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diagrams/colors15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rawing6.xml" ContentType="application/vnd.ms-office.drawingml.diagramDrawing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42"/>
  </p:notesMasterIdLst>
  <p:sldIdLst>
    <p:sldId id="257" r:id="rId3"/>
    <p:sldId id="258" r:id="rId4"/>
    <p:sldId id="316" r:id="rId5"/>
    <p:sldId id="283" r:id="rId6"/>
    <p:sldId id="284" r:id="rId7"/>
    <p:sldId id="285" r:id="rId8"/>
    <p:sldId id="287" r:id="rId9"/>
    <p:sldId id="288" r:id="rId10"/>
    <p:sldId id="289" r:id="rId11"/>
    <p:sldId id="290" r:id="rId12"/>
    <p:sldId id="300" r:id="rId13"/>
    <p:sldId id="292" r:id="rId14"/>
    <p:sldId id="293" r:id="rId15"/>
    <p:sldId id="309" r:id="rId16"/>
    <p:sldId id="267" r:id="rId17"/>
    <p:sldId id="268" r:id="rId18"/>
    <p:sldId id="269" r:id="rId19"/>
    <p:sldId id="294" r:id="rId20"/>
    <p:sldId id="315" r:id="rId21"/>
    <p:sldId id="295" r:id="rId22"/>
    <p:sldId id="297" r:id="rId23"/>
    <p:sldId id="307" r:id="rId24"/>
    <p:sldId id="296" r:id="rId25"/>
    <p:sldId id="298" r:id="rId26"/>
    <p:sldId id="305" r:id="rId27"/>
    <p:sldId id="299" r:id="rId28"/>
    <p:sldId id="311" r:id="rId29"/>
    <p:sldId id="312" r:id="rId30"/>
    <p:sldId id="277" r:id="rId31"/>
    <p:sldId id="282" r:id="rId32"/>
    <p:sldId id="280" r:id="rId33"/>
    <p:sldId id="301" r:id="rId34"/>
    <p:sldId id="302" r:id="rId35"/>
    <p:sldId id="303" r:id="rId36"/>
    <p:sldId id="304" r:id="rId37"/>
    <p:sldId id="308" r:id="rId38"/>
    <p:sldId id="313" r:id="rId39"/>
    <p:sldId id="314" r:id="rId40"/>
    <p:sldId id="317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&#225;rbara\Documents\iypt%202012\5%20-%20bright%20waves\planilhas\planilha%20de%20experimentos%20-%20problema%20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&#225;rbara\Documents\iypt%202012\5%20-%20bright%20waves\planilhas\planilha%20de%20experimentos%20-%20problema%2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Caustic width x Depth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Experiment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fixedVal"/>
            <c:val val="6.0000000000000235E-3"/>
          </c:errBars>
          <c:xVal>
            <c:numRef>
              <c:f>'exp. 4'!$A$2:$A$10</c:f>
              <c:numCache>
                <c:formatCode>General</c:formatCode>
                <c:ptCount val="9"/>
                <c:pt idx="0">
                  <c:v>5.0000000000000107E-2</c:v>
                </c:pt>
                <c:pt idx="1">
                  <c:v>0.1</c:v>
                </c:pt>
                <c:pt idx="2">
                  <c:v>0.13</c:v>
                </c:pt>
                <c:pt idx="3">
                  <c:v>0.15000000000000024</c:v>
                </c:pt>
                <c:pt idx="4">
                  <c:v>0.18000000000000024</c:v>
                </c:pt>
                <c:pt idx="5">
                  <c:v>0.2</c:v>
                </c:pt>
                <c:pt idx="6">
                  <c:v>0.25</c:v>
                </c:pt>
                <c:pt idx="7">
                  <c:v>0.27</c:v>
                </c:pt>
                <c:pt idx="8">
                  <c:v>0.30000000000000032</c:v>
                </c:pt>
              </c:numCache>
            </c:numRef>
          </c:xVal>
          <c:yVal>
            <c:numRef>
              <c:f>'exp. 4'!$B$2:$B$10</c:f>
              <c:numCache>
                <c:formatCode>General</c:formatCode>
                <c:ptCount val="9"/>
                <c:pt idx="0">
                  <c:v>1.0000000000000037E-3</c:v>
                </c:pt>
                <c:pt idx="1">
                  <c:v>4.0000000000000114E-3</c:v>
                </c:pt>
                <c:pt idx="2">
                  <c:v>7.0000000000000201E-3</c:v>
                </c:pt>
                <c:pt idx="3">
                  <c:v>9.0000000000000288E-3</c:v>
                </c:pt>
                <c:pt idx="4">
                  <c:v>1.2000000000000021E-2</c:v>
                </c:pt>
                <c:pt idx="5">
                  <c:v>1.7000000000000057E-2</c:v>
                </c:pt>
                <c:pt idx="6">
                  <c:v>2.8000000000000011E-2</c:v>
                </c:pt>
                <c:pt idx="7">
                  <c:v>3.6000000000000081E-2</c:v>
                </c:pt>
                <c:pt idx="8">
                  <c:v>4.6000000000000013E-2</c:v>
                </c:pt>
              </c:numCache>
            </c:numRef>
          </c:yVal>
        </c:ser>
        <c:axId val="82737408"/>
        <c:axId val="82760064"/>
      </c:scatterChart>
      <c:scatterChart>
        <c:scatterStyle val="smoothMarker"/>
        <c:ser>
          <c:idx val="1"/>
          <c:order val="1"/>
          <c:tx>
            <c:v>Expected behavior</c:v>
          </c:tx>
          <c:spPr>
            <a:ln w="15875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'exp. 4'!$C$5:$C$42</c:f>
              <c:numCache>
                <c:formatCode>General</c:formatCode>
                <c:ptCount val="38"/>
                <c:pt idx="0">
                  <c:v>1.0000000000000028E-2</c:v>
                </c:pt>
                <c:pt idx="1">
                  <c:v>2.0000000000000052E-2</c:v>
                </c:pt>
                <c:pt idx="2">
                  <c:v>3.0000000000000075E-2</c:v>
                </c:pt>
                <c:pt idx="3">
                  <c:v>4.0000000000000105E-2</c:v>
                </c:pt>
                <c:pt idx="4">
                  <c:v>5.0000000000000107E-2</c:v>
                </c:pt>
                <c:pt idx="5">
                  <c:v>6.0000000000000143E-2</c:v>
                </c:pt>
                <c:pt idx="6">
                  <c:v>7.0000000000000034E-2</c:v>
                </c:pt>
                <c:pt idx="7">
                  <c:v>8.0000000000000224E-2</c:v>
                </c:pt>
                <c:pt idx="8">
                  <c:v>9.0000000000000066E-2</c:v>
                </c:pt>
                <c:pt idx="9">
                  <c:v>0.1</c:v>
                </c:pt>
                <c:pt idx="10">
                  <c:v>0.11000000000000014</c:v>
                </c:pt>
                <c:pt idx="11">
                  <c:v>0.12000000000000002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0.15000000000000024</c:v>
                </c:pt>
                <c:pt idx="15">
                  <c:v>0.16000000000000031</c:v>
                </c:pt>
                <c:pt idx="16">
                  <c:v>0.17</c:v>
                </c:pt>
                <c:pt idx="17">
                  <c:v>0.18000000000000024</c:v>
                </c:pt>
                <c:pt idx="18">
                  <c:v>0.19000000000000031</c:v>
                </c:pt>
                <c:pt idx="19">
                  <c:v>0.2</c:v>
                </c:pt>
                <c:pt idx="20">
                  <c:v>0.21000000000000021</c:v>
                </c:pt>
                <c:pt idx="21">
                  <c:v>0.22000000000000031</c:v>
                </c:pt>
                <c:pt idx="22">
                  <c:v>0.23</c:v>
                </c:pt>
                <c:pt idx="23">
                  <c:v>0.24000000000000021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0.28000000000000008</c:v>
                </c:pt>
                <c:pt idx="28">
                  <c:v>0.29000000000000031</c:v>
                </c:pt>
                <c:pt idx="29">
                  <c:v>0.30000000000000032</c:v>
                </c:pt>
                <c:pt idx="30">
                  <c:v>0.31000000000000089</c:v>
                </c:pt>
                <c:pt idx="31">
                  <c:v>0.32000000000000101</c:v>
                </c:pt>
                <c:pt idx="32">
                  <c:v>0.33000000000000113</c:v>
                </c:pt>
                <c:pt idx="33">
                  <c:v>0.34000000000000075</c:v>
                </c:pt>
              </c:numCache>
            </c:numRef>
          </c:xVal>
          <c:yVal>
            <c:numRef>
              <c:f>'exp. 4'!$E$5:$E$42</c:f>
              <c:numCache>
                <c:formatCode>0.00E+00</c:formatCode>
                <c:ptCount val="38"/>
                <c:pt idx="0">
                  <c:v>1.1311724787861729E-5</c:v>
                </c:pt>
                <c:pt idx="1">
                  <c:v>3.6189081308323452E-5</c:v>
                </c:pt>
                <c:pt idx="2">
                  <c:v>7.1496070871641964E-5</c:v>
                </c:pt>
                <c:pt idx="3">
                  <c:v>1.2388006036214029E-4</c:v>
                </c:pt>
                <c:pt idx="4">
                  <c:v>2.0123505921104681E-4</c:v>
                </c:pt>
                <c:pt idx="5">
                  <c:v>3.1206945786034002E-4</c:v>
                </c:pt>
                <c:pt idx="6">
                  <c:v>4.6528027891104497E-4</c:v>
                </c:pt>
                <c:pt idx="7">
                  <c:v>6.7004125455544347E-4</c:v>
                </c:pt>
                <c:pt idx="8">
                  <c:v>9.3573717632431525E-4</c:v>
                </c:pt>
                <c:pt idx="9">
                  <c:v>1.2719212312386908E-3</c:v>
                </c:pt>
                <c:pt idx="10">
                  <c:v>1.6882852989630536E-3</c:v>
                </c:pt>
                <c:pt idx="11">
                  <c:v>2.194638224184248E-3</c:v>
                </c:pt>
                <c:pt idx="12">
                  <c:v>2.8008893198514812E-3</c:v>
                </c:pt>
                <c:pt idx="13">
                  <c:v>3.517035472435807E-3</c:v>
                </c:pt>
                <c:pt idx="14">
                  <c:v>4.3531508245589273E-3</c:v>
                </c:pt>
                <c:pt idx="15">
                  <c:v>5.3193783599059978E-3</c:v>
                </c:pt>
                <c:pt idx="16">
                  <c:v>6.4259229285761124E-3</c:v>
                </c:pt>
                <c:pt idx="17">
                  <c:v>7.6830453868718422E-3</c:v>
                </c:pt>
                <c:pt idx="18">
                  <c:v>9.1010576152653847E-3</c:v>
                </c:pt>
                <c:pt idx="19">
                  <c:v>1.0690318239405652E-2</c:v>
                </c:pt>
                <c:pt idx="20">
                  <c:v>1.2461228921780221E-2</c:v>
                </c:pt>
                <c:pt idx="21">
                  <c:v>1.4424231122237743E-2</c:v>
                </c:pt>
                <c:pt idx="22">
                  <c:v>1.6589803247909492E-2</c:v>
                </c:pt>
                <c:pt idx="23">
                  <c:v>1.8968458129666889E-2</c:v>
                </c:pt>
                <c:pt idx="24">
                  <c:v>2.1570740774784099E-2</c:v>
                </c:pt>
                <c:pt idx="25">
                  <c:v>2.4407226355066251E-2</c:v>
                </c:pt>
                <c:pt idx="26">
                  <c:v>2.7488518397153112E-2</c:v>
                </c:pt>
                <c:pt idx="27">
                  <c:v>3.0825247147540629E-2</c:v>
                </c:pt>
                <c:pt idx="28">
                  <c:v>3.4428068089499816E-2</c:v>
                </c:pt>
                <c:pt idx="29">
                  <c:v>3.8307660592776412E-2</c:v>
                </c:pt>
                <c:pt idx="30">
                  <c:v>4.2474726679949774E-2</c:v>
                </c:pt>
                <c:pt idx="31">
                  <c:v>4.693998989577141E-2</c:v>
                </c:pt>
                <c:pt idx="32">
                  <c:v>5.1714194267801938E-2</c:v>
                </c:pt>
                <c:pt idx="33">
                  <c:v>5.6808103348322536E-2</c:v>
                </c:pt>
              </c:numCache>
            </c:numRef>
          </c:yVal>
          <c:smooth val="1"/>
        </c:ser>
        <c:axId val="82737408"/>
        <c:axId val="82760064"/>
      </c:scatterChart>
      <c:valAx>
        <c:axId val="82737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Depth (m)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82760064"/>
        <c:crosses val="autoZero"/>
        <c:crossBetween val="midCat"/>
      </c:valAx>
      <c:valAx>
        <c:axId val="82760064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Caustic width (m)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82737408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ayout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Caustic width x Frequency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Expected</c:v>
          </c:tx>
          <c:spPr>
            <a:ln w="15875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'exp. 5'!$A$4:$A$64</c:f>
              <c:numCache>
                <c:formatCode>General</c:formatCode>
                <c:ptCount val="61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  <c:pt idx="37">
                  <c:v>23.5</c:v>
                </c:pt>
                <c:pt idx="38">
                  <c:v>24</c:v>
                </c:pt>
                <c:pt idx="39">
                  <c:v>24.5</c:v>
                </c:pt>
                <c:pt idx="40">
                  <c:v>25</c:v>
                </c:pt>
                <c:pt idx="41">
                  <c:v>25.5</c:v>
                </c:pt>
                <c:pt idx="42">
                  <c:v>26</c:v>
                </c:pt>
                <c:pt idx="43">
                  <c:v>26.5</c:v>
                </c:pt>
                <c:pt idx="44">
                  <c:v>27</c:v>
                </c:pt>
                <c:pt idx="45">
                  <c:v>27.5</c:v>
                </c:pt>
                <c:pt idx="46">
                  <c:v>28</c:v>
                </c:pt>
                <c:pt idx="47">
                  <c:v>28.5</c:v>
                </c:pt>
                <c:pt idx="48">
                  <c:v>29</c:v>
                </c:pt>
                <c:pt idx="49">
                  <c:v>29.5</c:v>
                </c:pt>
                <c:pt idx="50">
                  <c:v>30</c:v>
                </c:pt>
                <c:pt idx="51">
                  <c:v>30.5</c:v>
                </c:pt>
                <c:pt idx="52">
                  <c:v>31</c:v>
                </c:pt>
                <c:pt idx="53">
                  <c:v>31.5</c:v>
                </c:pt>
                <c:pt idx="54">
                  <c:v>32</c:v>
                </c:pt>
                <c:pt idx="55">
                  <c:v>32.5</c:v>
                </c:pt>
                <c:pt idx="56">
                  <c:v>33</c:v>
                </c:pt>
                <c:pt idx="57">
                  <c:v>33.5</c:v>
                </c:pt>
                <c:pt idx="58">
                  <c:v>34</c:v>
                </c:pt>
                <c:pt idx="59">
                  <c:v>34.5</c:v>
                </c:pt>
                <c:pt idx="60">
                  <c:v>35</c:v>
                </c:pt>
              </c:numCache>
            </c:numRef>
          </c:xVal>
          <c:yVal>
            <c:numRef>
              <c:f>'exp. 5'!$C$4:$C$64</c:f>
              <c:numCache>
                <c:formatCode>0.00E+00</c:formatCode>
                <c:ptCount val="61"/>
                <c:pt idx="0">
                  <c:v>6.5539421092032895E-4</c:v>
                </c:pt>
                <c:pt idx="1">
                  <c:v>4.9239288398506735E-4</c:v>
                </c:pt>
                <c:pt idx="2">
                  <c:v>3.8114282976559456E-4</c:v>
                </c:pt>
                <c:pt idx="3">
                  <c:v>3.0259597390660029E-4</c:v>
                </c:pt>
                <c:pt idx="4">
                  <c:v>2.4549200550207052E-4</c:v>
                </c:pt>
                <c:pt idx="5">
                  <c:v>2.0289909188432316E-4</c:v>
                </c:pt>
                <c:pt idx="6">
                  <c:v>1.703994069112612E-4</c:v>
                </c:pt>
                <c:pt idx="7">
                  <c:v>1.4509142476989436E-4</c:v>
                </c:pt>
                <c:pt idx="8">
                  <c:v>1.2501860985382132E-4</c:v>
                </c:pt>
                <c:pt idx="9">
                  <c:v>1.0883052325812918E-4</c:v>
                </c:pt>
                <c:pt idx="10">
                  <c:v>9.5575468621819916E-5</c:v>
                </c:pt>
                <c:pt idx="11">
                  <c:v>8.4570089894032619E-5</c:v>
                </c:pt>
                <c:pt idx="12">
                  <c:v>7.5315328665452702E-5</c:v>
                </c:pt>
                <c:pt idx="13">
                  <c:v>6.7441053697532173E-5</c:v>
                </c:pt>
                <c:pt idx="14">
                  <c:v>6.0668847268014763E-5</c:v>
                </c:pt>
                <c:pt idx="15">
                  <c:v>5.4786537760974646E-5</c:v>
                </c:pt>
                <c:pt idx="16">
                  <c:v>4.9630480426971396E-5</c:v>
                </c:pt>
                <c:pt idx="17">
                  <c:v>4.5073040646278132E-5</c:v>
                </c:pt>
                <c:pt idx="18">
                  <c:v>4.1013627809947782E-5</c:v>
                </c:pt>
                <c:pt idx="19">
                  <c:v>3.7372189098129225E-5</c:v>
                </c:pt>
                <c:pt idx="20">
                  <c:v>3.4084431323392693E-5</c:v>
                </c:pt>
                <c:pt idx="21">
                  <c:v>3.1098272469402353E-5</c:v>
                </c:pt>
                <c:pt idx="22">
                  <c:v>2.8371178836894302E-5</c:v>
                </c:pt>
                <c:pt idx="23">
                  <c:v>2.5868147166034174E-5</c:v>
                </c:pt>
                <c:pt idx="24">
                  <c:v>2.3560161430674002E-5</c:v>
                </c:pt>
                <c:pt idx="25">
                  <c:v>2.1423002416879025E-5</c:v>
                </c:pt>
                <c:pt idx="26">
                  <c:v>1.9436321929937984E-5</c:v>
                </c:pt>
                <c:pt idx="27">
                  <c:v>1.7582917238657449E-5</c:v>
                </c:pt>
                <c:pt idx="28">
                  <c:v>1.5848158284795018E-5</c:v>
                </c:pt>
                <c:pt idx="29">
                  <c:v>1.421953235057664E-5</c:v>
                </c:pt>
                <c:pt idx="30">
                  <c:v>1.2686279706116745E-5</c:v>
                </c:pt>
                <c:pt idx="31">
                  <c:v>1.1239100222952545E-5</c:v>
                </c:pt>
                <c:pt idx="32">
                  <c:v>9.8699157127710638E-6</c:v>
                </c:pt>
                <c:pt idx="33">
                  <c:v>8.571676302419667E-6</c:v>
                </c:pt>
                <c:pt idx="34">
                  <c:v>7.3382018197338323E-6</c:v>
                </c:pt>
                <c:pt idx="35">
                  <c:v>6.1640511762409672E-6</c:v>
                </c:pt>
                <c:pt idx="36">
                  <c:v>5.0444142623976894E-6</c:v>
                </c:pt>
                <c:pt idx="37">
                  <c:v>3.975022041759082E-6</c:v>
                </c:pt>
                <c:pt idx="38">
                  <c:v>2.9520714321595651E-6</c:v>
                </c:pt>
                <c:pt idx="39">
                  <c:v>1.9721622605908998E-6</c:v>
                </c:pt>
                <c:pt idx="40">
                  <c:v>1.0322441228332348E-6</c:v>
                </c:pt>
                <c:pt idx="41">
                  <c:v>1.2957140541026401E-7</c:v>
                </c:pt>
                <c:pt idx="42">
                  <c:v>7.3833493662502517E-7</c:v>
                </c:pt>
                <c:pt idx="43">
                  <c:v>1.5737199866332079E-6</c:v>
                </c:pt>
                <c:pt idx="44">
                  <c:v>2.3786227870750418E-6</c:v>
                </c:pt>
                <c:pt idx="45">
                  <c:v>3.1549003338899973E-6</c:v>
                </c:pt>
                <c:pt idx="46">
                  <c:v>3.9042482687846447E-6</c:v>
                </c:pt>
                <c:pt idx="47">
                  <c:v>4.6282187842077886E-6</c:v>
                </c:pt>
                <c:pt idx="48">
                  <c:v>5.3282361671740887E-6</c:v>
                </c:pt>
                <c:pt idx="49">
                  <c:v>6.0056103360544311E-6</c:v>
                </c:pt>
                <c:pt idx="50">
                  <c:v>6.6615486656497508E-6</c:v>
                </c:pt>
                <c:pt idx="51">
                  <c:v>7.2971663476905159E-6</c:v>
                </c:pt>
                <c:pt idx="52">
                  <c:v>7.9134954942890115E-6</c:v>
                </c:pt>
                <c:pt idx="53">
                  <c:v>8.511493159180673E-6</c:v>
                </c:pt>
                <c:pt idx="54">
                  <c:v>9.0920484245199569E-6</c:v>
                </c:pt>
                <c:pt idx="55">
                  <c:v>9.6559886785035765E-6</c:v>
                </c:pt>
                <c:pt idx="56">
                  <c:v>1.0204085190345932E-5</c:v>
                </c:pt>
                <c:pt idx="57">
                  <c:v>1.0737058073454227E-5</c:v>
                </c:pt>
                <c:pt idx="58">
                  <c:v>1.1255580714500829E-5</c:v>
                </c:pt>
                <c:pt idx="59">
                  <c:v>1.1760283735028546E-5</c:v>
                </c:pt>
                <c:pt idx="60">
                  <c:v>1.2251758542892219E-5</c:v>
                </c:pt>
              </c:numCache>
            </c:numRef>
          </c:yVal>
        </c:ser>
        <c:ser>
          <c:idx val="1"/>
          <c:order val="1"/>
          <c:tx>
            <c:v>Experiment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fixedVal"/>
            <c:val val="1.7700000000000088E-5"/>
          </c:errBars>
          <c:xVal>
            <c:numRef>
              <c:f>'exp. 5'!$E$2:$E$8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'exp. 5'!$G$2:$G$8</c:f>
              <c:numCache>
                <c:formatCode>0.00E+00</c:formatCode>
                <c:ptCount val="7"/>
                <c:pt idx="0">
                  <c:v>5.8000000000000033E-4</c:v>
                </c:pt>
                <c:pt idx="1">
                  <c:v>8.7000000000000068E-5</c:v>
                </c:pt>
                <c:pt idx="2">
                  <c:v>4.2000000000000113E-5</c:v>
                </c:pt>
                <c:pt idx="3">
                  <c:v>2.0000000000000046E-5</c:v>
                </c:pt>
                <c:pt idx="4">
                  <c:v>5.0000000000000167E-7</c:v>
                </c:pt>
                <c:pt idx="5">
                  <c:v>6.1000000000000127E-6</c:v>
                </c:pt>
                <c:pt idx="6">
                  <c:v>1.8000000000000058E-5</c:v>
                </c:pt>
              </c:numCache>
            </c:numRef>
          </c:yVal>
        </c:ser>
        <c:axId val="65218432"/>
        <c:axId val="65224704"/>
      </c:scatterChart>
      <c:valAx>
        <c:axId val="65218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Frequency (Hz)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pt-BR"/>
          </a:p>
        </c:txPr>
        <c:crossAx val="65224704"/>
        <c:crosses val="autoZero"/>
        <c:crossBetween val="midCat"/>
      </c:valAx>
      <c:valAx>
        <c:axId val="65224704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Caustic width (m)</a:t>
                </a:r>
              </a:p>
            </c:rich>
          </c:tx>
          <c:layout/>
        </c:title>
        <c:numFmt formatCode="0.00E+00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pt-BR"/>
          </a:p>
        </c:txPr>
        <c:crossAx val="65218432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pt-BR"/>
          </a:p>
        </c:txPr>
      </c:legendEntry>
      <c:layout/>
    </c:legend>
    <c:plotVisOnly val="1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09C3C-16B8-4791-A4C5-8A846E914ED5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D1E7E833-FBA4-4831-9617-181AC3A9EFF1}">
      <dgm:prSet phldrT="[Texto]"/>
      <dgm:spPr/>
      <dgm:t>
        <a:bodyPr/>
        <a:lstStyle/>
        <a:p>
          <a:r>
            <a:rPr lang="en-US" noProof="0" dirty="0" smtClean="0"/>
            <a:t>Introduction</a:t>
          </a:r>
          <a:endParaRPr lang="en-US" noProof="0" dirty="0"/>
        </a:p>
      </dgm:t>
    </dgm:pt>
    <dgm:pt modelId="{8794075F-2649-43C0-B939-EAC595A3A3DD}" type="parTrans" cxnId="{7FC2E43F-2CDE-439A-9AEC-013FF0C9CE24}">
      <dgm:prSet/>
      <dgm:spPr/>
      <dgm:t>
        <a:bodyPr/>
        <a:lstStyle/>
        <a:p>
          <a:endParaRPr lang="en-US" noProof="0"/>
        </a:p>
      </dgm:t>
    </dgm:pt>
    <dgm:pt modelId="{E9267690-06E0-4C9B-80AA-EDA96F87830D}" type="sibTrans" cxnId="{7FC2E43F-2CDE-439A-9AEC-013FF0C9CE24}">
      <dgm:prSet/>
      <dgm:spPr/>
      <dgm:t>
        <a:bodyPr/>
        <a:lstStyle/>
        <a:p>
          <a:endParaRPr lang="en-US" noProof="0"/>
        </a:p>
      </dgm:t>
    </dgm:pt>
    <dgm:pt modelId="{2F2243AD-5C09-43D3-B3FA-C19B7FE4C9CB}">
      <dgm:prSet phldrT="[Texto]"/>
      <dgm:spPr/>
      <dgm:t>
        <a:bodyPr/>
        <a:lstStyle/>
        <a:p>
          <a:r>
            <a:rPr lang="en-US" noProof="0" dirty="0" smtClean="0"/>
            <a:t>Caustics</a:t>
          </a:r>
          <a:endParaRPr lang="en-US" noProof="0" dirty="0"/>
        </a:p>
      </dgm:t>
    </dgm:pt>
    <dgm:pt modelId="{57F92E46-5891-449A-A4CD-55B7190512F5}" type="parTrans" cxnId="{75C2FCEE-B3B4-4CA2-A6EA-D1F39A3B1684}">
      <dgm:prSet/>
      <dgm:spPr/>
      <dgm:t>
        <a:bodyPr/>
        <a:lstStyle/>
        <a:p>
          <a:endParaRPr lang="en-US" noProof="0"/>
        </a:p>
      </dgm:t>
    </dgm:pt>
    <dgm:pt modelId="{C490EA2C-C4A4-4231-8625-2293E9ACA16A}" type="sibTrans" cxnId="{75C2FCEE-B3B4-4CA2-A6EA-D1F39A3B1684}">
      <dgm:prSet/>
      <dgm:spPr/>
      <dgm:t>
        <a:bodyPr/>
        <a:lstStyle/>
        <a:p>
          <a:endParaRPr lang="en-US" noProof="0"/>
        </a:p>
      </dgm:t>
    </dgm:pt>
    <dgm:pt modelId="{3CFD2D3B-A631-401D-944B-E80DDD00AB14}">
      <dgm:prSet phldrT="[Texto]"/>
      <dgm:spPr/>
      <dgm:t>
        <a:bodyPr/>
        <a:lstStyle/>
        <a:p>
          <a:r>
            <a:rPr lang="en-US" noProof="0" dirty="0" smtClean="0"/>
            <a:t>Experiments</a:t>
          </a:r>
          <a:endParaRPr lang="en-US" noProof="0" dirty="0"/>
        </a:p>
      </dgm:t>
    </dgm:pt>
    <dgm:pt modelId="{239EA439-00C0-4316-97E9-F6388476C5CF}" type="parTrans" cxnId="{BC06419F-8624-4347-AAB8-15037E7C7FAC}">
      <dgm:prSet/>
      <dgm:spPr/>
      <dgm:t>
        <a:bodyPr/>
        <a:lstStyle/>
        <a:p>
          <a:endParaRPr lang="en-US" noProof="0"/>
        </a:p>
      </dgm:t>
    </dgm:pt>
    <dgm:pt modelId="{ED5C24E4-BFB7-40D7-B0B9-A3B2A91E202F}" type="sibTrans" cxnId="{BC06419F-8624-4347-AAB8-15037E7C7FAC}">
      <dgm:prSet/>
      <dgm:spPr/>
      <dgm:t>
        <a:bodyPr/>
        <a:lstStyle/>
        <a:p>
          <a:endParaRPr lang="en-US" noProof="0"/>
        </a:p>
      </dgm:t>
    </dgm:pt>
    <dgm:pt modelId="{63095330-FE04-4C12-8502-1A661DBEF18B}">
      <dgm:prSet phldrT="[Texto]"/>
      <dgm:spPr/>
      <dgm:t>
        <a:bodyPr/>
        <a:lstStyle/>
        <a:p>
          <a:r>
            <a:rPr lang="en-US" noProof="0" dirty="0" smtClean="0"/>
            <a:t>Experimental data </a:t>
          </a:r>
          <a:endParaRPr lang="en-US" noProof="0" dirty="0"/>
        </a:p>
      </dgm:t>
    </dgm:pt>
    <dgm:pt modelId="{A25BCAD1-1EF4-4024-8C27-12790ED3A53D}" type="parTrans" cxnId="{21ECC5ED-B636-43F7-9D2F-55E765DB56FB}">
      <dgm:prSet/>
      <dgm:spPr/>
      <dgm:t>
        <a:bodyPr/>
        <a:lstStyle/>
        <a:p>
          <a:endParaRPr lang="en-US" noProof="0"/>
        </a:p>
      </dgm:t>
    </dgm:pt>
    <dgm:pt modelId="{3D8A0E02-493B-4174-B229-D3CAFD9F1D91}" type="sibTrans" cxnId="{21ECC5ED-B636-43F7-9D2F-55E765DB56FB}">
      <dgm:prSet/>
      <dgm:spPr/>
      <dgm:t>
        <a:bodyPr/>
        <a:lstStyle/>
        <a:p>
          <a:endParaRPr lang="en-US" noProof="0"/>
        </a:p>
      </dgm:t>
    </dgm:pt>
    <dgm:pt modelId="{5D985E79-B76E-4EDA-8F7D-46A462595529}">
      <dgm:prSet phldrT="[Texto]"/>
      <dgm:spPr/>
      <dgm:t>
        <a:bodyPr/>
        <a:lstStyle/>
        <a:p>
          <a:r>
            <a:rPr lang="en-US" noProof="0" dirty="0" smtClean="0"/>
            <a:t>Conclusion</a:t>
          </a:r>
          <a:endParaRPr lang="en-US" noProof="0" dirty="0"/>
        </a:p>
      </dgm:t>
    </dgm:pt>
    <dgm:pt modelId="{4C665B57-2C0B-4C15-BF85-EE04B44AAE55}" type="parTrans" cxnId="{ED9CC133-5ECE-4FF1-9546-A0F38B14C6C2}">
      <dgm:prSet/>
      <dgm:spPr/>
      <dgm:t>
        <a:bodyPr/>
        <a:lstStyle/>
        <a:p>
          <a:endParaRPr lang="en-US" noProof="0"/>
        </a:p>
      </dgm:t>
    </dgm:pt>
    <dgm:pt modelId="{58AF2D91-5415-4322-B5B4-4CD662D5B21C}" type="sibTrans" cxnId="{ED9CC133-5ECE-4FF1-9546-A0F38B14C6C2}">
      <dgm:prSet/>
      <dgm:spPr/>
      <dgm:t>
        <a:bodyPr/>
        <a:lstStyle/>
        <a:p>
          <a:endParaRPr lang="en-US" noProof="0"/>
        </a:p>
      </dgm:t>
    </dgm:pt>
    <dgm:pt modelId="{8B4DCC98-C586-48FB-83BB-B53B722B0A36}">
      <dgm:prSet phldrT="[Texto]"/>
      <dgm:spPr/>
      <dgm:t>
        <a:bodyPr/>
        <a:lstStyle/>
        <a:p>
          <a:r>
            <a:rPr lang="en-US" noProof="0" dirty="0" smtClean="0"/>
            <a:t>Analysis</a:t>
          </a:r>
          <a:endParaRPr lang="en-US" noProof="0" dirty="0"/>
        </a:p>
      </dgm:t>
    </dgm:pt>
    <dgm:pt modelId="{069535E6-FFDE-4A60-A837-12D5E69B13D2}" type="parTrans" cxnId="{50221A55-9483-4698-88B6-3D95C760304D}">
      <dgm:prSet/>
      <dgm:spPr/>
      <dgm:t>
        <a:bodyPr/>
        <a:lstStyle/>
        <a:p>
          <a:endParaRPr lang="en-US" noProof="0"/>
        </a:p>
      </dgm:t>
    </dgm:pt>
    <dgm:pt modelId="{49B29DF9-221B-43A5-88B0-12018957D21E}" type="sibTrans" cxnId="{50221A55-9483-4698-88B6-3D95C760304D}">
      <dgm:prSet/>
      <dgm:spPr/>
      <dgm:t>
        <a:bodyPr/>
        <a:lstStyle/>
        <a:p>
          <a:endParaRPr lang="en-US" noProof="0"/>
        </a:p>
      </dgm:t>
    </dgm:pt>
    <dgm:pt modelId="{14740EEF-42E6-4B5E-85D6-D9641DF19FBB}">
      <dgm:prSet phldrT="[Texto]"/>
      <dgm:spPr/>
      <dgm:t>
        <a:bodyPr/>
        <a:lstStyle/>
        <a:p>
          <a:r>
            <a:rPr lang="en-US" noProof="0" dirty="0" smtClean="0"/>
            <a:t>Image point</a:t>
          </a:r>
          <a:endParaRPr lang="en-US" noProof="0" dirty="0"/>
        </a:p>
      </dgm:t>
    </dgm:pt>
    <dgm:pt modelId="{FC8840A9-FE97-4B34-B14B-0FF8AFD9F3F3}" type="parTrans" cxnId="{BF078C43-164D-4665-A8D9-076C1E5C151C}">
      <dgm:prSet/>
      <dgm:spPr/>
      <dgm:t>
        <a:bodyPr/>
        <a:lstStyle/>
        <a:p>
          <a:endParaRPr lang="pt-BR"/>
        </a:p>
      </dgm:t>
    </dgm:pt>
    <dgm:pt modelId="{04988DFE-84CA-4948-BED1-163484D207B8}" type="sibTrans" cxnId="{BF078C43-164D-4665-A8D9-076C1E5C151C}">
      <dgm:prSet/>
      <dgm:spPr/>
      <dgm:t>
        <a:bodyPr/>
        <a:lstStyle/>
        <a:p>
          <a:endParaRPr lang="pt-BR"/>
        </a:p>
      </dgm:t>
    </dgm:pt>
    <dgm:pt modelId="{6E48E8D0-C957-45C0-B045-47A75F3653FF}">
      <dgm:prSet phldrT="[Texto]"/>
      <dgm:spPr/>
      <dgm:t>
        <a:bodyPr/>
        <a:lstStyle/>
        <a:p>
          <a:r>
            <a:rPr lang="en-US" noProof="0" dirty="0" smtClean="0"/>
            <a:t>Catastrophe theory</a:t>
          </a:r>
          <a:endParaRPr lang="en-US" noProof="0" dirty="0"/>
        </a:p>
      </dgm:t>
    </dgm:pt>
    <dgm:pt modelId="{63F8D28C-3906-4C2A-9F75-57B1C078C06F}" type="parTrans" cxnId="{E752F323-2413-40DC-A427-B367BA2E8AD7}">
      <dgm:prSet/>
      <dgm:spPr/>
      <dgm:t>
        <a:bodyPr/>
        <a:lstStyle/>
        <a:p>
          <a:endParaRPr lang="pt-BR"/>
        </a:p>
      </dgm:t>
    </dgm:pt>
    <dgm:pt modelId="{710279F8-F2BC-4C6D-AF27-97CB21DFEAA5}" type="sibTrans" cxnId="{E752F323-2413-40DC-A427-B367BA2E8AD7}">
      <dgm:prSet/>
      <dgm:spPr/>
      <dgm:t>
        <a:bodyPr/>
        <a:lstStyle/>
        <a:p>
          <a:endParaRPr lang="pt-BR"/>
        </a:p>
      </dgm:t>
    </dgm:pt>
    <dgm:pt modelId="{95EBC611-5BCB-4E4E-9A5B-B6B16260E646}">
      <dgm:prSet phldrT="[Texto]"/>
      <dgm:spPr/>
      <dgm:t>
        <a:bodyPr/>
        <a:lstStyle/>
        <a:p>
          <a:r>
            <a:rPr lang="en-US" noProof="0" dirty="0" smtClean="0"/>
            <a:t>Theory validation</a:t>
          </a:r>
          <a:endParaRPr lang="en-US" noProof="0" dirty="0"/>
        </a:p>
      </dgm:t>
    </dgm:pt>
    <dgm:pt modelId="{5DA8635B-225D-4EED-851A-86B93E1B29C4}" type="parTrans" cxnId="{074EB4E1-2E87-4B3E-82D9-F7E236B6827C}">
      <dgm:prSet/>
      <dgm:spPr/>
      <dgm:t>
        <a:bodyPr/>
        <a:lstStyle/>
        <a:p>
          <a:endParaRPr lang="pt-BR"/>
        </a:p>
      </dgm:t>
    </dgm:pt>
    <dgm:pt modelId="{40219922-DF2B-4AEA-9B6C-7B4C50BA7CAB}" type="sibTrans" cxnId="{074EB4E1-2E87-4B3E-82D9-F7E236B6827C}">
      <dgm:prSet/>
      <dgm:spPr/>
      <dgm:t>
        <a:bodyPr/>
        <a:lstStyle/>
        <a:p>
          <a:endParaRPr lang="pt-BR"/>
        </a:p>
      </dgm:t>
    </dgm:pt>
    <dgm:pt modelId="{FACDB644-C3E9-4340-B3DE-A04AE2BA52F6}">
      <dgm:prSet phldrT="[Texto]"/>
      <dgm:spPr/>
      <dgm:t>
        <a:bodyPr/>
        <a:lstStyle/>
        <a:p>
          <a:r>
            <a:rPr lang="en-US" noProof="0" dirty="0" smtClean="0"/>
            <a:t>Comparison</a:t>
          </a:r>
          <a:endParaRPr lang="en-US" noProof="0" dirty="0"/>
        </a:p>
      </dgm:t>
    </dgm:pt>
    <dgm:pt modelId="{FA8E93B7-D1AB-43E8-8036-36628849AF6D}" type="parTrans" cxnId="{45AD3E0C-3140-4704-979E-BA203F6E9739}">
      <dgm:prSet/>
      <dgm:spPr/>
      <dgm:t>
        <a:bodyPr/>
        <a:lstStyle/>
        <a:p>
          <a:endParaRPr lang="pt-BR"/>
        </a:p>
      </dgm:t>
    </dgm:pt>
    <dgm:pt modelId="{AE7C761A-DD77-4548-92E1-EF326C1AA031}" type="sibTrans" cxnId="{45AD3E0C-3140-4704-979E-BA203F6E9739}">
      <dgm:prSet/>
      <dgm:spPr/>
      <dgm:t>
        <a:bodyPr/>
        <a:lstStyle/>
        <a:p>
          <a:endParaRPr lang="pt-BR"/>
        </a:p>
      </dgm:t>
    </dgm:pt>
    <dgm:pt modelId="{1C2FF855-9C0D-47DC-A310-8429548418BC}">
      <dgm:prSet phldrT="[Texto]"/>
      <dgm:spPr/>
      <dgm:t>
        <a:bodyPr/>
        <a:lstStyle/>
        <a:p>
          <a:r>
            <a:rPr lang="en-US" noProof="0" dirty="0" smtClean="0"/>
            <a:t>General features</a:t>
          </a:r>
          <a:endParaRPr lang="en-US" noProof="0" dirty="0"/>
        </a:p>
      </dgm:t>
    </dgm:pt>
    <dgm:pt modelId="{5334E5FD-A421-4EA5-818C-F1291DAE27FA}" type="parTrans" cxnId="{23DF2A9C-663D-4DE0-AAB2-EAFD6D9B8129}">
      <dgm:prSet/>
      <dgm:spPr/>
      <dgm:t>
        <a:bodyPr/>
        <a:lstStyle/>
        <a:p>
          <a:endParaRPr lang="pt-BR"/>
        </a:p>
      </dgm:t>
    </dgm:pt>
    <dgm:pt modelId="{E7939D0A-F3C9-4112-9D13-16640BE3C5BD}" type="sibTrans" cxnId="{23DF2A9C-663D-4DE0-AAB2-EAFD6D9B8129}">
      <dgm:prSet/>
      <dgm:spPr/>
      <dgm:t>
        <a:bodyPr/>
        <a:lstStyle/>
        <a:p>
          <a:endParaRPr lang="pt-BR"/>
        </a:p>
      </dgm:t>
    </dgm:pt>
    <dgm:pt modelId="{364940B4-3BA1-46DB-99E1-25E7F425D99C}" type="pres">
      <dgm:prSet presAssocID="{62D09C3C-16B8-4791-A4C5-8A846E914E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11D50FF-8FC8-4564-9129-0F530F0E7021}" type="pres">
      <dgm:prSet presAssocID="{D1E7E833-FBA4-4831-9617-181AC3A9EFF1}" presName="composite" presStyleCnt="0"/>
      <dgm:spPr/>
    </dgm:pt>
    <dgm:pt modelId="{803C6660-78E7-4911-BD37-32A57F6F7272}" type="pres">
      <dgm:prSet presAssocID="{D1E7E833-FBA4-4831-9617-181AC3A9EFF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1FFEDC-1A69-47AF-A803-C130B95597F0}" type="pres">
      <dgm:prSet presAssocID="{D1E7E833-FBA4-4831-9617-181AC3A9EFF1}" presName="parSh" presStyleLbl="node1" presStyleIdx="0" presStyleCnt="3"/>
      <dgm:spPr/>
      <dgm:t>
        <a:bodyPr/>
        <a:lstStyle/>
        <a:p>
          <a:endParaRPr lang="pt-BR"/>
        </a:p>
      </dgm:t>
    </dgm:pt>
    <dgm:pt modelId="{E9A7D570-FC06-4DA5-A4CF-D6E805F30D5F}" type="pres">
      <dgm:prSet presAssocID="{D1E7E833-FBA4-4831-9617-181AC3A9EFF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DF8EA6-238B-4696-A6CE-61B4F9967BE4}" type="pres">
      <dgm:prSet presAssocID="{E9267690-06E0-4C9B-80AA-EDA96F87830D}" presName="sibTrans" presStyleLbl="sibTrans2D1" presStyleIdx="0" presStyleCnt="2"/>
      <dgm:spPr/>
      <dgm:t>
        <a:bodyPr/>
        <a:lstStyle/>
        <a:p>
          <a:endParaRPr lang="pt-BR"/>
        </a:p>
      </dgm:t>
    </dgm:pt>
    <dgm:pt modelId="{8997D8FC-B9D4-4EFE-B6AC-0C8C9739B003}" type="pres">
      <dgm:prSet presAssocID="{E9267690-06E0-4C9B-80AA-EDA96F87830D}" presName="connTx" presStyleLbl="sibTrans2D1" presStyleIdx="0" presStyleCnt="2"/>
      <dgm:spPr/>
      <dgm:t>
        <a:bodyPr/>
        <a:lstStyle/>
        <a:p>
          <a:endParaRPr lang="pt-BR"/>
        </a:p>
      </dgm:t>
    </dgm:pt>
    <dgm:pt modelId="{AC2481A8-D711-442C-91CA-9D9A4A0E9747}" type="pres">
      <dgm:prSet presAssocID="{3CFD2D3B-A631-401D-944B-E80DDD00AB14}" presName="composite" presStyleCnt="0"/>
      <dgm:spPr/>
    </dgm:pt>
    <dgm:pt modelId="{B009888E-8DA4-4D0A-A96D-5912912AF885}" type="pres">
      <dgm:prSet presAssocID="{3CFD2D3B-A631-401D-944B-E80DDD00AB1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8FA855-573C-4938-88EF-6F79ABEEB1D1}" type="pres">
      <dgm:prSet presAssocID="{3CFD2D3B-A631-401D-944B-E80DDD00AB14}" presName="parSh" presStyleLbl="node1" presStyleIdx="1" presStyleCnt="3"/>
      <dgm:spPr/>
      <dgm:t>
        <a:bodyPr/>
        <a:lstStyle/>
        <a:p>
          <a:endParaRPr lang="pt-BR"/>
        </a:p>
      </dgm:t>
    </dgm:pt>
    <dgm:pt modelId="{0A9E904F-DF10-45D4-92C9-DABD0D7D4D0D}" type="pres">
      <dgm:prSet presAssocID="{3CFD2D3B-A631-401D-944B-E80DDD00AB1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4DB3C1-CBDE-4BC5-853F-A1A9A8AA258F}" type="pres">
      <dgm:prSet presAssocID="{ED5C24E4-BFB7-40D7-B0B9-A3B2A91E202F}" presName="sibTrans" presStyleLbl="sibTrans2D1" presStyleIdx="1" presStyleCnt="2"/>
      <dgm:spPr/>
      <dgm:t>
        <a:bodyPr/>
        <a:lstStyle/>
        <a:p>
          <a:endParaRPr lang="pt-BR"/>
        </a:p>
      </dgm:t>
    </dgm:pt>
    <dgm:pt modelId="{83547DF0-1950-4163-802F-F2F523A1843C}" type="pres">
      <dgm:prSet presAssocID="{ED5C24E4-BFB7-40D7-B0B9-A3B2A91E202F}" presName="connTx" presStyleLbl="sibTrans2D1" presStyleIdx="1" presStyleCnt="2"/>
      <dgm:spPr/>
      <dgm:t>
        <a:bodyPr/>
        <a:lstStyle/>
        <a:p>
          <a:endParaRPr lang="pt-BR"/>
        </a:p>
      </dgm:t>
    </dgm:pt>
    <dgm:pt modelId="{2778DAB0-7905-42B5-A1F0-3350A0620B9B}" type="pres">
      <dgm:prSet presAssocID="{5D985E79-B76E-4EDA-8F7D-46A462595529}" presName="composite" presStyleCnt="0"/>
      <dgm:spPr/>
    </dgm:pt>
    <dgm:pt modelId="{18FB605C-D758-4AA4-828B-28CB8A81826E}" type="pres">
      <dgm:prSet presAssocID="{5D985E79-B76E-4EDA-8F7D-46A46259552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209A3-D732-40D1-8A4A-8935D0652DB3}" type="pres">
      <dgm:prSet presAssocID="{5D985E79-B76E-4EDA-8F7D-46A462595529}" presName="parSh" presStyleLbl="node1" presStyleIdx="2" presStyleCnt="3"/>
      <dgm:spPr/>
      <dgm:t>
        <a:bodyPr/>
        <a:lstStyle/>
        <a:p>
          <a:endParaRPr lang="pt-BR"/>
        </a:p>
      </dgm:t>
    </dgm:pt>
    <dgm:pt modelId="{4AC62FD1-B9D0-448D-AA4D-A0C28613631C}" type="pres">
      <dgm:prSet presAssocID="{5D985E79-B76E-4EDA-8F7D-46A462595529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ED0F24-F1CC-4489-B5D8-2A10DC2A5EA5}" type="presOf" srcId="{FACDB644-C3E9-4340-B3DE-A04AE2BA52F6}" destId="{4AC62FD1-B9D0-448D-AA4D-A0C28613631C}" srcOrd="0" destOrd="1" presId="urn:microsoft.com/office/officeart/2005/8/layout/process3"/>
    <dgm:cxn modelId="{CBCBF0FE-8AE0-4FA1-9AAF-3D0764D5C1AE}" type="presOf" srcId="{1C2FF855-9C0D-47DC-A310-8429548418BC}" destId="{E9A7D570-FC06-4DA5-A4CF-D6E805F30D5F}" srcOrd="0" destOrd="3" presId="urn:microsoft.com/office/officeart/2005/8/layout/process3"/>
    <dgm:cxn modelId="{54AFCC1E-9842-45DF-845A-46023F2EB7C6}" type="presOf" srcId="{5D985E79-B76E-4EDA-8F7D-46A462595529}" destId="{0CB209A3-D732-40D1-8A4A-8935D0652DB3}" srcOrd="1" destOrd="0" presId="urn:microsoft.com/office/officeart/2005/8/layout/process3"/>
    <dgm:cxn modelId="{B64EEEED-5342-4BC2-A74B-26AEE93E6683}" type="presOf" srcId="{95EBC611-5BCB-4E4E-9A5B-B6B16260E646}" destId="{0A9E904F-DF10-45D4-92C9-DABD0D7D4D0D}" srcOrd="0" destOrd="1" presId="urn:microsoft.com/office/officeart/2005/8/layout/process3"/>
    <dgm:cxn modelId="{75C2FCEE-B3B4-4CA2-A6EA-D1F39A3B1684}" srcId="{D1E7E833-FBA4-4831-9617-181AC3A9EFF1}" destId="{2F2243AD-5C09-43D3-B3FA-C19B7FE4C9CB}" srcOrd="0" destOrd="0" parTransId="{57F92E46-5891-449A-A4CD-55B7190512F5}" sibTransId="{C490EA2C-C4A4-4231-8625-2293E9ACA16A}"/>
    <dgm:cxn modelId="{E752F323-2413-40DC-A427-B367BA2E8AD7}" srcId="{D1E7E833-FBA4-4831-9617-181AC3A9EFF1}" destId="{6E48E8D0-C957-45C0-B045-47A75F3653FF}" srcOrd="2" destOrd="0" parTransId="{63F8D28C-3906-4C2A-9F75-57B1C078C06F}" sibTransId="{710279F8-F2BC-4C6D-AF27-97CB21DFEAA5}"/>
    <dgm:cxn modelId="{45AD3E0C-3140-4704-979E-BA203F6E9739}" srcId="{5D985E79-B76E-4EDA-8F7D-46A462595529}" destId="{FACDB644-C3E9-4340-B3DE-A04AE2BA52F6}" srcOrd="1" destOrd="0" parTransId="{FA8E93B7-D1AB-43E8-8036-36628849AF6D}" sibTransId="{AE7C761A-DD77-4548-92E1-EF326C1AA031}"/>
    <dgm:cxn modelId="{ED9CC133-5ECE-4FF1-9546-A0F38B14C6C2}" srcId="{62D09C3C-16B8-4791-A4C5-8A846E914ED5}" destId="{5D985E79-B76E-4EDA-8F7D-46A462595529}" srcOrd="2" destOrd="0" parTransId="{4C665B57-2C0B-4C15-BF85-EE04B44AAE55}" sibTransId="{58AF2D91-5415-4322-B5B4-4CD662D5B21C}"/>
    <dgm:cxn modelId="{21ECC5ED-B636-43F7-9D2F-55E765DB56FB}" srcId="{3CFD2D3B-A631-401D-944B-E80DDD00AB14}" destId="{63095330-FE04-4C12-8502-1A661DBEF18B}" srcOrd="0" destOrd="0" parTransId="{A25BCAD1-1EF4-4024-8C27-12790ED3A53D}" sibTransId="{3D8A0E02-493B-4174-B229-D3CAFD9F1D91}"/>
    <dgm:cxn modelId="{23AA4064-06A5-46A4-B5E9-B2008CE874BA}" type="presOf" srcId="{D1E7E833-FBA4-4831-9617-181AC3A9EFF1}" destId="{5B1FFEDC-1A69-47AF-A803-C130B95597F0}" srcOrd="1" destOrd="0" presId="urn:microsoft.com/office/officeart/2005/8/layout/process3"/>
    <dgm:cxn modelId="{074EB4E1-2E87-4B3E-82D9-F7E236B6827C}" srcId="{3CFD2D3B-A631-401D-944B-E80DDD00AB14}" destId="{95EBC611-5BCB-4E4E-9A5B-B6B16260E646}" srcOrd="1" destOrd="0" parTransId="{5DA8635B-225D-4EED-851A-86B93E1B29C4}" sibTransId="{40219922-DF2B-4AEA-9B6C-7B4C50BA7CAB}"/>
    <dgm:cxn modelId="{BF078C43-164D-4665-A8D9-076C1E5C151C}" srcId="{D1E7E833-FBA4-4831-9617-181AC3A9EFF1}" destId="{14740EEF-42E6-4B5E-85D6-D9641DF19FBB}" srcOrd="1" destOrd="0" parTransId="{FC8840A9-FE97-4B34-B14B-0FF8AFD9F3F3}" sibTransId="{04988DFE-84CA-4948-BED1-163484D207B8}"/>
    <dgm:cxn modelId="{CC51E044-A2DE-47B5-B072-89B6AD6EB8BC}" type="presOf" srcId="{E9267690-06E0-4C9B-80AA-EDA96F87830D}" destId="{8997D8FC-B9D4-4EFE-B6AC-0C8C9739B003}" srcOrd="1" destOrd="0" presId="urn:microsoft.com/office/officeart/2005/8/layout/process3"/>
    <dgm:cxn modelId="{DC997243-C86C-4FB3-A9DA-472D3B7691AD}" type="presOf" srcId="{63095330-FE04-4C12-8502-1A661DBEF18B}" destId="{0A9E904F-DF10-45D4-92C9-DABD0D7D4D0D}" srcOrd="0" destOrd="0" presId="urn:microsoft.com/office/officeart/2005/8/layout/process3"/>
    <dgm:cxn modelId="{46143ED9-4CBD-408F-A567-674E18EE6E0D}" type="presOf" srcId="{14740EEF-42E6-4B5E-85D6-D9641DF19FBB}" destId="{E9A7D570-FC06-4DA5-A4CF-D6E805F30D5F}" srcOrd="0" destOrd="1" presId="urn:microsoft.com/office/officeart/2005/8/layout/process3"/>
    <dgm:cxn modelId="{50221A55-9483-4698-88B6-3D95C760304D}" srcId="{5D985E79-B76E-4EDA-8F7D-46A462595529}" destId="{8B4DCC98-C586-48FB-83BB-B53B722B0A36}" srcOrd="0" destOrd="0" parTransId="{069535E6-FFDE-4A60-A837-12D5E69B13D2}" sibTransId="{49B29DF9-221B-43A5-88B0-12018957D21E}"/>
    <dgm:cxn modelId="{23DF2A9C-663D-4DE0-AAB2-EAFD6D9B8129}" srcId="{D1E7E833-FBA4-4831-9617-181AC3A9EFF1}" destId="{1C2FF855-9C0D-47DC-A310-8429548418BC}" srcOrd="3" destOrd="0" parTransId="{5334E5FD-A421-4EA5-818C-F1291DAE27FA}" sibTransId="{E7939D0A-F3C9-4112-9D13-16640BE3C5BD}"/>
    <dgm:cxn modelId="{D10DCFF0-E7A8-486A-A561-76D5CAE17446}" type="presOf" srcId="{62D09C3C-16B8-4791-A4C5-8A846E914ED5}" destId="{364940B4-3BA1-46DB-99E1-25E7F425D99C}" srcOrd="0" destOrd="0" presId="urn:microsoft.com/office/officeart/2005/8/layout/process3"/>
    <dgm:cxn modelId="{D9ED4B93-D02C-4E90-B876-B5BCE5AF2F1D}" type="presOf" srcId="{3CFD2D3B-A631-401D-944B-E80DDD00AB14}" destId="{098FA855-573C-4938-88EF-6F79ABEEB1D1}" srcOrd="1" destOrd="0" presId="urn:microsoft.com/office/officeart/2005/8/layout/process3"/>
    <dgm:cxn modelId="{1820BAC7-8D19-4D04-8FF7-FBBB31A814C0}" type="presOf" srcId="{ED5C24E4-BFB7-40D7-B0B9-A3B2A91E202F}" destId="{244DB3C1-CBDE-4BC5-853F-A1A9A8AA258F}" srcOrd="0" destOrd="0" presId="urn:microsoft.com/office/officeart/2005/8/layout/process3"/>
    <dgm:cxn modelId="{84581CC0-A5D8-47CE-9734-28E1AFF3C25B}" type="presOf" srcId="{2F2243AD-5C09-43D3-B3FA-C19B7FE4C9CB}" destId="{E9A7D570-FC06-4DA5-A4CF-D6E805F30D5F}" srcOrd="0" destOrd="0" presId="urn:microsoft.com/office/officeart/2005/8/layout/process3"/>
    <dgm:cxn modelId="{F392E4AB-20B0-4A17-963F-771FC02C40A8}" type="presOf" srcId="{3CFD2D3B-A631-401D-944B-E80DDD00AB14}" destId="{B009888E-8DA4-4D0A-A96D-5912912AF885}" srcOrd="0" destOrd="0" presId="urn:microsoft.com/office/officeart/2005/8/layout/process3"/>
    <dgm:cxn modelId="{BC06419F-8624-4347-AAB8-15037E7C7FAC}" srcId="{62D09C3C-16B8-4791-A4C5-8A846E914ED5}" destId="{3CFD2D3B-A631-401D-944B-E80DDD00AB14}" srcOrd="1" destOrd="0" parTransId="{239EA439-00C0-4316-97E9-F6388476C5CF}" sibTransId="{ED5C24E4-BFB7-40D7-B0B9-A3B2A91E202F}"/>
    <dgm:cxn modelId="{66424530-E50A-4356-9E03-D53082DFA880}" type="presOf" srcId="{6E48E8D0-C957-45C0-B045-47A75F3653FF}" destId="{E9A7D570-FC06-4DA5-A4CF-D6E805F30D5F}" srcOrd="0" destOrd="2" presId="urn:microsoft.com/office/officeart/2005/8/layout/process3"/>
    <dgm:cxn modelId="{A3F43ECC-8F07-482D-9A34-3902F54AEC4E}" type="presOf" srcId="{E9267690-06E0-4C9B-80AA-EDA96F87830D}" destId="{AEDF8EA6-238B-4696-A6CE-61B4F9967BE4}" srcOrd="0" destOrd="0" presId="urn:microsoft.com/office/officeart/2005/8/layout/process3"/>
    <dgm:cxn modelId="{7FC2E43F-2CDE-439A-9AEC-013FF0C9CE24}" srcId="{62D09C3C-16B8-4791-A4C5-8A846E914ED5}" destId="{D1E7E833-FBA4-4831-9617-181AC3A9EFF1}" srcOrd="0" destOrd="0" parTransId="{8794075F-2649-43C0-B939-EAC595A3A3DD}" sibTransId="{E9267690-06E0-4C9B-80AA-EDA96F87830D}"/>
    <dgm:cxn modelId="{DA874CCD-12D6-4A96-8179-DAAD424764CF}" type="presOf" srcId="{8B4DCC98-C586-48FB-83BB-B53B722B0A36}" destId="{4AC62FD1-B9D0-448D-AA4D-A0C28613631C}" srcOrd="0" destOrd="0" presId="urn:microsoft.com/office/officeart/2005/8/layout/process3"/>
    <dgm:cxn modelId="{C567688C-5439-497F-AE30-9BF49865DBCC}" type="presOf" srcId="{ED5C24E4-BFB7-40D7-B0B9-A3B2A91E202F}" destId="{83547DF0-1950-4163-802F-F2F523A1843C}" srcOrd="1" destOrd="0" presId="urn:microsoft.com/office/officeart/2005/8/layout/process3"/>
    <dgm:cxn modelId="{7D5BE419-1F67-42F6-92BC-312219F4DEC5}" type="presOf" srcId="{5D985E79-B76E-4EDA-8F7D-46A462595529}" destId="{18FB605C-D758-4AA4-828B-28CB8A81826E}" srcOrd="0" destOrd="0" presId="urn:microsoft.com/office/officeart/2005/8/layout/process3"/>
    <dgm:cxn modelId="{250BE404-45DF-4CC4-A041-A291C8583257}" type="presOf" srcId="{D1E7E833-FBA4-4831-9617-181AC3A9EFF1}" destId="{803C6660-78E7-4911-BD37-32A57F6F7272}" srcOrd="0" destOrd="0" presId="urn:microsoft.com/office/officeart/2005/8/layout/process3"/>
    <dgm:cxn modelId="{82D8C777-E0E0-4C38-B5AC-5E878BE8945A}" type="presParOf" srcId="{364940B4-3BA1-46DB-99E1-25E7F425D99C}" destId="{711D50FF-8FC8-4564-9129-0F530F0E7021}" srcOrd="0" destOrd="0" presId="urn:microsoft.com/office/officeart/2005/8/layout/process3"/>
    <dgm:cxn modelId="{4FC3E671-F550-4AEA-857B-359E2F6F2EAA}" type="presParOf" srcId="{711D50FF-8FC8-4564-9129-0F530F0E7021}" destId="{803C6660-78E7-4911-BD37-32A57F6F7272}" srcOrd="0" destOrd="0" presId="urn:microsoft.com/office/officeart/2005/8/layout/process3"/>
    <dgm:cxn modelId="{F9D9D2B7-28EE-47FD-9164-7A9C09D5C362}" type="presParOf" srcId="{711D50FF-8FC8-4564-9129-0F530F0E7021}" destId="{5B1FFEDC-1A69-47AF-A803-C130B95597F0}" srcOrd="1" destOrd="0" presId="urn:microsoft.com/office/officeart/2005/8/layout/process3"/>
    <dgm:cxn modelId="{26120594-6545-4536-B4C9-14B8411EC3E2}" type="presParOf" srcId="{711D50FF-8FC8-4564-9129-0F530F0E7021}" destId="{E9A7D570-FC06-4DA5-A4CF-D6E805F30D5F}" srcOrd="2" destOrd="0" presId="urn:microsoft.com/office/officeart/2005/8/layout/process3"/>
    <dgm:cxn modelId="{C6A539A3-BDB4-4694-9197-1481E4B3AC6A}" type="presParOf" srcId="{364940B4-3BA1-46DB-99E1-25E7F425D99C}" destId="{AEDF8EA6-238B-4696-A6CE-61B4F9967BE4}" srcOrd="1" destOrd="0" presId="urn:microsoft.com/office/officeart/2005/8/layout/process3"/>
    <dgm:cxn modelId="{C84479ED-2E7E-4B62-B609-3DFDC06CD878}" type="presParOf" srcId="{AEDF8EA6-238B-4696-A6CE-61B4F9967BE4}" destId="{8997D8FC-B9D4-4EFE-B6AC-0C8C9739B003}" srcOrd="0" destOrd="0" presId="urn:microsoft.com/office/officeart/2005/8/layout/process3"/>
    <dgm:cxn modelId="{520716CB-361D-4B17-B4FF-2B7095C3E825}" type="presParOf" srcId="{364940B4-3BA1-46DB-99E1-25E7F425D99C}" destId="{AC2481A8-D711-442C-91CA-9D9A4A0E9747}" srcOrd="2" destOrd="0" presId="urn:microsoft.com/office/officeart/2005/8/layout/process3"/>
    <dgm:cxn modelId="{86173ABE-D5AC-4676-A503-901A0982A0A7}" type="presParOf" srcId="{AC2481A8-D711-442C-91CA-9D9A4A0E9747}" destId="{B009888E-8DA4-4D0A-A96D-5912912AF885}" srcOrd="0" destOrd="0" presId="urn:microsoft.com/office/officeart/2005/8/layout/process3"/>
    <dgm:cxn modelId="{E00EC660-C27A-459C-A0A4-D3D68581E1DE}" type="presParOf" srcId="{AC2481A8-D711-442C-91CA-9D9A4A0E9747}" destId="{098FA855-573C-4938-88EF-6F79ABEEB1D1}" srcOrd="1" destOrd="0" presId="urn:microsoft.com/office/officeart/2005/8/layout/process3"/>
    <dgm:cxn modelId="{10937AF4-2719-4A49-82B5-77C88B77AB1D}" type="presParOf" srcId="{AC2481A8-D711-442C-91CA-9D9A4A0E9747}" destId="{0A9E904F-DF10-45D4-92C9-DABD0D7D4D0D}" srcOrd="2" destOrd="0" presId="urn:microsoft.com/office/officeart/2005/8/layout/process3"/>
    <dgm:cxn modelId="{26E0612A-F7DE-4500-A65C-2CE39D216263}" type="presParOf" srcId="{364940B4-3BA1-46DB-99E1-25E7F425D99C}" destId="{244DB3C1-CBDE-4BC5-853F-A1A9A8AA258F}" srcOrd="3" destOrd="0" presId="urn:microsoft.com/office/officeart/2005/8/layout/process3"/>
    <dgm:cxn modelId="{18EFD231-1591-493F-93C5-92F8A277854B}" type="presParOf" srcId="{244DB3C1-CBDE-4BC5-853F-A1A9A8AA258F}" destId="{83547DF0-1950-4163-802F-F2F523A1843C}" srcOrd="0" destOrd="0" presId="urn:microsoft.com/office/officeart/2005/8/layout/process3"/>
    <dgm:cxn modelId="{F69575EB-10BD-4C52-AB57-773EAF5A1EF6}" type="presParOf" srcId="{364940B4-3BA1-46DB-99E1-25E7F425D99C}" destId="{2778DAB0-7905-42B5-A1F0-3350A0620B9B}" srcOrd="4" destOrd="0" presId="urn:microsoft.com/office/officeart/2005/8/layout/process3"/>
    <dgm:cxn modelId="{51AA967D-7D5B-4628-A692-DF1B9012F838}" type="presParOf" srcId="{2778DAB0-7905-42B5-A1F0-3350A0620B9B}" destId="{18FB605C-D758-4AA4-828B-28CB8A81826E}" srcOrd="0" destOrd="0" presId="urn:microsoft.com/office/officeart/2005/8/layout/process3"/>
    <dgm:cxn modelId="{92E28076-6D03-4004-87CC-A49DBB4CDEB1}" type="presParOf" srcId="{2778DAB0-7905-42B5-A1F0-3350A0620B9B}" destId="{0CB209A3-D732-40D1-8A4A-8935D0652DB3}" srcOrd="1" destOrd="0" presId="urn:microsoft.com/office/officeart/2005/8/layout/process3"/>
    <dgm:cxn modelId="{6513B1DE-6AC3-426C-A18C-A7DE4FE395F0}" type="presParOf" srcId="{2778DAB0-7905-42B5-A1F0-3350A0620B9B}" destId="{4AC62FD1-B9D0-448D-AA4D-A0C28613631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Source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Interference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Coefficient </a:t>
          </a:r>
          <a:r>
            <a:rPr lang="en-US" b="1" noProof="0" dirty="0" smtClean="0"/>
            <a:t>a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Depth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8213F51C-1C9F-4E83-83E5-7C8435EF4179}">
      <dgm:prSet phldrT="[Texto]"/>
      <dgm:spPr/>
      <dgm:t>
        <a:bodyPr/>
        <a:lstStyle/>
        <a:p>
          <a:r>
            <a:rPr lang="en-US" noProof="0" smtClean="0"/>
            <a:t>Frequency</a:t>
          </a:r>
          <a:endParaRPr lang="en-US" noProof="0" dirty="0"/>
        </a:p>
      </dgm:t>
    </dgm:pt>
    <dgm:pt modelId="{A229118D-AE02-4014-8D72-F5BB919D23E8}" type="parTrans" cxnId="{004B3E60-339F-495D-B772-424535488FF2}">
      <dgm:prSet/>
      <dgm:spPr/>
    </dgm:pt>
    <dgm:pt modelId="{5B5EDEBF-4DFE-411D-8E46-F7A4091F2FF0}" type="sibTrans" cxnId="{004B3E60-339F-495D-B772-424535488FF2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17A58A-EFC6-42F5-BEBE-93940C5D9C1B}" type="pres">
      <dgm:prSet presAssocID="{62F6DAA0-E6D6-4C4A-8AD5-58BD55C624D3}" presName="sibTrans" presStyleCnt="0"/>
      <dgm:spPr/>
    </dgm:pt>
    <dgm:pt modelId="{31F3E5E5-1113-40A9-8A2D-CADCB0D8DC07}" type="pres">
      <dgm:prSet presAssocID="{8213F51C-1C9F-4E83-83E5-7C8435EF41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51696752-3D93-4E7E-98B1-4A29A8CA25A8}" type="presOf" srcId="{8E640A4D-3317-4466-9017-8258F0FE77C5}" destId="{424FB242-BCD6-4B86-BA34-7216CDCCF541}" srcOrd="0" destOrd="0" presId="urn:microsoft.com/office/officeart/2005/8/layout/default"/>
    <dgm:cxn modelId="{AEC2551D-E782-4EF6-A855-AB30373729B5}" type="presOf" srcId="{C3E40682-8633-464D-A78A-7F2AD68A1C2B}" destId="{77852200-FA05-4C6C-A477-CDD76A906A28}" srcOrd="0" destOrd="0" presId="urn:microsoft.com/office/officeart/2005/8/layout/default"/>
    <dgm:cxn modelId="{E843C61B-13D6-40CD-B43E-785634B72581}" type="presOf" srcId="{010751FF-F569-44A1-8145-DBC7B5B3AEF6}" destId="{E035EB8B-D7E7-423A-9A3C-EBD26DDC9C56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94BBFF21-0E24-46C9-B08B-A129A6D412BE}" type="presOf" srcId="{CE97B051-DCF4-4C16-90F1-2DCB8CC06AA5}" destId="{286A0C7C-8BF1-43D2-A189-BD47FF3DA037}" srcOrd="0" destOrd="0" presId="urn:microsoft.com/office/officeart/2005/8/layout/default"/>
    <dgm:cxn modelId="{004B3E60-339F-495D-B772-424535488FF2}" srcId="{C3E40682-8633-464D-A78A-7F2AD68A1C2B}" destId="{8213F51C-1C9F-4E83-83E5-7C8435EF4179}" srcOrd="4" destOrd="0" parTransId="{A229118D-AE02-4014-8D72-F5BB919D23E8}" sibTransId="{5B5EDEBF-4DFE-411D-8E46-F7A4091F2FF0}"/>
    <dgm:cxn modelId="{647C52FF-54F0-40B2-A1DC-BB597C3CE19C}" type="presOf" srcId="{8213F51C-1C9F-4E83-83E5-7C8435EF4179}" destId="{31F3E5E5-1113-40A9-8A2D-CADCB0D8DC07}" srcOrd="0" destOrd="0" presId="urn:microsoft.com/office/officeart/2005/8/layout/default"/>
    <dgm:cxn modelId="{AAD78457-7BA9-4909-8A99-0FCFFC496C55}" srcId="{C3E40682-8633-464D-A78A-7F2AD68A1C2B}" destId="{B77254B0-C361-45AD-8889-1E763F96482C}" srcOrd="3" destOrd="0" parTransId="{DC5ADE3A-3FCA-478A-91ED-0E8349309D58}" sibTransId="{62F6DAA0-E6D6-4C4A-8AD5-58BD55C624D3}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282BCFEA-3767-4363-B3E6-5AC03DED4140}" type="presOf" srcId="{B77254B0-C361-45AD-8889-1E763F96482C}" destId="{7A66F274-6FA7-43E8-BBE6-DDAF41AB149D}" srcOrd="0" destOrd="0" presId="urn:microsoft.com/office/officeart/2005/8/layout/default"/>
    <dgm:cxn modelId="{FF3DA7D4-27A2-4E3F-A838-32E24DA7B47D}" type="presParOf" srcId="{77852200-FA05-4C6C-A477-CDD76A906A28}" destId="{E035EB8B-D7E7-423A-9A3C-EBD26DDC9C56}" srcOrd="0" destOrd="0" presId="urn:microsoft.com/office/officeart/2005/8/layout/default"/>
    <dgm:cxn modelId="{1DD1EEF9-862F-488A-A1E5-B04A57AAACE0}" type="presParOf" srcId="{77852200-FA05-4C6C-A477-CDD76A906A28}" destId="{1CC53F05-4351-46C4-9770-7400A8957994}" srcOrd="1" destOrd="0" presId="urn:microsoft.com/office/officeart/2005/8/layout/default"/>
    <dgm:cxn modelId="{8AD28B1D-EB3D-4602-B364-F24D0FF33002}" type="presParOf" srcId="{77852200-FA05-4C6C-A477-CDD76A906A28}" destId="{286A0C7C-8BF1-43D2-A189-BD47FF3DA037}" srcOrd="2" destOrd="0" presId="urn:microsoft.com/office/officeart/2005/8/layout/default"/>
    <dgm:cxn modelId="{1BDA4AB1-4544-4EF1-9DD8-23D5AC91A9D1}" type="presParOf" srcId="{77852200-FA05-4C6C-A477-CDD76A906A28}" destId="{6DECD66E-F589-49CA-9979-B93B73A7F48D}" srcOrd="3" destOrd="0" presId="urn:microsoft.com/office/officeart/2005/8/layout/default"/>
    <dgm:cxn modelId="{6CC5398E-7776-4E08-8234-523B4361FB36}" type="presParOf" srcId="{77852200-FA05-4C6C-A477-CDD76A906A28}" destId="{424FB242-BCD6-4B86-BA34-7216CDCCF541}" srcOrd="4" destOrd="0" presId="urn:microsoft.com/office/officeart/2005/8/layout/default"/>
    <dgm:cxn modelId="{C3D41F07-A3C4-4033-A59A-1A70B940B5BC}" type="presParOf" srcId="{77852200-FA05-4C6C-A477-CDD76A906A28}" destId="{2FADFE11-510E-4B7A-BA43-98D696899BCB}" srcOrd="5" destOrd="0" presId="urn:microsoft.com/office/officeart/2005/8/layout/default"/>
    <dgm:cxn modelId="{F185DD30-1CFB-4F6D-8609-DACC64E99FB1}" type="presParOf" srcId="{77852200-FA05-4C6C-A477-CDD76A906A28}" destId="{7A66F274-6FA7-43E8-BBE6-DDAF41AB149D}" srcOrd="6" destOrd="0" presId="urn:microsoft.com/office/officeart/2005/8/layout/default"/>
    <dgm:cxn modelId="{CB5330DA-3493-4F1E-A46F-C4691A33BAEB}" type="presParOf" srcId="{77852200-FA05-4C6C-A477-CDD76A906A28}" destId="{2717A58A-EFC6-42F5-BEBE-93940C5D9C1B}" srcOrd="7" destOrd="0" presId="urn:microsoft.com/office/officeart/2005/8/layout/default"/>
    <dgm:cxn modelId="{557FB2F0-6958-467F-8801-054321972179}" type="presParOf" srcId="{77852200-FA05-4C6C-A477-CDD76A906A28}" destId="{31F3E5E5-1113-40A9-8A2D-CADCB0D8DC0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Source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Interference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Coefficient </a:t>
          </a:r>
          <a:r>
            <a:rPr lang="en-US" b="1" noProof="0" dirty="0" smtClean="0"/>
            <a:t>a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Depth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328AB786-E201-473C-B745-1549ABE5BE1D}">
      <dgm:prSet phldrT="[Texto]"/>
      <dgm:spPr/>
      <dgm:t>
        <a:bodyPr/>
        <a:lstStyle/>
        <a:p>
          <a:r>
            <a:rPr lang="en-US" noProof="0" smtClean="0"/>
            <a:t>Frequency</a:t>
          </a:r>
          <a:endParaRPr lang="en-US" noProof="0" dirty="0"/>
        </a:p>
      </dgm:t>
    </dgm:pt>
    <dgm:pt modelId="{8389FF99-692A-4AE3-BD5E-4980FA238F71}" type="parTrans" cxnId="{9EFA7DA6-65C4-4F73-B73D-85B0D5F3DC6B}">
      <dgm:prSet/>
      <dgm:spPr/>
    </dgm:pt>
    <dgm:pt modelId="{CACEF603-13FB-43E0-9F36-62C54BDAE726}" type="sibTrans" cxnId="{9EFA7DA6-65C4-4F73-B73D-85B0D5F3DC6B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C61A31-3807-4BA2-94D2-038B52A8F65E}" type="pres">
      <dgm:prSet presAssocID="{62F6DAA0-E6D6-4C4A-8AD5-58BD55C624D3}" presName="sibTrans" presStyleCnt="0"/>
      <dgm:spPr/>
    </dgm:pt>
    <dgm:pt modelId="{5C887A3E-67CA-48B3-9326-2F198DBFB2C2}" type="pres">
      <dgm:prSet presAssocID="{328AB786-E201-473C-B745-1549ABE5BE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03ADDAEF-D773-4658-A714-8096B66C9068}" type="presOf" srcId="{C3E40682-8633-464D-A78A-7F2AD68A1C2B}" destId="{77852200-FA05-4C6C-A477-CDD76A906A28}" srcOrd="0" destOrd="0" presId="urn:microsoft.com/office/officeart/2005/8/layout/default"/>
    <dgm:cxn modelId="{1B147BDC-2CB3-401B-8664-113CF299E33B}" type="presOf" srcId="{B77254B0-C361-45AD-8889-1E763F96482C}" destId="{7A66F274-6FA7-43E8-BBE6-DDAF41AB149D}" srcOrd="0" destOrd="0" presId="urn:microsoft.com/office/officeart/2005/8/layout/default"/>
    <dgm:cxn modelId="{435B2222-E150-4BA2-A791-6CEB8FF7EAC7}" type="presOf" srcId="{328AB786-E201-473C-B745-1549ABE5BE1D}" destId="{5C887A3E-67CA-48B3-9326-2F198DBFB2C2}" srcOrd="0" destOrd="0" presId="urn:microsoft.com/office/officeart/2005/8/layout/default"/>
    <dgm:cxn modelId="{CF1C7B1E-B7F2-4CD6-A6B6-35A03B3A2FB3}" type="presOf" srcId="{CE97B051-DCF4-4C16-90F1-2DCB8CC06AA5}" destId="{286A0C7C-8BF1-43D2-A189-BD47FF3DA037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4EB529E3-D813-4399-9AFD-39906C0B5F4E}" type="presOf" srcId="{010751FF-F569-44A1-8145-DBC7B5B3AEF6}" destId="{E035EB8B-D7E7-423A-9A3C-EBD26DDC9C56}" srcOrd="0" destOrd="0" presId="urn:microsoft.com/office/officeart/2005/8/layout/default"/>
    <dgm:cxn modelId="{AAD78457-7BA9-4909-8A99-0FCFFC496C55}" srcId="{C3E40682-8633-464D-A78A-7F2AD68A1C2B}" destId="{B77254B0-C361-45AD-8889-1E763F96482C}" srcOrd="3" destOrd="0" parTransId="{DC5ADE3A-3FCA-478A-91ED-0E8349309D58}" sibTransId="{62F6DAA0-E6D6-4C4A-8AD5-58BD55C624D3}"/>
    <dgm:cxn modelId="{2A078228-854A-414A-8757-A9F5B7E27A93}" type="presOf" srcId="{8E640A4D-3317-4466-9017-8258F0FE77C5}" destId="{424FB242-BCD6-4B86-BA34-7216CDCCF541}" srcOrd="0" destOrd="0" presId="urn:microsoft.com/office/officeart/2005/8/layout/default"/>
    <dgm:cxn modelId="{9EFA7DA6-65C4-4F73-B73D-85B0D5F3DC6B}" srcId="{C3E40682-8633-464D-A78A-7F2AD68A1C2B}" destId="{328AB786-E201-473C-B745-1549ABE5BE1D}" srcOrd="4" destOrd="0" parTransId="{8389FF99-692A-4AE3-BD5E-4980FA238F71}" sibTransId="{CACEF603-13FB-43E0-9F36-62C54BDAE726}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531776AE-2CB3-47CA-BDF1-535F43312B11}" type="presParOf" srcId="{77852200-FA05-4C6C-A477-CDD76A906A28}" destId="{E035EB8B-D7E7-423A-9A3C-EBD26DDC9C56}" srcOrd="0" destOrd="0" presId="urn:microsoft.com/office/officeart/2005/8/layout/default"/>
    <dgm:cxn modelId="{29EE370D-4826-448B-8C5C-E42B3902AFD5}" type="presParOf" srcId="{77852200-FA05-4C6C-A477-CDD76A906A28}" destId="{1CC53F05-4351-46C4-9770-7400A8957994}" srcOrd="1" destOrd="0" presId="urn:microsoft.com/office/officeart/2005/8/layout/default"/>
    <dgm:cxn modelId="{21F80C1C-0B41-40BE-BD4E-293DDF7398B8}" type="presParOf" srcId="{77852200-FA05-4C6C-A477-CDD76A906A28}" destId="{286A0C7C-8BF1-43D2-A189-BD47FF3DA037}" srcOrd="2" destOrd="0" presId="urn:microsoft.com/office/officeart/2005/8/layout/default"/>
    <dgm:cxn modelId="{1A49605A-9058-4062-9DB3-343091AFF2E0}" type="presParOf" srcId="{77852200-FA05-4C6C-A477-CDD76A906A28}" destId="{6DECD66E-F589-49CA-9979-B93B73A7F48D}" srcOrd="3" destOrd="0" presId="urn:microsoft.com/office/officeart/2005/8/layout/default"/>
    <dgm:cxn modelId="{20B6AE5A-03D4-4B23-A6CA-DCD493A799B5}" type="presParOf" srcId="{77852200-FA05-4C6C-A477-CDD76A906A28}" destId="{424FB242-BCD6-4B86-BA34-7216CDCCF541}" srcOrd="4" destOrd="0" presId="urn:microsoft.com/office/officeart/2005/8/layout/default"/>
    <dgm:cxn modelId="{56566EB1-A94C-4B02-921D-172D5221B67F}" type="presParOf" srcId="{77852200-FA05-4C6C-A477-CDD76A906A28}" destId="{2FADFE11-510E-4B7A-BA43-98D696899BCB}" srcOrd="5" destOrd="0" presId="urn:microsoft.com/office/officeart/2005/8/layout/default"/>
    <dgm:cxn modelId="{40ED1F54-2A25-4F4B-9B8F-A0D69F56F49A}" type="presParOf" srcId="{77852200-FA05-4C6C-A477-CDD76A906A28}" destId="{7A66F274-6FA7-43E8-BBE6-DDAF41AB149D}" srcOrd="6" destOrd="0" presId="urn:microsoft.com/office/officeart/2005/8/layout/default"/>
    <dgm:cxn modelId="{23320EEE-17C9-4AA0-82C3-52080D6A541D}" type="presParOf" srcId="{77852200-FA05-4C6C-A477-CDD76A906A28}" destId="{C9C61A31-3807-4BA2-94D2-038B52A8F65E}" srcOrd="7" destOrd="0" presId="urn:microsoft.com/office/officeart/2005/8/layout/default"/>
    <dgm:cxn modelId="{7344EED0-0784-4C4C-A295-8E4F4125F12A}" type="presParOf" srcId="{77852200-FA05-4C6C-A477-CDD76A906A28}" destId="{5C887A3E-67CA-48B3-9326-2F198DBFB2C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Source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Interference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Coefficient </a:t>
          </a:r>
          <a:r>
            <a:rPr lang="en-US" b="1" noProof="0" dirty="0" smtClean="0"/>
            <a:t>a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Depth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D51FEBC6-7EB6-48BC-BE38-15DA6D184870}">
      <dgm:prSet phldrT="[Texto]"/>
      <dgm:spPr/>
      <dgm:t>
        <a:bodyPr/>
        <a:lstStyle/>
        <a:p>
          <a:r>
            <a:rPr lang="en-US" noProof="0" smtClean="0"/>
            <a:t>Frequency</a:t>
          </a:r>
          <a:endParaRPr lang="en-US" noProof="0" dirty="0"/>
        </a:p>
      </dgm:t>
    </dgm:pt>
    <dgm:pt modelId="{C93468C6-6B40-4566-9D91-B7667F244F95}" type="parTrans" cxnId="{C8F536F1-EF31-42C9-A9AF-B953B8349BBD}">
      <dgm:prSet/>
      <dgm:spPr/>
      <dgm:t>
        <a:bodyPr/>
        <a:lstStyle/>
        <a:p>
          <a:endParaRPr lang="pt-BR"/>
        </a:p>
      </dgm:t>
    </dgm:pt>
    <dgm:pt modelId="{9FFBC3EB-11E6-4630-832B-EA3E650A192E}" type="sibTrans" cxnId="{C8F536F1-EF31-42C9-A9AF-B953B8349BBD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FC0BDE-F163-4DBA-8F70-4CFA42306AAE}" type="pres">
      <dgm:prSet presAssocID="{62F6DAA0-E6D6-4C4A-8AD5-58BD55C624D3}" presName="sibTrans" presStyleCnt="0"/>
      <dgm:spPr/>
    </dgm:pt>
    <dgm:pt modelId="{68849229-812A-4568-B925-BD2A38F85075}" type="pres">
      <dgm:prSet presAssocID="{D51FEBC6-7EB6-48BC-BE38-15DA6D1848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5C6A6B53-AB56-4AA1-BE06-2C0F2A769519}" type="presOf" srcId="{CE97B051-DCF4-4C16-90F1-2DCB8CC06AA5}" destId="{286A0C7C-8BF1-43D2-A189-BD47FF3DA037}" srcOrd="0" destOrd="0" presId="urn:microsoft.com/office/officeart/2005/8/layout/default"/>
    <dgm:cxn modelId="{C8F536F1-EF31-42C9-A9AF-B953B8349BBD}" srcId="{C3E40682-8633-464D-A78A-7F2AD68A1C2B}" destId="{D51FEBC6-7EB6-48BC-BE38-15DA6D184870}" srcOrd="4" destOrd="0" parTransId="{C93468C6-6B40-4566-9D91-B7667F244F95}" sibTransId="{9FFBC3EB-11E6-4630-832B-EA3E650A192E}"/>
    <dgm:cxn modelId="{8180D081-22F0-4DF3-AB2C-E90A0DF8656A}" type="presOf" srcId="{010751FF-F569-44A1-8145-DBC7B5B3AEF6}" destId="{E035EB8B-D7E7-423A-9A3C-EBD26DDC9C56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1FDBD6F4-7C1B-4C95-9B5B-CC8523E81128}" type="presOf" srcId="{D51FEBC6-7EB6-48BC-BE38-15DA6D184870}" destId="{68849229-812A-4568-B925-BD2A38F85075}" srcOrd="0" destOrd="0" presId="urn:microsoft.com/office/officeart/2005/8/layout/default"/>
    <dgm:cxn modelId="{764A192C-F61D-4F09-9AEF-9EBEB46FB7AD}" type="presOf" srcId="{C3E40682-8633-464D-A78A-7F2AD68A1C2B}" destId="{77852200-FA05-4C6C-A477-CDD76A906A28}" srcOrd="0" destOrd="0" presId="urn:microsoft.com/office/officeart/2005/8/layout/default"/>
    <dgm:cxn modelId="{AAD78457-7BA9-4909-8A99-0FCFFC496C55}" srcId="{C3E40682-8633-464D-A78A-7F2AD68A1C2B}" destId="{B77254B0-C361-45AD-8889-1E763F96482C}" srcOrd="3" destOrd="0" parTransId="{DC5ADE3A-3FCA-478A-91ED-0E8349309D58}" sibTransId="{62F6DAA0-E6D6-4C4A-8AD5-58BD55C624D3}"/>
    <dgm:cxn modelId="{0743A9A7-EDD9-4307-9F20-5CC36FE3E62E}" type="presOf" srcId="{8E640A4D-3317-4466-9017-8258F0FE77C5}" destId="{424FB242-BCD6-4B86-BA34-7216CDCCF541}" srcOrd="0" destOrd="0" presId="urn:microsoft.com/office/officeart/2005/8/layout/default"/>
    <dgm:cxn modelId="{270F8725-A851-4777-A0AC-A3CCEF66E56A}" type="presOf" srcId="{B77254B0-C361-45AD-8889-1E763F96482C}" destId="{7A66F274-6FA7-43E8-BBE6-DDAF41AB149D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46F71FA2-1646-4F56-A7C8-61D8F51DE248}" type="presParOf" srcId="{77852200-FA05-4C6C-A477-CDD76A906A28}" destId="{E035EB8B-D7E7-423A-9A3C-EBD26DDC9C56}" srcOrd="0" destOrd="0" presId="urn:microsoft.com/office/officeart/2005/8/layout/default"/>
    <dgm:cxn modelId="{4690E2B7-64AA-4D45-9908-E370A92EE0FC}" type="presParOf" srcId="{77852200-FA05-4C6C-A477-CDD76A906A28}" destId="{1CC53F05-4351-46C4-9770-7400A8957994}" srcOrd="1" destOrd="0" presId="urn:microsoft.com/office/officeart/2005/8/layout/default"/>
    <dgm:cxn modelId="{2C51BA73-936E-49D8-A2F0-75F8AF930A5A}" type="presParOf" srcId="{77852200-FA05-4C6C-A477-CDD76A906A28}" destId="{286A0C7C-8BF1-43D2-A189-BD47FF3DA037}" srcOrd="2" destOrd="0" presId="urn:microsoft.com/office/officeart/2005/8/layout/default"/>
    <dgm:cxn modelId="{DE0B8C33-04CE-4693-9966-F13867EE563B}" type="presParOf" srcId="{77852200-FA05-4C6C-A477-CDD76A906A28}" destId="{6DECD66E-F589-49CA-9979-B93B73A7F48D}" srcOrd="3" destOrd="0" presId="urn:microsoft.com/office/officeart/2005/8/layout/default"/>
    <dgm:cxn modelId="{25AF0E0C-D7B9-4991-9E39-F1853B8BD44E}" type="presParOf" srcId="{77852200-FA05-4C6C-A477-CDD76A906A28}" destId="{424FB242-BCD6-4B86-BA34-7216CDCCF541}" srcOrd="4" destOrd="0" presId="urn:microsoft.com/office/officeart/2005/8/layout/default"/>
    <dgm:cxn modelId="{ED2F3E2A-4314-4FC0-86F8-5D98CAD63400}" type="presParOf" srcId="{77852200-FA05-4C6C-A477-CDD76A906A28}" destId="{2FADFE11-510E-4B7A-BA43-98D696899BCB}" srcOrd="5" destOrd="0" presId="urn:microsoft.com/office/officeart/2005/8/layout/default"/>
    <dgm:cxn modelId="{A8F1A645-E40A-4ACA-A5E3-505E486285FD}" type="presParOf" srcId="{77852200-FA05-4C6C-A477-CDD76A906A28}" destId="{7A66F274-6FA7-43E8-BBE6-DDAF41AB149D}" srcOrd="6" destOrd="0" presId="urn:microsoft.com/office/officeart/2005/8/layout/default"/>
    <dgm:cxn modelId="{1BDC231E-8B1F-439B-88C0-7FC8F755E007}" type="presParOf" srcId="{77852200-FA05-4C6C-A477-CDD76A906A28}" destId="{42FC0BDE-F163-4DBA-8F70-4CFA42306AAE}" srcOrd="7" destOrd="0" presId="urn:microsoft.com/office/officeart/2005/8/layout/default"/>
    <dgm:cxn modelId="{45998E88-3CA2-48E0-828B-DBC3169CEE95}" type="presParOf" srcId="{77852200-FA05-4C6C-A477-CDD76A906A28}" destId="{68849229-812A-4568-B925-BD2A38F8507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Source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Interference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Coefficient </a:t>
          </a:r>
          <a:r>
            <a:rPr lang="en-US" b="1" noProof="0" dirty="0" smtClean="0"/>
            <a:t>a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Depth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D51FEBC6-7EB6-48BC-BE38-15DA6D184870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Frequency</a:t>
          </a:r>
          <a:endParaRPr lang="en-US" noProof="0" dirty="0"/>
        </a:p>
      </dgm:t>
    </dgm:pt>
    <dgm:pt modelId="{C93468C6-6B40-4566-9D91-B7667F244F95}" type="parTrans" cxnId="{C8F536F1-EF31-42C9-A9AF-B953B8349BBD}">
      <dgm:prSet/>
      <dgm:spPr/>
      <dgm:t>
        <a:bodyPr/>
        <a:lstStyle/>
        <a:p>
          <a:endParaRPr lang="pt-BR"/>
        </a:p>
      </dgm:t>
    </dgm:pt>
    <dgm:pt modelId="{9FFBC3EB-11E6-4630-832B-EA3E650A192E}" type="sibTrans" cxnId="{C8F536F1-EF31-42C9-A9AF-B953B8349BBD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FC0BDE-F163-4DBA-8F70-4CFA42306AAE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68849229-812A-4568-B925-BD2A38F85075}" type="pres">
      <dgm:prSet presAssocID="{D51FEBC6-7EB6-48BC-BE38-15DA6D1848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C8F536F1-EF31-42C9-A9AF-B953B8349BBD}" srcId="{C3E40682-8633-464D-A78A-7F2AD68A1C2B}" destId="{D51FEBC6-7EB6-48BC-BE38-15DA6D184870}" srcOrd="4" destOrd="0" parTransId="{C93468C6-6B40-4566-9D91-B7667F244F95}" sibTransId="{9FFBC3EB-11E6-4630-832B-EA3E650A192E}"/>
    <dgm:cxn modelId="{81A34519-5B3A-47C9-9C58-C65B84BEBC89}" type="presOf" srcId="{B77254B0-C361-45AD-8889-1E763F96482C}" destId="{7A66F274-6FA7-43E8-BBE6-DDAF41AB149D}" srcOrd="0" destOrd="0" presId="urn:microsoft.com/office/officeart/2005/8/layout/default"/>
    <dgm:cxn modelId="{EBCB37CD-6DDD-44A3-8312-93C0D0190671}" type="presOf" srcId="{D51FEBC6-7EB6-48BC-BE38-15DA6D184870}" destId="{68849229-812A-4568-B925-BD2A38F85075}" srcOrd="0" destOrd="0" presId="urn:microsoft.com/office/officeart/2005/8/layout/default"/>
    <dgm:cxn modelId="{FA353141-DC30-471E-A902-7D5631167F2A}" type="presOf" srcId="{C3E40682-8633-464D-A78A-7F2AD68A1C2B}" destId="{77852200-FA05-4C6C-A477-CDD76A906A28}" srcOrd="0" destOrd="0" presId="urn:microsoft.com/office/officeart/2005/8/layout/default"/>
    <dgm:cxn modelId="{D138092E-8061-449C-A601-630DEEE6B673}" type="presOf" srcId="{CE97B051-DCF4-4C16-90F1-2DCB8CC06AA5}" destId="{286A0C7C-8BF1-43D2-A189-BD47FF3DA037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1B85C8B5-7D7D-4C94-985E-A0DD071F912A}" type="presOf" srcId="{010751FF-F569-44A1-8145-DBC7B5B3AEF6}" destId="{E035EB8B-D7E7-423A-9A3C-EBD26DDC9C56}" srcOrd="0" destOrd="0" presId="urn:microsoft.com/office/officeart/2005/8/layout/default"/>
    <dgm:cxn modelId="{AAD78457-7BA9-4909-8A99-0FCFFC496C55}" srcId="{C3E40682-8633-464D-A78A-7F2AD68A1C2B}" destId="{B77254B0-C361-45AD-8889-1E763F96482C}" srcOrd="3" destOrd="0" parTransId="{DC5ADE3A-3FCA-478A-91ED-0E8349309D58}" sibTransId="{62F6DAA0-E6D6-4C4A-8AD5-58BD55C624D3}"/>
    <dgm:cxn modelId="{343DB157-3A91-4BCD-8368-5D4E548F76B1}" type="presOf" srcId="{8E640A4D-3317-4466-9017-8258F0FE77C5}" destId="{424FB242-BCD6-4B86-BA34-7216CDCCF541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FACEA13F-C342-45AE-B5F7-A1FB4EE1F218}" type="presParOf" srcId="{77852200-FA05-4C6C-A477-CDD76A906A28}" destId="{E035EB8B-D7E7-423A-9A3C-EBD26DDC9C56}" srcOrd="0" destOrd="0" presId="urn:microsoft.com/office/officeart/2005/8/layout/default"/>
    <dgm:cxn modelId="{0F1C2E32-B13E-4FD0-8E59-9A88EAFC6BF6}" type="presParOf" srcId="{77852200-FA05-4C6C-A477-CDD76A906A28}" destId="{1CC53F05-4351-46C4-9770-7400A8957994}" srcOrd="1" destOrd="0" presId="urn:microsoft.com/office/officeart/2005/8/layout/default"/>
    <dgm:cxn modelId="{7D11A67D-8D4A-46D7-BD3D-3806F849404A}" type="presParOf" srcId="{77852200-FA05-4C6C-A477-CDD76A906A28}" destId="{286A0C7C-8BF1-43D2-A189-BD47FF3DA037}" srcOrd="2" destOrd="0" presId="urn:microsoft.com/office/officeart/2005/8/layout/default"/>
    <dgm:cxn modelId="{D63DCF3F-229A-42D5-945A-D47E5DBE71A8}" type="presParOf" srcId="{77852200-FA05-4C6C-A477-CDD76A906A28}" destId="{6DECD66E-F589-49CA-9979-B93B73A7F48D}" srcOrd="3" destOrd="0" presId="urn:microsoft.com/office/officeart/2005/8/layout/default"/>
    <dgm:cxn modelId="{FD4559BD-C4DF-47C6-BFAF-68ADC174A34C}" type="presParOf" srcId="{77852200-FA05-4C6C-A477-CDD76A906A28}" destId="{424FB242-BCD6-4B86-BA34-7216CDCCF541}" srcOrd="4" destOrd="0" presId="urn:microsoft.com/office/officeart/2005/8/layout/default"/>
    <dgm:cxn modelId="{5C708046-F420-4813-B610-7DF8F1A2AA20}" type="presParOf" srcId="{77852200-FA05-4C6C-A477-CDD76A906A28}" destId="{2FADFE11-510E-4B7A-BA43-98D696899BCB}" srcOrd="5" destOrd="0" presId="urn:microsoft.com/office/officeart/2005/8/layout/default"/>
    <dgm:cxn modelId="{F87AB815-EEE1-4B35-97BD-26F5EA4A0AC0}" type="presParOf" srcId="{77852200-FA05-4C6C-A477-CDD76A906A28}" destId="{7A66F274-6FA7-43E8-BBE6-DDAF41AB149D}" srcOrd="6" destOrd="0" presId="urn:microsoft.com/office/officeart/2005/8/layout/default"/>
    <dgm:cxn modelId="{E73A02EF-1344-43F1-AD54-DBF6C4AAECF2}" type="presParOf" srcId="{77852200-FA05-4C6C-A477-CDD76A906A28}" destId="{42FC0BDE-F163-4DBA-8F70-4CFA42306AAE}" srcOrd="7" destOrd="0" presId="urn:microsoft.com/office/officeart/2005/8/layout/default"/>
    <dgm:cxn modelId="{04D0F499-9CA3-4E20-8D2C-22DFB8EA4D97}" type="presParOf" srcId="{77852200-FA05-4C6C-A477-CDD76A906A28}" destId="{68849229-812A-4568-B925-BD2A38F8507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Source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Interference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Coefficient </a:t>
          </a:r>
          <a:r>
            <a:rPr lang="en-US" b="1" noProof="0" dirty="0" smtClean="0"/>
            <a:t>a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Depth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D51FEBC6-7EB6-48BC-BE38-15DA6D184870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Frequency</a:t>
          </a:r>
          <a:endParaRPr lang="en-US" noProof="0" dirty="0"/>
        </a:p>
      </dgm:t>
    </dgm:pt>
    <dgm:pt modelId="{C93468C6-6B40-4566-9D91-B7667F244F95}" type="parTrans" cxnId="{C8F536F1-EF31-42C9-A9AF-B953B8349BBD}">
      <dgm:prSet/>
      <dgm:spPr/>
      <dgm:t>
        <a:bodyPr/>
        <a:lstStyle/>
        <a:p>
          <a:endParaRPr lang="pt-BR"/>
        </a:p>
      </dgm:t>
    </dgm:pt>
    <dgm:pt modelId="{9FFBC3EB-11E6-4630-832B-EA3E650A192E}" type="sibTrans" cxnId="{C8F536F1-EF31-42C9-A9AF-B953B8349BBD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FC0BDE-F163-4DBA-8F70-4CFA42306AAE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68849229-812A-4568-B925-BD2A38F85075}" type="pres">
      <dgm:prSet presAssocID="{D51FEBC6-7EB6-48BC-BE38-15DA6D1848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E520E6B4-B9AF-4A52-B354-9A0E345F4066}" type="presOf" srcId="{D51FEBC6-7EB6-48BC-BE38-15DA6D184870}" destId="{68849229-812A-4568-B925-BD2A38F85075}" srcOrd="0" destOrd="0" presId="urn:microsoft.com/office/officeart/2005/8/layout/default"/>
    <dgm:cxn modelId="{C8F536F1-EF31-42C9-A9AF-B953B8349BBD}" srcId="{C3E40682-8633-464D-A78A-7F2AD68A1C2B}" destId="{D51FEBC6-7EB6-48BC-BE38-15DA6D184870}" srcOrd="4" destOrd="0" parTransId="{C93468C6-6B40-4566-9D91-B7667F244F95}" sibTransId="{9FFBC3EB-11E6-4630-832B-EA3E650A192E}"/>
    <dgm:cxn modelId="{07FBEC62-C0AA-4785-AEFF-5CCFA3A17435}" type="presOf" srcId="{010751FF-F569-44A1-8145-DBC7B5B3AEF6}" destId="{E035EB8B-D7E7-423A-9A3C-EBD26DDC9C56}" srcOrd="0" destOrd="0" presId="urn:microsoft.com/office/officeart/2005/8/layout/default"/>
    <dgm:cxn modelId="{3443CFD5-5EC0-41BC-8812-D7C5FBBE77B7}" type="presOf" srcId="{C3E40682-8633-464D-A78A-7F2AD68A1C2B}" destId="{77852200-FA05-4C6C-A477-CDD76A906A28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F194AD32-7262-4688-A64F-60C91486CC35}" type="presOf" srcId="{8E640A4D-3317-4466-9017-8258F0FE77C5}" destId="{424FB242-BCD6-4B86-BA34-7216CDCCF541}" srcOrd="0" destOrd="0" presId="urn:microsoft.com/office/officeart/2005/8/layout/default"/>
    <dgm:cxn modelId="{AAD78457-7BA9-4909-8A99-0FCFFC496C55}" srcId="{C3E40682-8633-464D-A78A-7F2AD68A1C2B}" destId="{B77254B0-C361-45AD-8889-1E763F96482C}" srcOrd="3" destOrd="0" parTransId="{DC5ADE3A-3FCA-478A-91ED-0E8349309D58}" sibTransId="{62F6DAA0-E6D6-4C4A-8AD5-58BD55C624D3}"/>
    <dgm:cxn modelId="{6EF44BD8-3CB0-4CD7-A2C2-44833CBCDF16}" type="presOf" srcId="{CE97B051-DCF4-4C16-90F1-2DCB8CC06AA5}" destId="{286A0C7C-8BF1-43D2-A189-BD47FF3DA037}" srcOrd="0" destOrd="0" presId="urn:microsoft.com/office/officeart/2005/8/layout/default"/>
    <dgm:cxn modelId="{7E59FE5C-98C2-4889-9BF3-7640C30EAC5A}" type="presOf" srcId="{B77254B0-C361-45AD-8889-1E763F96482C}" destId="{7A66F274-6FA7-43E8-BBE6-DDAF41AB149D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64B592E2-B578-4487-852F-E756812E678C}" type="presParOf" srcId="{77852200-FA05-4C6C-A477-CDD76A906A28}" destId="{E035EB8B-D7E7-423A-9A3C-EBD26DDC9C56}" srcOrd="0" destOrd="0" presId="urn:microsoft.com/office/officeart/2005/8/layout/default"/>
    <dgm:cxn modelId="{17AF2E9A-AC62-43BE-83A2-3271614D9241}" type="presParOf" srcId="{77852200-FA05-4C6C-A477-CDD76A906A28}" destId="{1CC53F05-4351-46C4-9770-7400A8957994}" srcOrd="1" destOrd="0" presId="urn:microsoft.com/office/officeart/2005/8/layout/default"/>
    <dgm:cxn modelId="{5A006243-09E8-492C-AB00-F5994947939F}" type="presParOf" srcId="{77852200-FA05-4C6C-A477-CDD76A906A28}" destId="{286A0C7C-8BF1-43D2-A189-BD47FF3DA037}" srcOrd="2" destOrd="0" presId="urn:microsoft.com/office/officeart/2005/8/layout/default"/>
    <dgm:cxn modelId="{3476C131-47B2-4A53-844D-98C3F1C86198}" type="presParOf" srcId="{77852200-FA05-4C6C-A477-CDD76A906A28}" destId="{6DECD66E-F589-49CA-9979-B93B73A7F48D}" srcOrd="3" destOrd="0" presId="urn:microsoft.com/office/officeart/2005/8/layout/default"/>
    <dgm:cxn modelId="{C4371785-1308-4FB2-8DB2-80BED774D253}" type="presParOf" srcId="{77852200-FA05-4C6C-A477-CDD76A906A28}" destId="{424FB242-BCD6-4B86-BA34-7216CDCCF541}" srcOrd="4" destOrd="0" presId="urn:microsoft.com/office/officeart/2005/8/layout/default"/>
    <dgm:cxn modelId="{9A004BF4-D1B8-46A7-B892-1ED1CFE33A73}" type="presParOf" srcId="{77852200-FA05-4C6C-A477-CDD76A906A28}" destId="{2FADFE11-510E-4B7A-BA43-98D696899BCB}" srcOrd="5" destOrd="0" presId="urn:microsoft.com/office/officeart/2005/8/layout/default"/>
    <dgm:cxn modelId="{B1277467-3F7B-4D73-93B8-49D1D58B4868}" type="presParOf" srcId="{77852200-FA05-4C6C-A477-CDD76A906A28}" destId="{7A66F274-6FA7-43E8-BBE6-DDAF41AB149D}" srcOrd="6" destOrd="0" presId="urn:microsoft.com/office/officeart/2005/8/layout/default"/>
    <dgm:cxn modelId="{1C2BBE93-2FFA-477B-979D-C361F0677FFA}" type="presParOf" srcId="{77852200-FA05-4C6C-A477-CDD76A906A28}" destId="{42FC0BDE-F163-4DBA-8F70-4CFA42306AAE}" srcOrd="7" destOrd="0" presId="urn:microsoft.com/office/officeart/2005/8/layout/default"/>
    <dgm:cxn modelId="{FC474040-252B-4621-AFF5-C906C7AA11AA}" type="presParOf" srcId="{77852200-FA05-4C6C-A477-CDD76A906A28}" destId="{68849229-812A-4568-B925-BD2A38F8507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FE1342A-15AA-4E0A-838C-45CD127A8C7B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95AB5658-4C48-4D8C-B552-6766EA1DF9F4}">
      <dgm:prSet phldrT="[Texto]"/>
      <dgm:spPr/>
      <dgm:t>
        <a:bodyPr/>
        <a:lstStyle/>
        <a:p>
          <a:pPr algn="ctr"/>
          <a:r>
            <a:rPr lang="en-US" noProof="0" dirty="0" smtClean="0"/>
            <a:t>depth/wavelength/amplitude/frequency</a:t>
          </a:r>
          <a:endParaRPr lang="en-US" noProof="0" dirty="0"/>
        </a:p>
      </dgm:t>
    </dgm:pt>
    <dgm:pt modelId="{81F307F5-106D-433F-AA8B-0EF53C974EA1}" type="parTrans" cxnId="{915EFD0B-E252-4E2F-923F-00BC241AA876}">
      <dgm:prSet/>
      <dgm:spPr/>
      <dgm:t>
        <a:bodyPr/>
        <a:lstStyle/>
        <a:p>
          <a:pPr algn="ctr"/>
          <a:endParaRPr lang="en-US" noProof="0"/>
        </a:p>
      </dgm:t>
    </dgm:pt>
    <dgm:pt modelId="{91A18B78-5152-4FAA-8E43-7B1896CD81E7}" type="sibTrans" cxnId="{915EFD0B-E252-4E2F-923F-00BC241AA876}">
      <dgm:prSet/>
      <dgm:spPr/>
      <dgm:t>
        <a:bodyPr/>
        <a:lstStyle/>
        <a:p>
          <a:pPr algn="ctr"/>
          <a:endParaRPr lang="en-US" noProof="0"/>
        </a:p>
      </dgm:t>
    </dgm:pt>
    <dgm:pt modelId="{F21ECBAA-C8E7-4C61-919A-DAA175A3B2BF}">
      <dgm:prSet phldrT="[Texto]"/>
      <dgm:spPr/>
      <dgm:t>
        <a:bodyPr/>
        <a:lstStyle/>
        <a:p>
          <a:pPr algn="ctr"/>
          <a:r>
            <a:rPr lang="en-US" noProof="0" dirty="0" smtClean="0"/>
            <a:t>distance “q”/bright pattern’s length</a:t>
          </a:r>
          <a:endParaRPr lang="en-US" noProof="0" dirty="0"/>
        </a:p>
      </dgm:t>
    </dgm:pt>
    <dgm:pt modelId="{9970BC0C-8774-48A9-BBD5-21BED98BF048}" type="parTrans" cxnId="{97F63146-5ADD-4777-A6D0-91CA6D785CCA}">
      <dgm:prSet/>
      <dgm:spPr/>
      <dgm:t>
        <a:bodyPr/>
        <a:lstStyle/>
        <a:p>
          <a:pPr algn="ctr"/>
          <a:endParaRPr lang="en-US" noProof="0"/>
        </a:p>
      </dgm:t>
    </dgm:pt>
    <dgm:pt modelId="{04D69006-F082-49CE-A3FE-AE0610EBCBA4}" type="sibTrans" cxnId="{97F63146-5ADD-4777-A6D0-91CA6D785CCA}">
      <dgm:prSet/>
      <dgm:spPr/>
      <dgm:t>
        <a:bodyPr/>
        <a:lstStyle/>
        <a:p>
          <a:pPr algn="ctr"/>
          <a:endParaRPr lang="en-US" noProof="0"/>
        </a:p>
      </dgm:t>
    </dgm:pt>
    <dgm:pt modelId="{1623A37F-FE8E-43C9-B56A-0ED1633CEF47}" type="pres">
      <dgm:prSet presAssocID="{DFE1342A-15AA-4E0A-838C-45CD127A8C7B}" presName="Name0" presStyleCnt="0">
        <dgm:presLayoutVars>
          <dgm:dir/>
          <dgm:resizeHandles val="exact"/>
        </dgm:presLayoutVars>
      </dgm:prSet>
      <dgm:spPr/>
    </dgm:pt>
    <dgm:pt modelId="{55C708DA-69D0-4F9B-96D4-B90793B01095}" type="pres">
      <dgm:prSet presAssocID="{95AB5658-4C48-4D8C-B552-6766EA1DF9F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7ED1C1-56CB-4732-977B-288DD3C4FC63}" type="pres">
      <dgm:prSet presAssocID="{91A18B78-5152-4FAA-8E43-7B1896CD81E7}" presName="sibTrans" presStyleLbl="sibTrans2D1" presStyleIdx="0" presStyleCnt="1"/>
      <dgm:spPr/>
      <dgm:t>
        <a:bodyPr/>
        <a:lstStyle/>
        <a:p>
          <a:endParaRPr lang="pt-BR"/>
        </a:p>
      </dgm:t>
    </dgm:pt>
    <dgm:pt modelId="{DDB8F219-34A1-49E9-BDE8-9C9001D201C5}" type="pres">
      <dgm:prSet presAssocID="{91A18B78-5152-4FAA-8E43-7B1896CD81E7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2C1E2379-9A9B-41FB-A144-BF31ADFBC37E}" type="pres">
      <dgm:prSet presAssocID="{F21ECBAA-C8E7-4C61-919A-DAA175A3B2B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B248A0B-5A0A-4DB9-AA77-6BF6E3733267}" type="presOf" srcId="{95AB5658-4C48-4D8C-B552-6766EA1DF9F4}" destId="{55C708DA-69D0-4F9B-96D4-B90793B01095}" srcOrd="0" destOrd="0" presId="urn:microsoft.com/office/officeart/2005/8/layout/process1"/>
    <dgm:cxn modelId="{915EFD0B-E252-4E2F-923F-00BC241AA876}" srcId="{DFE1342A-15AA-4E0A-838C-45CD127A8C7B}" destId="{95AB5658-4C48-4D8C-B552-6766EA1DF9F4}" srcOrd="0" destOrd="0" parTransId="{81F307F5-106D-433F-AA8B-0EF53C974EA1}" sibTransId="{91A18B78-5152-4FAA-8E43-7B1896CD81E7}"/>
    <dgm:cxn modelId="{A5E04394-1E82-4FDA-AA34-FB351CF46CBE}" type="presOf" srcId="{DFE1342A-15AA-4E0A-838C-45CD127A8C7B}" destId="{1623A37F-FE8E-43C9-B56A-0ED1633CEF47}" srcOrd="0" destOrd="0" presId="urn:microsoft.com/office/officeart/2005/8/layout/process1"/>
    <dgm:cxn modelId="{C0ABEC66-4DC7-4A40-A3C1-344EA5252466}" type="presOf" srcId="{91A18B78-5152-4FAA-8E43-7B1896CD81E7}" destId="{377ED1C1-56CB-4732-977B-288DD3C4FC63}" srcOrd="0" destOrd="0" presId="urn:microsoft.com/office/officeart/2005/8/layout/process1"/>
    <dgm:cxn modelId="{2E2C44C4-5C30-4706-A9BE-4FC47769E5FC}" type="presOf" srcId="{F21ECBAA-C8E7-4C61-919A-DAA175A3B2BF}" destId="{2C1E2379-9A9B-41FB-A144-BF31ADFBC37E}" srcOrd="0" destOrd="0" presId="urn:microsoft.com/office/officeart/2005/8/layout/process1"/>
    <dgm:cxn modelId="{BF812185-A59D-4307-B2E6-190595DF38BB}" type="presOf" srcId="{91A18B78-5152-4FAA-8E43-7B1896CD81E7}" destId="{DDB8F219-34A1-49E9-BDE8-9C9001D201C5}" srcOrd="1" destOrd="0" presId="urn:microsoft.com/office/officeart/2005/8/layout/process1"/>
    <dgm:cxn modelId="{97F63146-5ADD-4777-A6D0-91CA6D785CCA}" srcId="{DFE1342A-15AA-4E0A-838C-45CD127A8C7B}" destId="{F21ECBAA-C8E7-4C61-919A-DAA175A3B2BF}" srcOrd="1" destOrd="0" parTransId="{9970BC0C-8774-48A9-BBD5-21BED98BF048}" sibTransId="{04D69006-F082-49CE-A3FE-AE0610EBCBA4}"/>
    <dgm:cxn modelId="{3A277C21-3053-467D-8F26-F31D4BB033FF}" type="presParOf" srcId="{1623A37F-FE8E-43C9-B56A-0ED1633CEF47}" destId="{55C708DA-69D0-4F9B-96D4-B90793B01095}" srcOrd="0" destOrd="0" presId="urn:microsoft.com/office/officeart/2005/8/layout/process1"/>
    <dgm:cxn modelId="{CF11C747-724D-4589-8252-CACD5C215A9D}" type="presParOf" srcId="{1623A37F-FE8E-43C9-B56A-0ED1633CEF47}" destId="{377ED1C1-56CB-4732-977B-288DD3C4FC63}" srcOrd="1" destOrd="0" presId="urn:microsoft.com/office/officeart/2005/8/layout/process1"/>
    <dgm:cxn modelId="{94B2A519-210E-4AA8-9871-EDCDEE9BFA6E}" type="presParOf" srcId="{377ED1C1-56CB-4732-977B-288DD3C4FC63}" destId="{DDB8F219-34A1-49E9-BDE8-9C9001D201C5}" srcOrd="0" destOrd="0" presId="urn:microsoft.com/office/officeart/2005/8/layout/process1"/>
    <dgm:cxn modelId="{B4EA6063-0BE0-4A7E-8B8F-EBB4765B31CF}" type="presParOf" srcId="{1623A37F-FE8E-43C9-B56A-0ED1633CEF47}" destId="{2C1E2379-9A9B-41FB-A144-BF31ADFBC37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FE1342A-15AA-4E0A-838C-45CD127A8C7B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95AB5658-4C48-4D8C-B552-6766EA1DF9F4}">
      <dgm:prSet phldrT="[Texto]"/>
      <dgm:spPr/>
      <dgm:t>
        <a:bodyPr/>
        <a:lstStyle/>
        <a:p>
          <a:pPr algn="ctr"/>
          <a:r>
            <a:rPr lang="en-US" noProof="0" dirty="0" smtClean="0"/>
            <a:t>interference</a:t>
          </a:r>
          <a:endParaRPr lang="en-US" noProof="0" dirty="0"/>
        </a:p>
      </dgm:t>
    </dgm:pt>
    <dgm:pt modelId="{81F307F5-106D-433F-AA8B-0EF53C974EA1}" type="parTrans" cxnId="{915EFD0B-E252-4E2F-923F-00BC241AA876}">
      <dgm:prSet/>
      <dgm:spPr/>
      <dgm:t>
        <a:bodyPr/>
        <a:lstStyle/>
        <a:p>
          <a:pPr algn="ctr"/>
          <a:endParaRPr lang="en-US" noProof="0"/>
        </a:p>
      </dgm:t>
    </dgm:pt>
    <dgm:pt modelId="{91A18B78-5152-4FAA-8E43-7B1896CD81E7}" type="sibTrans" cxnId="{915EFD0B-E252-4E2F-923F-00BC241AA876}">
      <dgm:prSet/>
      <dgm:spPr/>
      <dgm:t>
        <a:bodyPr/>
        <a:lstStyle/>
        <a:p>
          <a:pPr algn="ctr"/>
          <a:endParaRPr lang="en-US" noProof="0"/>
        </a:p>
      </dgm:t>
    </dgm:pt>
    <dgm:pt modelId="{F21ECBAA-C8E7-4C61-919A-DAA175A3B2BF}">
      <dgm:prSet phldrT="[Texto]"/>
      <dgm:spPr/>
      <dgm:t>
        <a:bodyPr/>
        <a:lstStyle/>
        <a:p>
          <a:pPr algn="ctr"/>
          <a:r>
            <a:rPr lang="en-US" noProof="0" dirty="0" smtClean="0"/>
            <a:t>pattern‘s length and/or geometry</a:t>
          </a:r>
          <a:endParaRPr lang="en-US" noProof="0" dirty="0"/>
        </a:p>
      </dgm:t>
    </dgm:pt>
    <dgm:pt modelId="{9970BC0C-8774-48A9-BBD5-21BED98BF048}" type="parTrans" cxnId="{97F63146-5ADD-4777-A6D0-91CA6D785CCA}">
      <dgm:prSet/>
      <dgm:spPr/>
      <dgm:t>
        <a:bodyPr/>
        <a:lstStyle/>
        <a:p>
          <a:pPr algn="ctr"/>
          <a:endParaRPr lang="en-US" noProof="0"/>
        </a:p>
      </dgm:t>
    </dgm:pt>
    <dgm:pt modelId="{04D69006-F082-49CE-A3FE-AE0610EBCBA4}" type="sibTrans" cxnId="{97F63146-5ADD-4777-A6D0-91CA6D785CCA}">
      <dgm:prSet/>
      <dgm:spPr/>
      <dgm:t>
        <a:bodyPr/>
        <a:lstStyle/>
        <a:p>
          <a:pPr algn="ctr"/>
          <a:endParaRPr lang="en-US" noProof="0"/>
        </a:p>
      </dgm:t>
    </dgm:pt>
    <dgm:pt modelId="{1623A37F-FE8E-43C9-B56A-0ED1633CEF47}" type="pres">
      <dgm:prSet presAssocID="{DFE1342A-15AA-4E0A-838C-45CD127A8C7B}" presName="Name0" presStyleCnt="0">
        <dgm:presLayoutVars>
          <dgm:dir/>
          <dgm:resizeHandles val="exact"/>
        </dgm:presLayoutVars>
      </dgm:prSet>
      <dgm:spPr/>
    </dgm:pt>
    <dgm:pt modelId="{55C708DA-69D0-4F9B-96D4-B90793B01095}" type="pres">
      <dgm:prSet presAssocID="{95AB5658-4C48-4D8C-B552-6766EA1DF9F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7ED1C1-56CB-4732-977B-288DD3C4FC63}" type="pres">
      <dgm:prSet presAssocID="{91A18B78-5152-4FAA-8E43-7B1896CD81E7}" presName="sibTrans" presStyleLbl="sibTrans2D1" presStyleIdx="0" presStyleCnt="1"/>
      <dgm:spPr/>
      <dgm:t>
        <a:bodyPr/>
        <a:lstStyle/>
        <a:p>
          <a:endParaRPr lang="pt-BR"/>
        </a:p>
      </dgm:t>
    </dgm:pt>
    <dgm:pt modelId="{DDB8F219-34A1-49E9-BDE8-9C9001D201C5}" type="pres">
      <dgm:prSet presAssocID="{91A18B78-5152-4FAA-8E43-7B1896CD81E7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2C1E2379-9A9B-41FB-A144-BF31ADFBC37E}" type="pres">
      <dgm:prSet presAssocID="{F21ECBAA-C8E7-4C61-919A-DAA175A3B2B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14F4FCD-A85D-4DBA-8090-43DEE272E1A4}" type="presOf" srcId="{95AB5658-4C48-4D8C-B552-6766EA1DF9F4}" destId="{55C708DA-69D0-4F9B-96D4-B90793B01095}" srcOrd="0" destOrd="0" presId="urn:microsoft.com/office/officeart/2005/8/layout/process1"/>
    <dgm:cxn modelId="{915EFD0B-E252-4E2F-923F-00BC241AA876}" srcId="{DFE1342A-15AA-4E0A-838C-45CD127A8C7B}" destId="{95AB5658-4C48-4D8C-B552-6766EA1DF9F4}" srcOrd="0" destOrd="0" parTransId="{81F307F5-106D-433F-AA8B-0EF53C974EA1}" sibTransId="{91A18B78-5152-4FAA-8E43-7B1896CD81E7}"/>
    <dgm:cxn modelId="{8C66EDC1-AA13-433A-8A24-BB00D17249BF}" type="presOf" srcId="{91A18B78-5152-4FAA-8E43-7B1896CD81E7}" destId="{377ED1C1-56CB-4732-977B-288DD3C4FC63}" srcOrd="0" destOrd="0" presId="urn:microsoft.com/office/officeart/2005/8/layout/process1"/>
    <dgm:cxn modelId="{BAC62CBA-0081-4956-8079-6A2C9634A288}" type="presOf" srcId="{DFE1342A-15AA-4E0A-838C-45CD127A8C7B}" destId="{1623A37F-FE8E-43C9-B56A-0ED1633CEF47}" srcOrd="0" destOrd="0" presId="urn:microsoft.com/office/officeart/2005/8/layout/process1"/>
    <dgm:cxn modelId="{1B9B9DCE-8B4F-4A79-A612-CAF049BBC70B}" type="presOf" srcId="{91A18B78-5152-4FAA-8E43-7B1896CD81E7}" destId="{DDB8F219-34A1-49E9-BDE8-9C9001D201C5}" srcOrd="1" destOrd="0" presId="urn:microsoft.com/office/officeart/2005/8/layout/process1"/>
    <dgm:cxn modelId="{3D6A0250-B5BA-40A3-A55A-8E4235E664EF}" type="presOf" srcId="{F21ECBAA-C8E7-4C61-919A-DAA175A3B2BF}" destId="{2C1E2379-9A9B-41FB-A144-BF31ADFBC37E}" srcOrd="0" destOrd="0" presId="urn:microsoft.com/office/officeart/2005/8/layout/process1"/>
    <dgm:cxn modelId="{97F63146-5ADD-4777-A6D0-91CA6D785CCA}" srcId="{DFE1342A-15AA-4E0A-838C-45CD127A8C7B}" destId="{F21ECBAA-C8E7-4C61-919A-DAA175A3B2BF}" srcOrd="1" destOrd="0" parTransId="{9970BC0C-8774-48A9-BBD5-21BED98BF048}" sibTransId="{04D69006-F082-49CE-A3FE-AE0610EBCBA4}"/>
    <dgm:cxn modelId="{5141B020-74B2-4187-A0AF-24F22D8300EC}" type="presParOf" srcId="{1623A37F-FE8E-43C9-B56A-0ED1633CEF47}" destId="{55C708DA-69D0-4F9B-96D4-B90793B01095}" srcOrd="0" destOrd="0" presId="urn:microsoft.com/office/officeart/2005/8/layout/process1"/>
    <dgm:cxn modelId="{7C9BE92D-390B-402F-B2E2-543C9EDFACA8}" type="presParOf" srcId="{1623A37F-FE8E-43C9-B56A-0ED1633CEF47}" destId="{377ED1C1-56CB-4732-977B-288DD3C4FC63}" srcOrd="1" destOrd="0" presId="urn:microsoft.com/office/officeart/2005/8/layout/process1"/>
    <dgm:cxn modelId="{D0B67DD6-6C6C-4BFF-A237-23190C8D8B36}" type="presParOf" srcId="{377ED1C1-56CB-4732-977B-288DD3C4FC63}" destId="{DDB8F219-34A1-49E9-BDE8-9C9001D201C5}" srcOrd="0" destOrd="0" presId="urn:microsoft.com/office/officeart/2005/8/layout/process1"/>
    <dgm:cxn modelId="{F71BE095-172A-4293-9AE2-F691A002FFA6}" type="presParOf" srcId="{1623A37F-FE8E-43C9-B56A-0ED1633CEF47}" destId="{2C1E2379-9A9B-41FB-A144-BF31ADFBC37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FE1342A-15AA-4E0A-838C-45CD127A8C7B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95AB5658-4C48-4D8C-B552-6766EA1DF9F4}">
      <dgm:prSet phldrT="[Texto]" custT="1"/>
      <dgm:spPr/>
      <dgm:t>
        <a:bodyPr/>
        <a:lstStyle/>
        <a:p>
          <a:pPr algn="ctr"/>
          <a:r>
            <a:rPr lang="en-US" sz="1800" noProof="0" dirty="0" smtClean="0"/>
            <a:t>type of wave/wave source</a:t>
          </a:r>
          <a:endParaRPr lang="en-US" sz="1800" noProof="0" dirty="0"/>
        </a:p>
      </dgm:t>
    </dgm:pt>
    <dgm:pt modelId="{81F307F5-106D-433F-AA8B-0EF53C974EA1}" type="parTrans" cxnId="{915EFD0B-E252-4E2F-923F-00BC241AA876}">
      <dgm:prSet/>
      <dgm:spPr/>
      <dgm:t>
        <a:bodyPr/>
        <a:lstStyle/>
        <a:p>
          <a:pPr algn="ctr"/>
          <a:endParaRPr lang="en-US" sz="1400" noProof="0"/>
        </a:p>
      </dgm:t>
    </dgm:pt>
    <dgm:pt modelId="{91A18B78-5152-4FAA-8E43-7B1896CD81E7}" type="sibTrans" cxnId="{915EFD0B-E252-4E2F-923F-00BC241AA876}">
      <dgm:prSet custT="1"/>
      <dgm:spPr/>
      <dgm:t>
        <a:bodyPr/>
        <a:lstStyle/>
        <a:p>
          <a:pPr algn="ctr"/>
          <a:endParaRPr lang="en-US" sz="1400" noProof="0"/>
        </a:p>
      </dgm:t>
    </dgm:pt>
    <dgm:pt modelId="{F21ECBAA-C8E7-4C61-919A-DAA175A3B2BF}">
      <dgm:prSet phldrT="[Texto]" custT="1"/>
      <dgm:spPr/>
      <dgm:t>
        <a:bodyPr/>
        <a:lstStyle/>
        <a:p>
          <a:pPr algn="ctr"/>
          <a:r>
            <a:rPr lang="en-US" sz="1800" noProof="0" dirty="0" smtClean="0"/>
            <a:t>pattern‘s geometry</a:t>
          </a:r>
          <a:endParaRPr lang="en-US" sz="1800" noProof="0" dirty="0"/>
        </a:p>
      </dgm:t>
    </dgm:pt>
    <dgm:pt modelId="{9970BC0C-8774-48A9-BBD5-21BED98BF048}" type="parTrans" cxnId="{97F63146-5ADD-4777-A6D0-91CA6D785CCA}">
      <dgm:prSet/>
      <dgm:spPr/>
      <dgm:t>
        <a:bodyPr/>
        <a:lstStyle/>
        <a:p>
          <a:pPr algn="ctr"/>
          <a:endParaRPr lang="en-US" sz="1400" noProof="0"/>
        </a:p>
      </dgm:t>
    </dgm:pt>
    <dgm:pt modelId="{04D69006-F082-49CE-A3FE-AE0610EBCBA4}" type="sibTrans" cxnId="{97F63146-5ADD-4777-A6D0-91CA6D785CCA}">
      <dgm:prSet/>
      <dgm:spPr/>
      <dgm:t>
        <a:bodyPr/>
        <a:lstStyle/>
        <a:p>
          <a:pPr algn="ctr"/>
          <a:endParaRPr lang="en-US" sz="1400" noProof="0"/>
        </a:p>
      </dgm:t>
    </dgm:pt>
    <dgm:pt modelId="{1623A37F-FE8E-43C9-B56A-0ED1633CEF47}" type="pres">
      <dgm:prSet presAssocID="{DFE1342A-15AA-4E0A-838C-45CD127A8C7B}" presName="Name0" presStyleCnt="0">
        <dgm:presLayoutVars>
          <dgm:dir/>
          <dgm:resizeHandles val="exact"/>
        </dgm:presLayoutVars>
      </dgm:prSet>
      <dgm:spPr/>
    </dgm:pt>
    <dgm:pt modelId="{55C708DA-69D0-4F9B-96D4-B90793B01095}" type="pres">
      <dgm:prSet presAssocID="{95AB5658-4C48-4D8C-B552-6766EA1DF9F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7ED1C1-56CB-4732-977B-288DD3C4FC63}" type="pres">
      <dgm:prSet presAssocID="{91A18B78-5152-4FAA-8E43-7B1896CD81E7}" presName="sibTrans" presStyleLbl="sibTrans2D1" presStyleIdx="0" presStyleCnt="1"/>
      <dgm:spPr/>
      <dgm:t>
        <a:bodyPr/>
        <a:lstStyle/>
        <a:p>
          <a:endParaRPr lang="pt-BR"/>
        </a:p>
      </dgm:t>
    </dgm:pt>
    <dgm:pt modelId="{DDB8F219-34A1-49E9-BDE8-9C9001D201C5}" type="pres">
      <dgm:prSet presAssocID="{91A18B78-5152-4FAA-8E43-7B1896CD81E7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2C1E2379-9A9B-41FB-A144-BF31ADFBC37E}" type="pres">
      <dgm:prSet presAssocID="{F21ECBAA-C8E7-4C61-919A-DAA175A3B2B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353031E-50F4-43E5-90E4-E8AFCE801BFC}" type="presOf" srcId="{DFE1342A-15AA-4E0A-838C-45CD127A8C7B}" destId="{1623A37F-FE8E-43C9-B56A-0ED1633CEF47}" srcOrd="0" destOrd="0" presId="urn:microsoft.com/office/officeart/2005/8/layout/process1"/>
    <dgm:cxn modelId="{AA1CA2DB-1ECD-4BEA-BF42-19CC1064B94F}" type="presOf" srcId="{91A18B78-5152-4FAA-8E43-7B1896CD81E7}" destId="{377ED1C1-56CB-4732-977B-288DD3C4FC63}" srcOrd="0" destOrd="0" presId="urn:microsoft.com/office/officeart/2005/8/layout/process1"/>
    <dgm:cxn modelId="{915EFD0B-E252-4E2F-923F-00BC241AA876}" srcId="{DFE1342A-15AA-4E0A-838C-45CD127A8C7B}" destId="{95AB5658-4C48-4D8C-B552-6766EA1DF9F4}" srcOrd="0" destOrd="0" parTransId="{81F307F5-106D-433F-AA8B-0EF53C974EA1}" sibTransId="{91A18B78-5152-4FAA-8E43-7B1896CD81E7}"/>
    <dgm:cxn modelId="{90EC5F29-982D-4615-97F0-AB6918D24110}" type="presOf" srcId="{95AB5658-4C48-4D8C-B552-6766EA1DF9F4}" destId="{55C708DA-69D0-4F9B-96D4-B90793B01095}" srcOrd="0" destOrd="0" presId="urn:microsoft.com/office/officeart/2005/8/layout/process1"/>
    <dgm:cxn modelId="{41900D90-1A2A-49BD-8DC9-5D8FF6BC1C81}" type="presOf" srcId="{91A18B78-5152-4FAA-8E43-7B1896CD81E7}" destId="{DDB8F219-34A1-49E9-BDE8-9C9001D201C5}" srcOrd="1" destOrd="0" presId="urn:microsoft.com/office/officeart/2005/8/layout/process1"/>
    <dgm:cxn modelId="{BF6958FB-DF0E-4F50-BC45-B332EFD09060}" type="presOf" srcId="{F21ECBAA-C8E7-4C61-919A-DAA175A3B2BF}" destId="{2C1E2379-9A9B-41FB-A144-BF31ADFBC37E}" srcOrd="0" destOrd="0" presId="urn:microsoft.com/office/officeart/2005/8/layout/process1"/>
    <dgm:cxn modelId="{97F63146-5ADD-4777-A6D0-91CA6D785CCA}" srcId="{DFE1342A-15AA-4E0A-838C-45CD127A8C7B}" destId="{F21ECBAA-C8E7-4C61-919A-DAA175A3B2BF}" srcOrd="1" destOrd="0" parTransId="{9970BC0C-8774-48A9-BBD5-21BED98BF048}" sibTransId="{04D69006-F082-49CE-A3FE-AE0610EBCBA4}"/>
    <dgm:cxn modelId="{405978CF-3F2C-4068-9338-91DEB5E0F34E}" type="presParOf" srcId="{1623A37F-FE8E-43C9-B56A-0ED1633CEF47}" destId="{55C708DA-69D0-4F9B-96D4-B90793B01095}" srcOrd="0" destOrd="0" presId="urn:microsoft.com/office/officeart/2005/8/layout/process1"/>
    <dgm:cxn modelId="{C9066F4E-C8C5-4B82-A6E2-48474A93B4EA}" type="presParOf" srcId="{1623A37F-FE8E-43C9-B56A-0ED1633CEF47}" destId="{377ED1C1-56CB-4732-977B-288DD3C4FC63}" srcOrd="1" destOrd="0" presId="urn:microsoft.com/office/officeart/2005/8/layout/process1"/>
    <dgm:cxn modelId="{6B881125-D4D0-4C57-B89B-D94744A83496}" type="presParOf" srcId="{377ED1C1-56CB-4732-977B-288DD3C4FC63}" destId="{DDB8F219-34A1-49E9-BDE8-9C9001D201C5}" srcOrd="0" destOrd="0" presId="urn:microsoft.com/office/officeart/2005/8/layout/process1"/>
    <dgm:cxn modelId="{4EA8508D-5ED8-495D-9EA6-026BDF188BFB}" type="presParOf" srcId="{1623A37F-FE8E-43C9-B56A-0ED1633CEF47}" destId="{2C1E2379-9A9B-41FB-A144-BF31ADFBC37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FE1342A-15AA-4E0A-838C-45CD127A8C7B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95AB5658-4C48-4D8C-B552-6766EA1DF9F4}">
      <dgm:prSet phldrT="[Texto]" custT="1"/>
      <dgm:spPr/>
      <dgm:t>
        <a:bodyPr/>
        <a:lstStyle/>
        <a:p>
          <a:pPr algn="ctr"/>
          <a:r>
            <a:rPr lang="en-US" sz="1800" noProof="0" dirty="0" smtClean="0"/>
            <a:t>period/frequency/velocity</a:t>
          </a:r>
          <a:endParaRPr lang="en-US" sz="1800" noProof="0" dirty="0"/>
        </a:p>
      </dgm:t>
    </dgm:pt>
    <dgm:pt modelId="{81F307F5-106D-433F-AA8B-0EF53C974EA1}" type="parTrans" cxnId="{915EFD0B-E252-4E2F-923F-00BC241AA876}">
      <dgm:prSet/>
      <dgm:spPr/>
      <dgm:t>
        <a:bodyPr/>
        <a:lstStyle/>
        <a:p>
          <a:pPr algn="ctr"/>
          <a:endParaRPr lang="en-US" sz="1600" noProof="0"/>
        </a:p>
      </dgm:t>
    </dgm:pt>
    <dgm:pt modelId="{91A18B78-5152-4FAA-8E43-7B1896CD81E7}" type="sibTrans" cxnId="{915EFD0B-E252-4E2F-923F-00BC241AA876}">
      <dgm:prSet custT="1"/>
      <dgm:spPr/>
      <dgm:t>
        <a:bodyPr/>
        <a:lstStyle/>
        <a:p>
          <a:pPr algn="ctr"/>
          <a:endParaRPr lang="en-US" sz="1400" noProof="0"/>
        </a:p>
      </dgm:t>
    </dgm:pt>
    <dgm:pt modelId="{F21ECBAA-C8E7-4C61-919A-DAA175A3B2BF}">
      <dgm:prSet phldrT="[Texto]" custT="1"/>
      <dgm:spPr/>
      <dgm:t>
        <a:bodyPr/>
        <a:lstStyle/>
        <a:p>
          <a:pPr algn="ctr"/>
          <a:r>
            <a:rPr lang="en-US" sz="1800" noProof="0" dirty="0" smtClean="0"/>
            <a:t>bright/dark periodic interchange</a:t>
          </a:r>
          <a:endParaRPr lang="en-US" sz="1800" noProof="0" dirty="0"/>
        </a:p>
      </dgm:t>
    </dgm:pt>
    <dgm:pt modelId="{9970BC0C-8774-48A9-BBD5-21BED98BF048}" type="parTrans" cxnId="{97F63146-5ADD-4777-A6D0-91CA6D785CCA}">
      <dgm:prSet/>
      <dgm:spPr/>
      <dgm:t>
        <a:bodyPr/>
        <a:lstStyle/>
        <a:p>
          <a:pPr algn="ctr"/>
          <a:endParaRPr lang="en-US" sz="1600" noProof="0"/>
        </a:p>
      </dgm:t>
    </dgm:pt>
    <dgm:pt modelId="{04D69006-F082-49CE-A3FE-AE0610EBCBA4}" type="sibTrans" cxnId="{97F63146-5ADD-4777-A6D0-91CA6D785CCA}">
      <dgm:prSet/>
      <dgm:spPr/>
      <dgm:t>
        <a:bodyPr/>
        <a:lstStyle/>
        <a:p>
          <a:pPr algn="ctr"/>
          <a:endParaRPr lang="en-US" sz="1600" noProof="0"/>
        </a:p>
      </dgm:t>
    </dgm:pt>
    <dgm:pt modelId="{1623A37F-FE8E-43C9-B56A-0ED1633CEF47}" type="pres">
      <dgm:prSet presAssocID="{DFE1342A-15AA-4E0A-838C-45CD127A8C7B}" presName="Name0" presStyleCnt="0">
        <dgm:presLayoutVars>
          <dgm:dir/>
          <dgm:resizeHandles val="exact"/>
        </dgm:presLayoutVars>
      </dgm:prSet>
      <dgm:spPr/>
    </dgm:pt>
    <dgm:pt modelId="{55C708DA-69D0-4F9B-96D4-B90793B01095}" type="pres">
      <dgm:prSet presAssocID="{95AB5658-4C48-4D8C-B552-6766EA1DF9F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7ED1C1-56CB-4732-977B-288DD3C4FC63}" type="pres">
      <dgm:prSet presAssocID="{91A18B78-5152-4FAA-8E43-7B1896CD81E7}" presName="sibTrans" presStyleLbl="sibTrans2D1" presStyleIdx="0" presStyleCnt="1"/>
      <dgm:spPr/>
      <dgm:t>
        <a:bodyPr/>
        <a:lstStyle/>
        <a:p>
          <a:endParaRPr lang="pt-BR"/>
        </a:p>
      </dgm:t>
    </dgm:pt>
    <dgm:pt modelId="{DDB8F219-34A1-49E9-BDE8-9C9001D201C5}" type="pres">
      <dgm:prSet presAssocID="{91A18B78-5152-4FAA-8E43-7B1896CD81E7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2C1E2379-9A9B-41FB-A144-BF31ADFBC37E}" type="pres">
      <dgm:prSet presAssocID="{F21ECBAA-C8E7-4C61-919A-DAA175A3B2B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365991C-4345-4314-A50F-D909D97DCE8D}" type="presOf" srcId="{F21ECBAA-C8E7-4C61-919A-DAA175A3B2BF}" destId="{2C1E2379-9A9B-41FB-A144-BF31ADFBC37E}" srcOrd="0" destOrd="0" presId="urn:microsoft.com/office/officeart/2005/8/layout/process1"/>
    <dgm:cxn modelId="{0813F0A3-D590-4721-97B3-63068B1C03B0}" type="presOf" srcId="{91A18B78-5152-4FAA-8E43-7B1896CD81E7}" destId="{DDB8F219-34A1-49E9-BDE8-9C9001D201C5}" srcOrd="1" destOrd="0" presId="urn:microsoft.com/office/officeart/2005/8/layout/process1"/>
    <dgm:cxn modelId="{C13799EB-937B-4F6D-A722-3DAC1F20DDAF}" type="presOf" srcId="{95AB5658-4C48-4D8C-B552-6766EA1DF9F4}" destId="{55C708DA-69D0-4F9B-96D4-B90793B01095}" srcOrd="0" destOrd="0" presId="urn:microsoft.com/office/officeart/2005/8/layout/process1"/>
    <dgm:cxn modelId="{915EFD0B-E252-4E2F-923F-00BC241AA876}" srcId="{DFE1342A-15AA-4E0A-838C-45CD127A8C7B}" destId="{95AB5658-4C48-4D8C-B552-6766EA1DF9F4}" srcOrd="0" destOrd="0" parTransId="{81F307F5-106D-433F-AA8B-0EF53C974EA1}" sibTransId="{91A18B78-5152-4FAA-8E43-7B1896CD81E7}"/>
    <dgm:cxn modelId="{ABD6420C-BAA6-4961-BFA4-2062F2C92F19}" type="presOf" srcId="{91A18B78-5152-4FAA-8E43-7B1896CD81E7}" destId="{377ED1C1-56CB-4732-977B-288DD3C4FC63}" srcOrd="0" destOrd="0" presId="urn:microsoft.com/office/officeart/2005/8/layout/process1"/>
    <dgm:cxn modelId="{778FD26E-28DF-462A-B6ED-94A3A46FA461}" type="presOf" srcId="{DFE1342A-15AA-4E0A-838C-45CD127A8C7B}" destId="{1623A37F-FE8E-43C9-B56A-0ED1633CEF47}" srcOrd="0" destOrd="0" presId="urn:microsoft.com/office/officeart/2005/8/layout/process1"/>
    <dgm:cxn modelId="{97F63146-5ADD-4777-A6D0-91CA6D785CCA}" srcId="{DFE1342A-15AA-4E0A-838C-45CD127A8C7B}" destId="{F21ECBAA-C8E7-4C61-919A-DAA175A3B2BF}" srcOrd="1" destOrd="0" parTransId="{9970BC0C-8774-48A9-BBD5-21BED98BF048}" sibTransId="{04D69006-F082-49CE-A3FE-AE0610EBCBA4}"/>
    <dgm:cxn modelId="{B802192F-FD4C-4F55-BAEA-7DA66F5DD209}" type="presParOf" srcId="{1623A37F-FE8E-43C9-B56A-0ED1633CEF47}" destId="{55C708DA-69D0-4F9B-96D4-B90793B01095}" srcOrd="0" destOrd="0" presId="urn:microsoft.com/office/officeart/2005/8/layout/process1"/>
    <dgm:cxn modelId="{1CFD0567-351F-43DA-8BA0-87CA78DB2656}" type="presParOf" srcId="{1623A37F-FE8E-43C9-B56A-0ED1633CEF47}" destId="{377ED1C1-56CB-4732-977B-288DD3C4FC63}" srcOrd="1" destOrd="0" presId="urn:microsoft.com/office/officeart/2005/8/layout/process1"/>
    <dgm:cxn modelId="{9120BD3E-DC1E-4F61-B83A-2BF37FA6CBB4}" type="presParOf" srcId="{377ED1C1-56CB-4732-977B-288DD3C4FC63}" destId="{DDB8F219-34A1-49E9-BDE8-9C9001D201C5}" srcOrd="0" destOrd="0" presId="urn:microsoft.com/office/officeart/2005/8/layout/process1"/>
    <dgm:cxn modelId="{3546C2FE-EB29-4C57-86ED-2EDD8A743BC2}" type="presParOf" srcId="{1623A37F-FE8E-43C9-B56A-0ED1633CEF47}" destId="{2C1E2379-9A9B-41FB-A144-BF31ADFBC37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Source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Interference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Coefficient </a:t>
          </a:r>
          <a:r>
            <a:rPr lang="en-US" b="1" noProof="0" dirty="0" smtClean="0"/>
            <a:t>a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Depth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E07C389F-3D80-4C87-B272-19C2ED69C54E}">
      <dgm:prSet phldrT="[Texto]"/>
      <dgm:spPr/>
      <dgm:t>
        <a:bodyPr/>
        <a:lstStyle/>
        <a:p>
          <a:r>
            <a:rPr lang="en-US" noProof="0" dirty="0" smtClean="0"/>
            <a:t>Frequency</a:t>
          </a:r>
          <a:endParaRPr lang="en-US" noProof="0" dirty="0"/>
        </a:p>
      </dgm:t>
    </dgm:pt>
    <dgm:pt modelId="{2981A509-40A4-42B0-9C7C-E44ACCB5B5A8}" type="parTrans" cxnId="{5975D8FF-5AAC-4C2D-B570-49FE175A952B}">
      <dgm:prSet/>
      <dgm:spPr/>
    </dgm:pt>
    <dgm:pt modelId="{DC9D20BA-211E-4834-9D3C-01F3227B1C75}" type="sibTrans" cxnId="{5975D8FF-5AAC-4C2D-B570-49FE175A952B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10E653-4085-4134-A773-F88A73A1A5D2}" type="pres">
      <dgm:prSet presAssocID="{62F6DAA0-E6D6-4C4A-8AD5-58BD55C624D3}" presName="sibTrans" presStyleCnt="0"/>
      <dgm:spPr/>
    </dgm:pt>
    <dgm:pt modelId="{86C9FA7C-5C89-4DA5-9E96-A8D5024AABDF}" type="pres">
      <dgm:prSet presAssocID="{E07C389F-3D80-4C87-B272-19C2ED69C54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B4240C1D-BFE9-4A32-AAEC-E6B816C1DCBF}" type="presOf" srcId="{C3E40682-8633-464D-A78A-7F2AD68A1C2B}" destId="{77852200-FA05-4C6C-A477-CDD76A906A28}" srcOrd="0" destOrd="0" presId="urn:microsoft.com/office/officeart/2005/8/layout/default"/>
    <dgm:cxn modelId="{BEE20F46-DDF7-47A9-A06C-04EF79514EAD}" type="presOf" srcId="{B77254B0-C361-45AD-8889-1E763F96482C}" destId="{7A66F274-6FA7-43E8-BBE6-DDAF41AB149D}" srcOrd="0" destOrd="0" presId="urn:microsoft.com/office/officeart/2005/8/layout/default"/>
    <dgm:cxn modelId="{5975D8FF-5AAC-4C2D-B570-49FE175A952B}" srcId="{C3E40682-8633-464D-A78A-7F2AD68A1C2B}" destId="{E07C389F-3D80-4C87-B272-19C2ED69C54E}" srcOrd="4" destOrd="0" parTransId="{2981A509-40A4-42B0-9C7C-E44ACCB5B5A8}" sibTransId="{DC9D20BA-211E-4834-9D3C-01F3227B1C75}"/>
    <dgm:cxn modelId="{E7943A87-33DC-40D2-9364-D564EC8C22ED}" type="presOf" srcId="{E07C389F-3D80-4C87-B272-19C2ED69C54E}" destId="{86C9FA7C-5C89-4DA5-9E96-A8D5024AABDF}" srcOrd="0" destOrd="0" presId="urn:microsoft.com/office/officeart/2005/8/layout/default"/>
    <dgm:cxn modelId="{B2C3EA9C-E6CB-4794-8956-DB5DB210B604}" type="presOf" srcId="{8E640A4D-3317-4466-9017-8258F0FE77C5}" destId="{424FB242-BCD6-4B86-BA34-7216CDCCF541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AAD78457-7BA9-4909-8A99-0FCFFC496C55}" srcId="{C3E40682-8633-464D-A78A-7F2AD68A1C2B}" destId="{B77254B0-C361-45AD-8889-1E763F96482C}" srcOrd="3" destOrd="0" parTransId="{DC5ADE3A-3FCA-478A-91ED-0E8349309D58}" sibTransId="{62F6DAA0-E6D6-4C4A-8AD5-58BD55C624D3}"/>
    <dgm:cxn modelId="{BEE0A2A2-214B-4BF1-93B3-E5E367D53D35}" type="presOf" srcId="{CE97B051-DCF4-4C16-90F1-2DCB8CC06AA5}" destId="{286A0C7C-8BF1-43D2-A189-BD47FF3DA037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5F682FAF-5108-4BD4-B8E0-E33209767E0E}" type="presOf" srcId="{010751FF-F569-44A1-8145-DBC7B5B3AEF6}" destId="{E035EB8B-D7E7-423A-9A3C-EBD26DDC9C56}" srcOrd="0" destOrd="0" presId="urn:microsoft.com/office/officeart/2005/8/layout/default"/>
    <dgm:cxn modelId="{7791D7EC-878F-4B9A-A8C1-FF49A94FE300}" type="presParOf" srcId="{77852200-FA05-4C6C-A477-CDD76A906A28}" destId="{E035EB8B-D7E7-423A-9A3C-EBD26DDC9C56}" srcOrd="0" destOrd="0" presId="urn:microsoft.com/office/officeart/2005/8/layout/default"/>
    <dgm:cxn modelId="{B8112DF6-0AEF-4A6C-90E4-C9C87DF18946}" type="presParOf" srcId="{77852200-FA05-4C6C-A477-CDD76A906A28}" destId="{1CC53F05-4351-46C4-9770-7400A8957994}" srcOrd="1" destOrd="0" presId="urn:microsoft.com/office/officeart/2005/8/layout/default"/>
    <dgm:cxn modelId="{2A28F2DC-A9D5-4A3E-9371-8486D817F050}" type="presParOf" srcId="{77852200-FA05-4C6C-A477-CDD76A906A28}" destId="{286A0C7C-8BF1-43D2-A189-BD47FF3DA037}" srcOrd="2" destOrd="0" presId="urn:microsoft.com/office/officeart/2005/8/layout/default"/>
    <dgm:cxn modelId="{7294B3FC-10A4-4646-BA15-38DF0664D4AD}" type="presParOf" srcId="{77852200-FA05-4C6C-A477-CDD76A906A28}" destId="{6DECD66E-F589-49CA-9979-B93B73A7F48D}" srcOrd="3" destOrd="0" presId="urn:microsoft.com/office/officeart/2005/8/layout/default"/>
    <dgm:cxn modelId="{9E6722C7-87FB-4DFB-924C-4425F9D2639A}" type="presParOf" srcId="{77852200-FA05-4C6C-A477-CDD76A906A28}" destId="{424FB242-BCD6-4B86-BA34-7216CDCCF541}" srcOrd="4" destOrd="0" presId="urn:microsoft.com/office/officeart/2005/8/layout/default"/>
    <dgm:cxn modelId="{D4EBF869-CCC4-44A7-8508-866B8847EE40}" type="presParOf" srcId="{77852200-FA05-4C6C-A477-CDD76A906A28}" destId="{2FADFE11-510E-4B7A-BA43-98D696899BCB}" srcOrd="5" destOrd="0" presId="urn:microsoft.com/office/officeart/2005/8/layout/default"/>
    <dgm:cxn modelId="{9C44326F-5864-45C2-8D55-D6FDD0F0C385}" type="presParOf" srcId="{77852200-FA05-4C6C-A477-CDD76A906A28}" destId="{7A66F274-6FA7-43E8-BBE6-DDAF41AB149D}" srcOrd="6" destOrd="0" presId="urn:microsoft.com/office/officeart/2005/8/layout/default"/>
    <dgm:cxn modelId="{80F4CCF4-6109-49B0-A790-E7245D28F608}" type="presParOf" srcId="{77852200-FA05-4C6C-A477-CDD76A906A28}" destId="{E810E653-4085-4134-A773-F88A73A1A5D2}" srcOrd="7" destOrd="0" presId="urn:microsoft.com/office/officeart/2005/8/layout/default"/>
    <dgm:cxn modelId="{8E6B3456-4228-4A09-9E46-DE0C5639ECFF}" type="presParOf" srcId="{77852200-FA05-4C6C-A477-CDD76A906A28}" destId="{86C9FA7C-5C89-4DA5-9E96-A8D5024AABD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9AC339-6042-428C-B666-18FA60CBC88C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</dgm:pt>
    <dgm:pt modelId="{4259BF49-ED13-414F-B313-A3F93AB39F20}">
      <dgm:prSet phldrT="[Texto]"/>
      <dgm:spPr/>
      <dgm:t>
        <a:bodyPr/>
        <a:lstStyle/>
        <a:p>
          <a:r>
            <a:rPr lang="en-US" noProof="0" dirty="0" smtClean="0"/>
            <a:t>Wave fronts near wave’s source</a:t>
          </a:r>
          <a:endParaRPr lang="en-US" noProof="0" dirty="0"/>
        </a:p>
      </dgm:t>
    </dgm:pt>
    <dgm:pt modelId="{2C3E8235-2269-4F05-985D-18046ACF5348}" type="parTrans" cxnId="{9213F294-A936-4DE1-9AEC-F5B243A242CF}">
      <dgm:prSet/>
      <dgm:spPr/>
      <dgm:t>
        <a:bodyPr/>
        <a:lstStyle/>
        <a:p>
          <a:endParaRPr lang="en-US" noProof="0"/>
        </a:p>
      </dgm:t>
    </dgm:pt>
    <dgm:pt modelId="{49371134-C616-49E7-BF6B-574A0A41A8B6}" type="sibTrans" cxnId="{9213F294-A936-4DE1-9AEC-F5B243A242CF}">
      <dgm:prSet/>
      <dgm:spPr/>
      <dgm:t>
        <a:bodyPr/>
        <a:lstStyle/>
        <a:p>
          <a:endParaRPr lang="en-US" noProof="0"/>
        </a:p>
      </dgm:t>
    </dgm:pt>
    <dgm:pt modelId="{771712E6-D672-4474-B2CA-5D5097D3DDE8}">
      <dgm:prSet phldrT="[Texto]"/>
      <dgm:spPr/>
      <dgm:t>
        <a:bodyPr/>
        <a:lstStyle/>
        <a:p>
          <a:r>
            <a:rPr lang="en-US" noProof="0" dirty="0" smtClean="0"/>
            <a:t>High energy/amplitude</a:t>
          </a:r>
          <a:endParaRPr lang="en-US" noProof="0" dirty="0"/>
        </a:p>
      </dgm:t>
    </dgm:pt>
    <dgm:pt modelId="{7D1A415B-EEF7-4604-923B-29FADBBEEDA5}" type="parTrans" cxnId="{CFC8FA0E-A5DC-46B9-B078-CA6FBF7343F0}">
      <dgm:prSet/>
      <dgm:spPr/>
      <dgm:t>
        <a:bodyPr/>
        <a:lstStyle/>
        <a:p>
          <a:endParaRPr lang="en-US" noProof="0"/>
        </a:p>
      </dgm:t>
    </dgm:pt>
    <dgm:pt modelId="{9D0A7A25-AB5E-455C-839E-6896E0969C53}" type="sibTrans" cxnId="{CFC8FA0E-A5DC-46B9-B078-CA6FBF7343F0}">
      <dgm:prSet/>
      <dgm:spPr/>
      <dgm:t>
        <a:bodyPr/>
        <a:lstStyle/>
        <a:p>
          <a:endParaRPr lang="en-US" noProof="0"/>
        </a:p>
      </dgm:t>
    </dgm:pt>
    <dgm:pt modelId="{695B95DA-1CB1-4A80-99B3-6BAEFB98E8AD}">
      <dgm:prSet phldrT="[Texto]"/>
      <dgm:spPr/>
      <dgm:t>
        <a:bodyPr/>
        <a:lstStyle/>
        <a:p>
          <a:r>
            <a:rPr lang="en-US" noProof="0" dirty="0" smtClean="0"/>
            <a:t>Different “q”</a:t>
          </a:r>
          <a:endParaRPr lang="en-US" noProof="0" dirty="0"/>
        </a:p>
      </dgm:t>
    </dgm:pt>
    <dgm:pt modelId="{9442E048-5FC7-4FBE-BE63-BC2BC833FE93}" type="parTrans" cxnId="{4C4A8149-B772-4ECE-B4BA-1F6699D9CB32}">
      <dgm:prSet/>
      <dgm:spPr/>
      <dgm:t>
        <a:bodyPr/>
        <a:lstStyle/>
        <a:p>
          <a:endParaRPr lang="en-US" noProof="0"/>
        </a:p>
      </dgm:t>
    </dgm:pt>
    <dgm:pt modelId="{23036D03-1C3D-4041-9F24-151F044864F4}" type="sibTrans" cxnId="{4C4A8149-B772-4ECE-B4BA-1F6699D9CB32}">
      <dgm:prSet/>
      <dgm:spPr/>
      <dgm:t>
        <a:bodyPr/>
        <a:lstStyle/>
        <a:p>
          <a:endParaRPr lang="en-US" noProof="0"/>
        </a:p>
      </dgm:t>
    </dgm:pt>
    <dgm:pt modelId="{3A1469C0-7B88-4A5A-9553-0A7BE390FCCE}">
      <dgm:prSet phldrT="[Texto]"/>
      <dgm:spPr/>
      <dgm:t>
        <a:bodyPr/>
        <a:lstStyle/>
        <a:p>
          <a:r>
            <a:rPr lang="en-US" noProof="0" dirty="0" smtClean="0"/>
            <a:t>Different</a:t>
          </a:r>
          <a:r>
            <a:rPr lang="en-US" baseline="0" noProof="0" dirty="0" smtClean="0"/>
            <a:t> brightness</a:t>
          </a:r>
          <a:endParaRPr lang="en-US" noProof="0" dirty="0"/>
        </a:p>
      </dgm:t>
    </dgm:pt>
    <dgm:pt modelId="{43104104-0DF2-4193-AC14-D9AF232F2026}" type="parTrans" cxnId="{DA922193-2E0C-44CD-A2FE-9B7EBAB584BE}">
      <dgm:prSet/>
      <dgm:spPr/>
      <dgm:t>
        <a:bodyPr/>
        <a:lstStyle/>
        <a:p>
          <a:endParaRPr lang="pt-BR"/>
        </a:p>
      </dgm:t>
    </dgm:pt>
    <dgm:pt modelId="{1F70BD47-1A1A-4BB3-B825-73535E33A0AB}" type="sibTrans" cxnId="{DA922193-2E0C-44CD-A2FE-9B7EBAB584BE}">
      <dgm:prSet/>
      <dgm:spPr/>
      <dgm:t>
        <a:bodyPr/>
        <a:lstStyle/>
        <a:p>
          <a:endParaRPr lang="pt-BR"/>
        </a:p>
      </dgm:t>
    </dgm:pt>
    <dgm:pt modelId="{5DB94269-B6D0-427F-8A4D-6B233349636D}" type="pres">
      <dgm:prSet presAssocID="{EF9AC339-6042-428C-B666-18FA60CBC88C}" presName="linearFlow" presStyleCnt="0">
        <dgm:presLayoutVars>
          <dgm:resizeHandles val="exact"/>
        </dgm:presLayoutVars>
      </dgm:prSet>
      <dgm:spPr/>
    </dgm:pt>
    <dgm:pt modelId="{0193695A-E417-446C-8028-94EC36C72DD7}" type="pres">
      <dgm:prSet presAssocID="{4259BF49-ED13-414F-B313-A3F93AB39F2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CCCEA8-84E8-4D51-B011-11FC0D1C789F}" type="pres">
      <dgm:prSet presAssocID="{49371134-C616-49E7-BF6B-574A0A41A8B6}" presName="sibTrans" presStyleLbl="sibTrans2D1" presStyleIdx="0" presStyleCnt="3"/>
      <dgm:spPr/>
      <dgm:t>
        <a:bodyPr/>
        <a:lstStyle/>
        <a:p>
          <a:endParaRPr lang="pt-BR"/>
        </a:p>
      </dgm:t>
    </dgm:pt>
    <dgm:pt modelId="{207459E9-F542-4AB6-B525-E756C347ACC1}" type="pres">
      <dgm:prSet presAssocID="{49371134-C616-49E7-BF6B-574A0A41A8B6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DBCAA4A2-DD92-41BD-B5CE-13FBC77CCE37}" type="pres">
      <dgm:prSet presAssocID="{771712E6-D672-4474-B2CA-5D5097D3DD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359090-8398-4E82-94D3-39CD5E86750D}" type="pres">
      <dgm:prSet presAssocID="{9D0A7A25-AB5E-455C-839E-6896E0969C53}" presName="sibTrans" presStyleLbl="sibTrans2D1" presStyleIdx="1" presStyleCnt="3"/>
      <dgm:spPr/>
      <dgm:t>
        <a:bodyPr/>
        <a:lstStyle/>
        <a:p>
          <a:endParaRPr lang="pt-BR"/>
        </a:p>
      </dgm:t>
    </dgm:pt>
    <dgm:pt modelId="{305A30D6-1861-48C2-BC0E-22E2AFB0B779}" type="pres">
      <dgm:prSet presAssocID="{9D0A7A25-AB5E-455C-839E-6896E0969C53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FA7877B6-C30A-4BF1-8B23-5B4E63DF45F2}" type="pres">
      <dgm:prSet presAssocID="{695B95DA-1CB1-4A80-99B3-6BAEFB98E8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6E241F-0FEE-4AD8-A289-500EF34E8B08}" type="pres">
      <dgm:prSet presAssocID="{23036D03-1C3D-4041-9F24-151F044864F4}" presName="sibTrans" presStyleLbl="sibTrans2D1" presStyleIdx="2" presStyleCnt="3"/>
      <dgm:spPr/>
      <dgm:t>
        <a:bodyPr/>
        <a:lstStyle/>
        <a:p>
          <a:endParaRPr lang="pt-BR"/>
        </a:p>
      </dgm:t>
    </dgm:pt>
    <dgm:pt modelId="{8188358B-EBCC-48ED-BF2E-AEC313F7D4DE}" type="pres">
      <dgm:prSet presAssocID="{23036D03-1C3D-4041-9F24-151F044864F4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25F8D839-3B7A-4A05-B800-24F0C4F4BFD4}" type="pres">
      <dgm:prSet presAssocID="{3A1469C0-7B88-4A5A-9553-0A7BE390FC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BED524-9BD5-4464-95CE-0C5523EDED60}" type="presOf" srcId="{4259BF49-ED13-414F-B313-A3F93AB39F20}" destId="{0193695A-E417-446C-8028-94EC36C72DD7}" srcOrd="0" destOrd="0" presId="urn:microsoft.com/office/officeart/2005/8/layout/process2"/>
    <dgm:cxn modelId="{4C4A8149-B772-4ECE-B4BA-1F6699D9CB32}" srcId="{EF9AC339-6042-428C-B666-18FA60CBC88C}" destId="{695B95DA-1CB1-4A80-99B3-6BAEFB98E8AD}" srcOrd="2" destOrd="0" parTransId="{9442E048-5FC7-4FBE-BE63-BC2BC833FE93}" sibTransId="{23036D03-1C3D-4041-9F24-151F044864F4}"/>
    <dgm:cxn modelId="{B921B174-1B4D-49F9-8243-75048DEF9CCD}" type="presOf" srcId="{771712E6-D672-4474-B2CA-5D5097D3DDE8}" destId="{DBCAA4A2-DD92-41BD-B5CE-13FBC77CCE37}" srcOrd="0" destOrd="0" presId="urn:microsoft.com/office/officeart/2005/8/layout/process2"/>
    <dgm:cxn modelId="{B8901394-249F-4D31-9C62-B3551F77BFF5}" type="presOf" srcId="{23036D03-1C3D-4041-9F24-151F044864F4}" destId="{A26E241F-0FEE-4AD8-A289-500EF34E8B08}" srcOrd="0" destOrd="0" presId="urn:microsoft.com/office/officeart/2005/8/layout/process2"/>
    <dgm:cxn modelId="{1ECA03C8-B5B7-4313-8EFF-58B0DB8384AF}" type="presOf" srcId="{9D0A7A25-AB5E-455C-839E-6896E0969C53}" destId="{305A30D6-1861-48C2-BC0E-22E2AFB0B779}" srcOrd="1" destOrd="0" presId="urn:microsoft.com/office/officeart/2005/8/layout/process2"/>
    <dgm:cxn modelId="{C593100C-AFB7-4BF5-860D-35F7B0AB3124}" type="presOf" srcId="{23036D03-1C3D-4041-9F24-151F044864F4}" destId="{8188358B-EBCC-48ED-BF2E-AEC313F7D4DE}" srcOrd="1" destOrd="0" presId="urn:microsoft.com/office/officeart/2005/8/layout/process2"/>
    <dgm:cxn modelId="{1DB131F6-37D3-4306-85D1-E868EF488C80}" type="presOf" srcId="{695B95DA-1CB1-4A80-99B3-6BAEFB98E8AD}" destId="{FA7877B6-C30A-4BF1-8B23-5B4E63DF45F2}" srcOrd="0" destOrd="0" presId="urn:microsoft.com/office/officeart/2005/8/layout/process2"/>
    <dgm:cxn modelId="{01AF0C49-98D4-41A1-97B0-1A78E93D53E8}" type="presOf" srcId="{9D0A7A25-AB5E-455C-839E-6896E0969C53}" destId="{C8359090-8398-4E82-94D3-39CD5E86750D}" srcOrd="0" destOrd="0" presId="urn:microsoft.com/office/officeart/2005/8/layout/process2"/>
    <dgm:cxn modelId="{CFC8FA0E-A5DC-46B9-B078-CA6FBF7343F0}" srcId="{EF9AC339-6042-428C-B666-18FA60CBC88C}" destId="{771712E6-D672-4474-B2CA-5D5097D3DDE8}" srcOrd="1" destOrd="0" parTransId="{7D1A415B-EEF7-4604-923B-29FADBBEEDA5}" sibTransId="{9D0A7A25-AB5E-455C-839E-6896E0969C53}"/>
    <dgm:cxn modelId="{95BAD2C2-DBA4-4800-91F7-729D7A910DE3}" type="presOf" srcId="{3A1469C0-7B88-4A5A-9553-0A7BE390FCCE}" destId="{25F8D839-3B7A-4A05-B800-24F0C4F4BFD4}" srcOrd="0" destOrd="0" presId="urn:microsoft.com/office/officeart/2005/8/layout/process2"/>
    <dgm:cxn modelId="{F4FCD2BB-05B6-4D91-A17E-111373AA0BDC}" type="presOf" srcId="{49371134-C616-49E7-BF6B-574A0A41A8B6}" destId="{207459E9-F542-4AB6-B525-E756C347ACC1}" srcOrd="1" destOrd="0" presId="urn:microsoft.com/office/officeart/2005/8/layout/process2"/>
    <dgm:cxn modelId="{48910D10-66B5-41E0-A272-59D6F9CFEACF}" type="presOf" srcId="{49371134-C616-49E7-BF6B-574A0A41A8B6}" destId="{1DCCCEA8-84E8-4D51-B011-11FC0D1C789F}" srcOrd="0" destOrd="0" presId="urn:microsoft.com/office/officeart/2005/8/layout/process2"/>
    <dgm:cxn modelId="{DA922193-2E0C-44CD-A2FE-9B7EBAB584BE}" srcId="{EF9AC339-6042-428C-B666-18FA60CBC88C}" destId="{3A1469C0-7B88-4A5A-9553-0A7BE390FCCE}" srcOrd="3" destOrd="0" parTransId="{43104104-0DF2-4193-AC14-D9AF232F2026}" sibTransId="{1F70BD47-1A1A-4BB3-B825-73535E33A0AB}"/>
    <dgm:cxn modelId="{9213F294-A936-4DE1-9AEC-F5B243A242CF}" srcId="{EF9AC339-6042-428C-B666-18FA60CBC88C}" destId="{4259BF49-ED13-414F-B313-A3F93AB39F20}" srcOrd="0" destOrd="0" parTransId="{2C3E8235-2269-4F05-985D-18046ACF5348}" sibTransId="{49371134-C616-49E7-BF6B-574A0A41A8B6}"/>
    <dgm:cxn modelId="{F75265C6-6DD1-464A-B32C-825DB570E9F0}" type="presOf" srcId="{EF9AC339-6042-428C-B666-18FA60CBC88C}" destId="{5DB94269-B6D0-427F-8A4D-6B233349636D}" srcOrd="0" destOrd="0" presId="urn:microsoft.com/office/officeart/2005/8/layout/process2"/>
    <dgm:cxn modelId="{B6EE3AFD-FCC6-4622-BB8D-E1A881F69860}" type="presParOf" srcId="{5DB94269-B6D0-427F-8A4D-6B233349636D}" destId="{0193695A-E417-446C-8028-94EC36C72DD7}" srcOrd="0" destOrd="0" presId="urn:microsoft.com/office/officeart/2005/8/layout/process2"/>
    <dgm:cxn modelId="{A803880B-8D2A-4121-A174-72D1E61F0D36}" type="presParOf" srcId="{5DB94269-B6D0-427F-8A4D-6B233349636D}" destId="{1DCCCEA8-84E8-4D51-B011-11FC0D1C789F}" srcOrd="1" destOrd="0" presId="urn:microsoft.com/office/officeart/2005/8/layout/process2"/>
    <dgm:cxn modelId="{5A891FEB-DC14-41CD-9FBA-18B7C6A88BB3}" type="presParOf" srcId="{1DCCCEA8-84E8-4D51-B011-11FC0D1C789F}" destId="{207459E9-F542-4AB6-B525-E756C347ACC1}" srcOrd="0" destOrd="0" presId="urn:microsoft.com/office/officeart/2005/8/layout/process2"/>
    <dgm:cxn modelId="{24E65351-EEFA-4AD2-8240-2F37363C2A0C}" type="presParOf" srcId="{5DB94269-B6D0-427F-8A4D-6B233349636D}" destId="{DBCAA4A2-DD92-41BD-B5CE-13FBC77CCE37}" srcOrd="2" destOrd="0" presId="urn:microsoft.com/office/officeart/2005/8/layout/process2"/>
    <dgm:cxn modelId="{7871A317-9954-4A67-88C6-371D35F88C90}" type="presParOf" srcId="{5DB94269-B6D0-427F-8A4D-6B233349636D}" destId="{C8359090-8398-4E82-94D3-39CD5E86750D}" srcOrd="3" destOrd="0" presId="urn:microsoft.com/office/officeart/2005/8/layout/process2"/>
    <dgm:cxn modelId="{AD0DB177-E713-41DE-8565-B18F6C1B8F26}" type="presParOf" srcId="{C8359090-8398-4E82-94D3-39CD5E86750D}" destId="{305A30D6-1861-48C2-BC0E-22E2AFB0B779}" srcOrd="0" destOrd="0" presId="urn:microsoft.com/office/officeart/2005/8/layout/process2"/>
    <dgm:cxn modelId="{3625B997-8B4A-4F80-B502-435FCCBA7889}" type="presParOf" srcId="{5DB94269-B6D0-427F-8A4D-6B233349636D}" destId="{FA7877B6-C30A-4BF1-8B23-5B4E63DF45F2}" srcOrd="4" destOrd="0" presId="urn:microsoft.com/office/officeart/2005/8/layout/process2"/>
    <dgm:cxn modelId="{90858B51-E2E8-492C-A7D3-9729C6FE26A4}" type="presParOf" srcId="{5DB94269-B6D0-427F-8A4D-6B233349636D}" destId="{A26E241F-0FEE-4AD8-A289-500EF34E8B08}" srcOrd="5" destOrd="0" presId="urn:microsoft.com/office/officeart/2005/8/layout/process2"/>
    <dgm:cxn modelId="{722B95CE-5DA2-4BD5-997A-FBC9417FDA2A}" type="presParOf" srcId="{A26E241F-0FEE-4AD8-A289-500EF34E8B08}" destId="{8188358B-EBCC-48ED-BF2E-AEC313F7D4DE}" srcOrd="0" destOrd="0" presId="urn:microsoft.com/office/officeart/2005/8/layout/process2"/>
    <dgm:cxn modelId="{77570CF5-60CA-411D-9962-060597D14D21}" type="presParOf" srcId="{5DB94269-B6D0-427F-8A4D-6B233349636D}" destId="{25F8D839-3B7A-4A05-B800-24F0C4F4BFD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Source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Interference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Coefficient </a:t>
          </a:r>
          <a:r>
            <a:rPr lang="en-US" b="1" noProof="0" dirty="0" smtClean="0"/>
            <a:t>a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Depth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BE502651-BC9B-44E1-84A3-26289BD5D39E}">
      <dgm:prSet phldrT="[Texto]"/>
      <dgm:spPr/>
      <dgm:t>
        <a:bodyPr/>
        <a:lstStyle/>
        <a:p>
          <a:r>
            <a:rPr lang="en-US" noProof="0" dirty="0" smtClean="0"/>
            <a:t>Frequency</a:t>
          </a:r>
          <a:endParaRPr lang="en-US" noProof="0" dirty="0"/>
        </a:p>
      </dgm:t>
    </dgm:pt>
    <dgm:pt modelId="{D8E56D0D-B0CA-4BB8-B61F-1DCE316F1955}" type="parTrans" cxnId="{AAF0268D-A3B3-4FCE-AA11-CA3D5A0117A2}">
      <dgm:prSet/>
      <dgm:spPr/>
    </dgm:pt>
    <dgm:pt modelId="{CF97E65A-A377-4B9B-B50E-30D45DD701B7}" type="sibTrans" cxnId="{AAF0268D-A3B3-4FCE-AA11-CA3D5A0117A2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4328E8-5950-4F43-B8AB-63BD79B00823}" type="pres">
      <dgm:prSet presAssocID="{62F6DAA0-E6D6-4C4A-8AD5-58BD55C624D3}" presName="sibTrans" presStyleCnt="0"/>
      <dgm:spPr/>
    </dgm:pt>
    <dgm:pt modelId="{7217A546-95E9-456C-A856-ED04B09319A4}" type="pres">
      <dgm:prSet presAssocID="{BE502651-BC9B-44E1-84A3-26289BD5D39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2DC9E230-6D93-49AD-9C8D-A01A08303729}" type="presOf" srcId="{010751FF-F569-44A1-8145-DBC7B5B3AEF6}" destId="{E035EB8B-D7E7-423A-9A3C-EBD26DDC9C56}" srcOrd="0" destOrd="0" presId="urn:microsoft.com/office/officeart/2005/8/layout/default"/>
    <dgm:cxn modelId="{D717120B-D31A-4485-85B8-823785EF08D0}" type="presOf" srcId="{C3E40682-8633-464D-A78A-7F2AD68A1C2B}" destId="{77852200-FA05-4C6C-A477-CDD76A906A28}" srcOrd="0" destOrd="0" presId="urn:microsoft.com/office/officeart/2005/8/layout/default"/>
    <dgm:cxn modelId="{3DC30C2B-B576-4CB1-929F-9C536512B646}" type="presOf" srcId="{CE97B051-DCF4-4C16-90F1-2DCB8CC06AA5}" destId="{286A0C7C-8BF1-43D2-A189-BD47FF3DA037}" srcOrd="0" destOrd="0" presId="urn:microsoft.com/office/officeart/2005/8/layout/default"/>
    <dgm:cxn modelId="{4E7B1168-EF82-481B-92CA-E88D9474B85B}" type="presOf" srcId="{8E640A4D-3317-4466-9017-8258F0FE77C5}" destId="{424FB242-BCD6-4B86-BA34-7216CDCCF541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AAF0268D-A3B3-4FCE-AA11-CA3D5A0117A2}" srcId="{C3E40682-8633-464D-A78A-7F2AD68A1C2B}" destId="{BE502651-BC9B-44E1-84A3-26289BD5D39E}" srcOrd="4" destOrd="0" parTransId="{D8E56D0D-B0CA-4BB8-B61F-1DCE316F1955}" sibTransId="{CF97E65A-A377-4B9B-B50E-30D45DD701B7}"/>
    <dgm:cxn modelId="{AAD78457-7BA9-4909-8A99-0FCFFC496C55}" srcId="{C3E40682-8633-464D-A78A-7F2AD68A1C2B}" destId="{B77254B0-C361-45AD-8889-1E763F96482C}" srcOrd="3" destOrd="0" parTransId="{DC5ADE3A-3FCA-478A-91ED-0E8349309D58}" sibTransId="{62F6DAA0-E6D6-4C4A-8AD5-58BD55C624D3}"/>
    <dgm:cxn modelId="{1A695899-709E-4C02-9268-3A87CB0EA13C}" type="presOf" srcId="{B77254B0-C361-45AD-8889-1E763F96482C}" destId="{7A66F274-6FA7-43E8-BBE6-DDAF41AB149D}" srcOrd="0" destOrd="0" presId="urn:microsoft.com/office/officeart/2005/8/layout/default"/>
    <dgm:cxn modelId="{3AA853A6-FD76-443F-B98F-C1F40D5AF4CD}" type="presOf" srcId="{BE502651-BC9B-44E1-84A3-26289BD5D39E}" destId="{7217A546-95E9-456C-A856-ED04B09319A4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82E18509-AC79-4F78-84AB-5BD98236110E}" type="presParOf" srcId="{77852200-FA05-4C6C-A477-CDD76A906A28}" destId="{E035EB8B-D7E7-423A-9A3C-EBD26DDC9C56}" srcOrd="0" destOrd="0" presId="urn:microsoft.com/office/officeart/2005/8/layout/default"/>
    <dgm:cxn modelId="{398C1EDC-AD63-4304-8A88-6E9EBBF8189D}" type="presParOf" srcId="{77852200-FA05-4C6C-A477-CDD76A906A28}" destId="{1CC53F05-4351-46C4-9770-7400A8957994}" srcOrd="1" destOrd="0" presId="urn:microsoft.com/office/officeart/2005/8/layout/default"/>
    <dgm:cxn modelId="{435E1CCA-CA3B-4305-B5CC-3DF743E0FC76}" type="presParOf" srcId="{77852200-FA05-4C6C-A477-CDD76A906A28}" destId="{286A0C7C-8BF1-43D2-A189-BD47FF3DA037}" srcOrd="2" destOrd="0" presId="urn:microsoft.com/office/officeart/2005/8/layout/default"/>
    <dgm:cxn modelId="{63774C74-6C66-4A97-87B3-853377DBC357}" type="presParOf" srcId="{77852200-FA05-4C6C-A477-CDD76A906A28}" destId="{6DECD66E-F589-49CA-9979-B93B73A7F48D}" srcOrd="3" destOrd="0" presId="urn:microsoft.com/office/officeart/2005/8/layout/default"/>
    <dgm:cxn modelId="{F535D12D-5436-491B-92E7-F3A5FD278BCB}" type="presParOf" srcId="{77852200-FA05-4C6C-A477-CDD76A906A28}" destId="{424FB242-BCD6-4B86-BA34-7216CDCCF541}" srcOrd="4" destOrd="0" presId="urn:microsoft.com/office/officeart/2005/8/layout/default"/>
    <dgm:cxn modelId="{CAF518B4-7F64-43F2-BA92-47E7652D5503}" type="presParOf" srcId="{77852200-FA05-4C6C-A477-CDD76A906A28}" destId="{2FADFE11-510E-4B7A-BA43-98D696899BCB}" srcOrd="5" destOrd="0" presId="urn:microsoft.com/office/officeart/2005/8/layout/default"/>
    <dgm:cxn modelId="{78F0BF18-18A3-4C58-9AB6-D90AF33CFEB2}" type="presParOf" srcId="{77852200-FA05-4C6C-A477-CDD76A906A28}" destId="{7A66F274-6FA7-43E8-BBE6-DDAF41AB149D}" srcOrd="6" destOrd="0" presId="urn:microsoft.com/office/officeart/2005/8/layout/default"/>
    <dgm:cxn modelId="{4734FD79-17F5-4D00-BFFD-1016CA97F497}" type="presParOf" srcId="{77852200-FA05-4C6C-A477-CDD76A906A28}" destId="{394328E8-5950-4F43-B8AB-63BD79B00823}" srcOrd="7" destOrd="0" presId="urn:microsoft.com/office/officeart/2005/8/layout/default"/>
    <dgm:cxn modelId="{B24333E8-B46C-4FF9-8627-7A4516CBBA41}" type="presParOf" srcId="{77852200-FA05-4C6C-A477-CDD76A906A28}" destId="{7217A546-95E9-456C-A856-ED04B09319A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Source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Interference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Coefficient </a:t>
          </a:r>
          <a:r>
            <a:rPr lang="en-US" b="1" noProof="0" dirty="0" smtClean="0"/>
            <a:t>a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Depth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BE502651-BC9B-44E1-84A3-26289BD5D39E}">
      <dgm:prSet phldrT="[Texto]"/>
      <dgm:spPr/>
      <dgm:t>
        <a:bodyPr/>
        <a:lstStyle/>
        <a:p>
          <a:r>
            <a:rPr lang="en-US" noProof="0" dirty="0" smtClean="0"/>
            <a:t>Frequency</a:t>
          </a:r>
          <a:endParaRPr lang="en-US" noProof="0" dirty="0"/>
        </a:p>
      </dgm:t>
    </dgm:pt>
    <dgm:pt modelId="{D8E56D0D-B0CA-4BB8-B61F-1DCE316F1955}" type="parTrans" cxnId="{AAF0268D-A3B3-4FCE-AA11-CA3D5A0117A2}">
      <dgm:prSet/>
      <dgm:spPr/>
    </dgm:pt>
    <dgm:pt modelId="{CF97E65A-A377-4B9B-B50E-30D45DD701B7}" type="sibTrans" cxnId="{AAF0268D-A3B3-4FCE-AA11-CA3D5A0117A2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4328E8-5950-4F43-B8AB-63BD79B00823}" type="pres">
      <dgm:prSet presAssocID="{62F6DAA0-E6D6-4C4A-8AD5-58BD55C624D3}" presName="sibTrans" presStyleCnt="0"/>
      <dgm:spPr/>
    </dgm:pt>
    <dgm:pt modelId="{7217A546-95E9-456C-A856-ED04B09319A4}" type="pres">
      <dgm:prSet presAssocID="{BE502651-BC9B-44E1-84A3-26289BD5D39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EF7DFAE-DEBB-4122-A504-40D0C532F061}" type="presOf" srcId="{CE97B051-DCF4-4C16-90F1-2DCB8CC06AA5}" destId="{286A0C7C-8BF1-43D2-A189-BD47FF3DA037}" srcOrd="0" destOrd="0" presId="urn:microsoft.com/office/officeart/2005/8/layout/default"/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EB746C9F-441E-48FD-8EED-60C1E1A17D51}" type="presOf" srcId="{8E640A4D-3317-4466-9017-8258F0FE77C5}" destId="{424FB242-BCD6-4B86-BA34-7216CDCCF541}" srcOrd="0" destOrd="0" presId="urn:microsoft.com/office/officeart/2005/8/layout/default"/>
    <dgm:cxn modelId="{FA0DC409-A40E-4A7D-994D-2198BA5B2FED}" type="presOf" srcId="{B77254B0-C361-45AD-8889-1E763F96482C}" destId="{7A66F274-6FA7-43E8-BBE6-DDAF41AB149D}" srcOrd="0" destOrd="0" presId="urn:microsoft.com/office/officeart/2005/8/layout/default"/>
    <dgm:cxn modelId="{14E20500-AA74-4185-BBDF-41819F007D81}" type="presOf" srcId="{010751FF-F569-44A1-8145-DBC7B5B3AEF6}" destId="{E035EB8B-D7E7-423A-9A3C-EBD26DDC9C56}" srcOrd="0" destOrd="0" presId="urn:microsoft.com/office/officeart/2005/8/layout/default"/>
    <dgm:cxn modelId="{AAF0268D-A3B3-4FCE-AA11-CA3D5A0117A2}" srcId="{C3E40682-8633-464D-A78A-7F2AD68A1C2B}" destId="{BE502651-BC9B-44E1-84A3-26289BD5D39E}" srcOrd="4" destOrd="0" parTransId="{D8E56D0D-B0CA-4BB8-B61F-1DCE316F1955}" sibTransId="{CF97E65A-A377-4B9B-B50E-30D45DD701B7}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AAD78457-7BA9-4909-8A99-0FCFFC496C55}" srcId="{C3E40682-8633-464D-A78A-7F2AD68A1C2B}" destId="{B77254B0-C361-45AD-8889-1E763F96482C}" srcOrd="3" destOrd="0" parTransId="{DC5ADE3A-3FCA-478A-91ED-0E8349309D58}" sibTransId="{62F6DAA0-E6D6-4C4A-8AD5-58BD55C624D3}"/>
    <dgm:cxn modelId="{5B601D81-2F9D-4F62-AD9A-32D1D5C2E91C}" type="presOf" srcId="{C3E40682-8633-464D-A78A-7F2AD68A1C2B}" destId="{77852200-FA05-4C6C-A477-CDD76A906A28}" srcOrd="0" destOrd="0" presId="urn:microsoft.com/office/officeart/2005/8/layout/default"/>
    <dgm:cxn modelId="{76DE7FB5-0AA7-4907-9DCC-F13B342C0C79}" type="presOf" srcId="{BE502651-BC9B-44E1-84A3-26289BD5D39E}" destId="{7217A546-95E9-456C-A856-ED04B09319A4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C835D37E-CAB7-48FB-ACE4-24E08BF2EC59}" type="presParOf" srcId="{77852200-FA05-4C6C-A477-CDD76A906A28}" destId="{E035EB8B-D7E7-423A-9A3C-EBD26DDC9C56}" srcOrd="0" destOrd="0" presId="urn:microsoft.com/office/officeart/2005/8/layout/default"/>
    <dgm:cxn modelId="{D8D90654-E9D2-4EB4-99CD-D668FC77C339}" type="presParOf" srcId="{77852200-FA05-4C6C-A477-CDD76A906A28}" destId="{1CC53F05-4351-46C4-9770-7400A8957994}" srcOrd="1" destOrd="0" presId="urn:microsoft.com/office/officeart/2005/8/layout/default"/>
    <dgm:cxn modelId="{CEDB9CEA-5D2C-47E2-9616-0D98BB60FAAA}" type="presParOf" srcId="{77852200-FA05-4C6C-A477-CDD76A906A28}" destId="{286A0C7C-8BF1-43D2-A189-BD47FF3DA037}" srcOrd="2" destOrd="0" presId="urn:microsoft.com/office/officeart/2005/8/layout/default"/>
    <dgm:cxn modelId="{FD3A22F9-73AD-422E-8AFF-DB1BE3921C25}" type="presParOf" srcId="{77852200-FA05-4C6C-A477-CDD76A906A28}" destId="{6DECD66E-F589-49CA-9979-B93B73A7F48D}" srcOrd="3" destOrd="0" presId="urn:microsoft.com/office/officeart/2005/8/layout/default"/>
    <dgm:cxn modelId="{17FD1FFA-4A01-466B-9A77-FDBF3277BF73}" type="presParOf" srcId="{77852200-FA05-4C6C-A477-CDD76A906A28}" destId="{424FB242-BCD6-4B86-BA34-7216CDCCF541}" srcOrd="4" destOrd="0" presId="urn:microsoft.com/office/officeart/2005/8/layout/default"/>
    <dgm:cxn modelId="{0237BDAC-2DAB-4A33-9335-5F3F26FB0171}" type="presParOf" srcId="{77852200-FA05-4C6C-A477-CDD76A906A28}" destId="{2FADFE11-510E-4B7A-BA43-98D696899BCB}" srcOrd="5" destOrd="0" presId="urn:microsoft.com/office/officeart/2005/8/layout/default"/>
    <dgm:cxn modelId="{4819324B-C2BD-42E3-A16B-E91845DEEA8C}" type="presParOf" srcId="{77852200-FA05-4C6C-A477-CDD76A906A28}" destId="{7A66F274-6FA7-43E8-BBE6-DDAF41AB149D}" srcOrd="6" destOrd="0" presId="urn:microsoft.com/office/officeart/2005/8/layout/default"/>
    <dgm:cxn modelId="{39B85D6E-D6EF-4ED3-89B8-F816F7C565B7}" type="presParOf" srcId="{77852200-FA05-4C6C-A477-CDD76A906A28}" destId="{394328E8-5950-4F43-B8AB-63BD79B00823}" srcOrd="7" destOrd="0" presId="urn:microsoft.com/office/officeart/2005/8/layout/default"/>
    <dgm:cxn modelId="{61CF4267-7838-44D4-ADAB-93432C18A179}" type="presParOf" srcId="{77852200-FA05-4C6C-A477-CDD76A906A28}" destId="{7217A546-95E9-456C-A856-ED04B09319A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Source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Interference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Coefficient </a:t>
          </a:r>
          <a:r>
            <a:rPr lang="en-US" b="1" noProof="0" dirty="0" smtClean="0"/>
            <a:t>a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Depth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3544A0-3E4D-42EC-8AEC-2D4DA86B0EC0}">
      <dgm:prSet phldrT="[Texto]"/>
      <dgm:spPr/>
      <dgm:t>
        <a:bodyPr/>
        <a:lstStyle/>
        <a:p>
          <a:r>
            <a:rPr lang="en-US" noProof="0" smtClean="0"/>
            <a:t>Frequency</a:t>
          </a:r>
          <a:endParaRPr lang="en-US" noProof="0" dirty="0"/>
        </a:p>
      </dgm:t>
    </dgm:pt>
    <dgm:pt modelId="{7A5DA504-73C2-4B94-A320-39B909B229B3}" type="parTrans" cxnId="{789D420D-541C-439F-BF16-F0C1914BBCD6}">
      <dgm:prSet/>
      <dgm:spPr/>
    </dgm:pt>
    <dgm:pt modelId="{5F938FD0-7054-4781-A151-0196F0FA308E}" type="sibTrans" cxnId="{789D420D-541C-439F-BF16-F0C1914BBCD6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A9C71B-D896-4D57-A5FF-B61C484445F6}" type="pres">
      <dgm:prSet presAssocID="{62F6DAA0-E6D6-4C4A-8AD5-58BD55C624D3}" presName="sibTrans" presStyleCnt="0"/>
      <dgm:spPr/>
    </dgm:pt>
    <dgm:pt modelId="{B7F71274-DE4C-4BE0-AE2B-6E5A78F36FB6}" type="pres">
      <dgm:prSet presAssocID="{623544A0-3E4D-42EC-8AEC-2D4DA86B0E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197A3929-2946-4657-A541-CB6DE48571E2}" type="presOf" srcId="{623544A0-3E4D-42EC-8AEC-2D4DA86B0EC0}" destId="{B7F71274-DE4C-4BE0-AE2B-6E5A78F36FB6}" srcOrd="0" destOrd="0" presId="urn:microsoft.com/office/officeart/2005/8/layout/default"/>
    <dgm:cxn modelId="{789D420D-541C-439F-BF16-F0C1914BBCD6}" srcId="{C3E40682-8633-464D-A78A-7F2AD68A1C2B}" destId="{623544A0-3E4D-42EC-8AEC-2D4DA86B0EC0}" srcOrd="4" destOrd="0" parTransId="{7A5DA504-73C2-4B94-A320-39B909B229B3}" sibTransId="{5F938FD0-7054-4781-A151-0196F0FA308E}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AAD78457-7BA9-4909-8A99-0FCFFC496C55}" srcId="{C3E40682-8633-464D-A78A-7F2AD68A1C2B}" destId="{B77254B0-C361-45AD-8889-1E763F96482C}" srcOrd="3" destOrd="0" parTransId="{DC5ADE3A-3FCA-478A-91ED-0E8349309D58}" sibTransId="{62F6DAA0-E6D6-4C4A-8AD5-58BD55C624D3}"/>
    <dgm:cxn modelId="{EC4C2C61-A949-4990-9731-ABD278ED2870}" type="presOf" srcId="{C3E40682-8633-464D-A78A-7F2AD68A1C2B}" destId="{77852200-FA05-4C6C-A477-CDD76A906A28}" srcOrd="0" destOrd="0" presId="urn:microsoft.com/office/officeart/2005/8/layout/default"/>
    <dgm:cxn modelId="{DCA28E98-BFC9-414B-A90B-BFF8345E488C}" type="presOf" srcId="{8E640A4D-3317-4466-9017-8258F0FE77C5}" destId="{424FB242-BCD6-4B86-BA34-7216CDCCF541}" srcOrd="0" destOrd="0" presId="urn:microsoft.com/office/officeart/2005/8/layout/default"/>
    <dgm:cxn modelId="{E29F1F1D-2132-47D9-9DB7-765982D1E96C}" type="presOf" srcId="{CE97B051-DCF4-4C16-90F1-2DCB8CC06AA5}" destId="{286A0C7C-8BF1-43D2-A189-BD47FF3DA037}" srcOrd="0" destOrd="0" presId="urn:microsoft.com/office/officeart/2005/8/layout/default"/>
    <dgm:cxn modelId="{2FB219CA-36CA-4AD4-A5BC-E52E2DCD66B1}" type="presOf" srcId="{010751FF-F569-44A1-8145-DBC7B5B3AEF6}" destId="{E035EB8B-D7E7-423A-9A3C-EBD26DDC9C56}" srcOrd="0" destOrd="0" presId="urn:microsoft.com/office/officeart/2005/8/layout/default"/>
    <dgm:cxn modelId="{33689936-4EAE-4271-8E25-2E37B18B3260}" type="presOf" srcId="{B77254B0-C361-45AD-8889-1E763F96482C}" destId="{7A66F274-6FA7-43E8-BBE6-DDAF41AB149D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95056F1A-72FC-4BE7-9266-DD5EE47F86D2}" type="presParOf" srcId="{77852200-FA05-4C6C-A477-CDD76A906A28}" destId="{E035EB8B-D7E7-423A-9A3C-EBD26DDC9C56}" srcOrd="0" destOrd="0" presId="urn:microsoft.com/office/officeart/2005/8/layout/default"/>
    <dgm:cxn modelId="{03E4AFF8-7375-4451-AB71-12D9DE56AEC6}" type="presParOf" srcId="{77852200-FA05-4C6C-A477-CDD76A906A28}" destId="{1CC53F05-4351-46C4-9770-7400A8957994}" srcOrd="1" destOrd="0" presId="urn:microsoft.com/office/officeart/2005/8/layout/default"/>
    <dgm:cxn modelId="{33EB702F-3027-42EB-9229-25AA1ED4EE85}" type="presParOf" srcId="{77852200-FA05-4C6C-A477-CDD76A906A28}" destId="{286A0C7C-8BF1-43D2-A189-BD47FF3DA037}" srcOrd="2" destOrd="0" presId="urn:microsoft.com/office/officeart/2005/8/layout/default"/>
    <dgm:cxn modelId="{23660525-2342-4503-B4F1-EA1640D14345}" type="presParOf" srcId="{77852200-FA05-4C6C-A477-CDD76A906A28}" destId="{6DECD66E-F589-49CA-9979-B93B73A7F48D}" srcOrd="3" destOrd="0" presId="urn:microsoft.com/office/officeart/2005/8/layout/default"/>
    <dgm:cxn modelId="{4407DC2F-0579-4B30-88C9-E8FD4FAEE0E9}" type="presParOf" srcId="{77852200-FA05-4C6C-A477-CDD76A906A28}" destId="{424FB242-BCD6-4B86-BA34-7216CDCCF541}" srcOrd="4" destOrd="0" presId="urn:microsoft.com/office/officeart/2005/8/layout/default"/>
    <dgm:cxn modelId="{AE9D2D58-1E3E-41BA-921D-AB64FCED9B00}" type="presParOf" srcId="{77852200-FA05-4C6C-A477-CDD76A906A28}" destId="{2FADFE11-510E-4B7A-BA43-98D696899BCB}" srcOrd="5" destOrd="0" presId="urn:microsoft.com/office/officeart/2005/8/layout/default"/>
    <dgm:cxn modelId="{11BBDB36-0937-434E-847C-2BCBE7DA1F80}" type="presParOf" srcId="{77852200-FA05-4C6C-A477-CDD76A906A28}" destId="{7A66F274-6FA7-43E8-BBE6-DDAF41AB149D}" srcOrd="6" destOrd="0" presId="urn:microsoft.com/office/officeart/2005/8/layout/default"/>
    <dgm:cxn modelId="{1FF373C8-613C-4CA1-9785-DA8C6EA9517B}" type="presParOf" srcId="{77852200-FA05-4C6C-A477-CDD76A906A28}" destId="{37A9C71B-D896-4D57-A5FF-B61C484445F6}" srcOrd="7" destOrd="0" presId="urn:microsoft.com/office/officeart/2005/8/layout/default"/>
    <dgm:cxn modelId="{F092167A-37AD-443A-80FB-8ADE02381490}" type="presParOf" srcId="{77852200-FA05-4C6C-A477-CDD76A906A28}" destId="{B7F71274-DE4C-4BE0-AE2B-6E5A78F36FB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Source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Interference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Coefficient </a:t>
          </a:r>
          <a:r>
            <a:rPr lang="en-US" b="1" noProof="0" dirty="0" smtClean="0"/>
            <a:t>a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Depth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13D7EC3D-E312-4C97-81B9-CB418BB1A429}">
      <dgm:prSet phldrT="[Texto]"/>
      <dgm:spPr/>
      <dgm:t>
        <a:bodyPr/>
        <a:lstStyle/>
        <a:p>
          <a:r>
            <a:rPr lang="en-US" noProof="0" smtClean="0"/>
            <a:t>Frequency</a:t>
          </a:r>
          <a:endParaRPr lang="en-US" noProof="0" dirty="0"/>
        </a:p>
      </dgm:t>
    </dgm:pt>
    <dgm:pt modelId="{B0B8A984-C69E-4353-A9F1-A51A9F81BBFE}" type="parTrans" cxnId="{0B23F2E4-D406-4931-8B9E-C0A862C185A6}">
      <dgm:prSet/>
      <dgm:spPr/>
    </dgm:pt>
    <dgm:pt modelId="{4D2CAE39-9BA0-41A4-9069-6778D73F2C15}" type="sibTrans" cxnId="{0B23F2E4-D406-4931-8B9E-C0A862C185A6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DD9A9D-3C6C-4D3D-A0EC-A220B594F8A0}" type="pres">
      <dgm:prSet presAssocID="{62F6DAA0-E6D6-4C4A-8AD5-58BD55C624D3}" presName="sibTrans" presStyleCnt="0"/>
      <dgm:spPr/>
    </dgm:pt>
    <dgm:pt modelId="{DD3443E4-882F-4BFC-81F0-7059FFDC0749}" type="pres">
      <dgm:prSet presAssocID="{13D7EC3D-E312-4C97-81B9-CB418BB1A4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0B23F2E4-D406-4931-8B9E-C0A862C185A6}" srcId="{C3E40682-8633-464D-A78A-7F2AD68A1C2B}" destId="{13D7EC3D-E312-4C97-81B9-CB418BB1A429}" srcOrd="4" destOrd="0" parTransId="{B0B8A984-C69E-4353-A9F1-A51A9F81BBFE}" sibTransId="{4D2CAE39-9BA0-41A4-9069-6778D73F2C15}"/>
    <dgm:cxn modelId="{7243B8E8-E363-486B-B6F9-2D0548DDD7E9}" type="presOf" srcId="{13D7EC3D-E312-4C97-81B9-CB418BB1A429}" destId="{DD3443E4-882F-4BFC-81F0-7059FFDC0749}" srcOrd="0" destOrd="0" presId="urn:microsoft.com/office/officeart/2005/8/layout/default"/>
    <dgm:cxn modelId="{E8811B44-DCEA-4517-9074-4D32FA84D14E}" type="presOf" srcId="{010751FF-F569-44A1-8145-DBC7B5B3AEF6}" destId="{E035EB8B-D7E7-423A-9A3C-EBD26DDC9C56}" srcOrd="0" destOrd="0" presId="urn:microsoft.com/office/officeart/2005/8/layout/default"/>
    <dgm:cxn modelId="{064070B5-545B-4614-86D4-A17DE34395F3}" type="presOf" srcId="{C3E40682-8633-464D-A78A-7F2AD68A1C2B}" destId="{77852200-FA05-4C6C-A477-CDD76A906A28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BF8CD0AB-18E2-415B-B9B7-2468D096C269}" type="presOf" srcId="{B77254B0-C361-45AD-8889-1E763F96482C}" destId="{7A66F274-6FA7-43E8-BBE6-DDAF41AB149D}" srcOrd="0" destOrd="0" presId="urn:microsoft.com/office/officeart/2005/8/layout/default"/>
    <dgm:cxn modelId="{AAD78457-7BA9-4909-8A99-0FCFFC496C55}" srcId="{C3E40682-8633-464D-A78A-7F2AD68A1C2B}" destId="{B77254B0-C361-45AD-8889-1E763F96482C}" srcOrd="3" destOrd="0" parTransId="{DC5ADE3A-3FCA-478A-91ED-0E8349309D58}" sibTransId="{62F6DAA0-E6D6-4C4A-8AD5-58BD55C624D3}"/>
    <dgm:cxn modelId="{52728D3C-DFC1-4ABB-8052-25170D85626C}" type="presOf" srcId="{CE97B051-DCF4-4C16-90F1-2DCB8CC06AA5}" destId="{286A0C7C-8BF1-43D2-A189-BD47FF3DA037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5FBFBA94-AAB6-4B07-9D5F-AA460FB0DB8E}" type="presOf" srcId="{8E640A4D-3317-4466-9017-8258F0FE77C5}" destId="{424FB242-BCD6-4B86-BA34-7216CDCCF541}" srcOrd="0" destOrd="0" presId="urn:microsoft.com/office/officeart/2005/8/layout/default"/>
    <dgm:cxn modelId="{BAE5C4DE-CFFF-4236-84F6-B96479E61655}" type="presParOf" srcId="{77852200-FA05-4C6C-A477-CDD76A906A28}" destId="{E035EB8B-D7E7-423A-9A3C-EBD26DDC9C56}" srcOrd="0" destOrd="0" presId="urn:microsoft.com/office/officeart/2005/8/layout/default"/>
    <dgm:cxn modelId="{6E38554E-327A-46F6-94EC-5621990B05FD}" type="presParOf" srcId="{77852200-FA05-4C6C-A477-CDD76A906A28}" destId="{1CC53F05-4351-46C4-9770-7400A8957994}" srcOrd="1" destOrd="0" presId="urn:microsoft.com/office/officeart/2005/8/layout/default"/>
    <dgm:cxn modelId="{9764CC54-A9EB-40CB-AB44-D381AAAF4D00}" type="presParOf" srcId="{77852200-FA05-4C6C-A477-CDD76A906A28}" destId="{286A0C7C-8BF1-43D2-A189-BD47FF3DA037}" srcOrd="2" destOrd="0" presId="urn:microsoft.com/office/officeart/2005/8/layout/default"/>
    <dgm:cxn modelId="{DA091A2F-59D4-409C-B715-45AC34B2F8D0}" type="presParOf" srcId="{77852200-FA05-4C6C-A477-CDD76A906A28}" destId="{6DECD66E-F589-49CA-9979-B93B73A7F48D}" srcOrd="3" destOrd="0" presId="urn:microsoft.com/office/officeart/2005/8/layout/default"/>
    <dgm:cxn modelId="{D8A08181-9F27-4CBA-866D-13DA0F3B45B5}" type="presParOf" srcId="{77852200-FA05-4C6C-A477-CDD76A906A28}" destId="{424FB242-BCD6-4B86-BA34-7216CDCCF541}" srcOrd="4" destOrd="0" presId="urn:microsoft.com/office/officeart/2005/8/layout/default"/>
    <dgm:cxn modelId="{6528708C-C843-4023-90AD-217797450907}" type="presParOf" srcId="{77852200-FA05-4C6C-A477-CDD76A906A28}" destId="{2FADFE11-510E-4B7A-BA43-98D696899BCB}" srcOrd="5" destOrd="0" presId="urn:microsoft.com/office/officeart/2005/8/layout/default"/>
    <dgm:cxn modelId="{CC75284C-5E54-4F77-81C7-5190B53FC01C}" type="presParOf" srcId="{77852200-FA05-4C6C-A477-CDD76A906A28}" destId="{7A66F274-6FA7-43E8-BBE6-DDAF41AB149D}" srcOrd="6" destOrd="0" presId="urn:microsoft.com/office/officeart/2005/8/layout/default"/>
    <dgm:cxn modelId="{62E4F3F2-9C54-47C9-A2B2-7C421E1C7E75}" type="presParOf" srcId="{77852200-FA05-4C6C-A477-CDD76A906A28}" destId="{72DD9A9D-3C6C-4D3D-A0EC-A220B594F8A0}" srcOrd="7" destOrd="0" presId="urn:microsoft.com/office/officeart/2005/8/layout/default"/>
    <dgm:cxn modelId="{3C28A093-1939-4D99-A73A-CE6FA2273F77}" type="presParOf" srcId="{77852200-FA05-4C6C-A477-CDD76A906A28}" destId="{DD3443E4-882F-4BFC-81F0-7059FFDC074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Source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Interference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Coefficient </a:t>
          </a:r>
          <a:r>
            <a:rPr lang="en-US" b="1" noProof="0" dirty="0" smtClean="0"/>
            <a:t>a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Depth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A3CE0BA5-AB28-4728-BA8D-FFD24D1CA629}">
      <dgm:prSet phldrT="[Texto]"/>
      <dgm:spPr/>
      <dgm:t>
        <a:bodyPr/>
        <a:lstStyle/>
        <a:p>
          <a:r>
            <a:rPr lang="en-US" noProof="0" smtClean="0"/>
            <a:t>Frequency</a:t>
          </a:r>
          <a:endParaRPr lang="en-US" noProof="0" dirty="0"/>
        </a:p>
      </dgm:t>
    </dgm:pt>
    <dgm:pt modelId="{E63048A5-83DE-4530-BC2E-8A9F50FBB601}" type="parTrans" cxnId="{2758813E-0717-4DE6-A97F-97F39EB4D599}">
      <dgm:prSet/>
      <dgm:spPr/>
    </dgm:pt>
    <dgm:pt modelId="{A13E2608-B2D8-4A3C-B4AB-08DBC9EBC22D}" type="sibTrans" cxnId="{2758813E-0717-4DE6-A97F-97F39EB4D599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DDA088-1B14-487A-9A19-4E070A926C68}" type="pres">
      <dgm:prSet presAssocID="{62F6DAA0-E6D6-4C4A-8AD5-58BD55C624D3}" presName="sibTrans" presStyleCnt="0"/>
      <dgm:spPr/>
    </dgm:pt>
    <dgm:pt modelId="{D72D5635-631D-44EC-97EA-8B399272B046}" type="pres">
      <dgm:prSet presAssocID="{A3CE0BA5-AB28-4728-BA8D-FFD24D1CA6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32002A15-D58B-41BD-BBAC-AF3E01043AF7}" type="presOf" srcId="{C3E40682-8633-464D-A78A-7F2AD68A1C2B}" destId="{77852200-FA05-4C6C-A477-CDD76A906A28}" srcOrd="0" destOrd="0" presId="urn:microsoft.com/office/officeart/2005/8/layout/default"/>
    <dgm:cxn modelId="{27FF0AD8-FDFE-4D3A-B417-5EA0644112F6}" type="presOf" srcId="{8E640A4D-3317-4466-9017-8258F0FE77C5}" destId="{424FB242-BCD6-4B86-BA34-7216CDCCF541}" srcOrd="0" destOrd="0" presId="urn:microsoft.com/office/officeart/2005/8/layout/default"/>
    <dgm:cxn modelId="{EC92D141-BCA4-4BFE-B1BC-C9E75B8A8BCE}" type="presOf" srcId="{B77254B0-C361-45AD-8889-1E763F96482C}" destId="{7A66F274-6FA7-43E8-BBE6-DDAF41AB149D}" srcOrd="0" destOrd="0" presId="urn:microsoft.com/office/officeart/2005/8/layout/default"/>
    <dgm:cxn modelId="{0ED187F5-C3BE-4176-9B27-1985BB9E8563}" type="presOf" srcId="{010751FF-F569-44A1-8145-DBC7B5B3AEF6}" destId="{E035EB8B-D7E7-423A-9A3C-EBD26DDC9C56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28A07751-C749-4BCD-8E09-0C24958B6931}" type="presOf" srcId="{CE97B051-DCF4-4C16-90F1-2DCB8CC06AA5}" destId="{286A0C7C-8BF1-43D2-A189-BD47FF3DA037}" srcOrd="0" destOrd="0" presId="urn:microsoft.com/office/officeart/2005/8/layout/default"/>
    <dgm:cxn modelId="{AAD78457-7BA9-4909-8A99-0FCFFC496C55}" srcId="{C3E40682-8633-464D-A78A-7F2AD68A1C2B}" destId="{B77254B0-C361-45AD-8889-1E763F96482C}" srcOrd="3" destOrd="0" parTransId="{DC5ADE3A-3FCA-478A-91ED-0E8349309D58}" sibTransId="{62F6DAA0-E6D6-4C4A-8AD5-58BD55C624D3}"/>
    <dgm:cxn modelId="{2758813E-0717-4DE6-A97F-97F39EB4D599}" srcId="{C3E40682-8633-464D-A78A-7F2AD68A1C2B}" destId="{A3CE0BA5-AB28-4728-BA8D-FFD24D1CA629}" srcOrd="4" destOrd="0" parTransId="{E63048A5-83DE-4530-BC2E-8A9F50FBB601}" sibTransId="{A13E2608-B2D8-4A3C-B4AB-08DBC9EBC22D}"/>
    <dgm:cxn modelId="{414DA908-5A0C-4E7E-B306-7876E7F1F508}" type="presOf" srcId="{A3CE0BA5-AB28-4728-BA8D-FFD24D1CA629}" destId="{D72D5635-631D-44EC-97EA-8B399272B046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626FF8DC-0827-46A1-BF78-50CC10F8A702}" type="presParOf" srcId="{77852200-FA05-4C6C-A477-CDD76A906A28}" destId="{E035EB8B-D7E7-423A-9A3C-EBD26DDC9C56}" srcOrd="0" destOrd="0" presId="urn:microsoft.com/office/officeart/2005/8/layout/default"/>
    <dgm:cxn modelId="{E4AB85A1-8E44-45A6-9060-7427795C8834}" type="presParOf" srcId="{77852200-FA05-4C6C-A477-CDD76A906A28}" destId="{1CC53F05-4351-46C4-9770-7400A8957994}" srcOrd="1" destOrd="0" presId="urn:microsoft.com/office/officeart/2005/8/layout/default"/>
    <dgm:cxn modelId="{C79D969B-4549-45E9-846C-7197713A28F4}" type="presParOf" srcId="{77852200-FA05-4C6C-A477-CDD76A906A28}" destId="{286A0C7C-8BF1-43D2-A189-BD47FF3DA037}" srcOrd="2" destOrd="0" presId="urn:microsoft.com/office/officeart/2005/8/layout/default"/>
    <dgm:cxn modelId="{03681FEC-C6DF-487E-BA62-34A4DD6BAD6B}" type="presParOf" srcId="{77852200-FA05-4C6C-A477-CDD76A906A28}" destId="{6DECD66E-F589-49CA-9979-B93B73A7F48D}" srcOrd="3" destOrd="0" presId="urn:microsoft.com/office/officeart/2005/8/layout/default"/>
    <dgm:cxn modelId="{FD90B063-351A-42BB-9E7A-7E1C4E3F42EE}" type="presParOf" srcId="{77852200-FA05-4C6C-A477-CDD76A906A28}" destId="{424FB242-BCD6-4B86-BA34-7216CDCCF541}" srcOrd="4" destOrd="0" presId="urn:microsoft.com/office/officeart/2005/8/layout/default"/>
    <dgm:cxn modelId="{FC9D3DF5-67E8-4EBF-BB79-11F2B5CEFEDF}" type="presParOf" srcId="{77852200-FA05-4C6C-A477-CDD76A906A28}" destId="{2FADFE11-510E-4B7A-BA43-98D696899BCB}" srcOrd="5" destOrd="0" presId="urn:microsoft.com/office/officeart/2005/8/layout/default"/>
    <dgm:cxn modelId="{C57CE8AA-671A-446C-AA85-95AE335D4325}" type="presParOf" srcId="{77852200-FA05-4C6C-A477-CDD76A906A28}" destId="{7A66F274-6FA7-43E8-BBE6-DDAF41AB149D}" srcOrd="6" destOrd="0" presId="urn:microsoft.com/office/officeart/2005/8/layout/default"/>
    <dgm:cxn modelId="{6803D115-19FD-49AA-B66A-366EFD3533E1}" type="presParOf" srcId="{77852200-FA05-4C6C-A477-CDD76A906A28}" destId="{1BDDA088-1B14-487A-9A19-4E070A926C68}" srcOrd="7" destOrd="0" presId="urn:microsoft.com/office/officeart/2005/8/layout/default"/>
    <dgm:cxn modelId="{8E0F3D28-E1AA-4D0C-987C-B15320EE5C4A}" type="presParOf" srcId="{77852200-FA05-4C6C-A477-CDD76A906A28}" destId="{D72D5635-631D-44EC-97EA-8B399272B04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Source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Interference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Coefficient </a:t>
          </a:r>
          <a:r>
            <a:rPr lang="en-US" b="1" noProof="0" dirty="0" smtClean="0"/>
            <a:t>a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Depth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391EFDAD-8101-4B91-AC72-7732B42E84F3}">
      <dgm:prSet phldrT="[Texto]"/>
      <dgm:spPr/>
      <dgm:t>
        <a:bodyPr/>
        <a:lstStyle/>
        <a:p>
          <a:r>
            <a:rPr lang="en-US" noProof="0" smtClean="0"/>
            <a:t>Frequency</a:t>
          </a:r>
          <a:endParaRPr lang="en-US" noProof="0" dirty="0"/>
        </a:p>
      </dgm:t>
    </dgm:pt>
    <dgm:pt modelId="{4D84558C-474A-4693-87A4-C9198ADC66CF}" type="parTrans" cxnId="{95CCC27B-0743-4A50-942D-89F481A57BA2}">
      <dgm:prSet/>
      <dgm:spPr/>
    </dgm:pt>
    <dgm:pt modelId="{C6E081CF-0A04-47D6-8E02-B55FD1A4D6EB}" type="sibTrans" cxnId="{95CCC27B-0743-4A50-942D-89F481A57BA2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48A110-3C1D-407D-99D3-1C24D940EB59}" type="pres">
      <dgm:prSet presAssocID="{62F6DAA0-E6D6-4C4A-8AD5-58BD55C624D3}" presName="sibTrans" presStyleCnt="0"/>
      <dgm:spPr/>
    </dgm:pt>
    <dgm:pt modelId="{4A77C32E-978C-4E4F-9B34-B93E6363D9CE}" type="pres">
      <dgm:prSet presAssocID="{391EFDAD-8101-4B91-AC72-7732B42E84F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4ECE0493-C7FE-47FE-9E65-2806E5BBB56B}" type="presOf" srcId="{C3E40682-8633-464D-A78A-7F2AD68A1C2B}" destId="{77852200-FA05-4C6C-A477-CDD76A906A28}" srcOrd="0" destOrd="0" presId="urn:microsoft.com/office/officeart/2005/8/layout/default"/>
    <dgm:cxn modelId="{95CCC27B-0743-4A50-942D-89F481A57BA2}" srcId="{C3E40682-8633-464D-A78A-7F2AD68A1C2B}" destId="{391EFDAD-8101-4B91-AC72-7732B42E84F3}" srcOrd="4" destOrd="0" parTransId="{4D84558C-474A-4693-87A4-C9198ADC66CF}" sibTransId="{C6E081CF-0A04-47D6-8E02-B55FD1A4D6EB}"/>
    <dgm:cxn modelId="{17471E58-0331-4938-8A3B-C82749B6593E}" type="presOf" srcId="{391EFDAD-8101-4B91-AC72-7732B42E84F3}" destId="{4A77C32E-978C-4E4F-9B34-B93E6363D9CE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690B44D4-2C5A-4F78-AE4D-4DFE3028AD48}" type="presOf" srcId="{8E640A4D-3317-4466-9017-8258F0FE77C5}" destId="{424FB242-BCD6-4B86-BA34-7216CDCCF541}" srcOrd="0" destOrd="0" presId="urn:microsoft.com/office/officeart/2005/8/layout/default"/>
    <dgm:cxn modelId="{F0BBFA76-58E9-4B44-879A-47080EBA894B}" type="presOf" srcId="{B77254B0-C361-45AD-8889-1E763F96482C}" destId="{7A66F274-6FA7-43E8-BBE6-DDAF41AB149D}" srcOrd="0" destOrd="0" presId="urn:microsoft.com/office/officeart/2005/8/layout/default"/>
    <dgm:cxn modelId="{AAD78457-7BA9-4909-8A99-0FCFFC496C55}" srcId="{C3E40682-8633-464D-A78A-7F2AD68A1C2B}" destId="{B77254B0-C361-45AD-8889-1E763F96482C}" srcOrd="3" destOrd="0" parTransId="{DC5ADE3A-3FCA-478A-91ED-0E8349309D58}" sibTransId="{62F6DAA0-E6D6-4C4A-8AD5-58BD55C624D3}"/>
    <dgm:cxn modelId="{D7464292-A7FE-4090-8BFE-C365881E2C23}" type="presOf" srcId="{CE97B051-DCF4-4C16-90F1-2DCB8CC06AA5}" destId="{286A0C7C-8BF1-43D2-A189-BD47FF3DA037}" srcOrd="0" destOrd="0" presId="urn:microsoft.com/office/officeart/2005/8/layout/default"/>
    <dgm:cxn modelId="{B1D38813-52C1-4DB7-879A-D664B9A15CFC}" type="presOf" srcId="{010751FF-F569-44A1-8145-DBC7B5B3AEF6}" destId="{E035EB8B-D7E7-423A-9A3C-EBD26DDC9C56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B976127D-A6C0-4246-9855-7EF8D51855E4}" type="presParOf" srcId="{77852200-FA05-4C6C-A477-CDD76A906A28}" destId="{E035EB8B-D7E7-423A-9A3C-EBD26DDC9C56}" srcOrd="0" destOrd="0" presId="urn:microsoft.com/office/officeart/2005/8/layout/default"/>
    <dgm:cxn modelId="{A936248B-3D5B-4089-A054-2EF2A61258D1}" type="presParOf" srcId="{77852200-FA05-4C6C-A477-CDD76A906A28}" destId="{1CC53F05-4351-46C4-9770-7400A8957994}" srcOrd="1" destOrd="0" presId="urn:microsoft.com/office/officeart/2005/8/layout/default"/>
    <dgm:cxn modelId="{4308F48D-F6DE-4A9D-A3B2-3A84487E771B}" type="presParOf" srcId="{77852200-FA05-4C6C-A477-CDD76A906A28}" destId="{286A0C7C-8BF1-43D2-A189-BD47FF3DA037}" srcOrd="2" destOrd="0" presId="urn:microsoft.com/office/officeart/2005/8/layout/default"/>
    <dgm:cxn modelId="{5CF03DC6-AE3B-4A78-9751-96932C29F31A}" type="presParOf" srcId="{77852200-FA05-4C6C-A477-CDD76A906A28}" destId="{6DECD66E-F589-49CA-9979-B93B73A7F48D}" srcOrd="3" destOrd="0" presId="urn:microsoft.com/office/officeart/2005/8/layout/default"/>
    <dgm:cxn modelId="{DFC2B563-F6E4-458C-83CB-9100E384373B}" type="presParOf" srcId="{77852200-FA05-4C6C-A477-CDD76A906A28}" destId="{424FB242-BCD6-4B86-BA34-7216CDCCF541}" srcOrd="4" destOrd="0" presId="urn:microsoft.com/office/officeart/2005/8/layout/default"/>
    <dgm:cxn modelId="{EFD61680-44EF-44D9-924C-198DAF96C358}" type="presParOf" srcId="{77852200-FA05-4C6C-A477-CDD76A906A28}" destId="{2FADFE11-510E-4B7A-BA43-98D696899BCB}" srcOrd="5" destOrd="0" presId="urn:microsoft.com/office/officeart/2005/8/layout/default"/>
    <dgm:cxn modelId="{2A1D8F65-3127-4A99-84F0-46FDE793C2DC}" type="presParOf" srcId="{77852200-FA05-4C6C-A477-CDD76A906A28}" destId="{7A66F274-6FA7-43E8-BBE6-DDAF41AB149D}" srcOrd="6" destOrd="0" presId="urn:microsoft.com/office/officeart/2005/8/layout/default"/>
    <dgm:cxn modelId="{225C278C-7FBF-4994-B55A-09E4DFB6D3BD}" type="presParOf" srcId="{77852200-FA05-4C6C-A477-CDD76A906A28}" destId="{4C48A110-3C1D-407D-99D3-1C24D940EB59}" srcOrd="7" destOrd="0" presId="urn:microsoft.com/office/officeart/2005/8/layout/default"/>
    <dgm:cxn modelId="{2C0BDEF5-E4D0-4BED-A41C-059ED027671F}" type="presParOf" srcId="{77852200-FA05-4C6C-A477-CDD76A906A28}" destId="{4A77C32E-978C-4E4F-9B34-B93E6363D9C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1FFEDC-1A69-47AF-A803-C130B95597F0}">
      <dsp:nvSpPr>
        <dsp:cNvPr id="0" name=""/>
        <dsp:cNvSpPr/>
      </dsp:nvSpPr>
      <dsp:spPr>
        <a:xfrm>
          <a:off x="4093" y="771225"/>
          <a:ext cx="1861062" cy="8208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Introduction</a:t>
          </a:r>
          <a:endParaRPr lang="en-US" sz="1900" kern="1200" noProof="0" dirty="0"/>
        </a:p>
      </dsp:txBody>
      <dsp:txXfrm>
        <a:off x="4093" y="771225"/>
        <a:ext cx="1861062" cy="547200"/>
      </dsp:txXfrm>
    </dsp:sp>
    <dsp:sp modelId="{E9A7D570-FC06-4DA5-A4CF-D6E805F30D5F}">
      <dsp:nvSpPr>
        <dsp:cNvPr id="0" name=""/>
        <dsp:cNvSpPr/>
      </dsp:nvSpPr>
      <dsp:spPr>
        <a:xfrm>
          <a:off x="385274" y="1318425"/>
          <a:ext cx="1861062" cy="2120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Caustics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Image point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Catastrophe theory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General features</a:t>
          </a:r>
          <a:endParaRPr lang="en-US" sz="1900" kern="1200" noProof="0" dirty="0"/>
        </a:p>
      </dsp:txBody>
      <dsp:txXfrm>
        <a:off x="385274" y="1318425"/>
        <a:ext cx="1861062" cy="2120400"/>
      </dsp:txXfrm>
    </dsp:sp>
    <dsp:sp modelId="{AEDF8EA6-238B-4696-A6CE-61B4F9967BE4}">
      <dsp:nvSpPr>
        <dsp:cNvPr id="0" name=""/>
        <dsp:cNvSpPr/>
      </dsp:nvSpPr>
      <dsp:spPr>
        <a:xfrm>
          <a:off x="2147286" y="813149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noProof="0"/>
        </a:p>
      </dsp:txBody>
      <dsp:txXfrm>
        <a:off x="2147286" y="813149"/>
        <a:ext cx="598116" cy="463350"/>
      </dsp:txXfrm>
    </dsp:sp>
    <dsp:sp modelId="{098FA855-573C-4938-88EF-6F79ABEEB1D1}">
      <dsp:nvSpPr>
        <dsp:cNvPr id="0" name=""/>
        <dsp:cNvSpPr/>
      </dsp:nvSpPr>
      <dsp:spPr>
        <a:xfrm>
          <a:off x="2993677" y="771225"/>
          <a:ext cx="1861062" cy="8208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Experiments</a:t>
          </a:r>
          <a:endParaRPr lang="en-US" sz="1900" kern="1200" noProof="0" dirty="0"/>
        </a:p>
      </dsp:txBody>
      <dsp:txXfrm>
        <a:off x="2993677" y="771225"/>
        <a:ext cx="1861062" cy="547200"/>
      </dsp:txXfrm>
    </dsp:sp>
    <dsp:sp modelId="{0A9E904F-DF10-45D4-92C9-DABD0D7D4D0D}">
      <dsp:nvSpPr>
        <dsp:cNvPr id="0" name=""/>
        <dsp:cNvSpPr/>
      </dsp:nvSpPr>
      <dsp:spPr>
        <a:xfrm>
          <a:off x="3374859" y="1318425"/>
          <a:ext cx="1861062" cy="2120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Experimental data 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Theory validation</a:t>
          </a:r>
          <a:endParaRPr lang="en-US" sz="1900" kern="1200" noProof="0" dirty="0"/>
        </a:p>
      </dsp:txBody>
      <dsp:txXfrm>
        <a:off x="3374859" y="1318425"/>
        <a:ext cx="1861062" cy="2120400"/>
      </dsp:txXfrm>
    </dsp:sp>
    <dsp:sp modelId="{244DB3C1-CBDE-4BC5-853F-A1A9A8AA258F}">
      <dsp:nvSpPr>
        <dsp:cNvPr id="0" name=""/>
        <dsp:cNvSpPr/>
      </dsp:nvSpPr>
      <dsp:spPr>
        <a:xfrm>
          <a:off x="5136871" y="813149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noProof="0"/>
        </a:p>
      </dsp:txBody>
      <dsp:txXfrm>
        <a:off x="5136871" y="813149"/>
        <a:ext cx="598116" cy="463350"/>
      </dsp:txXfrm>
    </dsp:sp>
    <dsp:sp modelId="{0CB209A3-D732-40D1-8A4A-8935D0652DB3}">
      <dsp:nvSpPr>
        <dsp:cNvPr id="0" name=""/>
        <dsp:cNvSpPr/>
      </dsp:nvSpPr>
      <dsp:spPr>
        <a:xfrm>
          <a:off x="5983262" y="771225"/>
          <a:ext cx="1861062" cy="8208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Conclusion</a:t>
          </a:r>
          <a:endParaRPr lang="en-US" sz="1900" kern="1200" noProof="0" dirty="0"/>
        </a:p>
      </dsp:txBody>
      <dsp:txXfrm>
        <a:off x="5983262" y="771225"/>
        <a:ext cx="1861062" cy="547200"/>
      </dsp:txXfrm>
    </dsp:sp>
    <dsp:sp modelId="{4AC62FD1-B9D0-448D-AA4D-A0C28613631C}">
      <dsp:nvSpPr>
        <dsp:cNvPr id="0" name=""/>
        <dsp:cNvSpPr/>
      </dsp:nvSpPr>
      <dsp:spPr>
        <a:xfrm>
          <a:off x="6364443" y="1318425"/>
          <a:ext cx="1861062" cy="2120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Analysis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Comparison</a:t>
          </a:r>
          <a:endParaRPr lang="en-US" sz="1900" kern="1200" noProof="0" dirty="0"/>
        </a:p>
      </dsp:txBody>
      <dsp:txXfrm>
        <a:off x="6364443" y="1318425"/>
        <a:ext cx="1861062" cy="2120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5EB8B-D7E7-423A-9A3C-EBD26DDC9C56}">
      <dsp:nvSpPr>
        <dsp:cNvPr id="0" name=""/>
        <dsp:cNvSpPr/>
      </dsp:nvSpPr>
      <dsp:spPr>
        <a:xfrm>
          <a:off x="0" y="37364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Source</a:t>
          </a:r>
          <a:endParaRPr lang="en-US" sz="1400" kern="1200" noProof="0" dirty="0"/>
        </a:p>
      </dsp:txBody>
      <dsp:txXfrm>
        <a:off x="0" y="373649"/>
        <a:ext cx="1018456" cy="611073"/>
      </dsp:txXfrm>
    </dsp:sp>
    <dsp:sp modelId="{286A0C7C-8BF1-43D2-A189-BD47FF3DA037}">
      <dsp:nvSpPr>
        <dsp:cNvPr id="0" name=""/>
        <dsp:cNvSpPr/>
      </dsp:nvSpPr>
      <dsp:spPr>
        <a:xfrm>
          <a:off x="0" y="108656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Interference</a:t>
          </a:r>
          <a:endParaRPr lang="en-US" sz="1400" kern="1200" noProof="0" dirty="0"/>
        </a:p>
      </dsp:txBody>
      <dsp:txXfrm>
        <a:off x="0" y="1086569"/>
        <a:ext cx="1018456" cy="611073"/>
      </dsp:txXfrm>
    </dsp:sp>
    <dsp:sp modelId="{424FB242-BCD6-4B86-BA34-7216CDCCF541}">
      <dsp:nvSpPr>
        <dsp:cNvPr id="0" name=""/>
        <dsp:cNvSpPr/>
      </dsp:nvSpPr>
      <dsp:spPr>
        <a:xfrm>
          <a:off x="0" y="1799488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Coefficient </a:t>
          </a:r>
          <a:r>
            <a:rPr lang="en-US" sz="1400" b="1" kern="1200" noProof="0" dirty="0" smtClean="0"/>
            <a:t>a</a:t>
          </a:r>
          <a:endParaRPr lang="en-US" sz="1400" kern="1200" noProof="0" dirty="0"/>
        </a:p>
      </dsp:txBody>
      <dsp:txXfrm>
        <a:off x="0" y="1799488"/>
        <a:ext cx="1018456" cy="611073"/>
      </dsp:txXfrm>
    </dsp:sp>
    <dsp:sp modelId="{7A66F274-6FA7-43E8-BBE6-DDAF41AB149D}">
      <dsp:nvSpPr>
        <dsp:cNvPr id="0" name=""/>
        <dsp:cNvSpPr/>
      </dsp:nvSpPr>
      <dsp:spPr>
        <a:xfrm>
          <a:off x="0" y="2512407"/>
          <a:ext cx="1018456" cy="61107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Depth</a:t>
          </a:r>
          <a:endParaRPr lang="en-US" sz="1400" kern="1200" noProof="0" dirty="0"/>
        </a:p>
      </dsp:txBody>
      <dsp:txXfrm>
        <a:off x="0" y="2512407"/>
        <a:ext cx="1018456" cy="611073"/>
      </dsp:txXfrm>
    </dsp:sp>
    <dsp:sp modelId="{31F3E5E5-1113-40A9-8A2D-CADCB0D8DC07}">
      <dsp:nvSpPr>
        <dsp:cNvPr id="0" name=""/>
        <dsp:cNvSpPr/>
      </dsp:nvSpPr>
      <dsp:spPr>
        <a:xfrm>
          <a:off x="0" y="3225326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Frequency</a:t>
          </a:r>
          <a:endParaRPr lang="en-US" sz="1400" kern="1200" noProof="0" dirty="0"/>
        </a:p>
      </dsp:txBody>
      <dsp:txXfrm>
        <a:off x="0" y="3225326"/>
        <a:ext cx="1018456" cy="61107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5EB8B-D7E7-423A-9A3C-EBD26DDC9C56}">
      <dsp:nvSpPr>
        <dsp:cNvPr id="0" name=""/>
        <dsp:cNvSpPr/>
      </dsp:nvSpPr>
      <dsp:spPr>
        <a:xfrm>
          <a:off x="0" y="37364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Source</a:t>
          </a:r>
          <a:endParaRPr lang="en-US" sz="1400" kern="1200" noProof="0" dirty="0"/>
        </a:p>
      </dsp:txBody>
      <dsp:txXfrm>
        <a:off x="0" y="373649"/>
        <a:ext cx="1018456" cy="611073"/>
      </dsp:txXfrm>
    </dsp:sp>
    <dsp:sp modelId="{286A0C7C-8BF1-43D2-A189-BD47FF3DA037}">
      <dsp:nvSpPr>
        <dsp:cNvPr id="0" name=""/>
        <dsp:cNvSpPr/>
      </dsp:nvSpPr>
      <dsp:spPr>
        <a:xfrm>
          <a:off x="0" y="108656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Interference</a:t>
          </a:r>
          <a:endParaRPr lang="en-US" sz="1400" kern="1200" noProof="0" dirty="0"/>
        </a:p>
      </dsp:txBody>
      <dsp:txXfrm>
        <a:off x="0" y="1086569"/>
        <a:ext cx="1018456" cy="611073"/>
      </dsp:txXfrm>
    </dsp:sp>
    <dsp:sp modelId="{424FB242-BCD6-4B86-BA34-7216CDCCF541}">
      <dsp:nvSpPr>
        <dsp:cNvPr id="0" name=""/>
        <dsp:cNvSpPr/>
      </dsp:nvSpPr>
      <dsp:spPr>
        <a:xfrm>
          <a:off x="0" y="1799488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Coefficient </a:t>
          </a:r>
          <a:r>
            <a:rPr lang="en-US" sz="1400" b="1" kern="1200" noProof="0" dirty="0" smtClean="0"/>
            <a:t>a</a:t>
          </a:r>
          <a:endParaRPr lang="en-US" sz="1400" kern="1200" noProof="0" dirty="0"/>
        </a:p>
      </dsp:txBody>
      <dsp:txXfrm>
        <a:off x="0" y="1799488"/>
        <a:ext cx="1018456" cy="611073"/>
      </dsp:txXfrm>
    </dsp:sp>
    <dsp:sp modelId="{7A66F274-6FA7-43E8-BBE6-DDAF41AB149D}">
      <dsp:nvSpPr>
        <dsp:cNvPr id="0" name=""/>
        <dsp:cNvSpPr/>
      </dsp:nvSpPr>
      <dsp:spPr>
        <a:xfrm>
          <a:off x="0" y="2512407"/>
          <a:ext cx="1018456" cy="61107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Depth</a:t>
          </a:r>
          <a:endParaRPr lang="en-US" sz="1400" kern="1200" noProof="0" dirty="0"/>
        </a:p>
      </dsp:txBody>
      <dsp:txXfrm>
        <a:off x="0" y="2512407"/>
        <a:ext cx="1018456" cy="611073"/>
      </dsp:txXfrm>
    </dsp:sp>
    <dsp:sp modelId="{5C887A3E-67CA-48B3-9326-2F198DBFB2C2}">
      <dsp:nvSpPr>
        <dsp:cNvPr id="0" name=""/>
        <dsp:cNvSpPr/>
      </dsp:nvSpPr>
      <dsp:spPr>
        <a:xfrm>
          <a:off x="0" y="3225326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Frequency</a:t>
          </a:r>
          <a:endParaRPr lang="en-US" sz="1400" kern="1200" noProof="0" dirty="0"/>
        </a:p>
      </dsp:txBody>
      <dsp:txXfrm>
        <a:off x="0" y="3225326"/>
        <a:ext cx="1018456" cy="61107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5EB8B-D7E7-423A-9A3C-EBD26DDC9C56}">
      <dsp:nvSpPr>
        <dsp:cNvPr id="0" name=""/>
        <dsp:cNvSpPr/>
      </dsp:nvSpPr>
      <dsp:spPr>
        <a:xfrm>
          <a:off x="0" y="37364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Source</a:t>
          </a:r>
          <a:endParaRPr lang="en-US" sz="1400" kern="1200" noProof="0" dirty="0"/>
        </a:p>
      </dsp:txBody>
      <dsp:txXfrm>
        <a:off x="0" y="373649"/>
        <a:ext cx="1018456" cy="611073"/>
      </dsp:txXfrm>
    </dsp:sp>
    <dsp:sp modelId="{286A0C7C-8BF1-43D2-A189-BD47FF3DA037}">
      <dsp:nvSpPr>
        <dsp:cNvPr id="0" name=""/>
        <dsp:cNvSpPr/>
      </dsp:nvSpPr>
      <dsp:spPr>
        <a:xfrm>
          <a:off x="0" y="108656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Interference</a:t>
          </a:r>
          <a:endParaRPr lang="en-US" sz="1400" kern="1200" noProof="0" dirty="0"/>
        </a:p>
      </dsp:txBody>
      <dsp:txXfrm>
        <a:off x="0" y="1086569"/>
        <a:ext cx="1018456" cy="611073"/>
      </dsp:txXfrm>
    </dsp:sp>
    <dsp:sp modelId="{424FB242-BCD6-4B86-BA34-7216CDCCF541}">
      <dsp:nvSpPr>
        <dsp:cNvPr id="0" name=""/>
        <dsp:cNvSpPr/>
      </dsp:nvSpPr>
      <dsp:spPr>
        <a:xfrm>
          <a:off x="0" y="1799488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Coefficient </a:t>
          </a:r>
          <a:r>
            <a:rPr lang="en-US" sz="1400" b="1" kern="1200" noProof="0" dirty="0" smtClean="0"/>
            <a:t>a</a:t>
          </a:r>
          <a:endParaRPr lang="en-US" sz="1400" kern="1200" noProof="0" dirty="0"/>
        </a:p>
      </dsp:txBody>
      <dsp:txXfrm>
        <a:off x="0" y="1799488"/>
        <a:ext cx="1018456" cy="611073"/>
      </dsp:txXfrm>
    </dsp:sp>
    <dsp:sp modelId="{7A66F274-6FA7-43E8-BBE6-DDAF41AB149D}">
      <dsp:nvSpPr>
        <dsp:cNvPr id="0" name=""/>
        <dsp:cNvSpPr/>
      </dsp:nvSpPr>
      <dsp:spPr>
        <a:xfrm>
          <a:off x="0" y="2512407"/>
          <a:ext cx="1018456" cy="61107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Depth</a:t>
          </a:r>
          <a:endParaRPr lang="en-US" sz="1400" kern="1200" noProof="0" dirty="0"/>
        </a:p>
      </dsp:txBody>
      <dsp:txXfrm>
        <a:off x="0" y="2512407"/>
        <a:ext cx="1018456" cy="611073"/>
      </dsp:txXfrm>
    </dsp:sp>
    <dsp:sp modelId="{68849229-812A-4568-B925-BD2A38F85075}">
      <dsp:nvSpPr>
        <dsp:cNvPr id="0" name=""/>
        <dsp:cNvSpPr/>
      </dsp:nvSpPr>
      <dsp:spPr>
        <a:xfrm>
          <a:off x="0" y="3225326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Frequency</a:t>
          </a:r>
          <a:endParaRPr lang="en-US" sz="1400" kern="1200" noProof="0" dirty="0"/>
        </a:p>
      </dsp:txBody>
      <dsp:txXfrm>
        <a:off x="0" y="3225326"/>
        <a:ext cx="1018456" cy="61107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5EB8B-D7E7-423A-9A3C-EBD26DDC9C56}">
      <dsp:nvSpPr>
        <dsp:cNvPr id="0" name=""/>
        <dsp:cNvSpPr/>
      </dsp:nvSpPr>
      <dsp:spPr>
        <a:xfrm>
          <a:off x="0" y="373649"/>
          <a:ext cx="1018455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Source</a:t>
          </a:r>
          <a:endParaRPr lang="en-US" sz="1400" kern="1200" noProof="0" dirty="0"/>
        </a:p>
      </dsp:txBody>
      <dsp:txXfrm>
        <a:off x="0" y="373649"/>
        <a:ext cx="1018455" cy="611073"/>
      </dsp:txXfrm>
    </dsp:sp>
    <dsp:sp modelId="{286A0C7C-8BF1-43D2-A189-BD47FF3DA037}">
      <dsp:nvSpPr>
        <dsp:cNvPr id="0" name=""/>
        <dsp:cNvSpPr/>
      </dsp:nvSpPr>
      <dsp:spPr>
        <a:xfrm>
          <a:off x="0" y="1086569"/>
          <a:ext cx="1018455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Interference</a:t>
          </a:r>
          <a:endParaRPr lang="en-US" sz="1400" kern="1200" noProof="0" dirty="0"/>
        </a:p>
      </dsp:txBody>
      <dsp:txXfrm>
        <a:off x="0" y="1086569"/>
        <a:ext cx="1018455" cy="611073"/>
      </dsp:txXfrm>
    </dsp:sp>
    <dsp:sp modelId="{424FB242-BCD6-4B86-BA34-7216CDCCF541}">
      <dsp:nvSpPr>
        <dsp:cNvPr id="0" name=""/>
        <dsp:cNvSpPr/>
      </dsp:nvSpPr>
      <dsp:spPr>
        <a:xfrm>
          <a:off x="0" y="1799488"/>
          <a:ext cx="1018455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Coefficient </a:t>
          </a:r>
          <a:r>
            <a:rPr lang="en-US" sz="1400" b="1" kern="1200" noProof="0" dirty="0" smtClean="0"/>
            <a:t>a</a:t>
          </a:r>
          <a:endParaRPr lang="en-US" sz="1400" kern="1200" noProof="0" dirty="0"/>
        </a:p>
      </dsp:txBody>
      <dsp:txXfrm>
        <a:off x="0" y="1799488"/>
        <a:ext cx="1018455" cy="611073"/>
      </dsp:txXfrm>
    </dsp:sp>
    <dsp:sp modelId="{7A66F274-6FA7-43E8-BBE6-DDAF41AB149D}">
      <dsp:nvSpPr>
        <dsp:cNvPr id="0" name=""/>
        <dsp:cNvSpPr/>
      </dsp:nvSpPr>
      <dsp:spPr>
        <a:xfrm>
          <a:off x="0" y="2512407"/>
          <a:ext cx="1018455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Depth</a:t>
          </a:r>
          <a:endParaRPr lang="en-US" sz="1400" kern="1200" noProof="0" dirty="0"/>
        </a:p>
      </dsp:txBody>
      <dsp:txXfrm>
        <a:off x="0" y="2512407"/>
        <a:ext cx="1018455" cy="611073"/>
      </dsp:txXfrm>
    </dsp:sp>
    <dsp:sp modelId="{68849229-812A-4568-B925-BD2A38F85075}">
      <dsp:nvSpPr>
        <dsp:cNvPr id="0" name=""/>
        <dsp:cNvSpPr/>
      </dsp:nvSpPr>
      <dsp:spPr>
        <a:xfrm>
          <a:off x="0" y="3225326"/>
          <a:ext cx="1018455" cy="61107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Frequency</a:t>
          </a:r>
          <a:endParaRPr lang="en-US" sz="1400" kern="1200" noProof="0" dirty="0"/>
        </a:p>
      </dsp:txBody>
      <dsp:txXfrm>
        <a:off x="0" y="3225326"/>
        <a:ext cx="1018455" cy="611073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5EB8B-D7E7-423A-9A3C-EBD26DDC9C56}">
      <dsp:nvSpPr>
        <dsp:cNvPr id="0" name=""/>
        <dsp:cNvSpPr/>
      </dsp:nvSpPr>
      <dsp:spPr>
        <a:xfrm>
          <a:off x="0" y="373649"/>
          <a:ext cx="1018455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Source</a:t>
          </a:r>
          <a:endParaRPr lang="en-US" sz="1400" kern="1200" noProof="0" dirty="0"/>
        </a:p>
      </dsp:txBody>
      <dsp:txXfrm>
        <a:off x="0" y="373649"/>
        <a:ext cx="1018455" cy="611073"/>
      </dsp:txXfrm>
    </dsp:sp>
    <dsp:sp modelId="{286A0C7C-8BF1-43D2-A189-BD47FF3DA037}">
      <dsp:nvSpPr>
        <dsp:cNvPr id="0" name=""/>
        <dsp:cNvSpPr/>
      </dsp:nvSpPr>
      <dsp:spPr>
        <a:xfrm>
          <a:off x="0" y="1086569"/>
          <a:ext cx="1018455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Interference</a:t>
          </a:r>
          <a:endParaRPr lang="en-US" sz="1400" kern="1200" noProof="0" dirty="0"/>
        </a:p>
      </dsp:txBody>
      <dsp:txXfrm>
        <a:off x="0" y="1086569"/>
        <a:ext cx="1018455" cy="611073"/>
      </dsp:txXfrm>
    </dsp:sp>
    <dsp:sp modelId="{424FB242-BCD6-4B86-BA34-7216CDCCF541}">
      <dsp:nvSpPr>
        <dsp:cNvPr id="0" name=""/>
        <dsp:cNvSpPr/>
      </dsp:nvSpPr>
      <dsp:spPr>
        <a:xfrm>
          <a:off x="0" y="1799488"/>
          <a:ext cx="1018455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Coefficient </a:t>
          </a:r>
          <a:r>
            <a:rPr lang="en-US" sz="1400" b="1" kern="1200" noProof="0" dirty="0" smtClean="0"/>
            <a:t>a</a:t>
          </a:r>
          <a:endParaRPr lang="en-US" sz="1400" kern="1200" noProof="0" dirty="0"/>
        </a:p>
      </dsp:txBody>
      <dsp:txXfrm>
        <a:off x="0" y="1799488"/>
        <a:ext cx="1018455" cy="611073"/>
      </dsp:txXfrm>
    </dsp:sp>
    <dsp:sp modelId="{7A66F274-6FA7-43E8-BBE6-DDAF41AB149D}">
      <dsp:nvSpPr>
        <dsp:cNvPr id="0" name=""/>
        <dsp:cNvSpPr/>
      </dsp:nvSpPr>
      <dsp:spPr>
        <a:xfrm>
          <a:off x="0" y="2512407"/>
          <a:ext cx="1018455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Depth</a:t>
          </a:r>
          <a:endParaRPr lang="en-US" sz="1400" kern="1200" noProof="0" dirty="0"/>
        </a:p>
      </dsp:txBody>
      <dsp:txXfrm>
        <a:off x="0" y="2512407"/>
        <a:ext cx="1018455" cy="611073"/>
      </dsp:txXfrm>
    </dsp:sp>
    <dsp:sp modelId="{68849229-812A-4568-B925-BD2A38F85075}">
      <dsp:nvSpPr>
        <dsp:cNvPr id="0" name=""/>
        <dsp:cNvSpPr/>
      </dsp:nvSpPr>
      <dsp:spPr>
        <a:xfrm>
          <a:off x="0" y="3225326"/>
          <a:ext cx="1018455" cy="61107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Frequency</a:t>
          </a:r>
          <a:endParaRPr lang="en-US" sz="1400" kern="1200" noProof="0" dirty="0"/>
        </a:p>
      </dsp:txBody>
      <dsp:txXfrm>
        <a:off x="0" y="3225326"/>
        <a:ext cx="1018455" cy="61107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C708DA-69D0-4F9B-96D4-B90793B01095}">
      <dsp:nvSpPr>
        <dsp:cNvPr id="0" name=""/>
        <dsp:cNvSpPr/>
      </dsp:nvSpPr>
      <dsp:spPr>
        <a:xfrm>
          <a:off x="1603" y="0"/>
          <a:ext cx="3419043" cy="5198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depth/wavelength/amplitude/frequency</a:t>
          </a:r>
          <a:endParaRPr lang="en-US" sz="1500" kern="1200" noProof="0" dirty="0"/>
        </a:p>
      </dsp:txBody>
      <dsp:txXfrm>
        <a:off x="1603" y="0"/>
        <a:ext cx="3419043" cy="519831"/>
      </dsp:txXfrm>
    </dsp:sp>
    <dsp:sp modelId="{377ED1C1-56CB-4732-977B-288DD3C4FC63}">
      <dsp:nvSpPr>
        <dsp:cNvPr id="0" name=""/>
        <dsp:cNvSpPr/>
      </dsp:nvSpPr>
      <dsp:spPr>
        <a:xfrm>
          <a:off x="3762551" y="0"/>
          <a:ext cx="724837" cy="5198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>
        <a:off x="3762551" y="0"/>
        <a:ext cx="724837" cy="519831"/>
      </dsp:txXfrm>
    </dsp:sp>
    <dsp:sp modelId="{2C1E2379-9A9B-41FB-A144-BF31ADFBC37E}">
      <dsp:nvSpPr>
        <dsp:cNvPr id="0" name=""/>
        <dsp:cNvSpPr/>
      </dsp:nvSpPr>
      <dsp:spPr>
        <a:xfrm>
          <a:off x="4788264" y="0"/>
          <a:ext cx="3419043" cy="5198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distance “q”/bright pattern’s length</a:t>
          </a:r>
          <a:endParaRPr lang="en-US" sz="1500" kern="1200" noProof="0" dirty="0"/>
        </a:p>
      </dsp:txBody>
      <dsp:txXfrm>
        <a:off x="4788264" y="0"/>
        <a:ext cx="3419043" cy="51983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C708DA-69D0-4F9B-96D4-B90793B01095}">
      <dsp:nvSpPr>
        <dsp:cNvPr id="0" name=""/>
        <dsp:cNvSpPr/>
      </dsp:nvSpPr>
      <dsp:spPr>
        <a:xfrm>
          <a:off x="1603" y="0"/>
          <a:ext cx="3419043" cy="5198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interference</a:t>
          </a:r>
          <a:endParaRPr lang="en-US" sz="1800" kern="1200" noProof="0" dirty="0"/>
        </a:p>
      </dsp:txBody>
      <dsp:txXfrm>
        <a:off x="1603" y="0"/>
        <a:ext cx="3419043" cy="519831"/>
      </dsp:txXfrm>
    </dsp:sp>
    <dsp:sp modelId="{377ED1C1-56CB-4732-977B-288DD3C4FC63}">
      <dsp:nvSpPr>
        <dsp:cNvPr id="0" name=""/>
        <dsp:cNvSpPr/>
      </dsp:nvSpPr>
      <dsp:spPr>
        <a:xfrm>
          <a:off x="3762551" y="0"/>
          <a:ext cx="724837" cy="5198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noProof="0"/>
        </a:p>
      </dsp:txBody>
      <dsp:txXfrm>
        <a:off x="3762551" y="0"/>
        <a:ext cx="724837" cy="519831"/>
      </dsp:txXfrm>
    </dsp:sp>
    <dsp:sp modelId="{2C1E2379-9A9B-41FB-A144-BF31ADFBC37E}">
      <dsp:nvSpPr>
        <dsp:cNvPr id="0" name=""/>
        <dsp:cNvSpPr/>
      </dsp:nvSpPr>
      <dsp:spPr>
        <a:xfrm>
          <a:off x="4788264" y="0"/>
          <a:ext cx="3419043" cy="5198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pattern‘s length and/or geometry</a:t>
          </a:r>
          <a:endParaRPr lang="en-US" sz="1800" kern="1200" noProof="0" dirty="0"/>
        </a:p>
      </dsp:txBody>
      <dsp:txXfrm>
        <a:off x="4788264" y="0"/>
        <a:ext cx="3419043" cy="51983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C708DA-69D0-4F9B-96D4-B90793B01095}">
      <dsp:nvSpPr>
        <dsp:cNvPr id="0" name=""/>
        <dsp:cNvSpPr/>
      </dsp:nvSpPr>
      <dsp:spPr>
        <a:xfrm>
          <a:off x="1603" y="0"/>
          <a:ext cx="3419043" cy="5198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type of wave/wave source</a:t>
          </a:r>
          <a:endParaRPr lang="en-US" sz="1800" kern="1200" noProof="0" dirty="0"/>
        </a:p>
      </dsp:txBody>
      <dsp:txXfrm>
        <a:off x="1603" y="0"/>
        <a:ext cx="3419043" cy="519831"/>
      </dsp:txXfrm>
    </dsp:sp>
    <dsp:sp modelId="{377ED1C1-56CB-4732-977B-288DD3C4FC63}">
      <dsp:nvSpPr>
        <dsp:cNvPr id="0" name=""/>
        <dsp:cNvSpPr/>
      </dsp:nvSpPr>
      <dsp:spPr>
        <a:xfrm>
          <a:off x="3762551" y="0"/>
          <a:ext cx="724837" cy="5198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noProof="0"/>
        </a:p>
      </dsp:txBody>
      <dsp:txXfrm>
        <a:off x="3762551" y="0"/>
        <a:ext cx="724837" cy="519831"/>
      </dsp:txXfrm>
    </dsp:sp>
    <dsp:sp modelId="{2C1E2379-9A9B-41FB-A144-BF31ADFBC37E}">
      <dsp:nvSpPr>
        <dsp:cNvPr id="0" name=""/>
        <dsp:cNvSpPr/>
      </dsp:nvSpPr>
      <dsp:spPr>
        <a:xfrm>
          <a:off x="4788264" y="0"/>
          <a:ext cx="3419043" cy="5198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pattern‘s geometry</a:t>
          </a:r>
          <a:endParaRPr lang="en-US" sz="1800" kern="1200" noProof="0" dirty="0"/>
        </a:p>
      </dsp:txBody>
      <dsp:txXfrm>
        <a:off x="4788264" y="0"/>
        <a:ext cx="3419043" cy="519831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C708DA-69D0-4F9B-96D4-B90793B01095}">
      <dsp:nvSpPr>
        <dsp:cNvPr id="0" name=""/>
        <dsp:cNvSpPr/>
      </dsp:nvSpPr>
      <dsp:spPr>
        <a:xfrm>
          <a:off x="1603" y="0"/>
          <a:ext cx="3419043" cy="5198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period/frequency/velocity</a:t>
          </a:r>
          <a:endParaRPr lang="en-US" sz="1800" kern="1200" noProof="0" dirty="0"/>
        </a:p>
      </dsp:txBody>
      <dsp:txXfrm>
        <a:off x="1603" y="0"/>
        <a:ext cx="3419043" cy="519831"/>
      </dsp:txXfrm>
    </dsp:sp>
    <dsp:sp modelId="{377ED1C1-56CB-4732-977B-288DD3C4FC63}">
      <dsp:nvSpPr>
        <dsp:cNvPr id="0" name=""/>
        <dsp:cNvSpPr/>
      </dsp:nvSpPr>
      <dsp:spPr>
        <a:xfrm>
          <a:off x="3762551" y="0"/>
          <a:ext cx="724837" cy="5198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noProof="0"/>
        </a:p>
      </dsp:txBody>
      <dsp:txXfrm>
        <a:off x="3762551" y="0"/>
        <a:ext cx="724837" cy="519831"/>
      </dsp:txXfrm>
    </dsp:sp>
    <dsp:sp modelId="{2C1E2379-9A9B-41FB-A144-BF31ADFBC37E}">
      <dsp:nvSpPr>
        <dsp:cNvPr id="0" name=""/>
        <dsp:cNvSpPr/>
      </dsp:nvSpPr>
      <dsp:spPr>
        <a:xfrm>
          <a:off x="4788264" y="0"/>
          <a:ext cx="3419043" cy="5198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bright/dark periodic interchange</a:t>
          </a:r>
          <a:endParaRPr lang="en-US" sz="1800" kern="1200" noProof="0" dirty="0"/>
        </a:p>
      </dsp:txBody>
      <dsp:txXfrm>
        <a:off x="4788264" y="0"/>
        <a:ext cx="3419043" cy="5198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5EB8B-D7E7-423A-9A3C-EBD26DDC9C56}">
      <dsp:nvSpPr>
        <dsp:cNvPr id="0" name=""/>
        <dsp:cNvSpPr/>
      </dsp:nvSpPr>
      <dsp:spPr>
        <a:xfrm>
          <a:off x="0" y="373649"/>
          <a:ext cx="1018456" cy="61107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Source</a:t>
          </a:r>
          <a:endParaRPr lang="en-US" sz="1400" kern="1200" noProof="0" dirty="0"/>
        </a:p>
      </dsp:txBody>
      <dsp:txXfrm>
        <a:off x="0" y="373649"/>
        <a:ext cx="1018456" cy="611073"/>
      </dsp:txXfrm>
    </dsp:sp>
    <dsp:sp modelId="{286A0C7C-8BF1-43D2-A189-BD47FF3DA037}">
      <dsp:nvSpPr>
        <dsp:cNvPr id="0" name=""/>
        <dsp:cNvSpPr/>
      </dsp:nvSpPr>
      <dsp:spPr>
        <a:xfrm>
          <a:off x="0" y="108656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Interference</a:t>
          </a:r>
          <a:endParaRPr lang="en-US" sz="1400" kern="1200" noProof="0" dirty="0"/>
        </a:p>
      </dsp:txBody>
      <dsp:txXfrm>
        <a:off x="0" y="1086569"/>
        <a:ext cx="1018456" cy="611073"/>
      </dsp:txXfrm>
    </dsp:sp>
    <dsp:sp modelId="{424FB242-BCD6-4B86-BA34-7216CDCCF541}">
      <dsp:nvSpPr>
        <dsp:cNvPr id="0" name=""/>
        <dsp:cNvSpPr/>
      </dsp:nvSpPr>
      <dsp:spPr>
        <a:xfrm>
          <a:off x="0" y="1799488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Coefficient </a:t>
          </a:r>
          <a:r>
            <a:rPr lang="en-US" sz="1400" b="1" kern="1200" noProof="0" dirty="0" smtClean="0"/>
            <a:t>a</a:t>
          </a:r>
          <a:endParaRPr lang="en-US" sz="1400" kern="1200" noProof="0" dirty="0"/>
        </a:p>
      </dsp:txBody>
      <dsp:txXfrm>
        <a:off x="0" y="1799488"/>
        <a:ext cx="1018456" cy="611073"/>
      </dsp:txXfrm>
    </dsp:sp>
    <dsp:sp modelId="{7A66F274-6FA7-43E8-BBE6-DDAF41AB149D}">
      <dsp:nvSpPr>
        <dsp:cNvPr id="0" name=""/>
        <dsp:cNvSpPr/>
      </dsp:nvSpPr>
      <dsp:spPr>
        <a:xfrm>
          <a:off x="0" y="2512407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Depth</a:t>
          </a:r>
          <a:endParaRPr lang="en-US" sz="1400" kern="1200" noProof="0" dirty="0"/>
        </a:p>
      </dsp:txBody>
      <dsp:txXfrm>
        <a:off x="0" y="2512407"/>
        <a:ext cx="1018456" cy="611073"/>
      </dsp:txXfrm>
    </dsp:sp>
    <dsp:sp modelId="{86C9FA7C-5C89-4DA5-9E96-A8D5024AABDF}">
      <dsp:nvSpPr>
        <dsp:cNvPr id="0" name=""/>
        <dsp:cNvSpPr/>
      </dsp:nvSpPr>
      <dsp:spPr>
        <a:xfrm>
          <a:off x="0" y="3225326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Frequency</a:t>
          </a:r>
          <a:endParaRPr lang="en-US" sz="1400" kern="1200" noProof="0" dirty="0"/>
        </a:p>
      </dsp:txBody>
      <dsp:txXfrm>
        <a:off x="0" y="3225326"/>
        <a:ext cx="1018456" cy="6110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93695A-E417-446C-8028-94EC36C72DD7}">
      <dsp:nvSpPr>
        <dsp:cNvPr id="0" name=""/>
        <dsp:cNvSpPr/>
      </dsp:nvSpPr>
      <dsp:spPr>
        <a:xfrm>
          <a:off x="129310" y="2074"/>
          <a:ext cx="1853274" cy="7716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Wave fronts near wave’s source</a:t>
          </a:r>
          <a:endParaRPr lang="en-US" sz="1800" kern="1200" noProof="0" dirty="0"/>
        </a:p>
      </dsp:txBody>
      <dsp:txXfrm>
        <a:off x="129310" y="2074"/>
        <a:ext cx="1853274" cy="771695"/>
      </dsp:txXfrm>
    </dsp:sp>
    <dsp:sp modelId="{1DCCCEA8-84E8-4D51-B011-11FC0D1C789F}">
      <dsp:nvSpPr>
        <dsp:cNvPr id="0" name=""/>
        <dsp:cNvSpPr/>
      </dsp:nvSpPr>
      <dsp:spPr>
        <a:xfrm rot="5400000">
          <a:off x="911255" y="793061"/>
          <a:ext cx="289385" cy="3472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noProof="0"/>
        </a:p>
      </dsp:txBody>
      <dsp:txXfrm rot="5400000">
        <a:off x="911255" y="793061"/>
        <a:ext cx="289385" cy="347262"/>
      </dsp:txXfrm>
    </dsp:sp>
    <dsp:sp modelId="{DBCAA4A2-DD92-41BD-B5CE-13FBC77CCE37}">
      <dsp:nvSpPr>
        <dsp:cNvPr id="0" name=""/>
        <dsp:cNvSpPr/>
      </dsp:nvSpPr>
      <dsp:spPr>
        <a:xfrm>
          <a:off x="129310" y="1159617"/>
          <a:ext cx="1853274" cy="7716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High energy/amplitude</a:t>
          </a:r>
          <a:endParaRPr lang="en-US" sz="1800" kern="1200" noProof="0" dirty="0"/>
        </a:p>
      </dsp:txBody>
      <dsp:txXfrm>
        <a:off x="129310" y="1159617"/>
        <a:ext cx="1853274" cy="771695"/>
      </dsp:txXfrm>
    </dsp:sp>
    <dsp:sp modelId="{C8359090-8398-4E82-94D3-39CD5E86750D}">
      <dsp:nvSpPr>
        <dsp:cNvPr id="0" name=""/>
        <dsp:cNvSpPr/>
      </dsp:nvSpPr>
      <dsp:spPr>
        <a:xfrm rot="5400000">
          <a:off x="911255" y="1950604"/>
          <a:ext cx="289385" cy="3472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noProof="0"/>
        </a:p>
      </dsp:txBody>
      <dsp:txXfrm rot="5400000">
        <a:off x="911255" y="1950604"/>
        <a:ext cx="289385" cy="347262"/>
      </dsp:txXfrm>
    </dsp:sp>
    <dsp:sp modelId="{FA7877B6-C30A-4BF1-8B23-5B4E63DF45F2}">
      <dsp:nvSpPr>
        <dsp:cNvPr id="0" name=""/>
        <dsp:cNvSpPr/>
      </dsp:nvSpPr>
      <dsp:spPr>
        <a:xfrm>
          <a:off x="129310" y="2317159"/>
          <a:ext cx="1853274" cy="7716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Different “q”</a:t>
          </a:r>
          <a:endParaRPr lang="en-US" sz="1800" kern="1200" noProof="0" dirty="0"/>
        </a:p>
      </dsp:txBody>
      <dsp:txXfrm>
        <a:off x="129310" y="2317159"/>
        <a:ext cx="1853274" cy="771695"/>
      </dsp:txXfrm>
    </dsp:sp>
    <dsp:sp modelId="{A26E241F-0FEE-4AD8-A289-500EF34E8B08}">
      <dsp:nvSpPr>
        <dsp:cNvPr id="0" name=""/>
        <dsp:cNvSpPr/>
      </dsp:nvSpPr>
      <dsp:spPr>
        <a:xfrm rot="5400000">
          <a:off x="911255" y="3108147"/>
          <a:ext cx="289385" cy="3472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noProof="0"/>
        </a:p>
      </dsp:txBody>
      <dsp:txXfrm rot="5400000">
        <a:off x="911255" y="3108147"/>
        <a:ext cx="289385" cy="347262"/>
      </dsp:txXfrm>
    </dsp:sp>
    <dsp:sp modelId="{25F8D839-3B7A-4A05-B800-24F0C4F4BFD4}">
      <dsp:nvSpPr>
        <dsp:cNvPr id="0" name=""/>
        <dsp:cNvSpPr/>
      </dsp:nvSpPr>
      <dsp:spPr>
        <a:xfrm>
          <a:off x="129310" y="3474702"/>
          <a:ext cx="1853274" cy="7716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Different</a:t>
          </a:r>
          <a:r>
            <a:rPr lang="en-US" sz="1800" kern="1200" baseline="0" noProof="0" dirty="0" smtClean="0"/>
            <a:t> brightness</a:t>
          </a:r>
          <a:endParaRPr lang="en-US" sz="1800" kern="1200" noProof="0" dirty="0"/>
        </a:p>
      </dsp:txBody>
      <dsp:txXfrm>
        <a:off x="129310" y="3474702"/>
        <a:ext cx="1853274" cy="7716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5EB8B-D7E7-423A-9A3C-EBD26DDC9C56}">
      <dsp:nvSpPr>
        <dsp:cNvPr id="0" name=""/>
        <dsp:cNvSpPr/>
      </dsp:nvSpPr>
      <dsp:spPr>
        <a:xfrm>
          <a:off x="0" y="37364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Source</a:t>
          </a:r>
          <a:endParaRPr lang="en-US" sz="1400" kern="1200" noProof="0" dirty="0"/>
        </a:p>
      </dsp:txBody>
      <dsp:txXfrm>
        <a:off x="0" y="373649"/>
        <a:ext cx="1018456" cy="611073"/>
      </dsp:txXfrm>
    </dsp:sp>
    <dsp:sp modelId="{286A0C7C-8BF1-43D2-A189-BD47FF3DA037}">
      <dsp:nvSpPr>
        <dsp:cNvPr id="0" name=""/>
        <dsp:cNvSpPr/>
      </dsp:nvSpPr>
      <dsp:spPr>
        <a:xfrm>
          <a:off x="0" y="1086569"/>
          <a:ext cx="1018456" cy="61107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Interference</a:t>
          </a:r>
          <a:endParaRPr lang="en-US" sz="1400" kern="1200" noProof="0" dirty="0"/>
        </a:p>
      </dsp:txBody>
      <dsp:txXfrm>
        <a:off x="0" y="1086569"/>
        <a:ext cx="1018456" cy="611073"/>
      </dsp:txXfrm>
    </dsp:sp>
    <dsp:sp modelId="{424FB242-BCD6-4B86-BA34-7216CDCCF541}">
      <dsp:nvSpPr>
        <dsp:cNvPr id="0" name=""/>
        <dsp:cNvSpPr/>
      </dsp:nvSpPr>
      <dsp:spPr>
        <a:xfrm>
          <a:off x="0" y="1799488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Coefficient </a:t>
          </a:r>
          <a:r>
            <a:rPr lang="en-US" sz="1400" b="1" kern="1200" noProof="0" dirty="0" smtClean="0"/>
            <a:t>a</a:t>
          </a:r>
          <a:endParaRPr lang="en-US" sz="1400" kern="1200" noProof="0" dirty="0"/>
        </a:p>
      </dsp:txBody>
      <dsp:txXfrm>
        <a:off x="0" y="1799488"/>
        <a:ext cx="1018456" cy="611073"/>
      </dsp:txXfrm>
    </dsp:sp>
    <dsp:sp modelId="{7A66F274-6FA7-43E8-BBE6-DDAF41AB149D}">
      <dsp:nvSpPr>
        <dsp:cNvPr id="0" name=""/>
        <dsp:cNvSpPr/>
      </dsp:nvSpPr>
      <dsp:spPr>
        <a:xfrm>
          <a:off x="0" y="2512407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Depth</a:t>
          </a:r>
          <a:endParaRPr lang="en-US" sz="1400" kern="1200" noProof="0" dirty="0"/>
        </a:p>
      </dsp:txBody>
      <dsp:txXfrm>
        <a:off x="0" y="2512407"/>
        <a:ext cx="1018456" cy="611073"/>
      </dsp:txXfrm>
    </dsp:sp>
    <dsp:sp modelId="{7217A546-95E9-456C-A856-ED04B09319A4}">
      <dsp:nvSpPr>
        <dsp:cNvPr id="0" name=""/>
        <dsp:cNvSpPr/>
      </dsp:nvSpPr>
      <dsp:spPr>
        <a:xfrm>
          <a:off x="0" y="3225326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Frequency</a:t>
          </a:r>
          <a:endParaRPr lang="en-US" sz="1400" kern="1200" noProof="0" dirty="0"/>
        </a:p>
      </dsp:txBody>
      <dsp:txXfrm>
        <a:off x="0" y="3225326"/>
        <a:ext cx="1018456" cy="61107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5EB8B-D7E7-423A-9A3C-EBD26DDC9C56}">
      <dsp:nvSpPr>
        <dsp:cNvPr id="0" name=""/>
        <dsp:cNvSpPr/>
      </dsp:nvSpPr>
      <dsp:spPr>
        <a:xfrm>
          <a:off x="0" y="37364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Source</a:t>
          </a:r>
          <a:endParaRPr lang="en-US" sz="1400" kern="1200" noProof="0" dirty="0"/>
        </a:p>
      </dsp:txBody>
      <dsp:txXfrm>
        <a:off x="0" y="373649"/>
        <a:ext cx="1018456" cy="611073"/>
      </dsp:txXfrm>
    </dsp:sp>
    <dsp:sp modelId="{286A0C7C-8BF1-43D2-A189-BD47FF3DA037}">
      <dsp:nvSpPr>
        <dsp:cNvPr id="0" name=""/>
        <dsp:cNvSpPr/>
      </dsp:nvSpPr>
      <dsp:spPr>
        <a:xfrm>
          <a:off x="0" y="1086569"/>
          <a:ext cx="1018456" cy="61107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Interference</a:t>
          </a:r>
          <a:endParaRPr lang="en-US" sz="1400" kern="1200" noProof="0" dirty="0"/>
        </a:p>
      </dsp:txBody>
      <dsp:txXfrm>
        <a:off x="0" y="1086569"/>
        <a:ext cx="1018456" cy="611073"/>
      </dsp:txXfrm>
    </dsp:sp>
    <dsp:sp modelId="{424FB242-BCD6-4B86-BA34-7216CDCCF541}">
      <dsp:nvSpPr>
        <dsp:cNvPr id="0" name=""/>
        <dsp:cNvSpPr/>
      </dsp:nvSpPr>
      <dsp:spPr>
        <a:xfrm>
          <a:off x="0" y="1799488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Coefficient </a:t>
          </a:r>
          <a:r>
            <a:rPr lang="en-US" sz="1400" b="1" kern="1200" noProof="0" dirty="0" smtClean="0"/>
            <a:t>a</a:t>
          </a:r>
          <a:endParaRPr lang="en-US" sz="1400" kern="1200" noProof="0" dirty="0"/>
        </a:p>
      </dsp:txBody>
      <dsp:txXfrm>
        <a:off x="0" y="1799488"/>
        <a:ext cx="1018456" cy="611073"/>
      </dsp:txXfrm>
    </dsp:sp>
    <dsp:sp modelId="{7A66F274-6FA7-43E8-BBE6-DDAF41AB149D}">
      <dsp:nvSpPr>
        <dsp:cNvPr id="0" name=""/>
        <dsp:cNvSpPr/>
      </dsp:nvSpPr>
      <dsp:spPr>
        <a:xfrm>
          <a:off x="0" y="2512407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Depth</a:t>
          </a:r>
          <a:endParaRPr lang="en-US" sz="1400" kern="1200" noProof="0" dirty="0"/>
        </a:p>
      </dsp:txBody>
      <dsp:txXfrm>
        <a:off x="0" y="2512407"/>
        <a:ext cx="1018456" cy="611073"/>
      </dsp:txXfrm>
    </dsp:sp>
    <dsp:sp modelId="{7217A546-95E9-456C-A856-ED04B09319A4}">
      <dsp:nvSpPr>
        <dsp:cNvPr id="0" name=""/>
        <dsp:cNvSpPr/>
      </dsp:nvSpPr>
      <dsp:spPr>
        <a:xfrm>
          <a:off x="0" y="3225326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Frequency</a:t>
          </a:r>
          <a:endParaRPr lang="en-US" sz="1400" kern="1200" noProof="0" dirty="0"/>
        </a:p>
      </dsp:txBody>
      <dsp:txXfrm>
        <a:off x="0" y="3225326"/>
        <a:ext cx="1018456" cy="61107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5EB8B-D7E7-423A-9A3C-EBD26DDC9C56}">
      <dsp:nvSpPr>
        <dsp:cNvPr id="0" name=""/>
        <dsp:cNvSpPr/>
      </dsp:nvSpPr>
      <dsp:spPr>
        <a:xfrm>
          <a:off x="0" y="37364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Source</a:t>
          </a:r>
          <a:endParaRPr lang="en-US" sz="1400" kern="1200" noProof="0" dirty="0"/>
        </a:p>
      </dsp:txBody>
      <dsp:txXfrm>
        <a:off x="0" y="373649"/>
        <a:ext cx="1018456" cy="611073"/>
      </dsp:txXfrm>
    </dsp:sp>
    <dsp:sp modelId="{286A0C7C-8BF1-43D2-A189-BD47FF3DA037}">
      <dsp:nvSpPr>
        <dsp:cNvPr id="0" name=""/>
        <dsp:cNvSpPr/>
      </dsp:nvSpPr>
      <dsp:spPr>
        <a:xfrm>
          <a:off x="0" y="108656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Interference</a:t>
          </a:r>
          <a:endParaRPr lang="en-US" sz="1400" kern="1200" noProof="0" dirty="0"/>
        </a:p>
      </dsp:txBody>
      <dsp:txXfrm>
        <a:off x="0" y="1086569"/>
        <a:ext cx="1018456" cy="611073"/>
      </dsp:txXfrm>
    </dsp:sp>
    <dsp:sp modelId="{424FB242-BCD6-4B86-BA34-7216CDCCF541}">
      <dsp:nvSpPr>
        <dsp:cNvPr id="0" name=""/>
        <dsp:cNvSpPr/>
      </dsp:nvSpPr>
      <dsp:spPr>
        <a:xfrm>
          <a:off x="0" y="1799488"/>
          <a:ext cx="1018456" cy="61107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Coefficient </a:t>
          </a:r>
          <a:r>
            <a:rPr lang="en-US" sz="1400" b="1" kern="1200" noProof="0" dirty="0" smtClean="0"/>
            <a:t>a</a:t>
          </a:r>
          <a:endParaRPr lang="en-US" sz="1400" kern="1200" noProof="0" dirty="0"/>
        </a:p>
      </dsp:txBody>
      <dsp:txXfrm>
        <a:off x="0" y="1799488"/>
        <a:ext cx="1018456" cy="611073"/>
      </dsp:txXfrm>
    </dsp:sp>
    <dsp:sp modelId="{7A66F274-6FA7-43E8-BBE6-DDAF41AB149D}">
      <dsp:nvSpPr>
        <dsp:cNvPr id="0" name=""/>
        <dsp:cNvSpPr/>
      </dsp:nvSpPr>
      <dsp:spPr>
        <a:xfrm>
          <a:off x="0" y="2512407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Depth</a:t>
          </a:r>
          <a:endParaRPr lang="en-US" sz="1400" kern="1200" noProof="0" dirty="0"/>
        </a:p>
      </dsp:txBody>
      <dsp:txXfrm>
        <a:off x="0" y="2512407"/>
        <a:ext cx="1018456" cy="611073"/>
      </dsp:txXfrm>
    </dsp:sp>
    <dsp:sp modelId="{B7F71274-DE4C-4BE0-AE2B-6E5A78F36FB6}">
      <dsp:nvSpPr>
        <dsp:cNvPr id="0" name=""/>
        <dsp:cNvSpPr/>
      </dsp:nvSpPr>
      <dsp:spPr>
        <a:xfrm>
          <a:off x="0" y="3225326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Frequency</a:t>
          </a:r>
          <a:endParaRPr lang="en-US" sz="1400" kern="1200" noProof="0" dirty="0"/>
        </a:p>
      </dsp:txBody>
      <dsp:txXfrm>
        <a:off x="0" y="3225326"/>
        <a:ext cx="1018456" cy="61107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5EB8B-D7E7-423A-9A3C-EBD26DDC9C56}">
      <dsp:nvSpPr>
        <dsp:cNvPr id="0" name=""/>
        <dsp:cNvSpPr/>
      </dsp:nvSpPr>
      <dsp:spPr>
        <a:xfrm>
          <a:off x="0" y="37364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Source</a:t>
          </a:r>
          <a:endParaRPr lang="en-US" sz="1400" kern="1200" noProof="0" dirty="0"/>
        </a:p>
      </dsp:txBody>
      <dsp:txXfrm>
        <a:off x="0" y="373649"/>
        <a:ext cx="1018456" cy="611073"/>
      </dsp:txXfrm>
    </dsp:sp>
    <dsp:sp modelId="{286A0C7C-8BF1-43D2-A189-BD47FF3DA037}">
      <dsp:nvSpPr>
        <dsp:cNvPr id="0" name=""/>
        <dsp:cNvSpPr/>
      </dsp:nvSpPr>
      <dsp:spPr>
        <a:xfrm>
          <a:off x="0" y="108656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Interference</a:t>
          </a:r>
          <a:endParaRPr lang="en-US" sz="1400" kern="1200" noProof="0" dirty="0"/>
        </a:p>
      </dsp:txBody>
      <dsp:txXfrm>
        <a:off x="0" y="1086569"/>
        <a:ext cx="1018456" cy="611073"/>
      </dsp:txXfrm>
    </dsp:sp>
    <dsp:sp modelId="{424FB242-BCD6-4B86-BA34-7216CDCCF541}">
      <dsp:nvSpPr>
        <dsp:cNvPr id="0" name=""/>
        <dsp:cNvSpPr/>
      </dsp:nvSpPr>
      <dsp:spPr>
        <a:xfrm>
          <a:off x="0" y="1799488"/>
          <a:ext cx="1018456" cy="61107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Coefficient </a:t>
          </a:r>
          <a:r>
            <a:rPr lang="en-US" sz="1400" b="1" kern="1200" noProof="0" dirty="0" smtClean="0"/>
            <a:t>a</a:t>
          </a:r>
          <a:endParaRPr lang="en-US" sz="1400" kern="1200" noProof="0" dirty="0"/>
        </a:p>
      </dsp:txBody>
      <dsp:txXfrm>
        <a:off x="0" y="1799488"/>
        <a:ext cx="1018456" cy="611073"/>
      </dsp:txXfrm>
    </dsp:sp>
    <dsp:sp modelId="{7A66F274-6FA7-43E8-BBE6-DDAF41AB149D}">
      <dsp:nvSpPr>
        <dsp:cNvPr id="0" name=""/>
        <dsp:cNvSpPr/>
      </dsp:nvSpPr>
      <dsp:spPr>
        <a:xfrm>
          <a:off x="0" y="2512407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Depth</a:t>
          </a:r>
          <a:endParaRPr lang="en-US" sz="1400" kern="1200" noProof="0" dirty="0"/>
        </a:p>
      </dsp:txBody>
      <dsp:txXfrm>
        <a:off x="0" y="2512407"/>
        <a:ext cx="1018456" cy="611073"/>
      </dsp:txXfrm>
    </dsp:sp>
    <dsp:sp modelId="{DD3443E4-882F-4BFC-81F0-7059FFDC0749}">
      <dsp:nvSpPr>
        <dsp:cNvPr id="0" name=""/>
        <dsp:cNvSpPr/>
      </dsp:nvSpPr>
      <dsp:spPr>
        <a:xfrm>
          <a:off x="0" y="3225326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Frequency</a:t>
          </a:r>
          <a:endParaRPr lang="en-US" sz="1400" kern="1200" noProof="0" dirty="0"/>
        </a:p>
      </dsp:txBody>
      <dsp:txXfrm>
        <a:off x="0" y="3225326"/>
        <a:ext cx="1018456" cy="61107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5EB8B-D7E7-423A-9A3C-EBD26DDC9C56}">
      <dsp:nvSpPr>
        <dsp:cNvPr id="0" name=""/>
        <dsp:cNvSpPr/>
      </dsp:nvSpPr>
      <dsp:spPr>
        <a:xfrm>
          <a:off x="0" y="37364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Source</a:t>
          </a:r>
          <a:endParaRPr lang="en-US" sz="1400" kern="1200" noProof="0" dirty="0"/>
        </a:p>
      </dsp:txBody>
      <dsp:txXfrm>
        <a:off x="0" y="373649"/>
        <a:ext cx="1018456" cy="611073"/>
      </dsp:txXfrm>
    </dsp:sp>
    <dsp:sp modelId="{286A0C7C-8BF1-43D2-A189-BD47FF3DA037}">
      <dsp:nvSpPr>
        <dsp:cNvPr id="0" name=""/>
        <dsp:cNvSpPr/>
      </dsp:nvSpPr>
      <dsp:spPr>
        <a:xfrm>
          <a:off x="0" y="108656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Interference</a:t>
          </a:r>
          <a:endParaRPr lang="en-US" sz="1400" kern="1200" noProof="0" dirty="0"/>
        </a:p>
      </dsp:txBody>
      <dsp:txXfrm>
        <a:off x="0" y="1086569"/>
        <a:ext cx="1018456" cy="611073"/>
      </dsp:txXfrm>
    </dsp:sp>
    <dsp:sp modelId="{424FB242-BCD6-4B86-BA34-7216CDCCF541}">
      <dsp:nvSpPr>
        <dsp:cNvPr id="0" name=""/>
        <dsp:cNvSpPr/>
      </dsp:nvSpPr>
      <dsp:spPr>
        <a:xfrm>
          <a:off x="0" y="1799488"/>
          <a:ext cx="1018456" cy="61107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Coefficient </a:t>
          </a:r>
          <a:r>
            <a:rPr lang="en-US" sz="1400" b="1" kern="1200" noProof="0" dirty="0" smtClean="0"/>
            <a:t>a</a:t>
          </a:r>
          <a:endParaRPr lang="en-US" sz="1400" kern="1200" noProof="0" dirty="0"/>
        </a:p>
      </dsp:txBody>
      <dsp:txXfrm>
        <a:off x="0" y="1799488"/>
        <a:ext cx="1018456" cy="611073"/>
      </dsp:txXfrm>
    </dsp:sp>
    <dsp:sp modelId="{7A66F274-6FA7-43E8-BBE6-DDAF41AB149D}">
      <dsp:nvSpPr>
        <dsp:cNvPr id="0" name=""/>
        <dsp:cNvSpPr/>
      </dsp:nvSpPr>
      <dsp:spPr>
        <a:xfrm>
          <a:off x="0" y="2512407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Depth</a:t>
          </a:r>
          <a:endParaRPr lang="en-US" sz="1400" kern="1200" noProof="0" dirty="0"/>
        </a:p>
      </dsp:txBody>
      <dsp:txXfrm>
        <a:off x="0" y="2512407"/>
        <a:ext cx="1018456" cy="611073"/>
      </dsp:txXfrm>
    </dsp:sp>
    <dsp:sp modelId="{D72D5635-631D-44EC-97EA-8B399272B046}">
      <dsp:nvSpPr>
        <dsp:cNvPr id="0" name=""/>
        <dsp:cNvSpPr/>
      </dsp:nvSpPr>
      <dsp:spPr>
        <a:xfrm>
          <a:off x="0" y="3225326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Frequency</a:t>
          </a:r>
          <a:endParaRPr lang="en-US" sz="1400" kern="1200" noProof="0" dirty="0"/>
        </a:p>
      </dsp:txBody>
      <dsp:txXfrm>
        <a:off x="0" y="3225326"/>
        <a:ext cx="1018456" cy="61107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5EB8B-D7E7-423A-9A3C-EBD26DDC9C56}">
      <dsp:nvSpPr>
        <dsp:cNvPr id="0" name=""/>
        <dsp:cNvSpPr/>
      </dsp:nvSpPr>
      <dsp:spPr>
        <a:xfrm>
          <a:off x="0" y="37364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Source</a:t>
          </a:r>
          <a:endParaRPr lang="en-US" sz="1400" kern="1200" noProof="0" dirty="0"/>
        </a:p>
      </dsp:txBody>
      <dsp:txXfrm>
        <a:off x="0" y="373649"/>
        <a:ext cx="1018456" cy="611073"/>
      </dsp:txXfrm>
    </dsp:sp>
    <dsp:sp modelId="{286A0C7C-8BF1-43D2-A189-BD47FF3DA037}">
      <dsp:nvSpPr>
        <dsp:cNvPr id="0" name=""/>
        <dsp:cNvSpPr/>
      </dsp:nvSpPr>
      <dsp:spPr>
        <a:xfrm>
          <a:off x="0" y="1086569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Interference</a:t>
          </a:r>
          <a:endParaRPr lang="en-US" sz="1400" kern="1200" noProof="0" dirty="0"/>
        </a:p>
      </dsp:txBody>
      <dsp:txXfrm>
        <a:off x="0" y="1086569"/>
        <a:ext cx="1018456" cy="611073"/>
      </dsp:txXfrm>
    </dsp:sp>
    <dsp:sp modelId="{424FB242-BCD6-4B86-BA34-7216CDCCF541}">
      <dsp:nvSpPr>
        <dsp:cNvPr id="0" name=""/>
        <dsp:cNvSpPr/>
      </dsp:nvSpPr>
      <dsp:spPr>
        <a:xfrm>
          <a:off x="0" y="1799488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Coefficient </a:t>
          </a:r>
          <a:r>
            <a:rPr lang="en-US" sz="1400" b="1" kern="1200" noProof="0" dirty="0" smtClean="0"/>
            <a:t>a</a:t>
          </a:r>
          <a:endParaRPr lang="en-US" sz="1400" kern="1200" noProof="0" dirty="0"/>
        </a:p>
      </dsp:txBody>
      <dsp:txXfrm>
        <a:off x="0" y="1799488"/>
        <a:ext cx="1018456" cy="611073"/>
      </dsp:txXfrm>
    </dsp:sp>
    <dsp:sp modelId="{7A66F274-6FA7-43E8-BBE6-DDAF41AB149D}">
      <dsp:nvSpPr>
        <dsp:cNvPr id="0" name=""/>
        <dsp:cNvSpPr/>
      </dsp:nvSpPr>
      <dsp:spPr>
        <a:xfrm>
          <a:off x="0" y="2512407"/>
          <a:ext cx="1018456" cy="61107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Depth</a:t>
          </a:r>
          <a:endParaRPr lang="en-US" sz="1400" kern="1200" noProof="0" dirty="0"/>
        </a:p>
      </dsp:txBody>
      <dsp:txXfrm>
        <a:off x="0" y="2512407"/>
        <a:ext cx="1018456" cy="611073"/>
      </dsp:txXfrm>
    </dsp:sp>
    <dsp:sp modelId="{4A77C32E-978C-4E4F-9B34-B93E6363D9CE}">
      <dsp:nvSpPr>
        <dsp:cNvPr id="0" name=""/>
        <dsp:cNvSpPr/>
      </dsp:nvSpPr>
      <dsp:spPr>
        <a:xfrm>
          <a:off x="0" y="3225326"/>
          <a:ext cx="1018456" cy="611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Frequency</a:t>
          </a:r>
          <a:endParaRPr lang="en-US" sz="1400" kern="1200" noProof="0" dirty="0"/>
        </a:p>
      </dsp:txBody>
      <dsp:txXfrm>
        <a:off x="0" y="3225326"/>
        <a:ext cx="1018456" cy="611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0.69583</cdr:x>
      <cdr:y>0.17014</cdr:y>
    </cdr:from>
    <cdr:to>
      <cdr:x>0.97708</cdr:x>
      <cdr:y>0.44444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181350" y="466726"/>
          <a:ext cx="1285875" cy="752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pPr algn="ctr"/>
          <a:r>
            <a:rPr lang="pt-BR" sz="1600" dirty="0">
              <a:solidFill>
                <a:srgbClr val="0000FF"/>
              </a:solidFill>
            </a:rPr>
            <a:t>a = 1.5 ∙ 10</a:t>
          </a:r>
          <a:r>
            <a:rPr lang="pt-BR" sz="1600" baseline="30000" dirty="0">
              <a:solidFill>
                <a:srgbClr val="0000FF"/>
              </a:solidFill>
            </a:rPr>
            <a:t>-3</a:t>
          </a:r>
          <a:r>
            <a:rPr lang="pt-BR" sz="1600" baseline="0" dirty="0">
              <a:solidFill>
                <a:srgbClr val="0000FF"/>
              </a:solidFill>
            </a:rPr>
            <a:t> (SI)</a:t>
          </a:r>
          <a:endParaRPr lang="pt-BR" sz="1600" baseline="30000" dirty="0">
            <a:solidFill>
              <a:srgbClr val="0000FF"/>
            </a:solidFill>
          </a:endParaRPr>
        </a:p>
        <a:p xmlns:a="http://schemas.openxmlformats.org/drawingml/2006/main">
          <a:pPr algn="ctr"/>
          <a:r>
            <a:rPr lang="pt-BR" sz="1600" baseline="0" dirty="0">
              <a:solidFill>
                <a:srgbClr val="0000FF"/>
              </a:solidFill>
            </a:rPr>
            <a:t>g = 9.81 m/s²</a:t>
          </a:r>
        </a:p>
        <a:p xmlns:a="http://schemas.openxmlformats.org/drawingml/2006/main">
          <a:pPr algn="ctr"/>
          <a:r>
            <a:rPr lang="pt-BR" sz="1600" baseline="0" dirty="0">
              <a:solidFill>
                <a:srgbClr val="0000FF"/>
              </a:solidFill>
            </a:rPr>
            <a:t>f = 50 Hz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0.7375</cdr:x>
      <cdr:y>0.16667</cdr:y>
    </cdr:from>
    <cdr:to>
      <cdr:x>1</cdr:x>
      <cdr:y>0.44097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248472" y="576064"/>
          <a:ext cx="1512168" cy="948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pt-BR" sz="1600" dirty="0">
              <a:solidFill>
                <a:srgbClr val="0000FF"/>
              </a:solidFill>
            </a:rPr>
            <a:t>a = 1.5 ∙ 10</a:t>
          </a:r>
          <a:r>
            <a:rPr lang="pt-BR" sz="1600" baseline="30000" dirty="0">
              <a:solidFill>
                <a:srgbClr val="0000FF"/>
              </a:solidFill>
            </a:rPr>
            <a:t>-3 </a:t>
          </a:r>
          <a:r>
            <a:rPr lang="pt-BR" sz="1600" baseline="0" dirty="0">
              <a:solidFill>
                <a:srgbClr val="0000FF"/>
              </a:solidFill>
            </a:rPr>
            <a:t>(SI)</a:t>
          </a:r>
        </a:p>
        <a:p xmlns:a="http://schemas.openxmlformats.org/drawingml/2006/main">
          <a:pPr algn="ctr"/>
          <a:r>
            <a:rPr lang="pt-BR" sz="1600" baseline="0" dirty="0">
              <a:solidFill>
                <a:srgbClr val="0000FF"/>
              </a:solidFill>
            </a:rPr>
            <a:t>g = 9.81 m/s²</a:t>
          </a:r>
        </a:p>
        <a:p xmlns:a="http://schemas.openxmlformats.org/drawingml/2006/main">
          <a:pPr algn="ctr"/>
          <a:r>
            <a:rPr lang="pt-BR" sz="1600" baseline="0" dirty="0">
              <a:solidFill>
                <a:srgbClr val="0000FF"/>
              </a:solidFill>
            </a:rPr>
            <a:t>H = 1.5 cm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8A88-C29E-43E9-A86E-532182954CBB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24AD1-8C28-44F1-9E5D-3EDB27F866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4AD1-8C28-44F1-9E5D-3EDB27F866D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4AD1-8C28-44F1-9E5D-3EDB27F866DD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4AD1-8C28-44F1-9E5D-3EDB27F866DD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4AD1-8C28-44F1-9E5D-3EDB27F866DD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4AD1-8C28-44F1-9E5D-3EDB27F866DD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4AD1-8C28-44F1-9E5D-3EDB27F866DD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420888"/>
            <a:ext cx="7772400" cy="1323580"/>
          </a:xfrm>
        </p:spPr>
        <p:txBody>
          <a:bodyPr/>
          <a:lstStyle>
            <a:lvl1pPr>
              <a:defRPr b="1" u="none">
                <a:latin typeface="Cambria" pitchFamily="18" charset="0"/>
              </a:defRPr>
            </a:lvl1pPr>
          </a:lstStyle>
          <a:p>
            <a:r>
              <a:rPr lang="pt-BR" dirty="0" err="1" smtClean="0"/>
              <a:t>Problem</a:t>
            </a:r>
            <a:r>
              <a:rPr lang="pt-BR" dirty="0" smtClean="0"/>
              <a:t> ##</a:t>
            </a:r>
            <a:br>
              <a:rPr lang="pt-BR" dirty="0" smtClean="0"/>
            </a:br>
            <a:r>
              <a:rPr lang="pt-BR" dirty="0" err="1" smtClean="0"/>
              <a:t>Title</a:t>
            </a:r>
            <a:endParaRPr lang="pt-BR" dirty="0"/>
          </a:p>
        </p:txBody>
      </p:sp>
      <p:pic>
        <p:nvPicPr>
          <p:cNvPr id="7" name="Imagem 6" descr="grungy_brazil_flag___brasil_by_think0.jpg"/>
          <p:cNvPicPr>
            <a:picLocks noChangeAspect="1"/>
          </p:cNvPicPr>
          <p:nvPr/>
        </p:nvPicPr>
        <p:blipFill>
          <a:blip r:embed="rId2" cstate="print"/>
          <a:srcRect t="61654" r="50000" b="18426"/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Team of Brazil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420888"/>
            <a:ext cx="7772400" cy="1323580"/>
          </a:xfrm>
        </p:spPr>
        <p:txBody>
          <a:bodyPr/>
          <a:lstStyle>
            <a:lvl1pPr>
              <a:defRPr b="1" u="none">
                <a:latin typeface="Cambria" pitchFamily="18" charset="0"/>
              </a:defRPr>
            </a:lvl1pPr>
          </a:lstStyle>
          <a:p>
            <a:r>
              <a:rPr lang="pt-BR" dirty="0" err="1" smtClean="0"/>
              <a:t>Problem</a:t>
            </a:r>
            <a:r>
              <a:rPr lang="pt-BR" dirty="0" smtClean="0"/>
              <a:t> ##</a:t>
            </a:r>
            <a:br>
              <a:rPr lang="pt-BR" dirty="0" smtClean="0"/>
            </a:br>
            <a:r>
              <a:rPr lang="pt-BR" dirty="0" err="1" smtClean="0"/>
              <a:t>Title</a:t>
            </a:r>
            <a:endParaRPr lang="pt-BR" dirty="0"/>
          </a:p>
        </p:txBody>
      </p:sp>
      <p:pic>
        <p:nvPicPr>
          <p:cNvPr id="7" name="Imagem 6" descr="grungy_brazil_flag___brasil_by_think0.jpg"/>
          <p:cNvPicPr>
            <a:picLocks noChangeAspect="1"/>
          </p:cNvPicPr>
          <p:nvPr/>
        </p:nvPicPr>
        <p:blipFill>
          <a:blip r:embed="rId2" cstate="print"/>
          <a:srcRect t="61654" r="50000" b="18426"/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Team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of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Brazil</a:t>
            </a:r>
            <a:endParaRPr lang="pt-BR" sz="3600" dirty="0" smtClean="0">
              <a:solidFill>
                <a:schemeClr val="accent3">
                  <a:lumMod val="75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grungy_brazil_flag___brasil_by_think0.jpg"/>
          <p:cNvPicPr>
            <a:picLocks noChangeAspect="1"/>
          </p:cNvPicPr>
          <p:nvPr/>
        </p:nvPicPr>
        <p:blipFill>
          <a:blip r:embed="rId2" cstate="print"/>
          <a:srcRect t="61654" r="50000" b="18426"/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51520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Team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of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Brazil</a:t>
            </a:r>
            <a:endParaRPr lang="pt-BR" sz="3600" dirty="0" smtClean="0">
              <a:solidFill>
                <a:schemeClr val="accent3">
                  <a:lumMod val="75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648072"/>
          </a:xfrm>
          <a:solidFill>
            <a:schemeClr val="bg2"/>
          </a:solidFill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420888"/>
            <a:ext cx="7772400" cy="1323580"/>
          </a:xfrm>
        </p:spPr>
        <p:txBody>
          <a:bodyPr/>
          <a:lstStyle>
            <a:lvl1pPr>
              <a:defRPr b="1" u="none">
                <a:latin typeface="Cambria" pitchFamily="18" charset="0"/>
              </a:defRPr>
            </a:lvl1pPr>
          </a:lstStyle>
          <a:p>
            <a:r>
              <a:rPr lang="pt-BR" dirty="0" err="1" smtClean="0"/>
              <a:t>Problem</a:t>
            </a:r>
            <a:r>
              <a:rPr lang="pt-BR" dirty="0" smtClean="0"/>
              <a:t> ##</a:t>
            </a:r>
            <a:br>
              <a:rPr lang="pt-BR" dirty="0" smtClean="0"/>
            </a:br>
            <a:r>
              <a:rPr lang="pt-BR" dirty="0" err="1" smtClean="0"/>
              <a:t>Title</a:t>
            </a:r>
            <a:endParaRPr lang="pt-BR" dirty="0"/>
          </a:p>
        </p:txBody>
      </p:sp>
      <p:pic>
        <p:nvPicPr>
          <p:cNvPr id="7" name="Imagem 6" descr="grungy_brazil_flag___brasil_by_think0.jpg"/>
          <p:cNvPicPr>
            <a:picLocks noChangeAspect="1"/>
          </p:cNvPicPr>
          <p:nvPr/>
        </p:nvPicPr>
        <p:blipFill>
          <a:blip r:embed="rId2" cstate="print"/>
          <a:srcRect t="61654" r="50000" b="18426"/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Team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Brazil</a:t>
            </a:r>
            <a:endParaRPr lang="pt-BR" sz="3600" dirty="0" smtClean="0">
              <a:solidFill>
                <a:schemeClr val="accent3">
                  <a:lumMod val="75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árbara\AppData\Local\Microsoft\Windows\Temporary Internet Files\Content.IE5\M8WLSQSZ\MC900438293[1].wm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64088" y="1268760"/>
            <a:ext cx="3686175" cy="352425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395536" y="3212976"/>
            <a:ext cx="6840760" cy="30963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1500" b="0" i="0" u="none" strike="noStrike" kern="1200" cap="none" spc="0" normalizeH="0" baseline="0" noProof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lang="en-US" sz="115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kumimoji="0" lang="en-US" sz="11500" b="0" i="0" u="none" strike="noStrike" kern="1200" cap="none" spc="0" normalizeH="0" baseline="0" noProof="0" dirty="0" err="1" smtClean="0">
              <a:solidFill>
                <a:schemeClr val="accent3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pic>
        <p:nvPicPr>
          <p:cNvPr id="7" name="Imagem 6" descr="grungy_brazil_flag___brasil_by_think0.jpg"/>
          <p:cNvPicPr>
            <a:picLocks noChangeAspect="1"/>
          </p:cNvPicPr>
          <p:nvPr/>
        </p:nvPicPr>
        <p:blipFill>
          <a:blip r:embed="rId15" cstate="print"/>
          <a:srcRect t="61654" r="50000" b="29766"/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51520" y="13927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err="1" smtClean="0">
                <a:solidFill>
                  <a:schemeClr val="accent3">
                    <a:lumMod val="75000"/>
                  </a:schemeClr>
                </a:solidFill>
              </a:rPr>
              <a:t>Team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accent3">
                    <a:lumMod val="75000"/>
                  </a:schemeClr>
                </a:solidFill>
              </a:rPr>
              <a:t>Brazil</a:t>
            </a:r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Problem</a:t>
            </a:r>
            <a:r>
              <a:rPr lang="pt-BR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## </a:t>
            </a:r>
            <a:r>
              <a:rPr lang="pt-BR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Title</a:t>
            </a:r>
            <a:endParaRPr lang="pt-BR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6309320"/>
            <a:ext cx="86409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280000" algn="r"/>
              </a:tabLst>
            </a:pPr>
            <a:r>
              <a:rPr lang="en-US" sz="105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Team of</a:t>
            </a:r>
            <a:r>
              <a:rPr lang="en-US" sz="105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 Brazil: Bárbara Santiago, Guilherme Moreira, Ibraim Rebouças, João Gabriel Faria and Liara Guinsberg	</a:t>
            </a:r>
            <a:r>
              <a:rPr lang="en-US" sz="1050" b="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Bad Saulgau, 20</a:t>
            </a:r>
            <a:r>
              <a:rPr lang="en-US" sz="1050" b="0" baseline="300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sz="1050" b="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 – 29</a:t>
            </a:r>
            <a:r>
              <a:rPr lang="en-US" sz="1050" b="0" baseline="300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sz="1050" b="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 July, 2012</a:t>
            </a:r>
            <a:endParaRPr lang="en-US" sz="1050" baseline="0" noProof="0" dirty="0" smtClean="0">
              <a:solidFill>
                <a:schemeClr val="bg1">
                  <a:lumMod val="65000"/>
                </a:schemeClr>
              </a:solidFill>
              <a:latin typeface="+mn-lt"/>
              <a:cs typeface="Arial" pitchFamily="34" charset="0"/>
            </a:endParaRPr>
          </a:p>
          <a:p>
            <a:pPr>
              <a:tabLst>
                <a:tab pos="8280000" algn="r"/>
              </a:tabLst>
            </a:pPr>
            <a:r>
              <a:rPr lang="en-US" sz="1050" b="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Reporter: </a:t>
            </a:r>
            <a:r>
              <a:rPr lang="en-US" sz="1050" b="1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Bárbara Cruvinel Santiago	</a:t>
            </a:r>
            <a:fld id="{527E93F8-A3B3-4872-83EA-D7C4E4543407}" type="slidenum">
              <a:rPr lang="en-US" sz="1050" b="1" baseline="0" noProof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pPr>
                <a:tabLst>
                  <a:tab pos="8280000" algn="r"/>
                </a:tabLst>
              </a:pPr>
              <a:t>‹nº›</a:t>
            </a:fld>
            <a:endParaRPr lang="en-US" sz="1050" b="1" noProof="0" dirty="0">
              <a:solidFill>
                <a:schemeClr val="bg1">
                  <a:lumMod val="6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8" name="Imagem 7" descr="grungy_brazil_flag___brasil_by_think0.jpg"/>
          <p:cNvPicPr>
            <a:picLocks noChangeAspect="1"/>
          </p:cNvPicPr>
          <p:nvPr/>
        </p:nvPicPr>
        <p:blipFill>
          <a:blip r:embed="rId15" cstate="print"/>
          <a:srcRect t="61654" r="50000" b="29766"/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51520" y="139279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noProof="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Team of Brazil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noProof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Problem 5: Bright waves</a:t>
            </a:r>
            <a:endParaRPr lang="en-US" sz="2000" b="0" i="0" noProof="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41.pn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Users\B&#225;rbara\Documents\iypt%202012\5%20-%20bright%20waves\motor.wmv" TargetMode="Externa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Users\B&#225;rbara\Documents\iypt%202012\5%20-%20bright%20waves\demonstra&#231;&#227;o%20dos%20padr&#245;es%20formados.wmv" TargetMode="Externa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chart" Target="../charts/chart1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chart" Target="../charts/chart2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18" Type="http://schemas.openxmlformats.org/officeDocument/2006/relationships/diagramLayout" Target="../diagrams/layout18.xml"/><Relationship Id="rId3" Type="http://schemas.openxmlformats.org/officeDocument/2006/relationships/diagramLayout" Target="../diagrams/layout15.xml"/><Relationship Id="rId21" Type="http://schemas.microsoft.com/office/2007/relationships/diagramDrawing" Target="../diagrams/drawing18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17" Type="http://schemas.openxmlformats.org/officeDocument/2006/relationships/diagramData" Target="../diagrams/data18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20" Type="http://schemas.openxmlformats.org/officeDocument/2006/relationships/diagramColors" Target="../diagrams/colors1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10" Type="http://schemas.openxmlformats.org/officeDocument/2006/relationships/diagramColors" Target="../diagrams/colors16.xml"/><Relationship Id="rId19" Type="http://schemas.openxmlformats.org/officeDocument/2006/relationships/diagramQuickStyle" Target="../diagrams/quickStyle18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3886200" cy="187220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/>
              <a:t>Problem 05</a:t>
            </a:r>
            <a:br>
              <a:rPr lang="en-US" sz="4800" dirty="0" smtClean="0"/>
            </a:br>
            <a:r>
              <a:rPr lang="en-US" sz="4800" dirty="0" smtClean="0"/>
              <a:t>Bright waves</a:t>
            </a:r>
            <a:endParaRPr lang="en-US" sz="48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67544" y="5157192"/>
            <a:ext cx="388843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l">
              <a:buNone/>
              <a:defRPr i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Bárbara Cruvinel Santiago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Bárbara\Documents\iypt 2012\5 - bright waves\fotos\experimento 2\fonte pontual\fotos utilizáveis\DSC09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96952"/>
            <a:ext cx="33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Width of the pattern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Fold catastrophes united by cusps.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64" y="5113320"/>
            <a:ext cx="2076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69160"/>
            <a:ext cx="1390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1979" y="5501605"/>
            <a:ext cx="18383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323528" y="5157192"/>
            <a:ext cx="2160240" cy="50405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4932040" y="5013176"/>
            <a:ext cx="3888432" cy="57606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vert="horz" wrap="square" lIns="91440" tIns="45720" rIns="91440" bIns="45720" rtlCol="0" anchor="ctr" anchorCtr="0">
            <a:normAutofit fontScale="77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Varies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catastrophe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opening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449024"/>
            <a:ext cx="469108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024" y="2420887"/>
            <a:ext cx="4283968" cy="253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Elipse 14"/>
          <p:cNvSpPr/>
          <p:nvPr/>
        </p:nvSpPr>
        <p:spPr>
          <a:xfrm>
            <a:off x="1921772" y="5186996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456138"/>
            <a:ext cx="3779912" cy="227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429000"/>
            <a:ext cx="3816424" cy="229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Width of the pattern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67" y="2132856"/>
            <a:ext cx="1057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229" y="3573016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653136"/>
            <a:ext cx="1600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092" y="2708920"/>
            <a:ext cx="13430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4681" y="2276872"/>
            <a:ext cx="442717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512148" y="2218932"/>
            <a:ext cx="4552240" cy="121006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3995936" y="4221088"/>
            <a:ext cx="1152128" cy="864096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91440" tIns="45720" rIns="91440" bIns="45720" rtlCol="0" anchor="ctr" anchorCtr="0">
            <a:normAutofit fontScale="47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= 0.1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800" baseline="0" dirty="0" smtClean="0"/>
              <a:t>f  = 30 Hz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 = 9.81 m/s²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12160" y="4293096"/>
            <a:ext cx="1152128" cy="864096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91440" tIns="45720" rIns="91440" bIns="45720" rtlCol="0" anchor="ctr" anchorCtr="0">
            <a:normAutofit fontScale="47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800" baseline="0" dirty="0" smtClean="0"/>
              <a:t>H =</a:t>
            </a:r>
            <a:r>
              <a:rPr lang="pt-BR" sz="2800" dirty="0" smtClean="0"/>
              <a:t> 1.5 cm</a:t>
            </a:r>
            <a:endParaRPr lang="pt-BR" sz="2800" baseline="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 = 9.81 m/s²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799936" y="1844824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General expression for bright pattern’s width behavior: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2" grpId="0"/>
      <p:bldP spid="12" grpId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wave’s characteristics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5338936" cy="420933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Influences: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λ</a:t>
            </a:r>
            <a:r>
              <a:rPr lang="en-US" dirty="0" smtClean="0"/>
              <a:t>: size of the pattern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: radius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</a:t>
            </a:r>
            <a:r>
              <a:rPr lang="en-US" dirty="0" smtClean="0"/>
              <a:t>, </a:t>
            </a:r>
            <a:r>
              <a:rPr lang="en-US" smtClean="0">
                <a:solidFill>
                  <a:schemeClr val="tx2"/>
                </a:solidFill>
              </a:rPr>
              <a:t>v</a:t>
            </a:r>
            <a:r>
              <a:rPr lang="en-US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f</a:t>
            </a:r>
            <a:r>
              <a:rPr lang="en-US" dirty="0" smtClean="0"/>
              <a:t>: periodic interchange between bright and dark patterns.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Type of wave</a:t>
            </a:r>
            <a:r>
              <a:rPr lang="en-US" dirty="0" smtClean="0"/>
              <a:t>: circular or linear patterns.</a:t>
            </a:r>
          </a:p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508104" y="1340768"/>
            <a:ext cx="3463925" cy="4294188"/>
            <a:chOff x="2035" y="1214"/>
            <a:chExt cx="5454" cy="67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430" y="3480"/>
              <a:ext cx="4645" cy="1336"/>
              <a:chOff x="2430" y="3480"/>
              <a:chExt cx="4645" cy="1336"/>
            </a:xfrm>
          </p:grpSpPr>
          <p:cxnSp>
            <p:nvCxnSpPr>
              <p:cNvPr id="24" name="AutoShape 4"/>
              <p:cNvCxnSpPr>
                <a:cxnSpLocks noChangeShapeType="1"/>
              </p:cNvCxnSpPr>
              <p:nvPr/>
            </p:nvCxnSpPr>
            <p:spPr bwMode="auto">
              <a:xfrm flipH="1">
                <a:off x="2430" y="4815"/>
                <a:ext cx="464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5" name="AutoShape 5"/>
              <p:cNvCxnSpPr>
                <a:cxnSpLocks noChangeShapeType="1"/>
              </p:cNvCxnSpPr>
              <p:nvPr/>
            </p:nvCxnSpPr>
            <p:spPr bwMode="auto">
              <a:xfrm flipH="1">
                <a:off x="2430" y="4156"/>
                <a:ext cx="3936" cy="2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6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2430" y="3480"/>
                <a:ext cx="464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6321" y="3480"/>
              <a:ext cx="1168" cy="1365"/>
              <a:chOff x="6321" y="3480"/>
              <a:chExt cx="1168" cy="1365"/>
            </a:xfrm>
          </p:grpSpPr>
          <p:cxnSp>
            <p:nvCxnSpPr>
              <p:cNvPr id="20" name="AutoShape 8"/>
              <p:cNvCxnSpPr>
                <a:cxnSpLocks noChangeShapeType="1"/>
              </p:cNvCxnSpPr>
              <p:nvPr/>
            </p:nvCxnSpPr>
            <p:spPr bwMode="auto">
              <a:xfrm flipH="1" flipV="1">
                <a:off x="6366" y="4156"/>
                <a:ext cx="1" cy="659"/>
              </a:xfrm>
              <a:prstGeom prst="straightConnector1">
                <a:avLst/>
              </a:prstGeom>
              <a:noFill/>
              <a:ln w="28575">
                <a:solidFill>
                  <a:srgbClr val="4BACC6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6321" y="4259"/>
                <a:ext cx="439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2" name="AutoShape 10"/>
              <p:cNvCxnSpPr>
                <a:cxnSpLocks noChangeShapeType="1"/>
              </p:cNvCxnSpPr>
              <p:nvPr/>
            </p:nvCxnSpPr>
            <p:spPr bwMode="auto">
              <a:xfrm flipH="1" flipV="1">
                <a:off x="6870" y="3480"/>
                <a:ext cx="1" cy="1335"/>
              </a:xfrm>
              <a:prstGeom prst="straightConnector1">
                <a:avLst/>
              </a:prstGeom>
              <a:noFill/>
              <a:ln w="28575">
                <a:solidFill>
                  <a:srgbClr val="205867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>
                <a:off x="6870" y="3913"/>
                <a:ext cx="619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215868"/>
                    </a:solidFill>
                    <a:effectLst/>
                    <a:latin typeface="Arial" pitchFamily="34" charset="0"/>
                    <a:cs typeface="Arial" pitchFamily="34" charset="0"/>
                  </a:rPr>
                  <a:t>A’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300" y="1214"/>
              <a:ext cx="4748" cy="6763"/>
              <a:chOff x="2300" y="1214"/>
              <a:chExt cx="4748" cy="6763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3683" y="3540"/>
                <a:ext cx="2007" cy="2064"/>
              </a:xfrm>
              <a:prstGeom prst="ellipse">
                <a:avLst/>
              </a:prstGeom>
              <a:noFill/>
              <a:ln w="19050">
                <a:solidFill>
                  <a:srgbClr val="205867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2300" y="1214"/>
                <a:ext cx="4748" cy="6763"/>
                <a:chOff x="2300" y="1214"/>
                <a:chExt cx="4748" cy="6763"/>
              </a:xfrm>
            </p:grpSpPr>
            <p:sp>
              <p:nvSpPr>
                <p:cNvPr id="16" name="Arc 15"/>
                <p:cNvSpPr>
                  <a:spLocks/>
                </p:cNvSpPr>
                <p:nvPr/>
              </p:nvSpPr>
              <p:spPr bwMode="auto">
                <a:xfrm rot="-5431538" flipH="1" flipV="1">
                  <a:off x="701" y="2813"/>
                  <a:ext cx="4392" cy="1194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309"/>
                    <a:gd name="T1" fmla="*/ 0 h 14187"/>
                    <a:gd name="T2" fmla="*/ 21309 w 21309"/>
                    <a:gd name="T3" fmla="*/ 10655 h 14187"/>
                    <a:gd name="T4" fmla="*/ 0 w 21309"/>
                    <a:gd name="T5" fmla="*/ 14187 h 14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309" h="14187" fill="none" extrusionOk="0">
                      <a:moveTo>
                        <a:pt x="16287" y="-1"/>
                      </a:moveTo>
                      <a:cubicBezTo>
                        <a:pt x="18916" y="3017"/>
                        <a:pt x="20654" y="6706"/>
                        <a:pt x="21309" y="10654"/>
                      </a:cubicBezTo>
                    </a:path>
                    <a:path w="21309" h="14187" stroke="0" extrusionOk="0">
                      <a:moveTo>
                        <a:pt x="16287" y="-1"/>
                      </a:moveTo>
                      <a:cubicBezTo>
                        <a:pt x="18916" y="3017"/>
                        <a:pt x="20654" y="6706"/>
                        <a:pt x="21309" y="10654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20586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7" name="Arc 16"/>
                <p:cNvSpPr>
                  <a:spLocks/>
                </p:cNvSpPr>
                <p:nvPr/>
              </p:nvSpPr>
              <p:spPr bwMode="auto">
                <a:xfrm rot="-5431538">
                  <a:off x="1878" y="5140"/>
                  <a:ext cx="4452" cy="1221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14503"/>
                    <a:gd name="T2" fmla="*/ 21598 w 21600"/>
                    <a:gd name="T3" fmla="*/ 14503 h 14503"/>
                    <a:gd name="T4" fmla="*/ 0 w 21600"/>
                    <a:gd name="T5" fmla="*/ 14187 h 14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4503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4292"/>
                        <a:pt x="21599" y="14397"/>
                        <a:pt x="21597" y="14502"/>
                      </a:cubicBezTo>
                    </a:path>
                    <a:path w="21600" h="14503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4292"/>
                        <a:pt x="21599" y="14397"/>
                        <a:pt x="21597" y="14502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20586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8" name="Arc 17"/>
                <p:cNvSpPr>
                  <a:spLocks/>
                </p:cNvSpPr>
                <p:nvPr/>
              </p:nvSpPr>
              <p:spPr bwMode="auto">
                <a:xfrm rot="5431538" flipH="1">
                  <a:off x="3031" y="5140"/>
                  <a:ext cx="4452" cy="1221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14503"/>
                    <a:gd name="T2" fmla="*/ 21598 w 21600"/>
                    <a:gd name="T3" fmla="*/ 14503 h 14503"/>
                    <a:gd name="T4" fmla="*/ 0 w 21600"/>
                    <a:gd name="T5" fmla="*/ 14187 h 14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4503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4292"/>
                        <a:pt x="21599" y="14397"/>
                        <a:pt x="21597" y="14502"/>
                      </a:cubicBezTo>
                    </a:path>
                    <a:path w="21600" h="14503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4292"/>
                        <a:pt x="21599" y="14397"/>
                        <a:pt x="21597" y="14502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20586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9" name="Arc 18"/>
                <p:cNvSpPr>
                  <a:spLocks/>
                </p:cNvSpPr>
                <p:nvPr/>
              </p:nvSpPr>
              <p:spPr bwMode="auto">
                <a:xfrm rot="5431538" flipV="1">
                  <a:off x="4261" y="2808"/>
                  <a:ext cx="4379" cy="1194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247"/>
                    <a:gd name="T1" fmla="*/ 0 h 14187"/>
                    <a:gd name="T2" fmla="*/ 21247 w 21247"/>
                    <a:gd name="T3" fmla="*/ 10297 h 14187"/>
                    <a:gd name="T4" fmla="*/ 0 w 21247"/>
                    <a:gd name="T5" fmla="*/ 14187 h 14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247" h="14187" fill="none" extrusionOk="0">
                      <a:moveTo>
                        <a:pt x="16287" y="-1"/>
                      </a:moveTo>
                      <a:cubicBezTo>
                        <a:pt x="18835" y="2924"/>
                        <a:pt x="20548" y="6481"/>
                        <a:pt x="21246" y="10297"/>
                      </a:cubicBezTo>
                    </a:path>
                    <a:path w="21247" h="14187" stroke="0" extrusionOk="0">
                      <a:moveTo>
                        <a:pt x="16287" y="-1"/>
                      </a:moveTo>
                      <a:cubicBezTo>
                        <a:pt x="18835" y="2924"/>
                        <a:pt x="20548" y="6481"/>
                        <a:pt x="21246" y="10297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205867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35" y="2654"/>
              <a:ext cx="5317" cy="4700"/>
              <a:chOff x="2035" y="2654"/>
              <a:chExt cx="5317" cy="4700"/>
            </a:xfrm>
          </p:grpSpPr>
          <p:sp>
            <p:nvSpPr>
              <p:cNvPr id="9" name="Oval 20"/>
              <p:cNvSpPr>
                <a:spLocks noChangeArrowheads="1"/>
              </p:cNvSpPr>
              <p:nvPr/>
            </p:nvSpPr>
            <p:spPr bwMode="auto">
              <a:xfrm>
                <a:off x="3127" y="4186"/>
                <a:ext cx="3149" cy="3168"/>
              </a:xfrm>
              <a:prstGeom prst="ellipse">
                <a:avLst/>
              </a:prstGeom>
              <a:noFill/>
              <a:ln w="19050">
                <a:solidFill>
                  <a:srgbClr val="4BACC6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10" name="Group 21"/>
              <p:cNvGrpSpPr>
                <a:grpSpLocks/>
              </p:cNvGrpSpPr>
              <p:nvPr/>
            </p:nvGrpSpPr>
            <p:grpSpPr bwMode="auto">
              <a:xfrm>
                <a:off x="2035" y="2654"/>
                <a:ext cx="5317" cy="4360"/>
                <a:chOff x="2035" y="2654"/>
                <a:chExt cx="5317" cy="4360"/>
              </a:xfrm>
            </p:grpSpPr>
            <p:sp>
              <p:nvSpPr>
                <p:cNvPr id="11" name="Arc 22"/>
                <p:cNvSpPr>
                  <a:spLocks/>
                </p:cNvSpPr>
                <p:nvPr/>
              </p:nvSpPr>
              <p:spPr bwMode="auto">
                <a:xfrm rot="5431538" flipH="1">
                  <a:off x="3302" y="4254"/>
                  <a:ext cx="2832" cy="2687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" name="Arc 23"/>
                <p:cNvSpPr>
                  <a:spLocks/>
                </p:cNvSpPr>
                <p:nvPr/>
              </p:nvSpPr>
              <p:spPr bwMode="auto">
                <a:xfrm rot="-5431538" flipH="1" flipV="1">
                  <a:off x="5343" y="3359"/>
                  <a:ext cx="2701" cy="1317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0603 w 20603"/>
                    <a:gd name="T1" fmla="*/ 6487 h 13644"/>
                    <a:gd name="T2" fmla="*/ 16746 w 20603"/>
                    <a:gd name="T3" fmla="*/ 13644 h 13644"/>
                    <a:gd name="T4" fmla="*/ 0 w 20603"/>
                    <a:gd name="T5" fmla="*/ 0 h 13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03" h="13644" fill="none" extrusionOk="0">
                      <a:moveTo>
                        <a:pt x="20602" y="6486"/>
                      </a:moveTo>
                      <a:cubicBezTo>
                        <a:pt x="19781" y="9095"/>
                        <a:pt x="18472" y="11523"/>
                        <a:pt x="16745" y="13643"/>
                      </a:cubicBezTo>
                    </a:path>
                    <a:path w="20603" h="13644" stroke="0" extrusionOk="0">
                      <a:moveTo>
                        <a:pt x="20602" y="6486"/>
                      </a:moveTo>
                      <a:cubicBezTo>
                        <a:pt x="19781" y="9095"/>
                        <a:pt x="18472" y="11523"/>
                        <a:pt x="16745" y="1364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" name="Arc 24"/>
                <p:cNvSpPr>
                  <a:spLocks/>
                </p:cNvSpPr>
                <p:nvPr/>
              </p:nvSpPr>
              <p:spPr bwMode="auto">
                <a:xfrm rot="-5431538" flipH="1" flipV="1">
                  <a:off x="1353" y="3336"/>
                  <a:ext cx="2733" cy="1370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0841"/>
                    <a:gd name="T1" fmla="*/ 0 h 14187"/>
                    <a:gd name="T2" fmla="*/ 20841 w 20841"/>
                    <a:gd name="T3" fmla="*/ 8511 h 14187"/>
                    <a:gd name="T4" fmla="*/ 0 w 20841"/>
                    <a:gd name="T5" fmla="*/ 14187 h 14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841" h="14187" fill="none" extrusionOk="0">
                      <a:moveTo>
                        <a:pt x="16287" y="-1"/>
                      </a:moveTo>
                      <a:cubicBezTo>
                        <a:pt x="18427" y="2456"/>
                        <a:pt x="19984" y="5366"/>
                        <a:pt x="20840" y="8511"/>
                      </a:cubicBezTo>
                    </a:path>
                    <a:path w="20841" h="14187" stroke="0" extrusionOk="0">
                      <a:moveTo>
                        <a:pt x="16287" y="-1"/>
                      </a:moveTo>
                      <a:cubicBezTo>
                        <a:pt x="18427" y="2456"/>
                        <a:pt x="19984" y="5366"/>
                        <a:pt x="20840" y="8511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Interference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020" y="1844824"/>
            <a:ext cx="3456384" cy="720080"/>
          </a:xfrm>
        </p:spPr>
        <p:txBody>
          <a:bodyPr anchor="ctr" anchorCtr="0"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Two punctual sources: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Imagem 3" descr="http://www.sofisica.com.br/conteudos/Ondulatoria/Ondas/figuras/sob12.gif"/>
          <p:cNvPicPr/>
          <p:nvPr/>
        </p:nvPicPr>
        <p:blipFill>
          <a:blip r:embed="rId2" cstate="print"/>
          <a:srcRect t="1852" b="2116"/>
          <a:stretch>
            <a:fillRect/>
          </a:stretch>
        </p:blipFill>
        <p:spPr bwMode="auto">
          <a:xfrm>
            <a:off x="277988" y="2564904"/>
            <a:ext cx="2448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2284" y="3429000"/>
            <a:ext cx="10572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2004" y="5229200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Constructive: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 = 0, 1; 2; 3...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Destructive: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 = 0,5; 1,5; 2,5; 3,5...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4382444" y="1973104"/>
            <a:ext cx="0" cy="403244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021796" y="1844824"/>
            <a:ext cx="3456384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water waves: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m 9" descr="C:\Users\Bárbara\Documents\iypt 2012\5 - bright waves\esquemas\454px-Standingwaves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726" y="2998620"/>
            <a:ext cx="2430524" cy="302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355976" y="2350548"/>
            <a:ext cx="4788024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Same frequency and opposite directions.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Interference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020" y="1844824"/>
            <a:ext cx="3456384" cy="720080"/>
          </a:xfrm>
        </p:spPr>
        <p:txBody>
          <a:bodyPr anchor="ctr" anchorCtr="0"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Two punctual sources: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Imagem 3" descr="http://www.sofisica.com.br/conteudos/Ondulatoria/Ondas/figuras/sob12.gif"/>
          <p:cNvPicPr/>
          <p:nvPr/>
        </p:nvPicPr>
        <p:blipFill>
          <a:blip r:embed="rId2" cstate="print"/>
          <a:srcRect t="1852" b="2116"/>
          <a:stretch>
            <a:fillRect/>
          </a:stretch>
        </p:blipFill>
        <p:spPr bwMode="auto">
          <a:xfrm>
            <a:off x="277988" y="2564904"/>
            <a:ext cx="2448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2284" y="3429000"/>
            <a:ext cx="10572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to 7"/>
          <p:cNvCxnSpPr/>
          <p:nvPr/>
        </p:nvCxnSpPr>
        <p:spPr>
          <a:xfrm>
            <a:off x="4382444" y="1973104"/>
            <a:ext cx="0" cy="403244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C:\Users\Bárbara\Documents\iypt 2012\5 - bright waves\esquemas\Standing_wave_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3667125" cy="952500"/>
          </a:xfrm>
          <a:prstGeom prst="rect">
            <a:avLst/>
          </a:prstGeom>
          <a:noFill/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902236" y="4293096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Standing waves are produced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Conector de seta reta 13"/>
          <p:cNvCxnSpPr>
            <a:stCxn id="11" idx="2"/>
          </p:cNvCxnSpPr>
          <p:nvPr/>
        </p:nvCxnSpPr>
        <p:spPr>
          <a:xfrm>
            <a:off x="6738440" y="5013176"/>
            <a:ext cx="0" cy="2880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350284" y="5301208"/>
            <a:ext cx="4788024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Easier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to analyze experimentally.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021796" y="1844824"/>
            <a:ext cx="3456384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water waves: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4355976" y="2350548"/>
            <a:ext cx="4788024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Same frequency and opposite directions.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22004" y="5229200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Constructive: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 = 0, 1; 2; 3...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Destructive: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 = 0,5; 1,5; 2,5; 3,5...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Ripple tank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Lead weights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Cylinder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Metal support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Nylon</a:t>
            </a:r>
          </a:p>
          <a:p>
            <a:pPr lvl="0"/>
            <a:r>
              <a:rPr lang="en-US" dirty="0" smtClean="0"/>
              <a:t>Acoustic boxes</a:t>
            </a:r>
          </a:p>
          <a:p>
            <a:pPr lvl="0"/>
            <a:r>
              <a:rPr lang="en-US" dirty="0" smtClean="0"/>
              <a:t>Water</a:t>
            </a:r>
          </a:p>
          <a:p>
            <a:pPr lvl="0"/>
            <a:r>
              <a:rPr lang="en-US" dirty="0" smtClean="0"/>
              <a:t>Aquarium</a:t>
            </a:r>
          </a:p>
          <a:p>
            <a:pPr lvl="0"/>
            <a:r>
              <a:rPr lang="en-US" dirty="0" smtClean="0"/>
              <a:t>Computer</a:t>
            </a:r>
          </a:p>
          <a:p>
            <a:pPr lvl="0"/>
            <a:r>
              <a:rPr lang="en-US" dirty="0" smtClean="0"/>
              <a:t>Wave generator</a:t>
            </a:r>
            <a:endParaRPr lang="en-US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5388" t="4264" r="5388" b="2326"/>
          <a:stretch>
            <a:fillRect/>
          </a:stretch>
        </p:blipFill>
        <p:spPr bwMode="auto">
          <a:xfrm>
            <a:off x="3203848" y="2348880"/>
            <a:ext cx="5472608" cy="29523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description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2520280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Experiment 1: </a:t>
            </a:r>
            <a:r>
              <a:rPr lang="en-US" dirty="0" smtClean="0"/>
              <a:t>analysis of the used source.</a:t>
            </a:r>
            <a:endParaRPr lang="pt-BR" dirty="0" smtClean="0"/>
          </a:p>
          <a:p>
            <a:pPr lvl="0"/>
            <a:r>
              <a:rPr lang="en-US" b="1" dirty="0" smtClean="0"/>
              <a:t>Experiment 2:</a:t>
            </a:r>
            <a:r>
              <a:rPr lang="en-US" dirty="0" smtClean="0"/>
              <a:t> bright pattern interference analysis.</a:t>
            </a:r>
            <a:endParaRPr lang="pt-BR" dirty="0" smtClean="0"/>
          </a:p>
          <a:p>
            <a:pPr lvl="0"/>
            <a:r>
              <a:rPr lang="en-US" b="1" dirty="0" smtClean="0"/>
              <a:t>Experiment 3: </a:t>
            </a:r>
            <a:r>
              <a:rPr lang="en-US" dirty="0" smtClean="0"/>
              <a:t>obtaining the coefficient </a:t>
            </a:r>
            <a:r>
              <a:rPr lang="en-US" b="1" dirty="0" smtClean="0"/>
              <a:t>a</a:t>
            </a:r>
            <a:r>
              <a:rPr lang="en-US" dirty="0" smtClean="0"/>
              <a:t> of the catastrophe theory.</a:t>
            </a:r>
            <a:endParaRPr lang="pt-BR" dirty="0" smtClean="0"/>
          </a:p>
          <a:p>
            <a:pPr lvl="0"/>
            <a:r>
              <a:rPr lang="en-US" b="1" dirty="0" smtClean="0"/>
              <a:t>Experiment 4: </a:t>
            </a:r>
            <a:r>
              <a:rPr lang="en-US" dirty="0" smtClean="0"/>
              <a:t>depth variation analysis.</a:t>
            </a:r>
          </a:p>
          <a:p>
            <a:pPr lvl="0"/>
            <a:r>
              <a:rPr lang="en-US" b="1" dirty="0" smtClean="0"/>
              <a:t>Experiment 5: </a:t>
            </a:r>
            <a:r>
              <a:rPr lang="en-US" dirty="0" smtClean="0"/>
              <a:t>frequency variation analysis.</a:t>
            </a:r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1: analysis of the used  wave source 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b="49805"/>
          <a:stretch>
            <a:fillRect/>
          </a:stretch>
        </p:blipFill>
        <p:spPr bwMode="auto">
          <a:xfrm>
            <a:off x="1608212" y="1846492"/>
            <a:ext cx="2400300" cy="203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t="55072" b="3481"/>
          <a:stretch>
            <a:fillRect/>
          </a:stretch>
        </p:blipFill>
        <p:spPr bwMode="auto">
          <a:xfrm>
            <a:off x="4370984" y="4221088"/>
            <a:ext cx="21717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a 6"/>
          <p:cNvGraphicFramePr/>
          <p:nvPr/>
        </p:nvGraphicFramePr>
        <p:xfrm>
          <a:off x="6588224" y="1916832"/>
          <a:ext cx="21118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1633736" y="4028657"/>
            <a:ext cx="2400300" cy="2019567"/>
            <a:chOff x="1595636" y="4024114"/>
            <a:chExt cx="2400300" cy="201956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t="55212"/>
            <a:stretch>
              <a:fillRect/>
            </a:stretch>
          </p:blipFill>
          <p:spPr bwMode="auto">
            <a:xfrm>
              <a:off x="1595636" y="4230613"/>
              <a:ext cx="2400300" cy="181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t="49905" b="45121"/>
            <a:stretch>
              <a:fillRect/>
            </a:stretch>
          </p:blipFill>
          <p:spPr bwMode="auto">
            <a:xfrm>
              <a:off x="1691680" y="4024114"/>
              <a:ext cx="217170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tângulo 7"/>
          <p:cNvSpPr/>
          <p:nvPr/>
        </p:nvSpPr>
        <p:spPr>
          <a:xfrm>
            <a:off x="2638022" y="5765194"/>
            <a:ext cx="2986972" cy="4001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Patterns </a:t>
            </a:r>
            <a:r>
              <a:rPr lang="en-US" sz="2000" dirty="0" smtClean="0">
                <a:solidFill>
                  <a:schemeClr val="bg1"/>
                </a:solidFill>
              </a:rPr>
              <a:t>differ in geometry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/>
          <a:srcRect t="4974" b="53579"/>
          <a:stretch>
            <a:fillRect/>
          </a:stretch>
        </p:blipFill>
        <p:spPr bwMode="auto">
          <a:xfrm>
            <a:off x="4342848" y="2074916"/>
            <a:ext cx="21717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ector de seta reta 13"/>
          <p:cNvCxnSpPr/>
          <p:nvPr/>
        </p:nvCxnSpPr>
        <p:spPr>
          <a:xfrm flipV="1">
            <a:off x="4038316" y="2924944"/>
            <a:ext cx="27545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4066452" y="5085184"/>
            <a:ext cx="27545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2627784" y="2882740"/>
            <a:ext cx="360040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699792" y="3212976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Wave source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873612" y="4970972"/>
            <a:ext cx="648072" cy="3600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2051720" y="5281463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Wave source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93695A-E417-446C-8028-94EC36C72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0193695A-E417-446C-8028-94EC36C72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CCCEA8-84E8-4D51-B011-11FC0D1C7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1DCCCEA8-84E8-4D51-B011-11FC0D1C7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CAA4A2-DD92-41BD-B5CE-13FBC77CC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DBCAA4A2-DD92-41BD-B5CE-13FBC77CC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359090-8398-4E82-94D3-39CD5E867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C8359090-8398-4E82-94D3-39CD5E867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7877B6-C30A-4BF1-8B23-5B4E63DF4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A7877B6-C30A-4BF1-8B23-5B4E63DF4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6E241F-0FEE-4AD8-A289-500EF34E8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A26E241F-0FEE-4AD8-A289-500EF34E8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F8D839-3B7A-4A05-B800-24F0C4F4B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25F8D839-3B7A-4A05-B800-24F0C4F4B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  <p:bldP spid="16" grpId="0" animBg="1"/>
      <p:bldP spid="17" grpId="0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 interference analysis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2780928"/>
            <a:ext cx="32861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moto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5004048" y="2420888"/>
            <a:ext cx="3936436" cy="29523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 interference analysis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m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2780928"/>
            <a:ext cx="32861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916832"/>
            <a:ext cx="3528392" cy="34496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e 10"/>
          <p:cNvSpPr/>
          <p:nvPr/>
        </p:nvSpPr>
        <p:spPr>
          <a:xfrm>
            <a:off x="6660232" y="328498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804248" y="285293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300192" y="292494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372200" y="24928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6156176" y="3356992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6486412" y="364502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6948264" y="3717032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7092280" y="328498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5292080" y="4221088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Some points of interference can clearly be seen.</a:t>
            </a:r>
            <a:endParaRPr lang="en-US" sz="2000" b="1" dirty="0"/>
          </a:p>
        </p:txBody>
      </p:sp>
      <p:cxnSp>
        <p:nvCxnSpPr>
          <p:cNvPr id="23" name="Conector de seta reta 22"/>
          <p:cNvCxnSpPr>
            <a:stCxn id="21" idx="2"/>
          </p:cNvCxnSpPr>
          <p:nvPr/>
        </p:nvCxnSpPr>
        <p:spPr>
          <a:xfrm>
            <a:off x="6876256" y="4928974"/>
            <a:ext cx="0" cy="73227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5083550" y="5733256"/>
            <a:ext cx="3664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Change in the pattern’s geometry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79512" y="2420888"/>
            <a:ext cx="3886200" cy="18722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 05</a:t>
            </a:r>
            <a:b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Bright waves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067944" y="2420888"/>
            <a:ext cx="4896544" cy="187220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just"/>
            <a:r>
              <a:rPr lang="en-US" sz="2400" dirty="0" smtClean="0"/>
              <a:t>Illuminate a water tank. When there are waves on the water surface, you can see </a:t>
            </a:r>
            <a:r>
              <a:rPr lang="en-US" sz="2400" dirty="0" smtClean="0">
                <a:solidFill>
                  <a:srgbClr val="FF0000"/>
                </a:solidFill>
              </a:rPr>
              <a:t>bright and dark patterns </a:t>
            </a:r>
            <a:r>
              <a:rPr lang="en-US" sz="2400" dirty="0" smtClean="0"/>
              <a:t>on the bottom of the tank. Study the </a:t>
            </a:r>
            <a:r>
              <a:rPr lang="en-US" sz="2400" dirty="0" smtClean="0">
                <a:solidFill>
                  <a:srgbClr val="FF0000"/>
                </a:solidFill>
              </a:rPr>
              <a:t>relation between the waves and the pattern</a:t>
            </a:r>
            <a:r>
              <a:rPr lang="en-US" sz="2400" dirty="0" smtClean="0"/>
              <a:t>.</a:t>
            </a:r>
            <a:endParaRPr lang="pt-BR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3: coefficient “a”</a:t>
            </a:r>
            <a:endParaRPr lang="en-US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/>
          <p:nvPr/>
        </p:nvPicPr>
        <p:blipFill>
          <a:blip r:embed="rId7" cstate="print"/>
          <a:srcRect t="3958" b="5805"/>
          <a:stretch>
            <a:fillRect/>
          </a:stretch>
        </p:blipFill>
        <p:spPr bwMode="auto">
          <a:xfrm>
            <a:off x="2627784" y="2132856"/>
            <a:ext cx="5544616" cy="36724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3: coefficient “a”</a:t>
            </a:r>
            <a:endParaRPr lang="en-US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483768" y="1988840"/>
          <a:ext cx="5544615" cy="3672410"/>
        </p:xfrm>
        <a:graphic>
          <a:graphicData uri="http://schemas.openxmlformats.org/drawingml/2006/table">
            <a:tbl>
              <a:tblPr/>
              <a:tblGrid>
                <a:gridCol w="2241440"/>
                <a:gridCol w="2170658"/>
                <a:gridCol w="1132517"/>
              </a:tblGrid>
              <a:tr h="367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Caustic width (cm)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1.41E-03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nd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0.11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1.56E-03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rd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0.12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1.70E-03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1.41E-03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0.11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1.56E-03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1.41E-03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0.10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1.41E-03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Average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0.11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1.50E-03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Standard deviation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0.008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1.11E-04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2411760" y="4869160"/>
            <a:ext cx="5688632" cy="50405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496168" y="5733256"/>
            <a:ext cx="5604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 = catastrophe theory coefficient (caustic opening)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01"/>
          <a:stretch>
            <a:fillRect/>
          </a:stretch>
        </p:blipFill>
        <p:spPr bwMode="auto">
          <a:xfrm>
            <a:off x="1489724" y="2780928"/>
            <a:ext cx="3804654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691"/>
          <a:stretch>
            <a:fillRect/>
          </a:stretch>
        </p:blipFill>
        <p:spPr bwMode="auto">
          <a:xfrm>
            <a:off x="5292080" y="2780928"/>
            <a:ext cx="3816055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3: coefficient “a”</a:t>
            </a:r>
            <a:endParaRPr lang="en-US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195736" y="2276872"/>
            <a:ext cx="6120680" cy="43204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 fontScale="77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800" b="1" dirty="0" smtClean="0">
                <a:solidFill>
                  <a:schemeClr val="tx2"/>
                </a:solidFill>
              </a:rPr>
              <a:t>Expected behavior applying “a” gotten previously:</a:t>
            </a:r>
            <a:endParaRPr kumimoji="0" lang="en-US" sz="2800" b="1" i="0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95736" y="5229200"/>
            <a:ext cx="6120680" cy="43204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b="1" dirty="0" smtClean="0"/>
              <a:t>Used in comparison (next experiments)</a:t>
            </a:r>
            <a:endParaRPr kumimoji="0" lang="en-US" b="1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453964" y="2564904"/>
            <a:ext cx="5604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General equation applied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4: depth variation</a:t>
            </a:r>
            <a:endParaRPr lang="en-US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/>
          <p:nvPr/>
        </p:nvPicPr>
        <p:blipFill>
          <a:blip r:embed="rId7" cstate="print"/>
          <a:srcRect b="4922"/>
          <a:stretch>
            <a:fillRect/>
          </a:stretch>
        </p:blipFill>
        <p:spPr bwMode="auto">
          <a:xfrm>
            <a:off x="2555776" y="1976440"/>
            <a:ext cx="5419725" cy="40481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4: depth variation</a:t>
            </a:r>
            <a:endParaRPr lang="en-US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demonstração dos padrões formado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747952" y="2060848"/>
            <a:ext cx="6912768" cy="38884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4: depth variation</a:t>
            </a:r>
            <a:endParaRPr lang="en-US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920330"/>
            <a:ext cx="2952750" cy="3028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4067944" y="4072458"/>
            <a:ext cx="576064" cy="5760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4580348" y="3168964"/>
            <a:ext cx="1561514" cy="872197"/>
          </a:xfrm>
          <a:custGeom>
            <a:avLst/>
            <a:gdLst>
              <a:gd name="connsiteX0" fmla="*/ 0 w 1561514"/>
              <a:gd name="connsiteY0" fmla="*/ 872197 h 872197"/>
              <a:gd name="connsiteX1" fmla="*/ 548640 w 1561514"/>
              <a:gd name="connsiteY1" fmla="*/ 281354 h 872197"/>
              <a:gd name="connsiteX2" fmla="*/ 1561514 w 1561514"/>
              <a:gd name="connsiteY2" fmla="*/ 0 h 87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1514" h="872197">
                <a:moveTo>
                  <a:pt x="0" y="872197"/>
                </a:moveTo>
                <a:cubicBezTo>
                  <a:pt x="144194" y="649458"/>
                  <a:pt x="288388" y="426720"/>
                  <a:pt x="548640" y="281354"/>
                </a:cubicBezTo>
                <a:cubicBezTo>
                  <a:pt x="808892" y="135988"/>
                  <a:pt x="1185203" y="67994"/>
                  <a:pt x="1561514" y="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560290"/>
            <a:ext cx="1876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835696" y="2204864"/>
            <a:ext cx="4104456" cy="64807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Interference by reflection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produce standing waves for easier analysis.</a:t>
            </a:r>
            <a:endPara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4: depth variation</a:t>
            </a:r>
            <a:endParaRPr lang="en-US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2267744" y="2132856"/>
          <a:ext cx="6030416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Retângulo 9"/>
          <p:cNvSpPr/>
          <p:nvPr/>
        </p:nvSpPr>
        <p:spPr>
          <a:xfrm>
            <a:off x="3707904" y="5229200"/>
            <a:ext cx="2940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Standard deviation = 0.006 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5: frequency variation</a:t>
            </a:r>
            <a:endParaRPr lang="en-US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8005" y="2492896"/>
            <a:ext cx="53244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de seta reta 7"/>
          <p:cNvCxnSpPr/>
          <p:nvPr/>
        </p:nvCxnSpPr>
        <p:spPr>
          <a:xfrm>
            <a:off x="3997994" y="4797152"/>
            <a:ext cx="446449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601950" y="4941168"/>
            <a:ext cx="5256584" cy="64807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 fontScale="77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Decreasing</a:t>
            </a:r>
            <a:r>
              <a:rPr kumimoji="0" lang="en-US" sz="2800" b="1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width with increasing frequency</a:t>
            </a:r>
            <a:endParaRPr kumimoji="0" lang="en-US" sz="2800" b="1" i="0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Bárbara\Documents\iypt 2012\5 - bright waves\fotos\experimento 5\DSC097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3534" y="2060848"/>
            <a:ext cx="1890210" cy="2520280"/>
          </a:xfrm>
          <a:prstGeom prst="rect">
            <a:avLst/>
          </a:prstGeom>
          <a:noFill/>
        </p:spPr>
      </p:pic>
      <p:sp>
        <p:nvSpPr>
          <p:cNvPr id="11" name="Elipse 10"/>
          <p:cNvSpPr/>
          <p:nvPr/>
        </p:nvSpPr>
        <p:spPr>
          <a:xfrm>
            <a:off x="2123728" y="3212976"/>
            <a:ext cx="432048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C:\Users\Bárbara\Documents\iypt 2012\5 - bright waves\fotos\experimento 5\DSC09769.JPG"/>
          <p:cNvPicPr>
            <a:picLocks noChangeAspect="1" noChangeArrowheads="1"/>
          </p:cNvPicPr>
          <p:nvPr/>
        </p:nvPicPr>
        <p:blipFill>
          <a:blip r:embed="rId9" cstate="print"/>
          <a:srcRect l="39004" t="12001" r="3989" b="31993"/>
          <a:stretch>
            <a:fillRect/>
          </a:stretch>
        </p:blipFill>
        <p:spPr bwMode="auto">
          <a:xfrm>
            <a:off x="1835696" y="5085184"/>
            <a:ext cx="1368152" cy="100811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</p:pic>
      <p:cxnSp>
        <p:nvCxnSpPr>
          <p:cNvPr id="13" name="Conector de seta reta 12"/>
          <p:cNvCxnSpPr>
            <a:stCxn id="11" idx="4"/>
            <a:endCxn id="3075" idx="0"/>
          </p:cNvCxnSpPr>
          <p:nvPr/>
        </p:nvCxnSpPr>
        <p:spPr>
          <a:xfrm>
            <a:off x="2339752" y="3501008"/>
            <a:ext cx="180020" cy="158417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5: frequency variation</a:t>
            </a:r>
            <a:endParaRPr lang="en-US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2195736" y="2132856"/>
          <a:ext cx="57606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63888" y="5589240"/>
            <a:ext cx="3275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Standard deviation =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1.77∙10</a:t>
            </a:r>
            <a:r>
              <a:rPr kumimoji="0" lang="pt-BR" sz="16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-5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784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patterns are formed by caustics.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≈ 1.5∙10</a:t>
            </a:r>
            <a:r>
              <a:rPr lang="en-US" baseline="30000" dirty="0" smtClean="0"/>
              <a:t>-3</a:t>
            </a:r>
            <a:r>
              <a:rPr lang="en-US" dirty="0" smtClean="0"/>
              <a:t> (exp. 3) and </a:t>
            </a:r>
            <a:r>
              <a:rPr lang="en-US" dirty="0" smtClean="0">
                <a:solidFill>
                  <a:schemeClr val="tx2"/>
                </a:solidFill>
              </a:rPr>
              <a:t>characterizes  the opening of the caustic</a:t>
            </a:r>
            <a:r>
              <a:rPr lang="en-US" dirty="0" smtClean="0"/>
              <a:t>. Predictions with this coefficient fitted experimental data.</a:t>
            </a:r>
          </a:p>
          <a:p>
            <a:r>
              <a:rPr lang="en-US" dirty="0" smtClean="0"/>
              <a:t>Behavior of the </a:t>
            </a:r>
            <a:r>
              <a:rPr lang="en-US" dirty="0" smtClean="0">
                <a:solidFill>
                  <a:schemeClr val="tx2"/>
                </a:solidFill>
              </a:rPr>
              <a:t>patterns in function of the depth and frequency </a:t>
            </a:r>
            <a:r>
              <a:rPr lang="en-US" dirty="0" smtClean="0"/>
              <a:t>were showed and complies with the expected behavior (exp. 4/5).</a:t>
            </a:r>
          </a:p>
          <a:p>
            <a:endParaRPr lang="en-US" dirty="0" smtClean="0"/>
          </a:p>
          <a:p>
            <a:pPr>
              <a:buNone/>
            </a:pPr>
            <a:endParaRPr lang="en-US" baseline="30000" dirty="0" smtClean="0"/>
          </a:p>
          <a:p>
            <a:endParaRPr lang="en-US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467544" y="2305008"/>
          <a:ext cx="8208912" cy="51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/>
        </p:nvGraphicFramePr>
        <p:xfrm>
          <a:off x="467544" y="2896848"/>
          <a:ext cx="8208912" cy="51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467544" y="3499340"/>
          <a:ext cx="8208912" cy="51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467544" y="4091180"/>
          <a:ext cx="8208912" cy="51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8696"/>
            <a:ext cx="8229600" cy="43204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1. SERWAY, Raymond A.; JR., John W. Jewett – </a:t>
            </a:r>
            <a:r>
              <a:rPr lang="en-US" dirty="0" err="1" smtClean="0"/>
              <a:t>Princípios</a:t>
            </a:r>
            <a:r>
              <a:rPr lang="en-US" dirty="0" smtClean="0"/>
              <a:t> de </a:t>
            </a:r>
            <a:r>
              <a:rPr lang="en-US" dirty="0" err="1" smtClean="0"/>
              <a:t>Física</a:t>
            </a:r>
            <a:r>
              <a:rPr lang="en-US" dirty="0" smtClean="0"/>
              <a:t> – Volume 4 – </a:t>
            </a:r>
            <a:r>
              <a:rPr lang="en-US" dirty="0" err="1" smtClean="0"/>
              <a:t>Óptica</a:t>
            </a:r>
            <a:r>
              <a:rPr lang="en-US" dirty="0" smtClean="0"/>
              <a:t> e </a:t>
            </a:r>
            <a:r>
              <a:rPr lang="en-US" dirty="0" err="1" smtClean="0"/>
              <a:t>Física</a:t>
            </a:r>
            <a:r>
              <a:rPr lang="en-US" dirty="0" smtClean="0"/>
              <a:t> </a:t>
            </a:r>
            <a:r>
              <a:rPr lang="en-US" dirty="0" err="1" smtClean="0"/>
              <a:t>Moderna</a:t>
            </a:r>
            <a:r>
              <a:rPr lang="en-US" dirty="0" smtClean="0"/>
              <a:t> – Thomson Learning – 2007</a:t>
            </a:r>
            <a:endParaRPr lang="pt-BR" dirty="0" smtClean="0"/>
          </a:p>
          <a:p>
            <a:r>
              <a:rPr lang="en-US" dirty="0" smtClean="0"/>
              <a:t>2. http://optica.machorro.net/Optica/SciAm/PoolShadows/1988-07-fs.html</a:t>
            </a:r>
            <a:endParaRPr lang="pt-BR" dirty="0" smtClean="0"/>
          </a:p>
          <a:p>
            <a:r>
              <a:rPr lang="en-US" dirty="0" smtClean="0"/>
              <a:t>3. http://dic.busca.uol.com.br/result.html?t=10&amp;ref=homeuol&amp;ad=on&amp;q=c%E1ustica&amp;group=0</a:t>
            </a:r>
            <a:endParaRPr lang="pt-BR" dirty="0" smtClean="0"/>
          </a:p>
          <a:p>
            <a:r>
              <a:rPr lang="en-US" dirty="0" smtClean="0"/>
              <a:t>4. http://www.physicstutorials.org/home/waves/water-waves</a:t>
            </a:r>
            <a:endParaRPr lang="pt-BR" dirty="0" smtClean="0"/>
          </a:p>
          <a:p>
            <a:r>
              <a:rPr lang="en-US" dirty="0" smtClean="0"/>
              <a:t>5. http://www.atoptics.co.uk/fz535.htm</a:t>
            </a:r>
            <a:endParaRPr lang="pt-BR" dirty="0" smtClean="0"/>
          </a:p>
          <a:p>
            <a:r>
              <a:rPr lang="en-US" dirty="0" smtClean="0"/>
              <a:t>6. http://mathworld.wolfram.com/FoldCatastrophe.html</a:t>
            </a:r>
            <a:endParaRPr lang="pt-BR" dirty="0" smtClean="0"/>
          </a:p>
          <a:p>
            <a:r>
              <a:rPr lang="pt-BR" dirty="0" smtClean="0"/>
              <a:t>7. http://www.iag.usp.br/~marcelo/agg232/</a:t>
            </a:r>
          </a:p>
          <a:p>
            <a:r>
              <a:rPr lang="pt-BR" dirty="0" smtClean="0"/>
              <a:t>8. http://www.fisicaevestibular.com.br/ondas4.htm</a:t>
            </a:r>
          </a:p>
          <a:p>
            <a:r>
              <a:rPr lang="pt-BR" dirty="0" smtClean="0"/>
              <a:t>9. http://www.infoescola.com/fisica/onda-estacionaria/</a:t>
            </a:r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</a:t>
            </a:r>
            <a:endParaRPr lang="en-US"/>
          </a:p>
        </p:txBody>
      </p:sp>
      <p:grpSp>
        <p:nvGrpSpPr>
          <p:cNvPr id="3" name="Grupo 143"/>
          <p:cNvGrpSpPr/>
          <p:nvPr/>
        </p:nvGrpSpPr>
        <p:grpSpPr>
          <a:xfrm>
            <a:off x="1749083" y="2083006"/>
            <a:ext cx="1867965" cy="3233418"/>
            <a:chOff x="2971862" y="1480122"/>
            <a:chExt cx="2106798" cy="3605062"/>
          </a:xfrm>
        </p:grpSpPr>
        <p:cxnSp>
          <p:nvCxnSpPr>
            <p:cNvPr id="145" name="AutoShape 3"/>
            <p:cNvCxnSpPr>
              <a:cxnSpLocks noChangeShapeType="1"/>
            </p:cNvCxnSpPr>
            <p:nvPr/>
          </p:nvCxnSpPr>
          <p:spPr bwMode="auto">
            <a:xfrm>
              <a:off x="3653176" y="5085184"/>
              <a:ext cx="1138484" cy="0"/>
            </a:xfrm>
            <a:prstGeom prst="straightConnector1">
              <a:avLst/>
            </a:prstGeom>
            <a:noFill/>
            <a:ln w="19050">
              <a:solidFill>
                <a:srgbClr val="938953"/>
              </a:solidFill>
              <a:prstDash val="sysDot"/>
              <a:round/>
              <a:headEnd/>
              <a:tailEnd/>
            </a:ln>
          </p:spPr>
        </p:cxn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971862" y="1480122"/>
              <a:ext cx="2106798" cy="3605062"/>
              <a:chOff x="5054" y="4950"/>
              <a:chExt cx="3318" cy="5678"/>
            </a:xfrm>
          </p:grpSpPr>
          <p:cxnSp>
            <p:nvCxnSpPr>
              <p:cNvPr id="147" name="AutoShape 12"/>
              <p:cNvCxnSpPr>
                <a:cxnSpLocks noChangeShapeType="1"/>
              </p:cNvCxnSpPr>
              <p:nvPr/>
            </p:nvCxnSpPr>
            <p:spPr bwMode="auto">
              <a:xfrm>
                <a:off x="6135" y="7089"/>
                <a:ext cx="1831" cy="0"/>
              </a:xfrm>
              <a:prstGeom prst="straightConnector1">
                <a:avLst/>
              </a:prstGeom>
              <a:noFill/>
              <a:ln w="19050">
                <a:solidFill>
                  <a:srgbClr val="93895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48" name="AutoShape 13"/>
              <p:cNvCxnSpPr>
                <a:cxnSpLocks noChangeShapeType="1"/>
              </p:cNvCxnSpPr>
              <p:nvPr/>
            </p:nvCxnSpPr>
            <p:spPr bwMode="auto">
              <a:xfrm>
                <a:off x="6171" y="8723"/>
                <a:ext cx="1389" cy="0"/>
              </a:xfrm>
              <a:prstGeom prst="straightConnector1">
                <a:avLst/>
              </a:prstGeom>
              <a:noFill/>
              <a:ln w="19050">
                <a:solidFill>
                  <a:srgbClr val="93895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49" name="AutoShape 14"/>
              <p:cNvCxnSpPr>
                <a:cxnSpLocks noChangeShapeType="1"/>
              </p:cNvCxnSpPr>
              <p:nvPr/>
            </p:nvCxnSpPr>
            <p:spPr bwMode="auto">
              <a:xfrm>
                <a:off x="7920" y="7093"/>
                <a:ext cx="0" cy="3535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0" name="AutoShape 15"/>
              <p:cNvCxnSpPr>
                <a:cxnSpLocks noChangeShapeType="1"/>
              </p:cNvCxnSpPr>
              <p:nvPr/>
            </p:nvCxnSpPr>
            <p:spPr bwMode="auto">
              <a:xfrm>
                <a:off x="7515" y="7093"/>
                <a:ext cx="1" cy="1630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1" name="AutoShape 16"/>
              <p:cNvCxnSpPr>
                <a:cxnSpLocks noChangeShapeType="1"/>
              </p:cNvCxnSpPr>
              <p:nvPr/>
            </p:nvCxnSpPr>
            <p:spPr bwMode="auto">
              <a:xfrm>
                <a:off x="6141" y="4950"/>
                <a:ext cx="1389" cy="0"/>
              </a:xfrm>
              <a:prstGeom prst="straightConnector1">
                <a:avLst/>
              </a:prstGeom>
              <a:noFill/>
              <a:ln w="19050">
                <a:solidFill>
                  <a:srgbClr val="93895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52" name="AutoShape 17"/>
              <p:cNvCxnSpPr>
                <a:cxnSpLocks noChangeShapeType="1"/>
              </p:cNvCxnSpPr>
              <p:nvPr/>
            </p:nvCxnSpPr>
            <p:spPr bwMode="auto">
              <a:xfrm>
                <a:off x="7514" y="4950"/>
                <a:ext cx="1" cy="2139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3" name="AutoShape 18"/>
              <p:cNvCxnSpPr>
                <a:cxnSpLocks noChangeShapeType="1"/>
              </p:cNvCxnSpPr>
              <p:nvPr/>
            </p:nvCxnSpPr>
            <p:spPr bwMode="auto">
              <a:xfrm>
                <a:off x="5054" y="7607"/>
                <a:ext cx="1051" cy="0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54" name="Text Box 19"/>
              <p:cNvSpPr txBox="1">
                <a:spLocks noChangeArrowheads="1"/>
              </p:cNvSpPr>
              <p:nvPr/>
            </p:nvSpPr>
            <p:spPr bwMode="auto">
              <a:xfrm>
                <a:off x="5394" y="7244"/>
                <a:ext cx="527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Text Box 20"/>
              <p:cNvSpPr txBox="1">
                <a:spLocks noChangeArrowheads="1"/>
              </p:cNvSpPr>
              <p:nvPr/>
            </p:nvSpPr>
            <p:spPr bwMode="auto">
              <a:xfrm>
                <a:off x="7845" y="8633"/>
                <a:ext cx="527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q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Text Box 21"/>
              <p:cNvSpPr txBox="1">
                <a:spLocks noChangeArrowheads="1"/>
              </p:cNvSpPr>
              <p:nvPr/>
            </p:nvSpPr>
            <p:spPr bwMode="auto">
              <a:xfrm>
                <a:off x="7137" y="7740"/>
                <a:ext cx="438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Text Box 22"/>
              <p:cNvSpPr txBox="1">
                <a:spLocks noChangeArrowheads="1"/>
              </p:cNvSpPr>
              <p:nvPr/>
            </p:nvSpPr>
            <p:spPr bwMode="auto">
              <a:xfrm>
                <a:off x="7439" y="5737"/>
                <a:ext cx="527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" name="Grupo 157"/>
          <p:cNvGrpSpPr/>
          <p:nvPr/>
        </p:nvGrpSpPr>
        <p:grpSpPr>
          <a:xfrm>
            <a:off x="167112" y="2432658"/>
            <a:ext cx="4505522" cy="2674774"/>
            <a:chOff x="1187624" y="1869962"/>
            <a:chExt cx="5081586" cy="298220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187624" y="1869962"/>
              <a:ext cx="5081586" cy="2982208"/>
              <a:chOff x="2244" y="5564"/>
              <a:chExt cx="8003" cy="4697"/>
            </a:xfrm>
          </p:grpSpPr>
          <p:sp>
            <p:nvSpPr>
              <p:cNvPr id="162" name="Oval 6"/>
              <p:cNvSpPr>
                <a:spLocks noChangeArrowheads="1"/>
              </p:cNvSpPr>
              <p:nvPr/>
            </p:nvSpPr>
            <p:spPr bwMode="auto">
              <a:xfrm>
                <a:off x="4655" y="7093"/>
                <a:ext cx="3149" cy="3168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2244" y="5564"/>
                <a:ext cx="8003" cy="4357"/>
                <a:chOff x="4049" y="11038"/>
                <a:chExt cx="4059" cy="2228"/>
              </a:xfrm>
            </p:grpSpPr>
            <p:sp>
              <p:nvSpPr>
                <p:cNvPr id="164" name="Arc 8"/>
                <p:cNvSpPr>
                  <a:spLocks/>
                </p:cNvSpPr>
                <p:nvPr/>
              </p:nvSpPr>
              <p:spPr bwMode="auto">
                <a:xfrm rot="5431538" flipH="1">
                  <a:off x="5355" y="11860"/>
                  <a:ext cx="1448" cy="1363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5" name="Arc 9"/>
                <p:cNvSpPr>
                  <a:spLocks/>
                </p:cNvSpPr>
                <p:nvPr/>
              </p:nvSpPr>
              <p:spPr bwMode="auto">
                <a:xfrm rot="-5431538" flipH="1" flipV="1">
                  <a:off x="6703" y="11080"/>
                  <a:ext cx="1448" cy="1363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6" name="Arc 10"/>
                <p:cNvSpPr>
                  <a:spLocks/>
                </p:cNvSpPr>
                <p:nvPr/>
              </p:nvSpPr>
              <p:spPr bwMode="auto">
                <a:xfrm rot="-5431538" flipH="1" flipV="1">
                  <a:off x="4007" y="11080"/>
                  <a:ext cx="1448" cy="1363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160" name="Text Box 23"/>
            <p:cNvSpPr txBox="1">
              <a:spLocks noChangeArrowheads="1"/>
            </p:cNvSpPr>
            <p:nvPr/>
          </p:nvSpPr>
          <p:spPr bwMode="auto">
            <a:xfrm>
              <a:off x="5325024" y="3157575"/>
              <a:ext cx="573055" cy="34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pt-BR" sz="1200" b="1" i="0" u="none" strike="noStrike" cap="none" normalizeH="0" baseline="-2500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Text Box 24"/>
            <p:cNvSpPr txBox="1">
              <a:spLocks noChangeArrowheads="1"/>
            </p:cNvSpPr>
            <p:nvPr/>
          </p:nvSpPr>
          <p:spPr bwMode="auto">
            <a:xfrm>
              <a:off x="5325024" y="3868047"/>
              <a:ext cx="573055" cy="35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pt-BR" sz="1200" b="1" i="0" u="none" strike="noStrike" cap="none" normalizeH="0" baseline="-2500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166"/>
          <p:cNvGrpSpPr/>
          <p:nvPr/>
        </p:nvGrpSpPr>
        <p:grpSpPr>
          <a:xfrm>
            <a:off x="1714742" y="3654159"/>
            <a:ext cx="941864" cy="2404848"/>
            <a:chOff x="2933130" y="3231860"/>
            <a:chExt cx="1062288" cy="2681257"/>
          </a:xfrm>
        </p:grpSpPr>
        <p:cxnSp>
          <p:nvCxnSpPr>
            <p:cNvPr id="168" name="AutoShape 27"/>
            <p:cNvCxnSpPr>
              <a:cxnSpLocks noChangeShapeType="1"/>
            </p:cNvCxnSpPr>
            <p:nvPr/>
          </p:nvCxnSpPr>
          <p:spPr bwMode="auto">
            <a:xfrm>
              <a:off x="2933130" y="3231860"/>
              <a:ext cx="1062288" cy="2681257"/>
            </a:xfrm>
            <a:prstGeom prst="straightConnector1">
              <a:avLst/>
            </a:prstGeom>
            <a:noFill/>
            <a:ln w="19050">
              <a:solidFill>
                <a:srgbClr val="F79646"/>
              </a:solidFill>
              <a:round/>
              <a:headEnd/>
              <a:tailEnd/>
            </a:ln>
          </p:spPr>
        </p:cxnSp>
        <p:sp>
          <p:nvSpPr>
            <p:cNvPr id="169" name="AutoShape 30"/>
            <p:cNvSpPr>
              <a:spLocks noChangeArrowheads="1"/>
            </p:cNvSpPr>
            <p:nvPr/>
          </p:nvSpPr>
          <p:spPr bwMode="auto">
            <a:xfrm rot="20136818" flipV="1">
              <a:off x="3100759" y="3802016"/>
              <a:ext cx="134612" cy="91428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9" name="Grupo 169"/>
          <p:cNvGrpSpPr/>
          <p:nvPr/>
        </p:nvGrpSpPr>
        <p:grpSpPr>
          <a:xfrm>
            <a:off x="1714742" y="2040297"/>
            <a:ext cx="644048" cy="1547234"/>
            <a:chOff x="2933130" y="1432504"/>
            <a:chExt cx="726394" cy="1725071"/>
          </a:xfrm>
        </p:grpSpPr>
        <p:cxnSp>
          <p:nvCxnSpPr>
            <p:cNvPr id="171" name="AutoShape 29"/>
            <p:cNvCxnSpPr>
              <a:cxnSpLocks noChangeShapeType="1"/>
            </p:cNvCxnSpPr>
            <p:nvPr/>
          </p:nvCxnSpPr>
          <p:spPr bwMode="auto">
            <a:xfrm flipH="1">
              <a:off x="2933130" y="1432504"/>
              <a:ext cx="726394" cy="1725071"/>
            </a:xfrm>
            <a:prstGeom prst="straightConnector1">
              <a:avLst/>
            </a:prstGeom>
            <a:noFill/>
            <a:ln w="19050">
              <a:solidFill>
                <a:srgbClr val="F79646"/>
              </a:solidFill>
              <a:round/>
              <a:headEnd/>
              <a:tailEnd/>
            </a:ln>
          </p:spPr>
        </p:cxnSp>
        <p:sp>
          <p:nvSpPr>
            <p:cNvPr id="172" name="AutoShape 32"/>
            <p:cNvSpPr>
              <a:spLocks noChangeArrowheads="1"/>
            </p:cNvSpPr>
            <p:nvPr/>
          </p:nvSpPr>
          <p:spPr bwMode="auto">
            <a:xfrm rot="1463182" flipH="1" flipV="1">
              <a:off x="3176955" y="2377261"/>
              <a:ext cx="134612" cy="91428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0" name="Grupo 172"/>
          <p:cNvGrpSpPr/>
          <p:nvPr/>
        </p:nvGrpSpPr>
        <p:grpSpPr>
          <a:xfrm>
            <a:off x="879281" y="1809664"/>
            <a:ext cx="1949597" cy="4385444"/>
            <a:chOff x="1990849" y="1175362"/>
            <a:chExt cx="2198867" cy="4889500"/>
          </a:xfrm>
        </p:grpSpPr>
        <p:cxnSp>
          <p:nvCxnSpPr>
            <p:cNvPr id="174" name="AutoShape 26"/>
            <p:cNvCxnSpPr>
              <a:cxnSpLocks noChangeShapeType="1"/>
            </p:cNvCxnSpPr>
            <p:nvPr/>
          </p:nvCxnSpPr>
          <p:spPr bwMode="auto">
            <a:xfrm flipH="1">
              <a:off x="3658254" y="1175362"/>
              <a:ext cx="1270" cy="4889500"/>
            </a:xfrm>
            <a:prstGeom prst="straightConnector1">
              <a:avLst/>
            </a:prstGeom>
            <a:noFill/>
            <a:ln w="19050">
              <a:solidFill>
                <a:srgbClr val="938953"/>
              </a:solidFill>
              <a:prstDash val="sysDot"/>
              <a:round/>
              <a:headEnd/>
              <a:tailEnd/>
            </a:ln>
          </p:spPr>
        </p:cxnSp>
        <p:sp>
          <p:nvSpPr>
            <p:cNvPr id="175" name="Oval 28"/>
            <p:cNvSpPr>
              <a:spLocks noChangeArrowheads="1"/>
            </p:cNvSpPr>
            <p:nvPr/>
          </p:nvSpPr>
          <p:spPr bwMode="auto">
            <a:xfrm flipH="1">
              <a:off x="3609362" y="5047089"/>
              <a:ext cx="101594" cy="9777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cxnSp>
          <p:nvCxnSpPr>
            <p:cNvPr id="176" name="AutoShape 31"/>
            <p:cNvCxnSpPr>
              <a:cxnSpLocks noChangeShapeType="1"/>
            </p:cNvCxnSpPr>
            <p:nvPr/>
          </p:nvCxnSpPr>
          <p:spPr bwMode="auto">
            <a:xfrm>
              <a:off x="2224514" y="2468689"/>
              <a:ext cx="1433740" cy="1424755"/>
            </a:xfrm>
            <a:prstGeom prst="straightConnector1">
              <a:avLst/>
            </a:prstGeom>
            <a:noFill/>
            <a:ln w="19050">
              <a:solidFill>
                <a:srgbClr val="C0504D"/>
              </a:solidFill>
              <a:prstDash val="dash"/>
              <a:round/>
              <a:headEnd/>
              <a:tailEnd/>
            </a:ln>
          </p:spPr>
        </p:cxnSp>
        <p:sp>
          <p:nvSpPr>
            <p:cNvPr id="177" name="Text Box 33"/>
            <p:cNvSpPr txBox="1">
              <a:spLocks noChangeArrowheads="1"/>
            </p:cNvSpPr>
            <p:nvPr/>
          </p:nvSpPr>
          <p:spPr bwMode="auto">
            <a:xfrm>
              <a:off x="3662064" y="4965185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Text Box 34"/>
            <p:cNvSpPr txBox="1">
              <a:spLocks noChangeArrowheads="1"/>
            </p:cNvSpPr>
            <p:nvPr/>
          </p:nvSpPr>
          <p:spPr bwMode="auto">
            <a:xfrm>
              <a:off x="3662064" y="1344885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Text Box 35"/>
            <p:cNvSpPr txBox="1">
              <a:spLocks noChangeArrowheads="1"/>
            </p:cNvSpPr>
            <p:nvPr/>
          </p:nvSpPr>
          <p:spPr bwMode="auto">
            <a:xfrm>
              <a:off x="1990849" y="2275674"/>
              <a:ext cx="328909" cy="422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C0504D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Oval 36"/>
            <p:cNvSpPr>
              <a:spLocks noChangeArrowheads="1"/>
            </p:cNvSpPr>
            <p:nvPr/>
          </p:nvSpPr>
          <p:spPr bwMode="auto">
            <a:xfrm flipH="1">
              <a:off x="3609362" y="1432504"/>
              <a:ext cx="101594" cy="971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" name="Oval 37"/>
            <p:cNvSpPr>
              <a:spLocks noChangeArrowheads="1"/>
            </p:cNvSpPr>
            <p:nvPr/>
          </p:nvSpPr>
          <p:spPr bwMode="auto">
            <a:xfrm flipH="1">
              <a:off x="3617617" y="3828047"/>
              <a:ext cx="101594" cy="971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Text Box 38"/>
            <p:cNvSpPr txBox="1">
              <a:spLocks noChangeArrowheads="1"/>
            </p:cNvSpPr>
            <p:nvPr/>
          </p:nvSpPr>
          <p:spPr bwMode="auto">
            <a:xfrm>
              <a:off x="3614442" y="3866143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Arc 39"/>
            <p:cNvSpPr>
              <a:spLocks/>
            </p:cNvSpPr>
            <p:nvPr/>
          </p:nvSpPr>
          <p:spPr bwMode="auto">
            <a:xfrm flipH="1" flipV="1">
              <a:off x="3522373" y="1804565"/>
              <a:ext cx="158740" cy="88254"/>
            </a:xfrm>
            <a:custGeom>
              <a:avLst/>
              <a:gdLst>
                <a:gd name="G0" fmla="+- 0 0 0"/>
                <a:gd name="G1" fmla="+- 21012 0 0"/>
                <a:gd name="G2" fmla="+- 21600 0 0"/>
                <a:gd name="T0" fmla="*/ 5007 w 21600"/>
                <a:gd name="T1" fmla="*/ 0 h 21012"/>
                <a:gd name="T2" fmla="*/ 21600 w 21600"/>
                <a:gd name="T3" fmla="*/ 21012 h 21012"/>
                <a:gd name="T4" fmla="*/ 0 w 21600"/>
                <a:gd name="T5" fmla="*/ 21012 h 2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12" fill="none" extrusionOk="0">
                  <a:moveTo>
                    <a:pt x="5006" y="0"/>
                  </a:moveTo>
                  <a:cubicBezTo>
                    <a:pt x="14735" y="2318"/>
                    <a:pt x="21600" y="11011"/>
                    <a:pt x="21600" y="21012"/>
                  </a:cubicBezTo>
                </a:path>
                <a:path w="21600" h="21012" stroke="0" extrusionOk="0">
                  <a:moveTo>
                    <a:pt x="5006" y="0"/>
                  </a:moveTo>
                  <a:cubicBezTo>
                    <a:pt x="14735" y="2318"/>
                    <a:pt x="21600" y="11011"/>
                    <a:pt x="21600" y="21012"/>
                  </a:cubicBezTo>
                  <a:lnTo>
                    <a:pt x="0" y="2101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Arc 40"/>
            <p:cNvSpPr>
              <a:spLocks/>
            </p:cNvSpPr>
            <p:nvPr/>
          </p:nvSpPr>
          <p:spPr bwMode="auto">
            <a:xfrm flipH="1">
              <a:off x="2791534" y="2941703"/>
              <a:ext cx="238110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" name="Arc 41"/>
            <p:cNvSpPr>
              <a:spLocks/>
            </p:cNvSpPr>
            <p:nvPr/>
          </p:nvSpPr>
          <p:spPr bwMode="auto">
            <a:xfrm flipV="1">
              <a:off x="3043613" y="3419796"/>
              <a:ext cx="134612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" name="Arc 42"/>
            <p:cNvSpPr>
              <a:spLocks/>
            </p:cNvSpPr>
            <p:nvPr/>
          </p:nvSpPr>
          <p:spPr bwMode="auto">
            <a:xfrm flipH="1">
              <a:off x="3506499" y="4636298"/>
              <a:ext cx="156200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4158"/>
                <a:gd name="T1" fmla="*/ 0 h 21600"/>
                <a:gd name="T2" fmla="*/ 14158 w 14158"/>
                <a:gd name="T3" fmla="*/ 5287 h 21600"/>
                <a:gd name="T4" fmla="*/ 0 w 1415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58" h="21600" fill="none" extrusionOk="0">
                  <a:moveTo>
                    <a:pt x="-1" y="0"/>
                  </a:moveTo>
                  <a:cubicBezTo>
                    <a:pt x="5201" y="0"/>
                    <a:pt x="10229" y="1877"/>
                    <a:pt x="14157" y="5287"/>
                  </a:cubicBezTo>
                </a:path>
                <a:path w="14158" h="21600" stroke="0" extrusionOk="0">
                  <a:moveTo>
                    <a:pt x="-1" y="0"/>
                  </a:moveTo>
                  <a:cubicBezTo>
                    <a:pt x="5201" y="0"/>
                    <a:pt x="10229" y="1877"/>
                    <a:pt x="14157" y="528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" name="Arc 43"/>
            <p:cNvSpPr>
              <a:spLocks/>
            </p:cNvSpPr>
            <p:nvPr/>
          </p:nvSpPr>
          <p:spPr bwMode="auto">
            <a:xfrm flipH="1">
              <a:off x="3443003" y="3577255"/>
              <a:ext cx="238110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" name="Text Box 44"/>
            <p:cNvSpPr txBox="1">
              <a:spLocks noChangeArrowheads="1"/>
            </p:cNvSpPr>
            <p:nvPr/>
          </p:nvSpPr>
          <p:spPr bwMode="auto">
            <a:xfrm>
              <a:off x="2718513" y="2697894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Θ</a:t>
              </a:r>
              <a:r>
                <a:rPr kumimoji="0" lang="pt-BR" sz="1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Text Box 45"/>
            <p:cNvSpPr txBox="1">
              <a:spLocks noChangeArrowheads="1"/>
            </p:cNvSpPr>
            <p:nvPr/>
          </p:nvSpPr>
          <p:spPr bwMode="auto">
            <a:xfrm>
              <a:off x="3034089" y="3472494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Θ</a:t>
              </a:r>
              <a:r>
                <a:rPr kumimoji="0" lang="pt-BR" sz="1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Text Box 46"/>
            <p:cNvSpPr txBox="1">
              <a:spLocks noChangeArrowheads="1"/>
            </p:cNvSpPr>
            <p:nvPr/>
          </p:nvSpPr>
          <p:spPr bwMode="auto">
            <a:xfrm>
              <a:off x="3416335" y="1854724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α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Text Box 47"/>
            <p:cNvSpPr txBox="1">
              <a:spLocks noChangeArrowheads="1"/>
            </p:cNvSpPr>
            <p:nvPr/>
          </p:nvSpPr>
          <p:spPr bwMode="auto">
            <a:xfrm>
              <a:off x="3389031" y="3365828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β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Text Box 48"/>
            <p:cNvSpPr txBox="1">
              <a:spLocks noChangeArrowheads="1"/>
            </p:cNvSpPr>
            <p:nvPr/>
          </p:nvSpPr>
          <p:spPr bwMode="auto">
            <a:xfrm>
              <a:off x="3408080" y="4416616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ϒ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54746"/>
            <a:ext cx="3019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513459"/>
            <a:ext cx="1333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846834"/>
            <a:ext cx="2085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642345"/>
            <a:ext cx="1533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146401"/>
            <a:ext cx="1466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1683" y="4935066"/>
            <a:ext cx="3533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5439122"/>
            <a:ext cx="3981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</a:t>
            </a:r>
            <a:endParaRPr lang="en-US"/>
          </a:p>
        </p:txBody>
      </p:sp>
      <p:grpSp>
        <p:nvGrpSpPr>
          <p:cNvPr id="3" name="Grupo 143"/>
          <p:cNvGrpSpPr/>
          <p:nvPr/>
        </p:nvGrpSpPr>
        <p:grpSpPr>
          <a:xfrm>
            <a:off x="1749083" y="2083006"/>
            <a:ext cx="1867965" cy="3233418"/>
            <a:chOff x="2971862" y="1480122"/>
            <a:chExt cx="2106798" cy="3605062"/>
          </a:xfrm>
        </p:grpSpPr>
        <p:cxnSp>
          <p:nvCxnSpPr>
            <p:cNvPr id="145" name="AutoShape 3"/>
            <p:cNvCxnSpPr>
              <a:cxnSpLocks noChangeShapeType="1"/>
            </p:cNvCxnSpPr>
            <p:nvPr/>
          </p:nvCxnSpPr>
          <p:spPr bwMode="auto">
            <a:xfrm>
              <a:off x="3653176" y="5085184"/>
              <a:ext cx="1138484" cy="0"/>
            </a:xfrm>
            <a:prstGeom prst="straightConnector1">
              <a:avLst/>
            </a:prstGeom>
            <a:noFill/>
            <a:ln w="19050">
              <a:solidFill>
                <a:srgbClr val="938953"/>
              </a:solidFill>
              <a:prstDash val="sysDot"/>
              <a:round/>
              <a:headEnd/>
              <a:tailEnd/>
            </a:ln>
          </p:spPr>
        </p:cxn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971862" y="1480122"/>
              <a:ext cx="2106798" cy="3605062"/>
              <a:chOff x="5054" y="4950"/>
              <a:chExt cx="3318" cy="5678"/>
            </a:xfrm>
          </p:grpSpPr>
          <p:cxnSp>
            <p:nvCxnSpPr>
              <p:cNvPr id="147" name="AutoShape 12"/>
              <p:cNvCxnSpPr>
                <a:cxnSpLocks noChangeShapeType="1"/>
              </p:cNvCxnSpPr>
              <p:nvPr/>
            </p:nvCxnSpPr>
            <p:spPr bwMode="auto">
              <a:xfrm>
                <a:off x="6135" y="7089"/>
                <a:ext cx="1831" cy="0"/>
              </a:xfrm>
              <a:prstGeom prst="straightConnector1">
                <a:avLst/>
              </a:prstGeom>
              <a:noFill/>
              <a:ln w="19050">
                <a:solidFill>
                  <a:srgbClr val="93895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48" name="AutoShape 13"/>
              <p:cNvCxnSpPr>
                <a:cxnSpLocks noChangeShapeType="1"/>
              </p:cNvCxnSpPr>
              <p:nvPr/>
            </p:nvCxnSpPr>
            <p:spPr bwMode="auto">
              <a:xfrm>
                <a:off x="6171" y="8723"/>
                <a:ext cx="1389" cy="0"/>
              </a:xfrm>
              <a:prstGeom prst="straightConnector1">
                <a:avLst/>
              </a:prstGeom>
              <a:noFill/>
              <a:ln w="19050">
                <a:solidFill>
                  <a:srgbClr val="93895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49" name="AutoShape 14"/>
              <p:cNvCxnSpPr>
                <a:cxnSpLocks noChangeShapeType="1"/>
              </p:cNvCxnSpPr>
              <p:nvPr/>
            </p:nvCxnSpPr>
            <p:spPr bwMode="auto">
              <a:xfrm>
                <a:off x="7920" y="7093"/>
                <a:ext cx="0" cy="3535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0" name="AutoShape 15"/>
              <p:cNvCxnSpPr>
                <a:cxnSpLocks noChangeShapeType="1"/>
              </p:cNvCxnSpPr>
              <p:nvPr/>
            </p:nvCxnSpPr>
            <p:spPr bwMode="auto">
              <a:xfrm>
                <a:off x="7515" y="7093"/>
                <a:ext cx="1" cy="1630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1" name="AutoShape 16"/>
              <p:cNvCxnSpPr>
                <a:cxnSpLocks noChangeShapeType="1"/>
              </p:cNvCxnSpPr>
              <p:nvPr/>
            </p:nvCxnSpPr>
            <p:spPr bwMode="auto">
              <a:xfrm>
                <a:off x="6141" y="4950"/>
                <a:ext cx="1389" cy="0"/>
              </a:xfrm>
              <a:prstGeom prst="straightConnector1">
                <a:avLst/>
              </a:prstGeom>
              <a:noFill/>
              <a:ln w="19050">
                <a:solidFill>
                  <a:srgbClr val="93895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52" name="AutoShape 17"/>
              <p:cNvCxnSpPr>
                <a:cxnSpLocks noChangeShapeType="1"/>
              </p:cNvCxnSpPr>
              <p:nvPr/>
            </p:nvCxnSpPr>
            <p:spPr bwMode="auto">
              <a:xfrm>
                <a:off x="7514" y="4950"/>
                <a:ext cx="1" cy="2139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3" name="AutoShape 18"/>
              <p:cNvCxnSpPr>
                <a:cxnSpLocks noChangeShapeType="1"/>
              </p:cNvCxnSpPr>
              <p:nvPr/>
            </p:nvCxnSpPr>
            <p:spPr bwMode="auto">
              <a:xfrm>
                <a:off x="5054" y="7607"/>
                <a:ext cx="1051" cy="0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54" name="Text Box 19"/>
              <p:cNvSpPr txBox="1">
                <a:spLocks noChangeArrowheads="1"/>
              </p:cNvSpPr>
              <p:nvPr/>
            </p:nvSpPr>
            <p:spPr bwMode="auto">
              <a:xfrm>
                <a:off x="5394" y="7244"/>
                <a:ext cx="527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Text Box 20"/>
              <p:cNvSpPr txBox="1">
                <a:spLocks noChangeArrowheads="1"/>
              </p:cNvSpPr>
              <p:nvPr/>
            </p:nvSpPr>
            <p:spPr bwMode="auto">
              <a:xfrm>
                <a:off x="7845" y="8633"/>
                <a:ext cx="527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q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Text Box 21"/>
              <p:cNvSpPr txBox="1">
                <a:spLocks noChangeArrowheads="1"/>
              </p:cNvSpPr>
              <p:nvPr/>
            </p:nvSpPr>
            <p:spPr bwMode="auto">
              <a:xfrm>
                <a:off x="7137" y="7740"/>
                <a:ext cx="438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Text Box 22"/>
              <p:cNvSpPr txBox="1">
                <a:spLocks noChangeArrowheads="1"/>
              </p:cNvSpPr>
              <p:nvPr/>
            </p:nvSpPr>
            <p:spPr bwMode="auto">
              <a:xfrm>
                <a:off x="7439" y="5737"/>
                <a:ext cx="527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" name="Grupo 157"/>
          <p:cNvGrpSpPr/>
          <p:nvPr/>
        </p:nvGrpSpPr>
        <p:grpSpPr>
          <a:xfrm>
            <a:off x="167112" y="2432658"/>
            <a:ext cx="4505522" cy="2674774"/>
            <a:chOff x="1187624" y="1869962"/>
            <a:chExt cx="5081586" cy="298220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187624" y="1869962"/>
              <a:ext cx="5081586" cy="2982208"/>
              <a:chOff x="2244" y="5564"/>
              <a:chExt cx="8003" cy="4697"/>
            </a:xfrm>
          </p:grpSpPr>
          <p:sp>
            <p:nvSpPr>
              <p:cNvPr id="162" name="Oval 6"/>
              <p:cNvSpPr>
                <a:spLocks noChangeArrowheads="1"/>
              </p:cNvSpPr>
              <p:nvPr/>
            </p:nvSpPr>
            <p:spPr bwMode="auto">
              <a:xfrm>
                <a:off x="4655" y="7093"/>
                <a:ext cx="3149" cy="3168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2244" y="5564"/>
                <a:ext cx="8003" cy="4357"/>
                <a:chOff x="4049" y="11038"/>
                <a:chExt cx="4059" cy="2228"/>
              </a:xfrm>
            </p:grpSpPr>
            <p:sp>
              <p:nvSpPr>
                <p:cNvPr id="164" name="Arc 8"/>
                <p:cNvSpPr>
                  <a:spLocks/>
                </p:cNvSpPr>
                <p:nvPr/>
              </p:nvSpPr>
              <p:spPr bwMode="auto">
                <a:xfrm rot="5431538" flipH="1">
                  <a:off x="5355" y="11860"/>
                  <a:ext cx="1448" cy="1363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5" name="Arc 9"/>
                <p:cNvSpPr>
                  <a:spLocks/>
                </p:cNvSpPr>
                <p:nvPr/>
              </p:nvSpPr>
              <p:spPr bwMode="auto">
                <a:xfrm rot="-5431538" flipH="1" flipV="1">
                  <a:off x="6703" y="11080"/>
                  <a:ext cx="1448" cy="1363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6" name="Arc 10"/>
                <p:cNvSpPr>
                  <a:spLocks/>
                </p:cNvSpPr>
                <p:nvPr/>
              </p:nvSpPr>
              <p:spPr bwMode="auto">
                <a:xfrm rot="-5431538" flipH="1" flipV="1">
                  <a:off x="4007" y="11080"/>
                  <a:ext cx="1448" cy="1363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160" name="Text Box 23"/>
            <p:cNvSpPr txBox="1">
              <a:spLocks noChangeArrowheads="1"/>
            </p:cNvSpPr>
            <p:nvPr/>
          </p:nvSpPr>
          <p:spPr bwMode="auto">
            <a:xfrm>
              <a:off x="5325024" y="3157575"/>
              <a:ext cx="573055" cy="34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pt-BR" sz="1200" b="1" i="0" u="none" strike="noStrike" cap="none" normalizeH="0" baseline="-2500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Text Box 24"/>
            <p:cNvSpPr txBox="1">
              <a:spLocks noChangeArrowheads="1"/>
            </p:cNvSpPr>
            <p:nvPr/>
          </p:nvSpPr>
          <p:spPr bwMode="auto">
            <a:xfrm>
              <a:off x="5325024" y="3868047"/>
              <a:ext cx="573055" cy="35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pt-BR" sz="1200" b="1" i="0" u="none" strike="noStrike" cap="none" normalizeH="0" baseline="-2500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166"/>
          <p:cNvGrpSpPr/>
          <p:nvPr/>
        </p:nvGrpSpPr>
        <p:grpSpPr>
          <a:xfrm>
            <a:off x="1714742" y="3654159"/>
            <a:ext cx="941864" cy="2404848"/>
            <a:chOff x="2933130" y="3231860"/>
            <a:chExt cx="1062288" cy="2681257"/>
          </a:xfrm>
        </p:grpSpPr>
        <p:cxnSp>
          <p:nvCxnSpPr>
            <p:cNvPr id="168" name="AutoShape 27"/>
            <p:cNvCxnSpPr>
              <a:cxnSpLocks noChangeShapeType="1"/>
            </p:cNvCxnSpPr>
            <p:nvPr/>
          </p:nvCxnSpPr>
          <p:spPr bwMode="auto">
            <a:xfrm>
              <a:off x="2933130" y="3231860"/>
              <a:ext cx="1062288" cy="2681257"/>
            </a:xfrm>
            <a:prstGeom prst="straightConnector1">
              <a:avLst/>
            </a:prstGeom>
            <a:noFill/>
            <a:ln w="19050">
              <a:solidFill>
                <a:srgbClr val="F79646"/>
              </a:solidFill>
              <a:round/>
              <a:headEnd/>
              <a:tailEnd/>
            </a:ln>
          </p:spPr>
        </p:cxnSp>
        <p:sp>
          <p:nvSpPr>
            <p:cNvPr id="169" name="AutoShape 30"/>
            <p:cNvSpPr>
              <a:spLocks noChangeArrowheads="1"/>
            </p:cNvSpPr>
            <p:nvPr/>
          </p:nvSpPr>
          <p:spPr bwMode="auto">
            <a:xfrm rot="20136818" flipV="1">
              <a:off x="3100759" y="3802016"/>
              <a:ext cx="134612" cy="91428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9" name="Grupo 169"/>
          <p:cNvGrpSpPr/>
          <p:nvPr/>
        </p:nvGrpSpPr>
        <p:grpSpPr>
          <a:xfrm>
            <a:off x="1714742" y="2040297"/>
            <a:ext cx="644048" cy="1547234"/>
            <a:chOff x="2933130" y="1432504"/>
            <a:chExt cx="726394" cy="1725071"/>
          </a:xfrm>
        </p:grpSpPr>
        <p:cxnSp>
          <p:nvCxnSpPr>
            <p:cNvPr id="171" name="AutoShape 29"/>
            <p:cNvCxnSpPr>
              <a:cxnSpLocks noChangeShapeType="1"/>
            </p:cNvCxnSpPr>
            <p:nvPr/>
          </p:nvCxnSpPr>
          <p:spPr bwMode="auto">
            <a:xfrm flipH="1">
              <a:off x="2933130" y="1432504"/>
              <a:ext cx="726394" cy="1725071"/>
            </a:xfrm>
            <a:prstGeom prst="straightConnector1">
              <a:avLst/>
            </a:prstGeom>
            <a:noFill/>
            <a:ln w="19050">
              <a:solidFill>
                <a:srgbClr val="F79646"/>
              </a:solidFill>
              <a:round/>
              <a:headEnd/>
              <a:tailEnd/>
            </a:ln>
          </p:spPr>
        </p:cxnSp>
        <p:sp>
          <p:nvSpPr>
            <p:cNvPr id="172" name="AutoShape 32"/>
            <p:cNvSpPr>
              <a:spLocks noChangeArrowheads="1"/>
            </p:cNvSpPr>
            <p:nvPr/>
          </p:nvSpPr>
          <p:spPr bwMode="auto">
            <a:xfrm rot="1463182" flipH="1" flipV="1">
              <a:off x="3176955" y="2377261"/>
              <a:ext cx="134612" cy="91428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0" name="Grupo 172"/>
          <p:cNvGrpSpPr/>
          <p:nvPr/>
        </p:nvGrpSpPr>
        <p:grpSpPr>
          <a:xfrm>
            <a:off x="879281" y="1809664"/>
            <a:ext cx="1949597" cy="4385444"/>
            <a:chOff x="1990849" y="1175362"/>
            <a:chExt cx="2198867" cy="4889500"/>
          </a:xfrm>
        </p:grpSpPr>
        <p:cxnSp>
          <p:nvCxnSpPr>
            <p:cNvPr id="174" name="AutoShape 26"/>
            <p:cNvCxnSpPr>
              <a:cxnSpLocks noChangeShapeType="1"/>
            </p:cNvCxnSpPr>
            <p:nvPr/>
          </p:nvCxnSpPr>
          <p:spPr bwMode="auto">
            <a:xfrm flipH="1">
              <a:off x="3658254" y="1175362"/>
              <a:ext cx="1270" cy="4889500"/>
            </a:xfrm>
            <a:prstGeom prst="straightConnector1">
              <a:avLst/>
            </a:prstGeom>
            <a:noFill/>
            <a:ln w="19050">
              <a:solidFill>
                <a:srgbClr val="938953"/>
              </a:solidFill>
              <a:prstDash val="sysDot"/>
              <a:round/>
              <a:headEnd/>
              <a:tailEnd/>
            </a:ln>
          </p:spPr>
        </p:cxnSp>
        <p:sp>
          <p:nvSpPr>
            <p:cNvPr id="175" name="Oval 28"/>
            <p:cNvSpPr>
              <a:spLocks noChangeArrowheads="1"/>
            </p:cNvSpPr>
            <p:nvPr/>
          </p:nvSpPr>
          <p:spPr bwMode="auto">
            <a:xfrm flipH="1">
              <a:off x="3609362" y="5047089"/>
              <a:ext cx="101594" cy="9777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cxnSp>
          <p:nvCxnSpPr>
            <p:cNvPr id="176" name="AutoShape 31"/>
            <p:cNvCxnSpPr>
              <a:cxnSpLocks noChangeShapeType="1"/>
            </p:cNvCxnSpPr>
            <p:nvPr/>
          </p:nvCxnSpPr>
          <p:spPr bwMode="auto">
            <a:xfrm>
              <a:off x="2224514" y="2468689"/>
              <a:ext cx="1433740" cy="1424755"/>
            </a:xfrm>
            <a:prstGeom prst="straightConnector1">
              <a:avLst/>
            </a:prstGeom>
            <a:noFill/>
            <a:ln w="19050">
              <a:solidFill>
                <a:srgbClr val="C0504D"/>
              </a:solidFill>
              <a:prstDash val="dash"/>
              <a:round/>
              <a:headEnd/>
              <a:tailEnd/>
            </a:ln>
          </p:spPr>
        </p:cxnSp>
        <p:sp>
          <p:nvSpPr>
            <p:cNvPr id="177" name="Text Box 33"/>
            <p:cNvSpPr txBox="1">
              <a:spLocks noChangeArrowheads="1"/>
            </p:cNvSpPr>
            <p:nvPr/>
          </p:nvSpPr>
          <p:spPr bwMode="auto">
            <a:xfrm>
              <a:off x="3662064" y="4965185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Text Box 34"/>
            <p:cNvSpPr txBox="1">
              <a:spLocks noChangeArrowheads="1"/>
            </p:cNvSpPr>
            <p:nvPr/>
          </p:nvSpPr>
          <p:spPr bwMode="auto">
            <a:xfrm>
              <a:off x="3662064" y="1344885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Text Box 35"/>
            <p:cNvSpPr txBox="1">
              <a:spLocks noChangeArrowheads="1"/>
            </p:cNvSpPr>
            <p:nvPr/>
          </p:nvSpPr>
          <p:spPr bwMode="auto">
            <a:xfrm>
              <a:off x="1990849" y="2275674"/>
              <a:ext cx="328909" cy="422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C0504D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Oval 36"/>
            <p:cNvSpPr>
              <a:spLocks noChangeArrowheads="1"/>
            </p:cNvSpPr>
            <p:nvPr/>
          </p:nvSpPr>
          <p:spPr bwMode="auto">
            <a:xfrm flipH="1">
              <a:off x="3609362" y="1432504"/>
              <a:ext cx="101594" cy="971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" name="Oval 37"/>
            <p:cNvSpPr>
              <a:spLocks noChangeArrowheads="1"/>
            </p:cNvSpPr>
            <p:nvPr/>
          </p:nvSpPr>
          <p:spPr bwMode="auto">
            <a:xfrm flipH="1">
              <a:off x="3617617" y="3828047"/>
              <a:ext cx="101594" cy="971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Text Box 38"/>
            <p:cNvSpPr txBox="1">
              <a:spLocks noChangeArrowheads="1"/>
            </p:cNvSpPr>
            <p:nvPr/>
          </p:nvSpPr>
          <p:spPr bwMode="auto">
            <a:xfrm>
              <a:off x="3614442" y="3866143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Arc 39"/>
            <p:cNvSpPr>
              <a:spLocks/>
            </p:cNvSpPr>
            <p:nvPr/>
          </p:nvSpPr>
          <p:spPr bwMode="auto">
            <a:xfrm flipH="1" flipV="1">
              <a:off x="3522373" y="1804565"/>
              <a:ext cx="158740" cy="88254"/>
            </a:xfrm>
            <a:custGeom>
              <a:avLst/>
              <a:gdLst>
                <a:gd name="G0" fmla="+- 0 0 0"/>
                <a:gd name="G1" fmla="+- 21012 0 0"/>
                <a:gd name="G2" fmla="+- 21600 0 0"/>
                <a:gd name="T0" fmla="*/ 5007 w 21600"/>
                <a:gd name="T1" fmla="*/ 0 h 21012"/>
                <a:gd name="T2" fmla="*/ 21600 w 21600"/>
                <a:gd name="T3" fmla="*/ 21012 h 21012"/>
                <a:gd name="T4" fmla="*/ 0 w 21600"/>
                <a:gd name="T5" fmla="*/ 21012 h 2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12" fill="none" extrusionOk="0">
                  <a:moveTo>
                    <a:pt x="5006" y="0"/>
                  </a:moveTo>
                  <a:cubicBezTo>
                    <a:pt x="14735" y="2318"/>
                    <a:pt x="21600" y="11011"/>
                    <a:pt x="21600" y="21012"/>
                  </a:cubicBezTo>
                </a:path>
                <a:path w="21600" h="21012" stroke="0" extrusionOk="0">
                  <a:moveTo>
                    <a:pt x="5006" y="0"/>
                  </a:moveTo>
                  <a:cubicBezTo>
                    <a:pt x="14735" y="2318"/>
                    <a:pt x="21600" y="11011"/>
                    <a:pt x="21600" y="21012"/>
                  </a:cubicBezTo>
                  <a:lnTo>
                    <a:pt x="0" y="2101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Arc 40"/>
            <p:cNvSpPr>
              <a:spLocks/>
            </p:cNvSpPr>
            <p:nvPr/>
          </p:nvSpPr>
          <p:spPr bwMode="auto">
            <a:xfrm flipH="1">
              <a:off x="2791534" y="2941703"/>
              <a:ext cx="238110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" name="Arc 41"/>
            <p:cNvSpPr>
              <a:spLocks/>
            </p:cNvSpPr>
            <p:nvPr/>
          </p:nvSpPr>
          <p:spPr bwMode="auto">
            <a:xfrm flipV="1">
              <a:off x="3043613" y="3419796"/>
              <a:ext cx="134612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" name="Arc 42"/>
            <p:cNvSpPr>
              <a:spLocks/>
            </p:cNvSpPr>
            <p:nvPr/>
          </p:nvSpPr>
          <p:spPr bwMode="auto">
            <a:xfrm flipH="1">
              <a:off x="3506499" y="4636298"/>
              <a:ext cx="156200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4158"/>
                <a:gd name="T1" fmla="*/ 0 h 21600"/>
                <a:gd name="T2" fmla="*/ 14158 w 14158"/>
                <a:gd name="T3" fmla="*/ 5287 h 21600"/>
                <a:gd name="T4" fmla="*/ 0 w 1415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58" h="21600" fill="none" extrusionOk="0">
                  <a:moveTo>
                    <a:pt x="-1" y="0"/>
                  </a:moveTo>
                  <a:cubicBezTo>
                    <a:pt x="5201" y="0"/>
                    <a:pt x="10229" y="1877"/>
                    <a:pt x="14157" y="5287"/>
                  </a:cubicBezTo>
                </a:path>
                <a:path w="14158" h="21600" stroke="0" extrusionOk="0">
                  <a:moveTo>
                    <a:pt x="-1" y="0"/>
                  </a:moveTo>
                  <a:cubicBezTo>
                    <a:pt x="5201" y="0"/>
                    <a:pt x="10229" y="1877"/>
                    <a:pt x="14157" y="528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" name="Arc 43"/>
            <p:cNvSpPr>
              <a:spLocks/>
            </p:cNvSpPr>
            <p:nvPr/>
          </p:nvSpPr>
          <p:spPr bwMode="auto">
            <a:xfrm flipH="1">
              <a:off x="3443003" y="3577255"/>
              <a:ext cx="238110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" name="Text Box 44"/>
            <p:cNvSpPr txBox="1">
              <a:spLocks noChangeArrowheads="1"/>
            </p:cNvSpPr>
            <p:nvPr/>
          </p:nvSpPr>
          <p:spPr bwMode="auto">
            <a:xfrm>
              <a:off x="2718513" y="2697894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Θ</a:t>
              </a:r>
              <a:r>
                <a:rPr kumimoji="0" lang="pt-BR" sz="1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Text Box 45"/>
            <p:cNvSpPr txBox="1">
              <a:spLocks noChangeArrowheads="1"/>
            </p:cNvSpPr>
            <p:nvPr/>
          </p:nvSpPr>
          <p:spPr bwMode="auto">
            <a:xfrm>
              <a:off x="3034089" y="3472494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Θ</a:t>
              </a:r>
              <a:r>
                <a:rPr kumimoji="0" lang="pt-BR" sz="1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Text Box 46"/>
            <p:cNvSpPr txBox="1">
              <a:spLocks noChangeArrowheads="1"/>
            </p:cNvSpPr>
            <p:nvPr/>
          </p:nvSpPr>
          <p:spPr bwMode="auto">
            <a:xfrm>
              <a:off x="3416335" y="1854724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α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Text Box 47"/>
            <p:cNvSpPr txBox="1">
              <a:spLocks noChangeArrowheads="1"/>
            </p:cNvSpPr>
            <p:nvPr/>
          </p:nvSpPr>
          <p:spPr bwMode="auto">
            <a:xfrm>
              <a:off x="3389031" y="3365828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β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Text Box 48"/>
            <p:cNvSpPr txBox="1">
              <a:spLocks noChangeArrowheads="1"/>
            </p:cNvSpPr>
            <p:nvPr/>
          </p:nvSpPr>
          <p:spPr bwMode="auto">
            <a:xfrm>
              <a:off x="3408080" y="4416616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ϒ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378" y="2636912"/>
            <a:ext cx="1123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284984"/>
            <a:ext cx="1771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21088"/>
            <a:ext cx="1809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7860" y="5085184"/>
            <a:ext cx="1714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988840"/>
            <a:ext cx="3981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</a:t>
            </a:r>
            <a:endParaRPr lang="en-US"/>
          </a:p>
        </p:txBody>
      </p:sp>
      <p:grpSp>
        <p:nvGrpSpPr>
          <p:cNvPr id="3" name="Grupo 143"/>
          <p:cNvGrpSpPr/>
          <p:nvPr/>
        </p:nvGrpSpPr>
        <p:grpSpPr>
          <a:xfrm>
            <a:off x="1749083" y="2083006"/>
            <a:ext cx="1867965" cy="3233418"/>
            <a:chOff x="2971862" y="1480122"/>
            <a:chExt cx="2106798" cy="3605062"/>
          </a:xfrm>
        </p:grpSpPr>
        <p:cxnSp>
          <p:nvCxnSpPr>
            <p:cNvPr id="145" name="AutoShape 3"/>
            <p:cNvCxnSpPr>
              <a:cxnSpLocks noChangeShapeType="1"/>
            </p:cNvCxnSpPr>
            <p:nvPr/>
          </p:nvCxnSpPr>
          <p:spPr bwMode="auto">
            <a:xfrm>
              <a:off x="3653176" y="5085184"/>
              <a:ext cx="1138484" cy="0"/>
            </a:xfrm>
            <a:prstGeom prst="straightConnector1">
              <a:avLst/>
            </a:prstGeom>
            <a:noFill/>
            <a:ln w="19050">
              <a:solidFill>
                <a:srgbClr val="938953"/>
              </a:solidFill>
              <a:prstDash val="sysDot"/>
              <a:round/>
              <a:headEnd/>
              <a:tailEnd/>
            </a:ln>
          </p:spPr>
        </p:cxn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971862" y="1480122"/>
              <a:ext cx="2106798" cy="3605062"/>
              <a:chOff x="5054" y="4950"/>
              <a:chExt cx="3318" cy="5678"/>
            </a:xfrm>
          </p:grpSpPr>
          <p:cxnSp>
            <p:nvCxnSpPr>
              <p:cNvPr id="147" name="AutoShape 12"/>
              <p:cNvCxnSpPr>
                <a:cxnSpLocks noChangeShapeType="1"/>
              </p:cNvCxnSpPr>
              <p:nvPr/>
            </p:nvCxnSpPr>
            <p:spPr bwMode="auto">
              <a:xfrm>
                <a:off x="6135" y="7089"/>
                <a:ext cx="1831" cy="0"/>
              </a:xfrm>
              <a:prstGeom prst="straightConnector1">
                <a:avLst/>
              </a:prstGeom>
              <a:noFill/>
              <a:ln w="19050">
                <a:solidFill>
                  <a:srgbClr val="93895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48" name="AutoShape 13"/>
              <p:cNvCxnSpPr>
                <a:cxnSpLocks noChangeShapeType="1"/>
              </p:cNvCxnSpPr>
              <p:nvPr/>
            </p:nvCxnSpPr>
            <p:spPr bwMode="auto">
              <a:xfrm>
                <a:off x="6171" y="8723"/>
                <a:ext cx="1389" cy="0"/>
              </a:xfrm>
              <a:prstGeom prst="straightConnector1">
                <a:avLst/>
              </a:prstGeom>
              <a:noFill/>
              <a:ln w="19050">
                <a:solidFill>
                  <a:srgbClr val="93895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49" name="AutoShape 14"/>
              <p:cNvCxnSpPr>
                <a:cxnSpLocks noChangeShapeType="1"/>
              </p:cNvCxnSpPr>
              <p:nvPr/>
            </p:nvCxnSpPr>
            <p:spPr bwMode="auto">
              <a:xfrm>
                <a:off x="7920" y="7093"/>
                <a:ext cx="0" cy="3535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0" name="AutoShape 15"/>
              <p:cNvCxnSpPr>
                <a:cxnSpLocks noChangeShapeType="1"/>
              </p:cNvCxnSpPr>
              <p:nvPr/>
            </p:nvCxnSpPr>
            <p:spPr bwMode="auto">
              <a:xfrm>
                <a:off x="7515" y="7093"/>
                <a:ext cx="1" cy="1630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1" name="AutoShape 16"/>
              <p:cNvCxnSpPr>
                <a:cxnSpLocks noChangeShapeType="1"/>
              </p:cNvCxnSpPr>
              <p:nvPr/>
            </p:nvCxnSpPr>
            <p:spPr bwMode="auto">
              <a:xfrm>
                <a:off x="6141" y="4950"/>
                <a:ext cx="1389" cy="0"/>
              </a:xfrm>
              <a:prstGeom prst="straightConnector1">
                <a:avLst/>
              </a:prstGeom>
              <a:noFill/>
              <a:ln w="19050">
                <a:solidFill>
                  <a:srgbClr val="93895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52" name="AutoShape 17"/>
              <p:cNvCxnSpPr>
                <a:cxnSpLocks noChangeShapeType="1"/>
              </p:cNvCxnSpPr>
              <p:nvPr/>
            </p:nvCxnSpPr>
            <p:spPr bwMode="auto">
              <a:xfrm>
                <a:off x="7514" y="4950"/>
                <a:ext cx="1" cy="2139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3" name="AutoShape 18"/>
              <p:cNvCxnSpPr>
                <a:cxnSpLocks noChangeShapeType="1"/>
              </p:cNvCxnSpPr>
              <p:nvPr/>
            </p:nvCxnSpPr>
            <p:spPr bwMode="auto">
              <a:xfrm>
                <a:off x="5054" y="7607"/>
                <a:ext cx="1051" cy="0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54" name="Text Box 19"/>
              <p:cNvSpPr txBox="1">
                <a:spLocks noChangeArrowheads="1"/>
              </p:cNvSpPr>
              <p:nvPr/>
            </p:nvSpPr>
            <p:spPr bwMode="auto">
              <a:xfrm>
                <a:off x="5394" y="7244"/>
                <a:ext cx="527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Text Box 20"/>
              <p:cNvSpPr txBox="1">
                <a:spLocks noChangeArrowheads="1"/>
              </p:cNvSpPr>
              <p:nvPr/>
            </p:nvSpPr>
            <p:spPr bwMode="auto">
              <a:xfrm>
                <a:off x="7845" y="8633"/>
                <a:ext cx="527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q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Text Box 21"/>
              <p:cNvSpPr txBox="1">
                <a:spLocks noChangeArrowheads="1"/>
              </p:cNvSpPr>
              <p:nvPr/>
            </p:nvSpPr>
            <p:spPr bwMode="auto">
              <a:xfrm>
                <a:off x="7137" y="7740"/>
                <a:ext cx="438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Text Box 22"/>
              <p:cNvSpPr txBox="1">
                <a:spLocks noChangeArrowheads="1"/>
              </p:cNvSpPr>
              <p:nvPr/>
            </p:nvSpPr>
            <p:spPr bwMode="auto">
              <a:xfrm>
                <a:off x="7439" y="5737"/>
                <a:ext cx="527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" name="Grupo 157"/>
          <p:cNvGrpSpPr/>
          <p:nvPr/>
        </p:nvGrpSpPr>
        <p:grpSpPr>
          <a:xfrm>
            <a:off x="167112" y="2432658"/>
            <a:ext cx="4505522" cy="2674774"/>
            <a:chOff x="1187624" y="1869962"/>
            <a:chExt cx="5081586" cy="298220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187624" y="1869962"/>
              <a:ext cx="5081586" cy="2982208"/>
              <a:chOff x="2244" y="5564"/>
              <a:chExt cx="8003" cy="4697"/>
            </a:xfrm>
          </p:grpSpPr>
          <p:sp>
            <p:nvSpPr>
              <p:cNvPr id="162" name="Oval 6"/>
              <p:cNvSpPr>
                <a:spLocks noChangeArrowheads="1"/>
              </p:cNvSpPr>
              <p:nvPr/>
            </p:nvSpPr>
            <p:spPr bwMode="auto">
              <a:xfrm>
                <a:off x="4655" y="7093"/>
                <a:ext cx="3149" cy="3168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2244" y="5564"/>
                <a:ext cx="8003" cy="4357"/>
                <a:chOff x="4049" y="11038"/>
                <a:chExt cx="4059" cy="2228"/>
              </a:xfrm>
            </p:grpSpPr>
            <p:sp>
              <p:nvSpPr>
                <p:cNvPr id="164" name="Arc 8"/>
                <p:cNvSpPr>
                  <a:spLocks/>
                </p:cNvSpPr>
                <p:nvPr/>
              </p:nvSpPr>
              <p:spPr bwMode="auto">
                <a:xfrm rot="5431538" flipH="1">
                  <a:off x="5355" y="11860"/>
                  <a:ext cx="1448" cy="1363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5" name="Arc 9"/>
                <p:cNvSpPr>
                  <a:spLocks/>
                </p:cNvSpPr>
                <p:nvPr/>
              </p:nvSpPr>
              <p:spPr bwMode="auto">
                <a:xfrm rot="-5431538" flipH="1" flipV="1">
                  <a:off x="6703" y="11080"/>
                  <a:ext cx="1448" cy="1363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6" name="Arc 10"/>
                <p:cNvSpPr>
                  <a:spLocks/>
                </p:cNvSpPr>
                <p:nvPr/>
              </p:nvSpPr>
              <p:spPr bwMode="auto">
                <a:xfrm rot="-5431538" flipH="1" flipV="1">
                  <a:off x="4007" y="11080"/>
                  <a:ext cx="1448" cy="1363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160" name="Text Box 23"/>
            <p:cNvSpPr txBox="1">
              <a:spLocks noChangeArrowheads="1"/>
            </p:cNvSpPr>
            <p:nvPr/>
          </p:nvSpPr>
          <p:spPr bwMode="auto">
            <a:xfrm>
              <a:off x="5325024" y="3157575"/>
              <a:ext cx="573055" cy="34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pt-BR" sz="1200" b="1" i="0" u="none" strike="noStrike" cap="none" normalizeH="0" baseline="-2500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Text Box 24"/>
            <p:cNvSpPr txBox="1">
              <a:spLocks noChangeArrowheads="1"/>
            </p:cNvSpPr>
            <p:nvPr/>
          </p:nvSpPr>
          <p:spPr bwMode="auto">
            <a:xfrm>
              <a:off x="5325024" y="3868047"/>
              <a:ext cx="573055" cy="35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pt-BR" sz="1200" b="1" i="0" u="none" strike="noStrike" cap="none" normalizeH="0" baseline="-2500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166"/>
          <p:cNvGrpSpPr/>
          <p:nvPr/>
        </p:nvGrpSpPr>
        <p:grpSpPr>
          <a:xfrm>
            <a:off x="1714742" y="3654159"/>
            <a:ext cx="941864" cy="2404848"/>
            <a:chOff x="2933130" y="3231860"/>
            <a:chExt cx="1062288" cy="2681257"/>
          </a:xfrm>
        </p:grpSpPr>
        <p:cxnSp>
          <p:nvCxnSpPr>
            <p:cNvPr id="168" name="AutoShape 27"/>
            <p:cNvCxnSpPr>
              <a:cxnSpLocks noChangeShapeType="1"/>
            </p:cNvCxnSpPr>
            <p:nvPr/>
          </p:nvCxnSpPr>
          <p:spPr bwMode="auto">
            <a:xfrm>
              <a:off x="2933130" y="3231860"/>
              <a:ext cx="1062288" cy="2681257"/>
            </a:xfrm>
            <a:prstGeom prst="straightConnector1">
              <a:avLst/>
            </a:prstGeom>
            <a:noFill/>
            <a:ln w="19050">
              <a:solidFill>
                <a:srgbClr val="F79646"/>
              </a:solidFill>
              <a:round/>
              <a:headEnd/>
              <a:tailEnd/>
            </a:ln>
          </p:spPr>
        </p:cxnSp>
        <p:sp>
          <p:nvSpPr>
            <p:cNvPr id="169" name="AutoShape 30"/>
            <p:cNvSpPr>
              <a:spLocks noChangeArrowheads="1"/>
            </p:cNvSpPr>
            <p:nvPr/>
          </p:nvSpPr>
          <p:spPr bwMode="auto">
            <a:xfrm rot="20136818" flipV="1">
              <a:off x="3100759" y="3802016"/>
              <a:ext cx="134612" cy="91428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9" name="Grupo 169"/>
          <p:cNvGrpSpPr/>
          <p:nvPr/>
        </p:nvGrpSpPr>
        <p:grpSpPr>
          <a:xfrm>
            <a:off x="1714742" y="2040297"/>
            <a:ext cx="644048" cy="1547234"/>
            <a:chOff x="2933130" y="1432504"/>
            <a:chExt cx="726394" cy="1725071"/>
          </a:xfrm>
        </p:grpSpPr>
        <p:cxnSp>
          <p:nvCxnSpPr>
            <p:cNvPr id="171" name="AutoShape 29"/>
            <p:cNvCxnSpPr>
              <a:cxnSpLocks noChangeShapeType="1"/>
            </p:cNvCxnSpPr>
            <p:nvPr/>
          </p:nvCxnSpPr>
          <p:spPr bwMode="auto">
            <a:xfrm flipH="1">
              <a:off x="2933130" y="1432504"/>
              <a:ext cx="726394" cy="1725071"/>
            </a:xfrm>
            <a:prstGeom prst="straightConnector1">
              <a:avLst/>
            </a:prstGeom>
            <a:noFill/>
            <a:ln w="19050">
              <a:solidFill>
                <a:srgbClr val="F79646"/>
              </a:solidFill>
              <a:round/>
              <a:headEnd/>
              <a:tailEnd/>
            </a:ln>
          </p:spPr>
        </p:cxnSp>
        <p:sp>
          <p:nvSpPr>
            <p:cNvPr id="172" name="AutoShape 32"/>
            <p:cNvSpPr>
              <a:spLocks noChangeArrowheads="1"/>
            </p:cNvSpPr>
            <p:nvPr/>
          </p:nvSpPr>
          <p:spPr bwMode="auto">
            <a:xfrm rot="1463182" flipH="1" flipV="1">
              <a:off x="3176955" y="2377261"/>
              <a:ext cx="134612" cy="91428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0" name="Grupo 172"/>
          <p:cNvGrpSpPr/>
          <p:nvPr/>
        </p:nvGrpSpPr>
        <p:grpSpPr>
          <a:xfrm>
            <a:off x="879281" y="1809664"/>
            <a:ext cx="1949597" cy="4385444"/>
            <a:chOff x="1990849" y="1175362"/>
            <a:chExt cx="2198867" cy="4889500"/>
          </a:xfrm>
        </p:grpSpPr>
        <p:cxnSp>
          <p:nvCxnSpPr>
            <p:cNvPr id="174" name="AutoShape 26"/>
            <p:cNvCxnSpPr>
              <a:cxnSpLocks noChangeShapeType="1"/>
            </p:cNvCxnSpPr>
            <p:nvPr/>
          </p:nvCxnSpPr>
          <p:spPr bwMode="auto">
            <a:xfrm flipH="1">
              <a:off x="3658254" y="1175362"/>
              <a:ext cx="1270" cy="4889500"/>
            </a:xfrm>
            <a:prstGeom prst="straightConnector1">
              <a:avLst/>
            </a:prstGeom>
            <a:noFill/>
            <a:ln w="19050">
              <a:solidFill>
                <a:srgbClr val="938953"/>
              </a:solidFill>
              <a:prstDash val="sysDot"/>
              <a:round/>
              <a:headEnd/>
              <a:tailEnd/>
            </a:ln>
          </p:spPr>
        </p:cxnSp>
        <p:sp>
          <p:nvSpPr>
            <p:cNvPr id="175" name="Oval 28"/>
            <p:cNvSpPr>
              <a:spLocks noChangeArrowheads="1"/>
            </p:cNvSpPr>
            <p:nvPr/>
          </p:nvSpPr>
          <p:spPr bwMode="auto">
            <a:xfrm flipH="1">
              <a:off x="3609362" y="5047089"/>
              <a:ext cx="101594" cy="9777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cxnSp>
          <p:nvCxnSpPr>
            <p:cNvPr id="176" name="AutoShape 31"/>
            <p:cNvCxnSpPr>
              <a:cxnSpLocks noChangeShapeType="1"/>
            </p:cNvCxnSpPr>
            <p:nvPr/>
          </p:nvCxnSpPr>
          <p:spPr bwMode="auto">
            <a:xfrm>
              <a:off x="2224514" y="2468689"/>
              <a:ext cx="1433740" cy="1424755"/>
            </a:xfrm>
            <a:prstGeom prst="straightConnector1">
              <a:avLst/>
            </a:prstGeom>
            <a:noFill/>
            <a:ln w="19050">
              <a:solidFill>
                <a:srgbClr val="C0504D"/>
              </a:solidFill>
              <a:prstDash val="dash"/>
              <a:round/>
              <a:headEnd/>
              <a:tailEnd/>
            </a:ln>
          </p:spPr>
        </p:cxnSp>
        <p:sp>
          <p:nvSpPr>
            <p:cNvPr id="177" name="Text Box 33"/>
            <p:cNvSpPr txBox="1">
              <a:spLocks noChangeArrowheads="1"/>
            </p:cNvSpPr>
            <p:nvPr/>
          </p:nvSpPr>
          <p:spPr bwMode="auto">
            <a:xfrm>
              <a:off x="3662064" y="4965185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Text Box 34"/>
            <p:cNvSpPr txBox="1">
              <a:spLocks noChangeArrowheads="1"/>
            </p:cNvSpPr>
            <p:nvPr/>
          </p:nvSpPr>
          <p:spPr bwMode="auto">
            <a:xfrm>
              <a:off x="3662064" y="1344885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Text Box 35"/>
            <p:cNvSpPr txBox="1">
              <a:spLocks noChangeArrowheads="1"/>
            </p:cNvSpPr>
            <p:nvPr/>
          </p:nvSpPr>
          <p:spPr bwMode="auto">
            <a:xfrm>
              <a:off x="1990849" y="2275674"/>
              <a:ext cx="328909" cy="422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C0504D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Oval 36"/>
            <p:cNvSpPr>
              <a:spLocks noChangeArrowheads="1"/>
            </p:cNvSpPr>
            <p:nvPr/>
          </p:nvSpPr>
          <p:spPr bwMode="auto">
            <a:xfrm flipH="1">
              <a:off x="3609362" y="1432504"/>
              <a:ext cx="101594" cy="971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" name="Oval 37"/>
            <p:cNvSpPr>
              <a:spLocks noChangeArrowheads="1"/>
            </p:cNvSpPr>
            <p:nvPr/>
          </p:nvSpPr>
          <p:spPr bwMode="auto">
            <a:xfrm flipH="1">
              <a:off x="3617617" y="3828047"/>
              <a:ext cx="101594" cy="971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Text Box 38"/>
            <p:cNvSpPr txBox="1">
              <a:spLocks noChangeArrowheads="1"/>
            </p:cNvSpPr>
            <p:nvPr/>
          </p:nvSpPr>
          <p:spPr bwMode="auto">
            <a:xfrm>
              <a:off x="3614442" y="3866143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Arc 39"/>
            <p:cNvSpPr>
              <a:spLocks/>
            </p:cNvSpPr>
            <p:nvPr/>
          </p:nvSpPr>
          <p:spPr bwMode="auto">
            <a:xfrm flipH="1" flipV="1">
              <a:off x="3522373" y="1804565"/>
              <a:ext cx="158740" cy="88254"/>
            </a:xfrm>
            <a:custGeom>
              <a:avLst/>
              <a:gdLst>
                <a:gd name="G0" fmla="+- 0 0 0"/>
                <a:gd name="G1" fmla="+- 21012 0 0"/>
                <a:gd name="G2" fmla="+- 21600 0 0"/>
                <a:gd name="T0" fmla="*/ 5007 w 21600"/>
                <a:gd name="T1" fmla="*/ 0 h 21012"/>
                <a:gd name="T2" fmla="*/ 21600 w 21600"/>
                <a:gd name="T3" fmla="*/ 21012 h 21012"/>
                <a:gd name="T4" fmla="*/ 0 w 21600"/>
                <a:gd name="T5" fmla="*/ 21012 h 2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12" fill="none" extrusionOk="0">
                  <a:moveTo>
                    <a:pt x="5006" y="0"/>
                  </a:moveTo>
                  <a:cubicBezTo>
                    <a:pt x="14735" y="2318"/>
                    <a:pt x="21600" y="11011"/>
                    <a:pt x="21600" y="21012"/>
                  </a:cubicBezTo>
                </a:path>
                <a:path w="21600" h="21012" stroke="0" extrusionOk="0">
                  <a:moveTo>
                    <a:pt x="5006" y="0"/>
                  </a:moveTo>
                  <a:cubicBezTo>
                    <a:pt x="14735" y="2318"/>
                    <a:pt x="21600" y="11011"/>
                    <a:pt x="21600" y="21012"/>
                  </a:cubicBezTo>
                  <a:lnTo>
                    <a:pt x="0" y="2101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Arc 40"/>
            <p:cNvSpPr>
              <a:spLocks/>
            </p:cNvSpPr>
            <p:nvPr/>
          </p:nvSpPr>
          <p:spPr bwMode="auto">
            <a:xfrm flipH="1">
              <a:off x="2791534" y="2941703"/>
              <a:ext cx="238110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" name="Arc 41"/>
            <p:cNvSpPr>
              <a:spLocks/>
            </p:cNvSpPr>
            <p:nvPr/>
          </p:nvSpPr>
          <p:spPr bwMode="auto">
            <a:xfrm flipV="1">
              <a:off x="3043613" y="3419796"/>
              <a:ext cx="134612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" name="Arc 42"/>
            <p:cNvSpPr>
              <a:spLocks/>
            </p:cNvSpPr>
            <p:nvPr/>
          </p:nvSpPr>
          <p:spPr bwMode="auto">
            <a:xfrm flipH="1">
              <a:off x="3506499" y="4636298"/>
              <a:ext cx="156200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4158"/>
                <a:gd name="T1" fmla="*/ 0 h 21600"/>
                <a:gd name="T2" fmla="*/ 14158 w 14158"/>
                <a:gd name="T3" fmla="*/ 5287 h 21600"/>
                <a:gd name="T4" fmla="*/ 0 w 1415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58" h="21600" fill="none" extrusionOk="0">
                  <a:moveTo>
                    <a:pt x="-1" y="0"/>
                  </a:moveTo>
                  <a:cubicBezTo>
                    <a:pt x="5201" y="0"/>
                    <a:pt x="10229" y="1877"/>
                    <a:pt x="14157" y="5287"/>
                  </a:cubicBezTo>
                </a:path>
                <a:path w="14158" h="21600" stroke="0" extrusionOk="0">
                  <a:moveTo>
                    <a:pt x="-1" y="0"/>
                  </a:moveTo>
                  <a:cubicBezTo>
                    <a:pt x="5201" y="0"/>
                    <a:pt x="10229" y="1877"/>
                    <a:pt x="14157" y="528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" name="Arc 43"/>
            <p:cNvSpPr>
              <a:spLocks/>
            </p:cNvSpPr>
            <p:nvPr/>
          </p:nvSpPr>
          <p:spPr bwMode="auto">
            <a:xfrm flipH="1">
              <a:off x="3443003" y="3577255"/>
              <a:ext cx="238110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" name="Text Box 44"/>
            <p:cNvSpPr txBox="1">
              <a:spLocks noChangeArrowheads="1"/>
            </p:cNvSpPr>
            <p:nvPr/>
          </p:nvSpPr>
          <p:spPr bwMode="auto">
            <a:xfrm>
              <a:off x="2718513" y="2697894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Θ</a:t>
              </a:r>
              <a:r>
                <a:rPr kumimoji="0" lang="pt-BR" sz="1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Text Box 45"/>
            <p:cNvSpPr txBox="1">
              <a:spLocks noChangeArrowheads="1"/>
            </p:cNvSpPr>
            <p:nvPr/>
          </p:nvSpPr>
          <p:spPr bwMode="auto">
            <a:xfrm>
              <a:off x="3034089" y="3472494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Θ</a:t>
              </a:r>
              <a:r>
                <a:rPr kumimoji="0" lang="pt-BR" sz="1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Text Box 46"/>
            <p:cNvSpPr txBox="1">
              <a:spLocks noChangeArrowheads="1"/>
            </p:cNvSpPr>
            <p:nvPr/>
          </p:nvSpPr>
          <p:spPr bwMode="auto">
            <a:xfrm>
              <a:off x="3416335" y="1854724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α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Text Box 47"/>
            <p:cNvSpPr txBox="1">
              <a:spLocks noChangeArrowheads="1"/>
            </p:cNvSpPr>
            <p:nvPr/>
          </p:nvSpPr>
          <p:spPr bwMode="auto">
            <a:xfrm>
              <a:off x="3389031" y="3365828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β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Text Box 48"/>
            <p:cNvSpPr txBox="1">
              <a:spLocks noChangeArrowheads="1"/>
            </p:cNvSpPr>
            <p:nvPr/>
          </p:nvSpPr>
          <p:spPr bwMode="auto">
            <a:xfrm>
              <a:off x="3408080" y="4416616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ϒ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423" y="1817762"/>
            <a:ext cx="40100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973" y="2825874"/>
            <a:ext cx="28289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3660" y="3645024"/>
            <a:ext cx="9715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Conector de seta reta 62"/>
          <p:cNvCxnSpPr/>
          <p:nvPr/>
        </p:nvCxnSpPr>
        <p:spPr>
          <a:xfrm>
            <a:off x="1807560" y="208898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583424" y="19292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No infinito</a:t>
            </a:r>
            <a:endParaRPr lang="pt-BR" dirty="0"/>
          </a:p>
        </p:txBody>
      </p:sp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2635" y="4437112"/>
            <a:ext cx="2133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upo 65"/>
          <p:cNvGrpSpPr/>
          <p:nvPr/>
        </p:nvGrpSpPr>
        <p:grpSpPr>
          <a:xfrm>
            <a:off x="5480248" y="5373216"/>
            <a:ext cx="2238375" cy="792088"/>
            <a:chOff x="6156176" y="5229200"/>
            <a:chExt cx="2238375" cy="792088"/>
          </a:xfrm>
        </p:grpSpPr>
        <p:pic>
          <p:nvPicPr>
            <p:cNvPr id="67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56176" y="5229200"/>
              <a:ext cx="223837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Retângulo 67"/>
            <p:cNvSpPr/>
            <p:nvPr/>
          </p:nvSpPr>
          <p:spPr>
            <a:xfrm>
              <a:off x="6156176" y="5229200"/>
              <a:ext cx="2232248" cy="792088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Differences when the tank is lit by its bottom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920" y="2348880"/>
            <a:ext cx="4834880" cy="3240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more refraction.</a:t>
            </a:r>
          </a:p>
          <a:p>
            <a:r>
              <a:rPr lang="en-US" dirty="0" smtClean="0"/>
              <a:t>Role of water lenses is inverted.</a:t>
            </a:r>
          </a:p>
          <a:p>
            <a:r>
              <a:rPr lang="en-US" dirty="0" smtClean="0"/>
              <a:t>Convergence above the waves.</a:t>
            </a:r>
          </a:p>
          <a:p>
            <a:r>
              <a:rPr lang="en-US" dirty="0" smtClean="0"/>
              <a:t>The bulkhead is the lenses of the projector.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behavior in function of the depth continues the same </a:t>
            </a:r>
            <a:r>
              <a:rPr lang="en-US" dirty="0" smtClean="0"/>
              <a:t>(also shown by exp. 4).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240000" cy="393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Deduction of length in function of depth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587" y="1916832"/>
            <a:ext cx="1057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0779" y="2063941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995" y="2032712"/>
            <a:ext cx="1600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492896"/>
            <a:ext cx="13430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have direita 7"/>
          <p:cNvSpPr/>
          <p:nvPr/>
        </p:nvSpPr>
        <p:spPr>
          <a:xfrm>
            <a:off x="3490739" y="1916832"/>
            <a:ext cx="216024" cy="1152128"/>
          </a:xfrm>
          <a:prstGeom prst="rightBrace">
            <a:avLst/>
          </a:prstGeom>
          <a:ln w="28575">
            <a:solidFill>
              <a:schemeClr val="tx2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>
            <a:stCxn id="5" idx="3"/>
            <a:endCxn id="6" idx="1"/>
          </p:cNvCxnSpPr>
          <p:nvPr/>
        </p:nvCxnSpPr>
        <p:spPr>
          <a:xfrm flipV="1">
            <a:off x="5279529" y="2513725"/>
            <a:ext cx="515466" cy="265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5939011" y="2046780"/>
            <a:ext cx="1368152" cy="93610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365104"/>
            <a:ext cx="2076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2452" y="3573016"/>
            <a:ext cx="1390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615" y="5301208"/>
            <a:ext cx="18383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e 15"/>
          <p:cNvSpPr/>
          <p:nvPr/>
        </p:nvSpPr>
        <p:spPr>
          <a:xfrm>
            <a:off x="1995448" y="3645024"/>
            <a:ext cx="360040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 17"/>
          <p:cNvSpPr/>
          <p:nvPr/>
        </p:nvSpPr>
        <p:spPr>
          <a:xfrm>
            <a:off x="2483768" y="2813538"/>
            <a:ext cx="3466866" cy="903494"/>
          </a:xfrm>
          <a:custGeom>
            <a:avLst/>
            <a:gdLst>
              <a:gd name="connsiteX0" fmla="*/ 3207434 w 3207434"/>
              <a:gd name="connsiteY0" fmla="*/ 0 h 914400"/>
              <a:gd name="connsiteX1" fmla="*/ 1674055 w 3207434"/>
              <a:gd name="connsiteY1" fmla="*/ 365760 h 914400"/>
              <a:gd name="connsiteX2" fmla="*/ 0 w 3207434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7434" h="914400">
                <a:moveTo>
                  <a:pt x="3207434" y="0"/>
                </a:moveTo>
                <a:cubicBezTo>
                  <a:pt x="2708030" y="106680"/>
                  <a:pt x="2208627" y="213360"/>
                  <a:pt x="1674055" y="365760"/>
                </a:cubicBezTo>
                <a:cubicBezTo>
                  <a:pt x="1139483" y="518160"/>
                  <a:pt x="0" y="914400"/>
                  <a:pt x="0" y="914400"/>
                </a:cubicBezTo>
              </a:path>
            </a:pathLst>
          </a:custGeom>
          <a:ln w="28575">
            <a:solidFill>
              <a:schemeClr val="tx2"/>
            </a:solidFill>
            <a:headEnd type="none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1475656" y="3645024"/>
            <a:ext cx="360040" cy="36004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1505460" y="4480984"/>
            <a:ext cx="360040" cy="36004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2339752" y="4509120"/>
            <a:ext cx="360040" cy="36004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/>
          <p:cNvCxnSpPr>
            <a:stCxn id="19" idx="4"/>
            <a:endCxn id="21" idx="0"/>
          </p:cNvCxnSpPr>
          <p:nvPr/>
        </p:nvCxnSpPr>
        <p:spPr>
          <a:xfrm>
            <a:off x="1655676" y="4005064"/>
            <a:ext cx="29804" cy="4759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9" idx="5"/>
            <a:endCxn id="22" idx="0"/>
          </p:cNvCxnSpPr>
          <p:nvPr/>
        </p:nvCxnSpPr>
        <p:spPr>
          <a:xfrm>
            <a:off x="1782969" y="3952337"/>
            <a:ext cx="736803" cy="5567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>
            <a:off x="467544" y="4365104"/>
            <a:ext cx="792088" cy="57606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de seta reta 28"/>
          <p:cNvCxnSpPr>
            <a:stCxn id="28" idx="4"/>
            <a:endCxn id="31" idx="1"/>
          </p:cNvCxnSpPr>
          <p:nvPr/>
        </p:nvCxnSpPr>
        <p:spPr>
          <a:xfrm>
            <a:off x="863588" y="4941168"/>
            <a:ext cx="915955" cy="37239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Elipse 30"/>
          <p:cNvSpPr/>
          <p:nvPr/>
        </p:nvSpPr>
        <p:spPr>
          <a:xfrm>
            <a:off x="1663544" y="5229200"/>
            <a:ext cx="792088" cy="57606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63600" y="4063004"/>
            <a:ext cx="51149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tângulo 33"/>
          <p:cNvSpPr/>
          <p:nvPr/>
        </p:nvSpPr>
        <p:spPr>
          <a:xfrm>
            <a:off x="3275856" y="4005064"/>
            <a:ext cx="5328592" cy="136815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  <p:bldP spid="28" grpId="0" animBg="1"/>
      <p:bldP spid="31" grpId="0" animBg="1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Trigonometric approximations</a:t>
            </a:r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373216"/>
            <a:ext cx="2295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76872"/>
            <a:ext cx="30963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 fluids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19256" cy="1584176"/>
          </a:xfrm>
        </p:spPr>
        <p:txBody>
          <a:bodyPr>
            <a:normAutofit fontScale="92500"/>
          </a:bodyPr>
          <a:lstStyle/>
          <a:p>
            <a:pPr lvl="0"/>
            <a:r>
              <a:rPr lang="en-US" b="1" dirty="0" smtClean="0"/>
              <a:t>Refraction index: </a:t>
            </a:r>
            <a:r>
              <a:rPr lang="en-US" dirty="0" smtClean="0"/>
              <a:t>convergence is altered and, thus, </a:t>
            </a:r>
            <a:r>
              <a:rPr lang="en-US" b="1" dirty="0" smtClean="0"/>
              <a:t>q</a:t>
            </a:r>
            <a:r>
              <a:rPr lang="en-US" dirty="0" smtClean="0"/>
              <a:t> is altered.</a:t>
            </a:r>
            <a:endParaRPr lang="pt-BR" dirty="0" smtClean="0"/>
          </a:p>
          <a:p>
            <a:pPr lvl="0"/>
            <a:r>
              <a:rPr lang="en-US" b="1" dirty="0" smtClean="0"/>
              <a:t>Absorbance: </a:t>
            </a:r>
            <a:r>
              <a:rPr lang="en-US" dirty="0" smtClean="0"/>
              <a:t>bright pattern intensity changes.</a:t>
            </a:r>
            <a:endParaRPr lang="pt-BR" dirty="0" smtClean="0"/>
          </a:p>
          <a:p>
            <a:pPr lvl="0"/>
            <a:r>
              <a:rPr lang="en-US" b="1" dirty="0" smtClean="0"/>
              <a:t>Viscosity: </a:t>
            </a:r>
            <a:r>
              <a:rPr lang="en-US" dirty="0" smtClean="0"/>
              <a:t>wave features, as wave length, velocity, frequency etc are altered.</a:t>
            </a:r>
            <a:endParaRPr lang="pt-BR" dirty="0" smtClean="0"/>
          </a:p>
          <a:p>
            <a:endParaRPr lang="en-US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713" y="3429000"/>
            <a:ext cx="4616574" cy="26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Capillary waves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Are generated by surface tension effects mainly.</a:t>
            </a:r>
          </a:p>
          <a:p>
            <a:r>
              <a:rPr lang="en-US" smtClean="0"/>
              <a:t>With a high amplitude, we consider gravitaonal wave, for the high energy used.</a:t>
            </a:r>
          </a:p>
          <a:p>
            <a:r>
              <a:rPr lang="en-US" smtClean="0"/>
              <a:t>Software for our expriments: </a:t>
            </a:r>
            <a:r>
              <a:rPr lang="en-US" smtClean="0">
                <a:solidFill>
                  <a:srgbClr val="FF0000"/>
                </a:solidFill>
              </a:rPr>
              <a:t>Audacity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The maximum amplitude (1 in arbitrary units) of the software was used.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Caustics</a:t>
            </a:r>
            <a:endParaRPr lang="pt-BR" dirty="0"/>
          </a:p>
        </p:txBody>
      </p:sp>
      <p:sp>
        <p:nvSpPr>
          <p:cNvPr id="10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147248" cy="86409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Envelope of </a:t>
            </a:r>
            <a:r>
              <a:rPr lang="en-US" dirty="0" smtClean="0">
                <a:solidFill>
                  <a:schemeClr val="tx2"/>
                </a:solidFill>
              </a:rPr>
              <a:t>light rays reflected or refracted by a curved surface</a:t>
            </a:r>
            <a:r>
              <a:rPr lang="en-US" dirty="0" smtClean="0"/>
              <a:t> or object, </a:t>
            </a:r>
            <a:r>
              <a:rPr lang="en-US" dirty="0" smtClean="0">
                <a:solidFill>
                  <a:schemeClr val="tx2"/>
                </a:solidFill>
              </a:rPr>
              <a:t>or the projection</a:t>
            </a:r>
            <a:r>
              <a:rPr lang="en-US" dirty="0" smtClean="0"/>
              <a:t> of that envelope of rays on another surface.</a:t>
            </a:r>
            <a:endParaRPr lang="en-US" dirty="0"/>
          </a:p>
        </p:txBody>
      </p:sp>
      <p:pic>
        <p:nvPicPr>
          <p:cNvPr id="109" name="Imagem 108" descr="C:\Users\Bárbara\Documents\iypt 2012\5 - bright waves\esquemas\Waves 1.jpg"/>
          <p:cNvPicPr/>
          <p:nvPr/>
        </p:nvPicPr>
        <p:blipFill>
          <a:blip r:embed="rId2" cstate="print"/>
          <a:srcRect l="2000" t="2681"/>
          <a:stretch>
            <a:fillRect/>
          </a:stretch>
        </p:blipFill>
        <p:spPr bwMode="auto">
          <a:xfrm>
            <a:off x="3059832" y="2852936"/>
            <a:ext cx="3527992" cy="261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4245910" y="5587572"/>
            <a:ext cx="1066800" cy="0"/>
          </a:xfrm>
          <a:prstGeom prst="straightConnector1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5293660" y="5587572"/>
            <a:ext cx="1314450" cy="0"/>
          </a:xfrm>
          <a:prstGeom prst="straightConnector1">
            <a:avLst/>
          </a:prstGeom>
          <a:noFill/>
          <a:ln w="28575">
            <a:solidFill>
              <a:srgbClr val="C0504D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" name="AutoShape 4"/>
          <p:cNvCxnSpPr>
            <a:cxnSpLocks noChangeShapeType="1"/>
          </p:cNvCxnSpPr>
          <p:nvPr/>
        </p:nvCxnSpPr>
        <p:spPr bwMode="auto">
          <a:xfrm flipV="1">
            <a:off x="2987824" y="5587572"/>
            <a:ext cx="1258086" cy="1668"/>
          </a:xfrm>
          <a:prstGeom prst="straightConnector1">
            <a:avLst/>
          </a:prstGeom>
          <a:noFill/>
          <a:ln w="28575">
            <a:solidFill>
              <a:srgbClr val="C0504D"/>
            </a:solidFill>
            <a:round/>
            <a:headEnd type="arrow" w="med" len="med"/>
            <a:tailEnd type="arrow" w="med" len="med"/>
          </a:ln>
        </p:spPr>
      </p:cxn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407835" y="5606622"/>
            <a:ext cx="7524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Bright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407960" y="5606622"/>
            <a:ext cx="11239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cs typeface="Arial" pitchFamily="34" charset="0"/>
              </a:rPr>
              <a:t>Penumbra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17185" y="5606622"/>
            <a:ext cx="11239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cs typeface="Arial" pitchFamily="34" charset="0"/>
              </a:rPr>
              <a:t>Penumbra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Forma livre 105"/>
          <p:cNvSpPr/>
          <p:nvPr/>
        </p:nvSpPr>
        <p:spPr>
          <a:xfrm>
            <a:off x="2065788" y="3435323"/>
            <a:ext cx="1097280" cy="569741"/>
          </a:xfrm>
          <a:custGeom>
            <a:avLst/>
            <a:gdLst>
              <a:gd name="connsiteX0" fmla="*/ 1097280 w 1097280"/>
              <a:gd name="connsiteY0" fmla="*/ 569741 h 569741"/>
              <a:gd name="connsiteX1" fmla="*/ 450166 w 1097280"/>
              <a:gd name="connsiteY1" fmla="*/ 91440 h 569741"/>
              <a:gd name="connsiteX2" fmla="*/ 0 w 1097280"/>
              <a:gd name="connsiteY2" fmla="*/ 21101 h 56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569741">
                <a:moveTo>
                  <a:pt x="1097280" y="569741"/>
                </a:moveTo>
                <a:cubicBezTo>
                  <a:pt x="865163" y="376310"/>
                  <a:pt x="633046" y="182880"/>
                  <a:pt x="450166" y="91440"/>
                </a:cubicBezTo>
                <a:cubicBezTo>
                  <a:pt x="267286" y="0"/>
                  <a:pt x="133643" y="10550"/>
                  <a:pt x="0" y="21101"/>
                </a:cubicBezTo>
              </a:path>
            </a:pathLst>
          </a:cu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CaixaDeTexto 106"/>
          <p:cNvSpPr txBox="1"/>
          <p:nvPr/>
        </p:nvSpPr>
        <p:spPr>
          <a:xfrm>
            <a:off x="553620" y="314903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err="1" smtClean="0"/>
              <a:t>Waves</a:t>
            </a:r>
            <a:r>
              <a:rPr lang="pt-BR" dirty="0" smtClean="0"/>
              <a:t> </a:t>
            </a:r>
            <a:r>
              <a:rPr lang="pt-BR" dirty="0" err="1" smtClean="0"/>
              <a:t>act</a:t>
            </a:r>
            <a:r>
              <a:rPr lang="pt-BR" dirty="0" smtClean="0"/>
              <a:t> </a:t>
            </a:r>
            <a:r>
              <a:rPr lang="pt-BR" dirty="0" err="1" smtClean="0"/>
              <a:t>like</a:t>
            </a:r>
            <a:r>
              <a:rPr lang="pt-BR" dirty="0" smtClean="0"/>
              <a:t> </a:t>
            </a:r>
            <a:r>
              <a:rPr lang="pt-BR" dirty="0" err="1" smtClean="0"/>
              <a:t>lenses</a:t>
            </a:r>
            <a:endParaRPr lang="pt-BR" dirty="0"/>
          </a:p>
        </p:txBody>
      </p:sp>
      <p:cxnSp>
        <p:nvCxnSpPr>
          <p:cNvPr id="115" name="Conector de seta reta 114"/>
          <p:cNvCxnSpPr>
            <a:stCxn id="107" idx="2"/>
          </p:cNvCxnSpPr>
          <p:nvPr/>
        </p:nvCxnSpPr>
        <p:spPr>
          <a:xfrm>
            <a:off x="1309704" y="3795363"/>
            <a:ext cx="0" cy="56974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7" name="CaixaDeTexto 116"/>
          <p:cNvSpPr txBox="1"/>
          <p:nvPr/>
        </p:nvSpPr>
        <p:spPr>
          <a:xfrm>
            <a:off x="583424" y="436510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Caustics</a:t>
            </a:r>
            <a:r>
              <a:rPr lang="pt-BR" dirty="0" smtClean="0"/>
              <a:t> are </a:t>
            </a:r>
            <a:r>
              <a:rPr lang="pt-BR" dirty="0" err="1" smtClean="0"/>
              <a:t>formed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/>
      <p:bldP spid="1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</a:t>
            </a:r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3844" y="4080235"/>
            <a:ext cx="2518842" cy="7169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Critical depth: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ray crosses the 2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51520" y="2372270"/>
            <a:ext cx="913675" cy="2928938"/>
            <a:chOff x="1403648" y="1268760"/>
            <a:chExt cx="913675" cy="2928938"/>
          </a:xfrm>
        </p:grpSpPr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 flipH="1">
              <a:off x="1613177" y="1268760"/>
              <a:ext cx="3810" cy="778426"/>
            </a:xfrm>
            <a:prstGeom prst="straightConnector1">
              <a:avLst/>
            </a:prstGeom>
            <a:noFill/>
            <a:ln w="9525">
              <a:solidFill>
                <a:srgbClr val="F79646"/>
              </a:solidFill>
              <a:round/>
              <a:headEnd/>
              <a:tailEnd/>
            </a:ln>
          </p:spPr>
        </p:cxnSp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>
              <a:off x="1746514" y="1268760"/>
              <a:ext cx="635" cy="673662"/>
            </a:xfrm>
            <a:prstGeom prst="straightConnector1">
              <a:avLst/>
            </a:prstGeom>
            <a:noFill/>
            <a:ln w="9525">
              <a:solidFill>
                <a:srgbClr val="F79646"/>
              </a:solidFill>
              <a:round/>
              <a:headEnd/>
              <a:tailEnd/>
            </a:ln>
          </p:spPr>
        </p:cxn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>
              <a:off x="1883661" y="1268760"/>
              <a:ext cx="5714" cy="597470"/>
            </a:xfrm>
            <a:prstGeom prst="straightConnector1">
              <a:avLst/>
            </a:prstGeom>
            <a:noFill/>
            <a:ln w="9525">
              <a:solidFill>
                <a:srgbClr val="F79646"/>
              </a:solidFill>
              <a:round/>
              <a:headEnd/>
              <a:tailEnd/>
            </a:ln>
          </p:spPr>
        </p:cxnSp>
        <p:cxnSp>
          <p:nvCxnSpPr>
            <p:cNvPr id="9" name="AutoShape 7"/>
            <p:cNvCxnSpPr>
              <a:cxnSpLocks noChangeShapeType="1"/>
            </p:cNvCxnSpPr>
            <p:nvPr/>
          </p:nvCxnSpPr>
          <p:spPr bwMode="auto">
            <a:xfrm>
              <a:off x="2037951" y="1268760"/>
              <a:ext cx="3810" cy="549850"/>
            </a:xfrm>
            <a:prstGeom prst="straightConnector1">
              <a:avLst/>
            </a:prstGeom>
            <a:noFill/>
            <a:ln w="9525">
              <a:solidFill>
                <a:srgbClr val="F79646"/>
              </a:solidFill>
              <a:round/>
              <a:headEnd/>
              <a:tailEnd/>
            </a:ln>
          </p:spPr>
        </p:cxnSp>
        <p:cxnSp>
          <p:nvCxnSpPr>
            <p:cNvPr id="10" name="AutoShape 8"/>
            <p:cNvCxnSpPr>
              <a:cxnSpLocks noChangeShapeType="1"/>
            </p:cNvCxnSpPr>
            <p:nvPr/>
          </p:nvCxnSpPr>
          <p:spPr bwMode="auto">
            <a:xfrm flipH="1">
              <a:off x="1980171" y="1885278"/>
              <a:ext cx="57779" cy="2312420"/>
            </a:xfrm>
            <a:prstGeom prst="straightConnector1">
              <a:avLst/>
            </a:prstGeom>
            <a:noFill/>
            <a:ln w="3175">
              <a:solidFill>
                <a:srgbClr val="F79646"/>
              </a:solidFill>
              <a:round/>
              <a:headEnd/>
              <a:tailEnd/>
            </a:ln>
          </p:spPr>
        </p:cxnSp>
        <p:cxnSp>
          <p:nvCxnSpPr>
            <p:cNvPr id="11" name="AutoShape 9"/>
            <p:cNvCxnSpPr>
              <a:cxnSpLocks noChangeShapeType="1"/>
            </p:cNvCxnSpPr>
            <p:nvPr/>
          </p:nvCxnSpPr>
          <p:spPr bwMode="auto">
            <a:xfrm>
              <a:off x="1883661" y="1885278"/>
              <a:ext cx="154290" cy="2312420"/>
            </a:xfrm>
            <a:prstGeom prst="straightConnector1">
              <a:avLst/>
            </a:prstGeom>
            <a:noFill/>
            <a:ln w="3175">
              <a:solidFill>
                <a:srgbClr val="F79646"/>
              </a:solidFill>
              <a:round/>
              <a:headEnd/>
              <a:tailEnd/>
            </a:ln>
          </p:spPr>
        </p:cxnSp>
        <p:cxnSp>
          <p:nvCxnSpPr>
            <p:cNvPr id="12" name="AutoShape 10"/>
            <p:cNvCxnSpPr>
              <a:cxnSpLocks noChangeShapeType="1"/>
            </p:cNvCxnSpPr>
            <p:nvPr/>
          </p:nvCxnSpPr>
          <p:spPr bwMode="auto">
            <a:xfrm>
              <a:off x="1747784" y="1967184"/>
              <a:ext cx="363819" cy="2230514"/>
            </a:xfrm>
            <a:prstGeom prst="straightConnector1">
              <a:avLst/>
            </a:prstGeom>
            <a:noFill/>
            <a:ln w="3175">
              <a:solidFill>
                <a:srgbClr val="F79646"/>
              </a:solidFill>
              <a:round/>
              <a:headEnd/>
              <a:tailEnd/>
            </a:ln>
          </p:spPr>
        </p:cxnSp>
        <p:cxnSp>
          <p:nvCxnSpPr>
            <p:cNvPr id="13" name="AutoShape 11"/>
            <p:cNvCxnSpPr>
              <a:cxnSpLocks noChangeShapeType="1"/>
            </p:cNvCxnSpPr>
            <p:nvPr/>
          </p:nvCxnSpPr>
          <p:spPr bwMode="auto">
            <a:xfrm>
              <a:off x="1609368" y="2075758"/>
              <a:ext cx="622239" cy="2041939"/>
            </a:xfrm>
            <a:prstGeom prst="straightConnector1">
              <a:avLst/>
            </a:prstGeom>
            <a:noFill/>
            <a:ln w="3175">
              <a:solidFill>
                <a:srgbClr val="F79646"/>
              </a:solidFill>
              <a:round/>
              <a:headEnd/>
              <a:tailEnd/>
            </a:ln>
          </p:spPr>
        </p:cxnSp>
        <p:sp>
          <p:nvSpPr>
            <p:cNvPr id="14" name="Arc 12"/>
            <p:cNvSpPr>
              <a:spLocks/>
            </p:cNvSpPr>
            <p:nvPr/>
          </p:nvSpPr>
          <p:spPr bwMode="auto">
            <a:xfrm rot="5431538" flipH="1">
              <a:off x="921740" y="2297979"/>
              <a:ext cx="1877492" cy="913675"/>
            </a:xfrm>
            <a:custGeom>
              <a:avLst/>
              <a:gdLst>
                <a:gd name="G0" fmla="+- 0 0 0"/>
                <a:gd name="G1" fmla="+- 49 0 0"/>
                <a:gd name="G2" fmla="+- 21600 0 0"/>
                <a:gd name="T0" fmla="*/ 21600 w 21600"/>
                <a:gd name="T1" fmla="*/ 0 h 12795"/>
                <a:gd name="T2" fmla="*/ 17439 w 21600"/>
                <a:gd name="T3" fmla="*/ 12795 h 12795"/>
                <a:gd name="T4" fmla="*/ 0 w 21600"/>
                <a:gd name="T5" fmla="*/ 49 h 12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2795" fill="none" extrusionOk="0">
                  <a:moveTo>
                    <a:pt x="21599" y="0"/>
                  </a:moveTo>
                  <a:cubicBezTo>
                    <a:pt x="21599" y="16"/>
                    <a:pt x="21600" y="32"/>
                    <a:pt x="21600" y="49"/>
                  </a:cubicBezTo>
                  <a:cubicBezTo>
                    <a:pt x="21600" y="4631"/>
                    <a:pt x="20142" y="9095"/>
                    <a:pt x="17438" y="12794"/>
                  </a:cubicBezTo>
                </a:path>
                <a:path w="21600" h="12795" stroke="0" extrusionOk="0">
                  <a:moveTo>
                    <a:pt x="21599" y="0"/>
                  </a:moveTo>
                  <a:cubicBezTo>
                    <a:pt x="21599" y="16"/>
                    <a:pt x="21600" y="32"/>
                    <a:pt x="21600" y="49"/>
                  </a:cubicBezTo>
                  <a:cubicBezTo>
                    <a:pt x="21600" y="4631"/>
                    <a:pt x="20142" y="9095"/>
                    <a:pt x="17438" y="12794"/>
                  </a:cubicBezTo>
                  <a:lnTo>
                    <a:pt x="0" y="49"/>
                  </a:lnTo>
                  <a:close/>
                </a:path>
              </a:pathLst>
            </a:custGeom>
            <a:noFill/>
            <a:ln w="38100">
              <a:solidFill>
                <a:srgbClr val="4BACC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 rot="20364816" flipV="1">
              <a:off x="1696989" y="2464336"/>
              <a:ext cx="68573" cy="46985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 rot="21404753" flipV="1">
              <a:off x="1783341" y="2351953"/>
              <a:ext cx="68573" cy="46985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rot="21404753" flipV="1">
              <a:off x="1891280" y="2433224"/>
              <a:ext cx="68573" cy="46985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 flipV="1">
              <a:off x="1994775" y="2304333"/>
              <a:ext cx="66668" cy="47620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 flipV="1">
              <a:off x="1585875" y="1597019"/>
              <a:ext cx="66668" cy="47620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 flipV="1">
              <a:off x="1711593" y="1616067"/>
              <a:ext cx="66668" cy="47620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 flipV="1">
              <a:off x="1855089" y="1519558"/>
              <a:ext cx="66668" cy="47620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 flipV="1">
              <a:off x="2007474" y="1609718"/>
              <a:ext cx="66668" cy="47620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cxnSp>
        <p:nvCxnSpPr>
          <p:cNvPr id="23" name="AutoShape 21"/>
          <p:cNvCxnSpPr>
            <a:cxnSpLocks noChangeShapeType="1"/>
          </p:cNvCxnSpPr>
          <p:nvPr/>
        </p:nvCxnSpPr>
        <p:spPr bwMode="auto">
          <a:xfrm>
            <a:off x="767724" y="4234523"/>
            <a:ext cx="653351" cy="635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24" name="Grupo 23"/>
          <p:cNvGrpSpPr/>
          <p:nvPr/>
        </p:nvGrpSpPr>
        <p:grpSpPr>
          <a:xfrm>
            <a:off x="4248472" y="2564904"/>
            <a:ext cx="1721216" cy="2075868"/>
            <a:chOff x="4427983" y="3573016"/>
            <a:chExt cx="1721216" cy="2075868"/>
          </a:xfrm>
        </p:grpSpPr>
        <p:sp>
          <p:nvSpPr>
            <p:cNvPr id="25" name="Arc 60"/>
            <p:cNvSpPr>
              <a:spLocks/>
            </p:cNvSpPr>
            <p:nvPr/>
          </p:nvSpPr>
          <p:spPr bwMode="auto">
            <a:xfrm rot="5431538" flipH="1">
              <a:off x="4875659" y="4230241"/>
              <a:ext cx="920750" cy="831850"/>
            </a:xfrm>
            <a:custGeom>
              <a:avLst/>
              <a:gdLst>
                <a:gd name="G0" fmla="+- 0 0 0"/>
                <a:gd name="G1" fmla="+- 14187 0 0"/>
                <a:gd name="G2" fmla="+- 21600 0 0"/>
                <a:gd name="T0" fmla="*/ 16287 w 21600"/>
                <a:gd name="T1" fmla="*/ 0 h 27831"/>
                <a:gd name="T2" fmla="*/ 16746 w 21600"/>
                <a:gd name="T3" fmla="*/ 27831 h 27831"/>
                <a:gd name="T4" fmla="*/ 0 w 21600"/>
                <a:gd name="T5" fmla="*/ 14187 h 27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831" fill="none" extrusionOk="0">
                  <a:moveTo>
                    <a:pt x="16287" y="-1"/>
                  </a:moveTo>
                  <a:cubicBezTo>
                    <a:pt x="19712" y="3932"/>
                    <a:pt x="21600" y="8971"/>
                    <a:pt x="21600" y="14187"/>
                  </a:cubicBezTo>
                  <a:cubicBezTo>
                    <a:pt x="21600" y="19157"/>
                    <a:pt x="19885" y="23976"/>
                    <a:pt x="16745" y="27830"/>
                  </a:cubicBezTo>
                </a:path>
                <a:path w="21600" h="27831" stroke="0" extrusionOk="0">
                  <a:moveTo>
                    <a:pt x="16287" y="-1"/>
                  </a:moveTo>
                  <a:cubicBezTo>
                    <a:pt x="19712" y="3932"/>
                    <a:pt x="21600" y="8971"/>
                    <a:pt x="21600" y="14187"/>
                  </a:cubicBezTo>
                  <a:cubicBezTo>
                    <a:pt x="21600" y="19157"/>
                    <a:pt x="19885" y="23976"/>
                    <a:pt x="16745" y="27830"/>
                  </a:cubicBezTo>
                  <a:lnTo>
                    <a:pt x="0" y="14187"/>
                  </a:lnTo>
                  <a:close/>
                </a:path>
              </a:pathLst>
            </a:custGeom>
            <a:noFill/>
            <a:ln w="38100">
              <a:solidFill>
                <a:srgbClr val="4BACC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26" name="Grupo 104"/>
            <p:cNvGrpSpPr/>
            <p:nvPr/>
          </p:nvGrpSpPr>
          <p:grpSpPr>
            <a:xfrm>
              <a:off x="4427983" y="3573016"/>
              <a:ext cx="1721216" cy="2075868"/>
              <a:chOff x="4427983" y="3573016"/>
              <a:chExt cx="1721216" cy="2075868"/>
            </a:xfrm>
          </p:grpSpPr>
          <p:cxnSp>
            <p:nvCxnSpPr>
              <p:cNvPr id="27" name="AutoShape 63"/>
              <p:cNvCxnSpPr>
                <a:cxnSpLocks noChangeShapeType="1"/>
              </p:cNvCxnSpPr>
              <p:nvPr/>
            </p:nvCxnSpPr>
            <p:spPr bwMode="auto">
              <a:xfrm>
                <a:off x="4977173" y="3573016"/>
                <a:ext cx="0" cy="761786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28" name="AutoShape 64"/>
              <p:cNvCxnSpPr>
                <a:cxnSpLocks noChangeShapeType="1"/>
              </p:cNvCxnSpPr>
              <p:nvPr/>
            </p:nvCxnSpPr>
            <p:spPr bwMode="auto">
              <a:xfrm>
                <a:off x="5128914" y="3573016"/>
                <a:ext cx="635" cy="637996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29" name="AutoShape 65"/>
              <p:cNvCxnSpPr>
                <a:cxnSpLocks noChangeShapeType="1"/>
              </p:cNvCxnSpPr>
              <p:nvPr/>
            </p:nvCxnSpPr>
            <p:spPr bwMode="auto">
              <a:xfrm>
                <a:off x="5433666" y="3582538"/>
                <a:ext cx="0" cy="599907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30" name="AutoShape 66"/>
              <p:cNvCxnSpPr>
                <a:cxnSpLocks noChangeShapeType="1"/>
              </p:cNvCxnSpPr>
              <p:nvPr/>
            </p:nvCxnSpPr>
            <p:spPr bwMode="auto">
              <a:xfrm>
                <a:off x="5586042" y="3573016"/>
                <a:ext cx="635" cy="666563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31" name="AutoShape 67"/>
              <p:cNvCxnSpPr>
                <a:cxnSpLocks noChangeShapeType="1"/>
              </p:cNvCxnSpPr>
              <p:nvPr/>
            </p:nvCxnSpPr>
            <p:spPr bwMode="auto">
              <a:xfrm>
                <a:off x="5738418" y="3582538"/>
                <a:ext cx="635" cy="771309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32" name="AutoShape 68"/>
              <p:cNvCxnSpPr>
                <a:cxnSpLocks noChangeShapeType="1"/>
              </p:cNvCxnSpPr>
              <p:nvPr/>
            </p:nvCxnSpPr>
            <p:spPr bwMode="auto">
              <a:xfrm>
                <a:off x="5890795" y="3582538"/>
                <a:ext cx="635" cy="942711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33" name="AutoShape 69"/>
              <p:cNvCxnSpPr>
                <a:cxnSpLocks noChangeShapeType="1"/>
              </p:cNvCxnSpPr>
              <p:nvPr/>
            </p:nvCxnSpPr>
            <p:spPr bwMode="auto">
              <a:xfrm>
                <a:off x="4834320" y="3573016"/>
                <a:ext cx="635" cy="914144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34" name="AutoShape 70"/>
              <p:cNvCxnSpPr>
                <a:cxnSpLocks noChangeShapeType="1"/>
              </p:cNvCxnSpPr>
              <p:nvPr/>
            </p:nvCxnSpPr>
            <p:spPr bwMode="auto">
              <a:xfrm>
                <a:off x="4834955" y="4525249"/>
                <a:ext cx="448875" cy="1123635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35" name="AutoShape 71"/>
              <p:cNvCxnSpPr>
                <a:cxnSpLocks noChangeShapeType="1"/>
              </p:cNvCxnSpPr>
              <p:nvPr/>
            </p:nvCxnSpPr>
            <p:spPr bwMode="auto">
              <a:xfrm flipH="1">
                <a:off x="5283830" y="4401459"/>
                <a:ext cx="454589" cy="1247425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36" name="AutoShape 72"/>
              <p:cNvCxnSpPr>
                <a:cxnSpLocks noChangeShapeType="1"/>
              </p:cNvCxnSpPr>
              <p:nvPr/>
            </p:nvCxnSpPr>
            <p:spPr bwMode="auto">
              <a:xfrm>
                <a:off x="5281290" y="3573016"/>
                <a:ext cx="0" cy="609429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37" name="AutoShape 73"/>
              <p:cNvCxnSpPr>
                <a:cxnSpLocks noChangeShapeType="1"/>
              </p:cNvCxnSpPr>
              <p:nvPr/>
            </p:nvCxnSpPr>
            <p:spPr bwMode="auto">
              <a:xfrm>
                <a:off x="5281290" y="4220534"/>
                <a:ext cx="2540" cy="1428350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38" name="AutoShape 74"/>
              <p:cNvCxnSpPr>
                <a:cxnSpLocks noChangeShapeType="1"/>
              </p:cNvCxnSpPr>
              <p:nvPr/>
            </p:nvCxnSpPr>
            <p:spPr bwMode="auto">
              <a:xfrm flipH="1">
                <a:off x="5283830" y="4277668"/>
                <a:ext cx="289515" cy="1371216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39" name="AutoShape 75"/>
              <p:cNvCxnSpPr>
                <a:cxnSpLocks noChangeShapeType="1"/>
              </p:cNvCxnSpPr>
              <p:nvPr/>
            </p:nvCxnSpPr>
            <p:spPr bwMode="auto">
              <a:xfrm flipH="1">
                <a:off x="5281290" y="4220534"/>
                <a:ext cx="145392" cy="1428350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40" name="AutoShape 76"/>
              <p:cNvCxnSpPr>
                <a:cxnSpLocks noChangeShapeType="1"/>
              </p:cNvCxnSpPr>
              <p:nvPr/>
            </p:nvCxnSpPr>
            <p:spPr bwMode="auto">
              <a:xfrm>
                <a:off x="4987331" y="4353847"/>
                <a:ext cx="293959" cy="1295037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41" name="AutoShape 77"/>
              <p:cNvCxnSpPr>
                <a:cxnSpLocks noChangeShapeType="1"/>
              </p:cNvCxnSpPr>
              <p:nvPr/>
            </p:nvCxnSpPr>
            <p:spPr bwMode="auto">
              <a:xfrm>
                <a:off x="5139707" y="4239579"/>
                <a:ext cx="144122" cy="1409305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42" name="AutoShape 78"/>
              <p:cNvCxnSpPr>
                <a:cxnSpLocks noChangeShapeType="1"/>
              </p:cNvCxnSpPr>
              <p:nvPr/>
            </p:nvCxnSpPr>
            <p:spPr bwMode="auto">
              <a:xfrm flipH="1">
                <a:off x="5281290" y="4553816"/>
                <a:ext cx="609504" cy="1095068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round/>
                <a:headEnd/>
                <a:tailEnd/>
              </a:ln>
            </p:spPr>
          </p:cxn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V="1">
                <a:off x="4805750" y="3944387"/>
                <a:ext cx="66665" cy="47612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flipV="1">
                <a:off x="4948602" y="3953909"/>
                <a:ext cx="66665" cy="47612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V="1">
                <a:off x="5091455" y="3953909"/>
                <a:ext cx="66665" cy="47612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flipV="1">
                <a:off x="5243831" y="3953909"/>
                <a:ext cx="66665" cy="47612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V="1">
                <a:off x="5396207" y="3963432"/>
                <a:ext cx="66665" cy="47612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flipV="1">
                <a:off x="5558107" y="3972954"/>
                <a:ext cx="66665" cy="47612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 flipV="1">
                <a:off x="5710483" y="3972954"/>
                <a:ext cx="66665" cy="47612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flipV="1">
                <a:off x="5862859" y="3982476"/>
                <a:ext cx="66665" cy="47612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 rot="20136818" flipV="1">
                <a:off x="4920032" y="4816632"/>
                <a:ext cx="68569" cy="46977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20364816" flipV="1">
                <a:off x="5066059" y="4850913"/>
                <a:ext cx="68569" cy="46977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 rot="21404753" flipV="1">
                <a:off x="5158119" y="4769656"/>
                <a:ext cx="68569" cy="46977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flipV="1">
                <a:off x="5247006" y="4601428"/>
                <a:ext cx="66665" cy="47612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 rot="195247" flipH="1" flipV="1">
                <a:off x="5337161" y="4722679"/>
                <a:ext cx="68569" cy="46977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235184" flipH="1" flipV="1">
                <a:off x="5452713" y="4649039"/>
                <a:ext cx="68569" cy="46977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 rot="1463182" flipH="1" flipV="1">
                <a:off x="5539060" y="4817902"/>
                <a:ext cx="68569" cy="46977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2170915" flipV="1">
                <a:off x="5705404" y="4789335"/>
                <a:ext cx="68569" cy="46977"/>
              </a:xfrm>
              <a:prstGeom prst="triangle">
                <a:avLst>
                  <a:gd name="adj" fmla="val 50000"/>
                </a:avLst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95"/>
              <p:cNvSpPr>
                <a:spLocks/>
              </p:cNvSpPr>
              <p:nvPr/>
            </p:nvSpPr>
            <p:spPr bwMode="auto">
              <a:xfrm rot="16168462" flipH="1" flipV="1">
                <a:off x="5487055" y="3949440"/>
                <a:ext cx="917318" cy="406971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558 w 21558"/>
                  <a:gd name="T1" fmla="*/ 1353 h 13644"/>
                  <a:gd name="T2" fmla="*/ 16746 w 21558"/>
                  <a:gd name="T3" fmla="*/ 13644 h 13644"/>
                  <a:gd name="T4" fmla="*/ 0 w 21558"/>
                  <a:gd name="T5" fmla="*/ 0 h 13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58" h="13644" fill="none" extrusionOk="0">
                    <a:moveTo>
                      <a:pt x="21557" y="1352"/>
                    </a:moveTo>
                    <a:cubicBezTo>
                      <a:pt x="21275" y="5851"/>
                      <a:pt x="19592" y="10149"/>
                      <a:pt x="16745" y="13643"/>
                    </a:cubicBezTo>
                  </a:path>
                  <a:path w="21558" h="13644" stroke="0" extrusionOk="0">
                    <a:moveTo>
                      <a:pt x="21557" y="1352"/>
                    </a:moveTo>
                    <a:cubicBezTo>
                      <a:pt x="21275" y="5851"/>
                      <a:pt x="19592" y="10149"/>
                      <a:pt x="16745" y="1364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4BACC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Arc 96"/>
              <p:cNvSpPr>
                <a:spLocks/>
              </p:cNvSpPr>
              <p:nvPr/>
            </p:nvSpPr>
            <p:spPr bwMode="auto">
              <a:xfrm rot="16168462" flipH="1" flipV="1">
                <a:off x="4219793" y="3899283"/>
                <a:ext cx="919222" cy="502841"/>
              </a:xfrm>
              <a:custGeom>
                <a:avLst/>
                <a:gdLst>
                  <a:gd name="G0" fmla="+- 0 0 0"/>
                  <a:gd name="G1" fmla="+- 14187 0 0"/>
                  <a:gd name="G2" fmla="+- 21600 0 0"/>
                  <a:gd name="T0" fmla="*/ 16287 w 21600"/>
                  <a:gd name="T1" fmla="*/ 0 h 16875"/>
                  <a:gd name="T2" fmla="*/ 21432 w 21600"/>
                  <a:gd name="T3" fmla="*/ 16875 h 16875"/>
                  <a:gd name="T4" fmla="*/ 0 w 21600"/>
                  <a:gd name="T5" fmla="*/ 14187 h 16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6875" fill="none" extrusionOk="0">
                    <a:moveTo>
                      <a:pt x="16287" y="-1"/>
                    </a:moveTo>
                    <a:cubicBezTo>
                      <a:pt x="19712" y="3932"/>
                      <a:pt x="21600" y="8971"/>
                      <a:pt x="21600" y="14187"/>
                    </a:cubicBezTo>
                    <a:cubicBezTo>
                      <a:pt x="21600" y="15085"/>
                      <a:pt x="21543" y="15983"/>
                      <a:pt x="21432" y="16875"/>
                    </a:cubicBezTo>
                  </a:path>
                  <a:path w="21600" h="16875" stroke="0" extrusionOk="0">
                    <a:moveTo>
                      <a:pt x="16287" y="-1"/>
                    </a:moveTo>
                    <a:cubicBezTo>
                      <a:pt x="19712" y="3932"/>
                      <a:pt x="21600" y="8971"/>
                      <a:pt x="21600" y="14187"/>
                    </a:cubicBezTo>
                    <a:cubicBezTo>
                      <a:pt x="21600" y="15085"/>
                      <a:pt x="21543" y="15983"/>
                      <a:pt x="21432" y="16875"/>
                    </a:cubicBezTo>
                    <a:lnTo>
                      <a:pt x="0" y="14187"/>
                    </a:lnTo>
                    <a:close/>
                  </a:path>
                </a:pathLst>
              </a:custGeom>
              <a:noFill/>
              <a:ln w="38100">
                <a:solidFill>
                  <a:srgbClr val="4BACC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61" name="Text Box 97"/>
          <p:cNvSpPr txBox="1">
            <a:spLocks noChangeArrowheads="1"/>
          </p:cNvSpPr>
          <p:nvPr/>
        </p:nvSpPr>
        <p:spPr bwMode="auto">
          <a:xfrm>
            <a:off x="6487767" y="4363989"/>
            <a:ext cx="2404713" cy="8247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Image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point distance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maximum brightness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AutoShape 98"/>
          <p:cNvCxnSpPr>
            <a:cxnSpLocks noChangeShapeType="1"/>
          </p:cNvCxnSpPr>
          <p:nvPr/>
        </p:nvCxnSpPr>
        <p:spPr bwMode="auto">
          <a:xfrm>
            <a:off x="4248472" y="4653136"/>
            <a:ext cx="2207549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3" name="Conector de seta reta 62"/>
          <p:cNvCxnSpPr/>
          <p:nvPr/>
        </p:nvCxnSpPr>
        <p:spPr>
          <a:xfrm flipV="1">
            <a:off x="2165750" y="3236366"/>
            <a:ext cx="29986" cy="84070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1331640" y="287632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2 or 3 cm.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6876256" y="3532535"/>
            <a:ext cx="360040" cy="792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6372200" y="28862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this distance on, the brightness decreases.</a:t>
            </a:r>
            <a:endParaRPr lang="en-US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72008" y="5517232"/>
            <a:ext cx="47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 </a:t>
            </a:r>
            <a:r>
              <a:rPr lang="en-US" dirty="0" smtClean="0">
                <a:solidFill>
                  <a:srgbClr val="FF0000"/>
                </a:solidFill>
              </a:rPr>
              <a:t>WALKER, J. “Shadows Cast on the Bottom of a Pool Are Not Like Other Shadows. Why?”. 1988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64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</a:t>
            </a:r>
            <a:endParaRPr lang="en-US"/>
          </a:p>
        </p:txBody>
      </p:sp>
      <p:grpSp>
        <p:nvGrpSpPr>
          <p:cNvPr id="158" name="Grupo 157"/>
          <p:cNvGrpSpPr/>
          <p:nvPr/>
        </p:nvGrpSpPr>
        <p:grpSpPr>
          <a:xfrm>
            <a:off x="167112" y="2432658"/>
            <a:ext cx="4505522" cy="2674774"/>
            <a:chOff x="1187624" y="1869962"/>
            <a:chExt cx="5081586" cy="2982208"/>
          </a:xfrm>
        </p:grpSpPr>
        <p:grpSp>
          <p:nvGrpSpPr>
            <p:cNvPr id="159" name="Group 5"/>
            <p:cNvGrpSpPr>
              <a:grpSpLocks/>
            </p:cNvGrpSpPr>
            <p:nvPr/>
          </p:nvGrpSpPr>
          <p:grpSpPr bwMode="auto">
            <a:xfrm>
              <a:off x="1187624" y="1869962"/>
              <a:ext cx="5081586" cy="2982208"/>
              <a:chOff x="2244" y="5564"/>
              <a:chExt cx="8003" cy="4697"/>
            </a:xfrm>
          </p:grpSpPr>
          <p:sp>
            <p:nvSpPr>
              <p:cNvPr id="162" name="Oval 6"/>
              <p:cNvSpPr>
                <a:spLocks noChangeArrowheads="1"/>
              </p:cNvSpPr>
              <p:nvPr/>
            </p:nvSpPr>
            <p:spPr bwMode="auto">
              <a:xfrm>
                <a:off x="4655" y="7093"/>
                <a:ext cx="3149" cy="3168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163" name="Group 7"/>
              <p:cNvGrpSpPr>
                <a:grpSpLocks/>
              </p:cNvGrpSpPr>
              <p:nvPr/>
            </p:nvGrpSpPr>
            <p:grpSpPr bwMode="auto">
              <a:xfrm>
                <a:off x="2244" y="5564"/>
                <a:ext cx="8003" cy="4357"/>
                <a:chOff x="4049" y="11038"/>
                <a:chExt cx="4059" cy="2228"/>
              </a:xfrm>
            </p:grpSpPr>
            <p:sp>
              <p:nvSpPr>
                <p:cNvPr id="164" name="Arc 8"/>
                <p:cNvSpPr>
                  <a:spLocks/>
                </p:cNvSpPr>
                <p:nvPr/>
              </p:nvSpPr>
              <p:spPr bwMode="auto">
                <a:xfrm rot="5431538" flipH="1">
                  <a:off x="5355" y="11860"/>
                  <a:ext cx="1448" cy="1363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5" name="Arc 9"/>
                <p:cNvSpPr>
                  <a:spLocks/>
                </p:cNvSpPr>
                <p:nvPr/>
              </p:nvSpPr>
              <p:spPr bwMode="auto">
                <a:xfrm rot="-5431538" flipH="1" flipV="1">
                  <a:off x="6703" y="11080"/>
                  <a:ext cx="1448" cy="1363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6" name="Arc 10"/>
                <p:cNvSpPr>
                  <a:spLocks/>
                </p:cNvSpPr>
                <p:nvPr/>
              </p:nvSpPr>
              <p:spPr bwMode="auto">
                <a:xfrm rot="-5431538" flipH="1" flipV="1">
                  <a:off x="4007" y="11080"/>
                  <a:ext cx="1448" cy="1363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160" name="Text Box 23"/>
            <p:cNvSpPr txBox="1">
              <a:spLocks noChangeArrowheads="1"/>
            </p:cNvSpPr>
            <p:nvPr/>
          </p:nvSpPr>
          <p:spPr bwMode="auto">
            <a:xfrm>
              <a:off x="5325024" y="3157575"/>
              <a:ext cx="573055" cy="34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pt-BR" sz="1200" b="1" i="0" u="none" strike="noStrike" cap="none" normalizeH="0" baseline="-2500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Text Box 24"/>
            <p:cNvSpPr txBox="1">
              <a:spLocks noChangeArrowheads="1"/>
            </p:cNvSpPr>
            <p:nvPr/>
          </p:nvSpPr>
          <p:spPr bwMode="auto">
            <a:xfrm>
              <a:off x="5325024" y="3868047"/>
              <a:ext cx="573055" cy="35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pt-BR" sz="1200" b="1" i="0" u="none" strike="noStrike" cap="none" normalizeH="0" baseline="-2500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7" name="Grupo 166"/>
          <p:cNvGrpSpPr/>
          <p:nvPr/>
        </p:nvGrpSpPr>
        <p:grpSpPr>
          <a:xfrm>
            <a:off x="1714742" y="3654159"/>
            <a:ext cx="941864" cy="2404848"/>
            <a:chOff x="2933130" y="3231860"/>
            <a:chExt cx="1062288" cy="2681257"/>
          </a:xfrm>
        </p:grpSpPr>
        <p:cxnSp>
          <p:nvCxnSpPr>
            <p:cNvPr id="168" name="AutoShape 27"/>
            <p:cNvCxnSpPr>
              <a:cxnSpLocks noChangeShapeType="1"/>
            </p:cNvCxnSpPr>
            <p:nvPr/>
          </p:nvCxnSpPr>
          <p:spPr bwMode="auto">
            <a:xfrm>
              <a:off x="2933130" y="3231860"/>
              <a:ext cx="1062288" cy="2681257"/>
            </a:xfrm>
            <a:prstGeom prst="straightConnector1">
              <a:avLst/>
            </a:prstGeom>
            <a:noFill/>
            <a:ln w="19050">
              <a:solidFill>
                <a:srgbClr val="F79646"/>
              </a:solidFill>
              <a:round/>
              <a:headEnd/>
              <a:tailEnd/>
            </a:ln>
          </p:spPr>
        </p:cxnSp>
        <p:sp>
          <p:nvSpPr>
            <p:cNvPr id="169" name="AutoShape 30"/>
            <p:cNvSpPr>
              <a:spLocks noChangeArrowheads="1"/>
            </p:cNvSpPr>
            <p:nvPr/>
          </p:nvSpPr>
          <p:spPr bwMode="auto">
            <a:xfrm rot="20136818" flipV="1">
              <a:off x="3100759" y="3802016"/>
              <a:ext cx="134612" cy="91428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70" name="Grupo 169"/>
          <p:cNvGrpSpPr/>
          <p:nvPr/>
        </p:nvGrpSpPr>
        <p:grpSpPr>
          <a:xfrm>
            <a:off x="1714742" y="2040297"/>
            <a:ext cx="644048" cy="1547234"/>
            <a:chOff x="2933130" y="1432504"/>
            <a:chExt cx="726394" cy="1725071"/>
          </a:xfrm>
        </p:grpSpPr>
        <p:cxnSp>
          <p:nvCxnSpPr>
            <p:cNvPr id="171" name="AutoShape 29"/>
            <p:cNvCxnSpPr>
              <a:cxnSpLocks noChangeShapeType="1"/>
            </p:cNvCxnSpPr>
            <p:nvPr/>
          </p:nvCxnSpPr>
          <p:spPr bwMode="auto">
            <a:xfrm flipH="1">
              <a:off x="2933130" y="1432504"/>
              <a:ext cx="726394" cy="1725071"/>
            </a:xfrm>
            <a:prstGeom prst="straightConnector1">
              <a:avLst/>
            </a:prstGeom>
            <a:noFill/>
            <a:ln w="19050">
              <a:solidFill>
                <a:srgbClr val="F79646"/>
              </a:solidFill>
              <a:round/>
              <a:headEnd/>
              <a:tailEnd/>
            </a:ln>
          </p:spPr>
        </p:cxnSp>
        <p:sp>
          <p:nvSpPr>
            <p:cNvPr id="172" name="AutoShape 32"/>
            <p:cNvSpPr>
              <a:spLocks noChangeArrowheads="1"/>
            </p:cNvSpPr>
            <p:nvPr/>
          </p:nvSpPr>
          <p:spPr bwMode="auto">
            <a:xfrm rot="1463182" flipH="1" flipV="1">
              <a:off x="3176955" y="2377261"/>
              <a:ext cx="134612" cy="91428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73" name="Grupo 172"/>
          <p:cNvGrpSpPr/>
          <p:nvPr/>
        </p:nvGrpSpPr>
        <p:grpSpPr>
          <a:xfrm>
            <a:off x="879281" y="1809664"/>
            <a:ext cx="1949597" cy="4385444"/>
            <a:chOff x="1990849" y="1175362"/>
            <a:chExt cx="2198867" cy="4889500"/>
          </a:xfrm>
        </p:grpSpPr>
        <p:cxnSp>
          <p:nvCxnSpPr>
            <p:cNvPr id="174" name="AutoShape 26"/>
            <p:cNvCxnSpPr>
              <a:cxnSpLocks noChangeShapeType="1"/>
            </p:cNvCxnSpPr>
            <p:nvPr/>
          </p:nvCxnSpPr>
          <p:spPr bwMode="auto">
            <a:xfrm flipH="1">
              <a:off x="3658254" y="1175362"/>
              <a:ext cx="1270" cy="4889500"/>
            </a:xfrm>
            <a:prstGeom prst="straightConnector1">
              <a:avLst/>
            </a:prstGeom>
            <a:noFill/>
            <a:ln w="19050">
              <a:solidFill>
                <a:srgbClr val="938953"/>
              </a:solidFill>
              <a:prstDash val="sysDot"/>
              <a:round/>
              <a:headEnd/>
              <a:tailEnd/>
            </a:ln>
          </p:spPr>
        </p:cxnSp>
        <p:sp>
          <p:nvSpPr>
            <p:cNvPr id="175" name="Oval 28"/>
            <p:cNvSpPr>
              <a:spLocks noChangeArrowheads="1"/>
            </p:cNvSpPr>
            <p:nvPr/>
          </p:nvSpPr>
          <p:spPr bwMode="auto">
            <a:xfrm flipH="1">
              <a:off x="3609362" y="5047089"/>
              <a:ext cx="101594" cy="9777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cxnSp>
          <p:nvCxnSpPr>
            <p:cNvPr id="176" name="AutoShape 31"/>
            <p:cNvCxnSpPr>
              <a:cxnSpLocks noChangeShapeType="1"/>
            </p:cNvCxnSpPr>
            <p:nvPr/>
          </p:nvCxnSpPr>
          <p:spPr bwMode="auto">
            <a:xfrm>
              <a:off x="2224514" y="2468689"/>
              <a:ext cx="1433740" cy="1424755"/>
            </a:xfrm>
            <a:prstGeom prst="straightConnector1">
              <a:avLst/>
            </a:prstGeom>
            <a:noFill/>
            <a:ln w="19050">
              <a:solidFill>
                <a:srgbClr val="C0504D"/>
              </a:solidFill>
              <a:prstDash val="dash"/>
              <a:round/>
              <a:headEnd/>
              <a:tailEnd/>
            </a:ln>
          </p:spPr>
        </p:cxnSp>
        <p:sp>
          <p:nvSpPr>
            <p:cNvPr id="177" name="Text Box 33"/>
            <p:cNvSpPr txBox="1">
              <a:spLocks noChangeArrowheads="1"/>
            </p:cNvSpPr>
            <p:nvPr/>
          </p:nvSpPr>
          <p:spPr bwMode="auto">
            <a:xfrm>
              <a:off x="3662064" y="4965185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Text Box 34"/>
            <p:cNvSpPr txBox="1">
              <a:spLocks noChangeArrowheads="1"/>
            </p:cNvSpPr>
            <p:nvPr/>
          </p:nvSpPr>
          <p:spPr bwMode="auto">
            <a:xfrm>
              <a:off x="3662064" y="1344885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Text Box 35"/>
            <p:cNvSpPr txBox="1">
              <a:spLocks noChangeArrowheads="1"/>
            </p:cNvSpPr>
            <p:nvPr/>
          </p:nvSpPr>
          <p:spPr bwMode="auto">
            <a:xfrm>
              <a:off x="1990849" y="2275674"/>
              <a:ext cx="328909" cy="422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C0504D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Oval 36"/>
            <p:cNvSpPr>
              <a:spLocks noChangeArrowheads="1"/>
            </p:cNvSpPr>
            <p:nvPr/>
          </p:nvSpPr>
          <p:spPr bwMode="auto">
            <a:xfrm flipH="1">
              <a:off x="3609362" y="1432504"/>
              <a:ext cx="101594" cy="971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" name="Oval 37"/>
            <p:cNvSpPr>
              <a:spLocks noChangeArrowheads="1"/>
            </p:cNvSpPr>
            <p:nvPr/>
          </p:nvSpPr>
          <p:spPr bwMode="auto">
            <a:xfrm flipH="1">
              <a:off x="3617617" y="3828047"/>
              <a:ext cx="101594" cy="971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Text Box 38"/>
            <p:cNvSpPr txBox="1">
              <a:spLocks noChangeArrowheads="1"/>
            </p:cNvSpPr>
            <p:nvPr/>
          </p:nvSpPr>
          <p:spPr bwMode="auto">
            <a:xfrm>
              <a:off x="3614442" y="3866143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Arc 39"/>
            <p:cNvSpPr>
              <a:spLocks/>
            </p:cNvSpPr>
            <p:nvPr/>
          </p:nvSpPr>
          <p:spPr bwMode="auto">
            <a:xfrm flipH="1" flipV="1">
              <a:off x="3522373" y="1804565"/>
              <a:ext cx="158740" cy="88254"/>
            </a:xfrm>
            <a:custGeom>
              <a:avLst/>
              <a:gdLst>
                <a:gd name="G0" fmla="+- 0 0 0"/>
                <a:gd name="G1" fmla="+- 21012 0 0"/>
                <a:gd name="G2" fmla="+- 21600 0 0"/>
                <a:gd name="T0" fmla="*/ 5007 w 21600"/>
                <a:gd name="T1" fmla="*/ 0 h 21012"/>
                <a:gd name="T2" fmla="*/ 21600 w 21600"/>
                <a:gd name="T3" fmla="*/ 21012 h 21012"/>
                <a:gd name="T4" fmla="*/ 0 w 21600"/>
                <a:gd name="T5" fmla="*/ 21012 h 2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12" fill="none" extrusionOk="0">
                  <a:moveTo>
                    <a:pt x="5006" y="0"/>
                  </a:moveTo>
                  <a:cubicBezTo>
                    <a:pt x="14735" y="2318"/>
                    <a:pt x="21600" y="11011"/>
                    <a:pt x="21600" y="21012"/>
                  </a:cubicBezTo>
                </a:path>
                <a:path w="21600" h="21012" stroke="0" extrusionOk="0">
                  <a:moveTo>
                    <a:pt x="5006" y="0"/>
                  </a:moveTo>
                  <a:cubicBezTo>
                    <a:pt x="14735" y="2318"/>
                    <a:pt x="21600" y="11011"/>
                    <a:pt x="21600" y="21012"/>
                  </a:cubicBezTo>
                  <a:lnTo>
                    <a:pt x="0" y="2101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Arc 40"/>
            <p:cNvSpPr>
              <a:spLocks/>
            </p:cNvSpPr>
            <p:nvPr/>
          </p:nvSpPr>
          <p:spPr bwMode="auto">
            <a:xfrm flipH="1">
              <a:off x="2791534" y="2941703"/>
              <a:ext cx="238110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" name="Arc 41"/>
            <p:cNvSpPr>
              <a:spLocks/>
            </p:cNvSpPr>
            <p:nvPr/>
          </p:nvSpPr>
          <p:spPr bwMode="auto">
            <a:xfrm flipV="1">
              <a:off x="3043613" y="3419796"/>
              <a:ext cx="134612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" name="Arc 42"/>
            <p:cNvSpPr>
              <a:spLocks/>
            </p:cNvSpPr>
            <p:nvPr/>
          </p:nvSpPr>
          <p:spPr bwMode="auto">
            <a:xfrm flipH="1">
              <a:off x="3506499" y="4636298"/>
              <a:ext cx="156200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4158"/>
                <a:gd name="T1" fmla="*/ 0 h 21600"/>
                <a:gd name="T2" fmla="*/ 14158 w 14158"/>
                <a:gd name="T3" fmla="*/ 5287 h 21600"/>
                <a:gd name="T4" fmla="*/ 0 w 1415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58" h="21600" fill="none" extrusionOk="0">
                  <a:moveTo>
                    <a:pt x="-1" y="0"/>
                  </a:moveTo>
                  <a:cubicBezTo>
                    <a:pt x="5201" y="0"/>
                    <a:pt x="10229" y="1877"/>
                    <a:pt x="14157" y="5287"/>
                  </a:cubicBezTo>
                </a:path>
                <a:path w="14158" h="21600" stroke="0" extrusionOk="0">
                  <a:moveTo>
                    <a:pt x="-1" y="0"/>
                  </a:moveTo>
                  <a:cubicBezTo>
                    <a:pt x="5201" y="0"/>
                    <a:pt x="10229" y="1877"/>
                    <a:pt x="14157" y="528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" name="Arc 43"/>
            <p:cNvSpPr>
              <a:spLocks/>
            </p:cNvSpPr>
            <p:nvPr/>
          </p:nvSpPr>
          <p:spPr bwMode="auto">
            <a:xfrm flipH="1">
              <a:off x="3443003" y="3577255"/>
              <a:ext cx="238110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" name="Text Box 44"/>
            <p:cNvSpPr txBox="1">
              <a:spLocks noChangeArrowheads="1"/>
            </p:cNvSpPr>
            <p:nvPr/>
          </p:nvSpPr>
          <p:spPr bwMode="auto">
            <a:xfrm>
              <a:off x="2718513" y="2697894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Θ</a:t>
              </a:r>
              <a:r>
                <a:rPr kumimoji="0" lang="pt-BR" sz="1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Text Box 45"/>
            <p:cNvSpPr txBox="1">
              <a:spLocks noChangeArrowheads="1"/>
            </p:cNvSpPr>
            <p:nvPr/>
          </p:nvSpPr>
          <p:spPr bwMode="auto">
            <a:xfrm>
              <a:off x="3034089" y="3472494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Θ</a:t>
              </a:r>
              <a:r>
                <a:rPr kumimoji="0" lang="pt-BR" sz="1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Text Box 46"/>
            <p:cNvSpPr txBox="1">
              <a:spLocks noChangeArrowheads="1"/>
            </p:cNvSpPr>
            <p:nvPr/>
          </p:nvSpPr>
          <p:spPr bwMode="auto">
            <a:xfrm>
              <a:off x="3416335" y="1854724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α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Text Box 47"/>
            <p:cNvSpPr txBox="1">
              <a:spLocks noChangeArrowheads="1"/>
            </p:cNvSpPr>
            <p:nvPr/>
          </p:nvSpPr>
          <p:spPr bwMode="auto">
            <a:xfrm>
              <a:off x="3389031" y="3365828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β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Text Box 48"/>
            <p:cNvSpPr txBox="1">
              <a:spLocks noChangeArrowheads="1"/>
            </p:cNvSpPr>
            <p:nvPr/>
          </p:nvSpPr>
          <p:spPr bwMode="auto">
            <a:xfrm>
              <a:off x="3408080" y="4416616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ϒ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5949" y="1963688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5049" y="2966467"/>
            <a:ext cx="2124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8037" y="4209653"/>
            <a:ext cx="1514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8037" y="4725144"/>
            <a:ext cx="1514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7097" y="2462411"/>
            <a:ext cx="1247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Conector reto 67"/>
          <p:cNvCxnSpPr/>
          <p:nvPr/>
        </p:nvCxnSpPr>
        <p:spPr>
          <a:xfrm>
            <a:off x="6732240" y="1916832"/>
            <a:ext cx="0" cy="403244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9" name="CaixaDeTexto 68"/>
          <p:cNvSpPr txBox="1"/>
          <p:nvPr/>
        </p:nvSpPr>
        <p:spPr>
          <a:xfrm>
            <a:off x="5652120" y="2421433"/>
            <a:ext cx="288032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3707904" y="566124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 Assuming small angles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8460432" y="2204864"/>
            <a:ext cx="288032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7695" y="2346970"/>
            <a:ext cx="1323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4320" y="2924944"/>
            <a:ext cx="19907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9082" y="3933056"/>
            <a:ext cx="1981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4941168"/>
            <a:ext cx="19431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" name="Conector de seta reta 72"/>
          <p:cNvCxnSpPr>
            <a:stCxn id="65" idx="3"/>
          </p:cNvCxnSpPr>
          <p:nvPr/>
        </p:nvCxnSpPr>
        <p:spPr>
          <a:xfrm flipH="1">
            <a:off x="1547664" y="4544160"/>
            <a:ext cx="1737013" cy="901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4" name="CaixaDeTexto 73"/>
          <p:cNvSpPr txBox="1"/>
          <p:nvPr/>
        </p:nvSpPr>
        <p:spPr>
          <a:xfrm>
            <a:off x="35496" y="54452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point distance</a:t>
            </a:r>
            <a:endParaRPr lang="en-US" dirty="0"/>
          </a:p>
        </p:txBody>
      </p:sp>
      <p:grpSp>
        <p:nvGrpSpPr>
          <p:cNvPr id="144" name="Grupo 143"/>
          <p:cNvGrpSpPr/>
          <p:nvPr/>
        </p:nvGrpSpPr>
        <p:grpSpPr>
          <a:xfrm>
            <a:off x="1749083" y="2083006"/>
            <a:ext cx="1867965" cy="3233418"/>
            <a:chOff x="2971862" y="1480122"/>
            <a:chExt cx="2106798" cy="3605062"/>
          </a:xfrm>
        </p:grpSpPr>
        <p:cxnSp>
          <p:nvCxnSpPr>
            <p:cNvPr id="145" name="AutoShape 3"/>
            <p:cNvCxnSpPr>
              <a:cxnSpLocks noChangeShapeType="1"/>
            </p:cNvCxnSpPr>
            <p:nvPr/>
          </p:nvCxnSpPr>
          <p:spPr bwMode="auto">
            <a:xfrm>
              <a:off x="3653176" y="5085184"/>
              <a:ext cx="1138484" cy="0"/>
            </a:xfrm>
            <a:prstGeom prst="straightConnector1">
              <a:avLst/>
            </a:prstGeom>
            <a:noFill/>
            <a:ln w="19050">
              <a:solidFill>
                <a:srgbClr val="938953"/>
              </a:solidFill>
              <a:prstDash val="sysDot"/>
              <a:round/>
              <a:headEnd/>
              <a:tailEnd/>
            </a:ln>
          </p:spPr>
        </p:cxnSp>
        <p:grpSp>
          <p:nvGrpSpPr>
            <p:cNvPr id="146" name="Group 11"/>
            <p:cNvGrpSpPr>
              <a:grpSpLocks/>
            </p:cNvGrpSpPr>
            <p:nvPr/>
          </p:nvGrpSpPr>
          <p:grpSpPr bwMode="auto">
            <a:xfrm>
              <a:off x="2971862" y="1480122"/>
              <a:ext cx="2106798" cy="3605062"/>
              <a:chOff x="5054" y="4950"/>
              <a:chExt cx="3318" cy="5678"/>
            </a:xfrm>
          </p:grpSpPr>
          <p:cxnSp>
            <p:nvCxnSpPr>
              <p:cNvPr id="147" name="AutoShape 12"/>
              <p:cNvCxnSpPr>
                <a:cxnSpLocks noChangeShapeType="1"/>
              </p:cNvCxnSpPr>
              <p:nvPr/>
            </p:nvCxnSpPr>
            <p:spPr bwMode="auto">
              <a:xfrm>
                <a:off x="6135" y="7089"/>
                <a:ext cx="1831" cy="0"/>
              </a:xfrm>
              <a:prstGeom prst="straightConnector1">
                <a:avLst/>
              </a:prstGeom>
              <a:noFill/>
              <a:ln w="19050">
                <a:solidFill>
                  <a:srgbClr val="93895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48" name="AutoShape 13"/>
              <p:cNvCxnSpPr>
                <a:cxnSpLocks noChangeShapeType="1"/>
              </p:cNvCxnSpPr>
              <p:nvPr/>
            </p:nvCxnSpPr>
            <p:spPr bwMode="auto">
              <a:xfrm>
                <a:off x="6171" y="8723"/>
                <a:ext cx="1389" cy="0"/>
              </a:xfrm>
              <a:prstGeom prst="straightConnector1">
                <a:avLst/>
              </a:prstGeom>
              <a:noFill/>
              <a:ln w="19050">
                <a:solidFill>
                  <a:srgbClr val="93895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49" name="AutoShape 14"/>
              <p:cNvCxnSpPr>
                <a:cxnSpLocks noChangeShapeType="1"/>
              </p:cNvCxnSpPr>
              <p:nvPr/>
            </p:nvCxnSpPr>
            <p:spPr bwMode="auto">
              <a:xfrm>
                <a:off x="7920" y="7093"/>
                <a:ext cx="0" cy="3535"/>
              </a:xfrm>
              <a:prstGeom prst="straightConnector1">
                <a:avLst/>
              </a:prstGeom>
              <a:noFill/>
              <a:ln w="28575">
                <a:solidFill>
                  <a:schemeClr val="accent4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0" name="AutoShape 15"/>
              <p:cNvCxnSpPr>
                <a:cxnSpLocks noChangeShapeType="1"/>
              </p:cNvCxnSpPr>
              <p:nvPr/>
            </p:nvCxnSpPr>
            <p:spPr bwMode="auto">
              <a:xfrm>
                <a:off x="7515" y="7093"/>
                <a:ext cx="1" cy="1630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1" name="AutoShape 16"/>
              <p:cNvCxnSpPr>
                <a:cxnSpLocks noChangeShapeType="1"/>
              </p:cNvCxnSpPr>
              <p:nvPr/>
            </p:nvCxnSpPr>
            <p:spPr bwMode="auto">
              <a:xfrm>
                <a:off x="6141" y="4950"/>
                <a:ext cx="1389" cy="0"/>
              </a:xfrm>
              <a:prstGeom prst="straightConnector1">
                <a:avLst/>
              </a:prstGeom>
              <a:noFill/>
              <a:ln w="19050">
                <a:solidFill>
                  <a:srgbClr val="93895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52" name="AutoShape 17"/>
              <p:cNvCxnSpPr>
                <a:cxnSpLocks noChangeShapeType="1"/>
              </p:cNvCxnSpPr>
              <p:nvPr/>
            </p:nvCxnSpPr>
            <p:spPr bwMode="auto">
              <a:xfrm>
                <a:off x="7514" y="4950"/>
                <a:ext cx="1" cy="2139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3" name="AutoShape 18"/>
              <p:cNvCxnSpPr>
                <a:cxnSpLocks noChangeShapeType="1"/>
              </p:cNvCxnSpPr>
              <p:nvPr/>
            </p:nvCxnSpPr>
            <p:spPr bwMode="auto">
              <a:xfrm>
                <a:off x="5054" y="7607"/>
                <a:ext cx="1051" cy="0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54" name="Text Box 19"/>
              <p:cNvSpPr txBox="1">
                <a:spLocks noChangeArrowheads="1"/>
              </p:cNvSpPr>
              <p:nvPr/>
            </p:nvSpPr>
            <p:spPr bwMode="auto">
              <a:xfrm>
                <a:off x="5394" y="7244"/>
                <a:ext cx="527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Text Box 20"/>
              <p:cNvSpPr txBox="1">
                <a:spLocks noChangeArrowheads="1"/>
              </p:cNvSpPr>
              <p:nvPr/>
            </p:nvSpPr>
            <p:spPr bwMode="auto">
              <a:xfrm>
                <a:off x="7845" y="8452"/>
                <a:ext cx="527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1" i="0" u="none" strike="noStrike" cap="none" normalizeH="0" baseline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latin typeface="Arial" pitchFamily="34" charset="0"/>
                    <a:cs typeface="Arial" pitchFamily="34" charset="0"/>
                  </a:rPr>
                  <a:t>q</a:t>
                </a:r>
                <a:endParaRPr kumimoji="0" lang="pt-BR" sz="3200" b="0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Text Box 21"/>
              <p:cNvSpPr txBox="1">
                <a:spLocks noChangeArrowheads="1"/>
              </p:cNvSpPr>
              <p:nvPr/>
            </p:nvSpPr>
            <p:spPr bwMode="auto">
              <a:xfrm>
                <a:off x="7137" y="7740"/>
                <a:ext cx="438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Text Box 22"/>
              <p:cNvSpPr txBox="1">
                <a:spLocks noChangeArrowheads="1"/>
              </p:cNvSpPr>
              <p:nvPr/>
            </p:nvSpPr>
            <p:spPr bwMode="auto">
              <a:xfrm>
                <a:off x="7439" y="5737"/>
                <a:ext cx="527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5" name="Elipse 64"/>
          <p:cNvSpPr/>
          <p:nvPr/>
        </p:nvSpPr>
        <p:spPr>
          <a:xfrm>
            <a:off x="3189780" y="3990996"/>
            <a:ext cx="648000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4" grpId="0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</a:t>
            </a:r>
            <a:endParaRPr lang="en-US"/>
          </a:p>
        </p:txBody>
      </p:sp>
      <p:grpSp>
        <p:nvGrpSpPr>
          <p:cNvPr id="5" name="Grupo 157"/>
          <p:cNvGrpSpPr/>
          <p:nvPr/>
        </p:nvGrpSpPr>
        <p:grpSpPr>
          <a:xfrm>
            <a:off x="167112" y="2432658"/>
            <a:ext cx="4505522" cy="2674774"/>
            <a:chOff x="1187624" y="1869962"/>
            <a:chExt cx="5081586" cy="298220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187624" y="1869962"/>
              <a:ext cx="5081586" cy="2982208"/>
              <a:chOff x="2244" y="5564"/>
              <a:chExt cx="8003" cy="4697"/>
            </a:xfrm>
          </p:grpSpPr>
          <p:sp>
            <p:nvSpPr>
              <p:cNvPr id="162" name="Oval 6"/>
              <p:cNvSpPr>
                <a:spLocks noChangeArrowheads="1"/>
              </p:cNvSpPr>
              <p:nvPr/>
            </p:nvSpPr>
            <p:spPr bwMode="auto">
              <a:xfrm>
                <a:off x="4655" y="7093"/>
                <a:ext cx="3149" cy="3168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2244" y="5564"/>
                <a:ext cx="8003" cy="4357"/>
                <a:chOff x="4049" y="11038"/>
                <a:chExt cx="4059" cy="2228"/>
              </a:xfrm>
            </p:grpSpPr>
            <p:sp>
              <p:nvSpPr>
                <p:cNvPr id="164" name="Arc 8"/>
                <p:cNvSpPr>
                  <a:spLocks/>
                </p:cNvSpPr>
                <p:nvPr/>
              </p:nvSpPr>
              <p:spPr bwMode="auto">
                <a:xfrm rot="5431538" flipH="1">
                  <a:off x="5355" y="11860"/>
                  <a:ext cx="1448" cy="1363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5" name="Arc 9"/>
                <p:cNvSpPr>
                  <a:spLocks/>
                </p:cNvSpPr>
                <p:nvPr/>
              </p:nvSpPr>
              <p:spPr bwMode="auto">
                <a:xfrm rot="-5431538" flipH="1" flipV="1">
                  <a:off x="6703" y="11080"/>
                  <a:ext cx="1448" cy="1363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6" name="Arc 10"/>
                <p:cNvSpPr>
                  <a:spLocks/>
                </p:cNvSpPr>
                <p:nvPr/>
              </p:nvSpPr>
              <p:spPr bwMode="auto">
                <a:xfrm rot="-5431538" flipH="1" flipV="1">
                  <a:off x="4007" y="11080"/>
                  <a:ext cx="1448" cy="1363"/>
                </a:xfrm>
                <a:custGeom>
                  <a:avLst/>
                  <a:gdLst>
                    <a:gd name="G0" fmla="+- 0 0 0"/>
                    <a:gd name="G1" fmla="+- 14187 0 0"/>
                    <a:gd name="G2" fmla="+- 21600 0 0"/>
                    <a:gd name="T0" fmla="*/ 16287 w 21600"/>
                    <a:gd name="T1" fmla="*/ 0 h 27831"/>
                    <a:gd name="T2" fmla="*/ 16746 w 21600"/>
                    <a:gd name="T3" fmla="*/ 27831 h 27831"/>
                    <a:gd name="T4" fmla="*/ 0 w 21600"/>
                    <a:gd name="T5" fmla="*/ 14187 h 27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7831" fill="none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</a:path>
                    <a:path w="21600" h="27831" stroke="0" extrusionOk="0">
                      <a:moveTo>
                        <a:pt x="16287" y="-1"/>
                      </a:moveTo>
                      <a:cubicBezTo>
                        <a:pt x="19712" y="3932"/>
                        <a:pt x="21600" y="8971"/>
                        <a:pt x="21600" y="14187"/>
                      </a:cubicBezTo>
                      <a:cubicBezTo>
                        <a:pt x="21600" y="19157"/>
                        <a:pt x="19885" y="23976"/>
                        <a:pt x="16745" y="27830"/>
                      </a:cubicBezTo>
                      <a:lnTo>
                        <a:pt x="0" y="1418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BACC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160" name="Text Box 23"/>
            <p:cNvSpPr txBox="1">
              <a:spLocks noChangeArrowheads="1"/>
            </p:cNvSpPr>
            <p:nvPr/>
          </p:nvSpPr>
          <p:spPr bwMode="auto">
            <a:xfrm>
              <a:off x="5325024" y="3157575"/>
              <a:ext cx="573055" cy="34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pt-BR" sz="1200" b="1" i="0" u="none" strike="noStrike" cap="none" normalizeH="0" baseline="-2500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Text Box 24"/>
            <p:cNvSpPr txBox="1">
              <a:spLocks noChangeArrowheads="1"/>
            </p:cNvSpPr>
            <p:nvPr/>
          </p:nvSpPr>
          <p:spPr bwMode="auto">
            <a:xfrm>
              <a:off x="5325024" y="3868047"/>
              <a:ext cx="573055" cy="35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pt-BR" sz="1200" b="1" i="0" u="none" strike="noStrike" cap="none" normalizeH="0" baseline="-25000" dirty="0" smtClean="0">
                  <a:ln>
                    <a:noFill/>
                  </a:ln>
                  <a:solidFill>
                    <a:srgbClr val="4BACC6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166"/>
          <p:cNvGrpSpPr/>
          <p:nvPr/>
        </p:nvGrpSpPr>
        <p:grpSpPr>
          <a:xfrm>
            <a:off x="1714742" y="3654159"/>
            <a:ext cx="941864" cy="2404848"/>
            <a:chOff x="2933130" y="3231860"/>
            <a:chExt cx="1062288" cy="2681257"/>
          </a:xfrm>
        </p:grpSpPr>
        <p:cxnSp>
          <p:nvCxnSpPr>
            <p:cNvPr id="168" name="AutoShape 27"/>
            <p:cNvCxnSpPr>
              <a:cxnSpLocks noChangeShapeType="1"/>
            </p:cNvCxnSpPr>
            <p:nvPr/>
          </p:nvCxnSpPr>
          <p:spPr bwMode="auto">
            <a:xfrm>
              <a:off x="2933130" y="3231860"/>
              <a:ext cx="1062288" cy="2681257"/>
            </a:xfrm>
            <a:prstGeom prst="straightConnector1">
              <a:avLst/>
            </a:prstGeom>
            <a:noFill/>
            <a:ln w="19050">
              <a:solidFill>
                <a:srgbClr val="F79646"/>
              </a:solidFill>
              <a:round/>
              <a:headEnd/>
              <a:tailEnd/>
            </a:ln>
          </p:spPr>
        </p:cxnSp>
        <p:sp>
          <p:nvSpPr>
            <p:cNvPr id="169" name="AutoShape 30"/>
            <p:cNvSpPr>
              <a:spLocks noChangeArrowheads="1"/>
            </p:cNvSpPr>
            <p:nvPr/>
          </p:nvSpPr>
          <p:spPr bwMode="auto">
            <a:xfrm rot="20136818" flipV="1">
              <a:off x="3100759" y="3802016"/>
              <a:ext cx="134612" cy="91428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9" name="Grupo 169"/>
          <p:cNvGrpSpPr/>
          <p:nvPr/>
        </p:nvGrpSpPr>
        <p:grpSpPr>
          <a:xfrm>
            <a:off x="1714742" y="2040297"/>
            <a:ext cx="644048" cy="1547234"/>
            <a:chOff x="2933130" y="1432504"/>
            <a:chExt cx="726394" cy="1725071"/>
          </a:xfrm>
        </p:grpSpPr>
        <p:cxnSp>
          <p:nvCxnSpPr>
            <p:cNvPr id="171" name="AutoShape 29"/>
            <p:cNvCxnSpPr>
              <a:cxnSpLocks noChangeShapeType="1"/>
            </p:cNvCxnSpPr>
            <p:nvPr/>
          </p:nvCxnSpPr>
          <p:spPr bwMode="auto">
            <a:xfrm flipH="1">
              <a:off x="2933130" y="1432504"/>
              <a:ext cx="726394" cy="1725071"/>
            </a:xfrm>
            <a:prstGeom prst="straightConnector1">
              <a:avLst/>
            </a:prstGeom>
            <a:noFill/>
            <a:ln w="19050">
              <a:solidFill>
                <a:srgbClr val="F79646"/>
              </a:solidFill>
              <a:round/>
              <a:headEnd/>
              <a:tailEnd/>
            </a:ln>
          </p:spPr>
        </p:cxnSp>
        <p:sp>
          <p:nvSpPr>
            <p:cNvPr id="172" name="AutoShape 32"/>
            <p:cNvSpPr>
              <a:spLocks noChangeArrowheads="1"/>
            </p:cNvSpPr>
            <p:nvPr/>
          </p:nvSpPr>
          <p:spPr bwMode="auto">
            <a:xfrm rot="1463182" flipH="1" flipV="1">
              <a:off x="3176955" y="2377261"/>
              <a:ext cx="134612" cy="91428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F7964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0" name="Grupo 172"/>
          <p:cNvGrpSpPr/>
          <p:nvPr/>
        </p:nvGrpSpPr>
        <p:grpSpPr>
          <a:xfrm>
            <a:off x="879281" y="1809664"/>
            <a:ext cx="1949597" cy="4385444"/>
            <a:chOff x="1990849" y="1175362"/>
            <a:chExt cx="2198867" cy="4889500"/>
          </a:xfrm>
        </p:grpSpPr>
        <p:cxnSp>
          <p:nvCxnSpPr>
            <p:cNvPr id="174" name="AutoShape 26"/>
            <p:cNvCxnSpPr>
              <a:cxnSpLocks noChangeShapeType="1"/>
            </p:cNvCxnSpPr>
            <p:nvPr/>
          </p:nvCxnSpPr>
          <p:spPr bwMode="auto">
            <a:xfrm flipH="1">
              <a:off x="3658254" y="1175362"/>
              <a:ext cx="1270" cy="4889500"/>
            </a:xfrm>
            <a:prstGeom prst="straightConnector1">
              <a:avLst/>
            </a:prstGeom>
            <a:noFill/>
            <a:ln w="19050">
              <a:solidFill>
                <a:srgbClr val="938953"/>
              </a:solidFill>
              <a:prstDash val="sysDot"/>
              <a:round/>
              <a:headEnd/>
              <a:tailEnd/>
            </a:ln>
          </p:spPr>
        </p:cxnSp>
        <p:sp>
          <p:nvSpPr>
            <p:cNvPr id="175" name="Oval 28"/>
            <p:cNvSpPr>
              <a:spLocks noChangeArrowheads="1"/>
            </p:cNvSpPr>
            <p:nvPr/>
          </p:nvSpPr>
          <p:spPr bwMode="auto">
            <a:xfrm flipH="1">
              <a:off x="3609362" y="5047089"/>
              <a:ext cx="101594" cy="9777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cxnSp>
          <p:nvCxnSpPr>
            <p:cNvPr id="176" name="AutoShape 31"/>
            <p:cNvCxnSpPr>
              <a:cxnSpLocks noChangeShapeType="1"/>
            </p:cNvCxnSpPr>
            <p:nvPr/>
          </p:nvCxnSpPr>
          <p:spPr bwMode="auto">
            <a:xfrm>
              <a:off x="2224514" y="2468689"/>
              <a:ext cx="1433740" cy="1424755"/>
            </a:xfrm>
            <a:prstGeom prst="straightConnector1">
              <a:avLst/>
            </a:prstGeom>
            <a:noFill/>
            <a:ln w="19050">
              <a:solidFill>
                <a:srgbClr val="C0504D"/>
              </a:solidFill>
              <a:prstDash val="dash"/>
              <a:round/>
              <a:headEnd/>
              <a:tailEnd/>
            </a:ln>
          </p:spPr>
        </p:cxnSp>
        <p:sp>
          <p:nvSpPr>
            <p:cNvPr id="177" name="Text Box 33"/>
            <p:cNvSpPr txBox="1">
              <a:spLocks noChangeArrowheads="1"/>
            </p:cNvSpPr>
            <p:nvPr/>
          </p:nvSpPr>
          <p:spPr bwMode="auto">
            <a:xfrm>
              <a:off x="3662064" y="4965185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Text Box 34"/>
            <p:cNvSpPr txBox="1">
              <a:spLocks noChangeArrowheads="1"/>
            </p:cNvSpPr>
            <p:nvPr/>
          </p:nvSpPr>
          <p:spPr bwMode="auto">
            <a:xfrm>
              <a:off x="3662064" y="1344885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Text Box 35"/>
            <p:cNvSpPr txBox="1">
              <a:spLocks noChangeArrowheads="1"/>
            </p:cNvSpPr>
            <p:nvPr/>
          </p:nvSpPr>
          <p:spPr bwMode="auto">
            <a:xfrm>
              <a:off x="1990849" y="2275674"/>
              <a:ext cx="328909" cy="422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C0504D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Oval 36"/>
            <p:cNvSpPr>
              <a:spLocks noChangeArrowheads="1"/>
            </p:cNvSpPr>
            <p:nvPr/>
          </p:nvSpPr>
          <p:spPr bwMode="auto">
            <a:xfrm flipH="1">
              <a:off x="3609362" y="1432504"/>
              <a:ext cx="101594" cy="971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" name="Oval 37"/>
            <p:cNvSpPr>
              <a:spLocks noChangeArrowheads="1"/>
            </p:cNvSpPr>
            <p:nvPr/>
          </p:nvSpPr>
          <p:spPr bwMode="auto">
            <a:xfrm flipH="1">
              <a:off x="3617617" y="3828047"/>
              <a:ext cx="101594" cy="971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Text Box 38"/>
            <p:cNvSpPr txBox="1">
              <a:spLocks noChangeArrowheads="1"/>
            </p:cNvSpPr>
            <p:nvPr/>
          </p:nvSpPr>
          <p:spPr bwMode="auto">
            <a:xfrm>
              <a:off x="3614442" y="3866143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Arc 39"/>
            <p:cNvSpPr>
              <a:spLocks/>
            </p:cNvSpPr>
            <p:nvPr/>
          </p:nvSpPr>
          <p:spPr bwMode="auto">
            <a:xfrm flipH="1" flipV="1">
              <a:off x="3522373" y="1804565"/>
              <a:ext cx="158740" cy="88254"/>
            </a:xfrm>
            <a:custGeom>
              <a:avLst/>
              <a:gdLst>
                <a:gd name="G0" fmla="+- 0 0 0"/>
                <a:gd name="G1" fmla="+- 21012 0 0"/>
                <a:gd name="G2" fmla="+- 21600 0 0"/>
                <a:gd name="T0" fmla="*/ 5007 w 21600"/>
                <a:gd name="T1" fmla="*/ 0 h 21012"/>
                <a:gd name="T2" fmla="*/ 21600 w 21600"/>
                <a:gd name="T3" fmla="*/ 21012 h 21012"/>
                <a:gd name="T4" fmla="*/ 0 w 21600"/>
                <a:gd name="T5" fmla="*/ 21012 h 2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12" fill="none" extrusionOk="0">
                  <a:moveTo>
                    <a:pt x="5006" y="0"/>
                  </a:moveTo>
                  <a:cubicBezTo>
                    <a:pt x="14735" y="2318"/>
                    <a:pt x="21600" y="11011"/>
                    <a:pt x="21600" y="21012"/>
                  </a:cubicBezTo>
                </a:path>
                <a:path w="21600" h="21012" stroke="0" extrusionOk="0">
                  <a:moveTo>
                    <a:pt x="5006" y="0"/>
                  </a:moveTo>
                  <a:cubicBezTo>
                    <a:pt x="14735" y="2318"/>
                    <a:pt x="21600" y="11011"/>
                    <a:pt x="21600" y="21012"/>
                  </a:cubicBezTo>
                  <a:lnTo>
                    <a:pt x="0" y="2101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Arc 40"/>
            <p:cNvSpPr>
              <a:spLocks/>
            </p:cNvSpPr>
            <p:nvPr/>
          </p:nvSpPr>
          <p:spPr bwMode="auto">
            <a:xfrm flipH="1">
              <a:off x="2791534" y="2941703"/>
              <a:ext cx="238110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" name="Arc 41"/>
            <p:cNvSpPr>
              <a:spLocks/>
            </p:cNvSpPr>
            <p:nvPr/>
          </p:nvSpPr>
          <p:spPr bwMode="auto">
            <a:xfrm flipV="1">
              <a:off x="3043613" y="3419796"/>
              <a:ext cx="134612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" name="Arc 42"/>
            <p:cNvSpPr>
              <a:spLocks/>
            </p:cNvSpPr>
            <p:nvPr/>
          </p:nvSpPr>
          <p:spPr bwMode="auto">
            <a:xfrm flipH="1">
              <a:off x="3506499" y="4636298"/>
              <a:ext cx="156200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4158"/>
                <a:gd name="T1" fmla="*/ 0 h 21600"/>
                <a:gd name="T2" fmla="*/ 14158 w 14158"/>
                <a:gd name="T3" fmla="*/ 5287 h 21600"/>
                <a:gd name="T4" fmla="*/ 0 w 1415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58" h="21600" fill="none" extrusionOk="0">
                  <a:moveTo>
                    <a:pt x="-1" y="0"/>
                  </a:moveTo>
                  <a:cubicBezTo>
                    <a:pt x="5201" y="0"/>
                    <a:pt x="10229" y="1877"/>
                    <a:pt x="14157" y="5287"/>
                  </a:cubicBezTo>
                </a:path>
                <a:path w="14158" h="21600" stroke="0" extrusionOk="0">
                  <a:moveTo>
                    <a:pt x="-1" y="0"/>
                  </a:moveTo>
                  <a:cubicBezTo>
                    <a:pt x="5201" y="0"/>
                    <a:pt x="10229" y="1877"/>
                    <a:pt x="14157" y="528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" name="Arc 43"/>
            <p:cNvSpPr>
              <a:spLocks/>
            </p:cNvSpPr>
            <p:nvPr/>
          </p:nvSpPr>
          <p:spPr bwMode="auto">
            <a:xfrm flipH="1">
              <a:off x="3443003" y="3577255"/>
              <a:ext cx="238110" cy="90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" name="Text Box 44"/>
            <p:cNvSpPr txBox="1">
              <a:spLocks noChangeArrowheads="1"/>
            </p:cNvSpPr>
            <p:nvPr/>
          </p:nvSpPr>
          <p:spPr bwMode="auto">
            <a:xfrm>
              <a:off x="2718513" y="2697894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Θ</a:t>
              </a:r>
              <a:r>
                <a:rPr kumimoji="0" lang="pt-BR" sz="1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Text Box 45"/>
            <p:cNvSpPr txBox="1">
              <a:spLocks noChangeArrowheads="1"/>
            </p:cNvSpPr>
            <p:nvPr/>
          </p:nvSpPr>
          <p:spPr bwMode="auto">
            <a:xfrm>
              <a:off x="3034089" y="3472494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Θ</a:t>
              </a:r>
              <a:r>
                <a:rPr kumimoji="0" lang="pt-BR" sz="1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Text Box 46"/>
            <p:cNvSpPr txBox="1">
              <a:spLocks noChangeArrowheads="1"/>
            </p:cNvSpPr>
            <p:nvPr/>
          </p:nvSpPr>
          <p:spPr bwMode="auto">
            <a:xfrm>
              <a:off x="3416335" y="1854724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α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Text Box 47"/>
            <p:cNvSpPr txBox="1">
              <a:spLocks noChangeArrowheads="1"/>
            </p:cNvSpPr>
            <p:nvPr/>
          </p:nvSpPr>
          <p:spPr bwMode="auto">
            <a:xfrm>
              <a:off x="3389031" y="3365828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β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Text Box 48"/>
            <p:cNvSpPr txBox="1">
              <a:spLocks noChangeArrowheads="1"/>
            </p:cNvSpPr>
            <p:nvPr/>
          </p:nvSpPr>
          <p:spPr bwMode="auto">
            <a:xfrm>
              <a:off x="3408080" y="4416616"/>
              <a:ext cx="527652" cy="24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ϒ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491" y="2132856"/>
            <a:ext cx="28289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6178" y="3024014"/>
            <a:ext cx="9715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Conector de seta reta 57"/>
          <p:cNvCxnSpPr/>
          <p:nvPr/>
        </p:nvCxnSpPr>
        <p:spPr>
          <a:xfrm>
            <a:off x="1763688" y="207658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251520" y="19168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In the infinity</a:t>
            </a:r>
            <a:endParaRPr lang="en-US"/>
          </a:p>
        </p:txBody>
      </p:sp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5153" y="3845906"/>
            <a:ext cx="2133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Grupo 61"/>
          <p:cNvGrpSpPr/>
          <p:nvPr/>
        </p:nvGrpSpPr>
        <p:grpSpPr>
          <a:xfrm>
            <a:off x="5782766" y="4767942"/>
            <a:ext cx="2238375" cy="792088"/>
            <a:chOff x="6156176" y="5229200"/>
            <a:chExt cx="2238375" cy="792088"/>
          </a:xfrm>
        </p:grpSpPr>
        <p:pic>
          <p:nvPicPr>
            <p:cNvPr id="63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56176" y="5229200"/>
              <a:ext cx="223837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Retângulo 63"/>
            <p:cNvSpPr/>
            <p:nvPr/>
          </p:nvSpPr>
          <p:spPr>
            <a:xfrm>
              <a:off x="6156176" y="5229200"/>
              <a:ext cx="2232248" cy="792088"/>
            </a:xfrm>
            <a:prstGeom prst="rect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upo 143"/>
          <p:cNvGrpSpPr/>
          <p:nvPr/>
        </p:nvGrpSpPr>
        <p:grpSpPr>
          <a:xfrm>
            <a:off x="1749083" y="2083006"/>
            <a:ext cx="1867965" cy="3233418"/>
            <a:chOff x="2971862" y="1480122"/>
            <a:chExt cx="2106798" cy="3605062"/>
          </a:xfrm>
        </p:grpSpPr>
        <p:cxnSp>
          <p:nvCxnSpPr>
            <p:cNvPr id="145" name="AutoShape 3"/>
            <p:cNvCxnSpPr>
              <a:cxnSpLocks noChangeShapeType="1"/>
            </p:cNvCxnSpPr>
            <p:nvPr/>
          </p:nvCxnSpPr>
          <p:spPr bwMode="auto">
            <a:xfrm>
              <a:off x="3653176" y="5085184"/>
              <a:ext cx="1138484" cy="0"/>
            </a:xfrm>
            <a:prstGeom prst="straightConnector1">
              <a:avLst/>
            </a:prstGeom>
            <a:noFill/>
            <a:ln w="19050">
              <a:solidFill>
                <a:srgbClr val="938953"/>
              </a:solidFill>
              <a:prstDash val="sysDot"/>
              <a:round/>
              <a:headEnd/>
              <a:tailEnd/>
            </a:ln>
          </p:spPr>
        </p:cxn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971862" y="1480122"/>
              <a:ext cx="2106798" cy="3605062"/>
              <a:chOff x="5054" y="4950"/>
              <a:chExt cx="3318" cy="5678"/>
            </a:xfrm>
          </p:grpSpPr>
          <p:cxnSp>
            <p:nvCxnSpPr>
              <p:cNvPr id="147" name="AutoShape 12"/>
              <p:cNvCxnSpPr>
                <a:cxnSpLocks noChangeShapeType="1"/>
              </p:cNvCxnSpPr>
              <p:nvPr/>
            </p:nvCxnSpPr>
            <p:spPr bwMode="auto">
              <a:xfrm>
                <a:off x="6135" y="7089"/>
                <a:ext cx="1831" cy="0"/>
              </a:xfrm>
              <a:prstGeom prst="straightConnector1">
                <a:avLst/>
              </a:prstGeom>
              <a:noFill/>
              <a:ln w="19050">
                <a:solidFill>
                  <a:srgbClr val="93895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48" name="AutoShape 13"/>
              <p:cNvCxnSpPr>
                <a:cxnSpLocks noChangeShapeType="1"/>
              </p:cNvCxnSpPr>
              <p:nvPr/>
            </p:nvCxnSpPr>
            <p:spPr bwMode="auto">
              <a:xfrm>
                <a:off x="6171" y="8723"/>
                <a:ext cx="1389" cy="0"/>
              </a:xfrm>
              <a:prstGeom prst="straightConnector1">
                <a:avLst/>
              </a:prstGeom>
              <a:noFill/>
              <a:ln w="19050">
                <a:solidFill>
                  <a:srgbClr val="93895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49" name="AutoShape 14"/>
              <p:cNvCxnSpPr>
                <a:cxnSpLocks noChangeShapeType="1"/>
              </p:cNvCxnSpPr>
              <p:nvPr/>
            </p:nvCxnSpPr>
            <p:spPr bwMode="auto">
              <a:xfrm>
                <a:off x="7920" y="7093"/>
                <a:ext cx="0" cy="3535"/>
              </a:xfrm>
              <a:prstGeom prst="straightConnector1">
                <a:avLst/>
              </a:prstGeom>
              <a:noFill/>
              <a:ln w="28575">
                <a:solidFill>
                  <a:schemeClr val="accent4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0" name="AutoShape 15"/>
              <p:cNvCxnSpPr>
                <a:cxnSpLocks noChangeShapeType="1"/>
              </p:cNvCxnSpPr>
              <p:nvPr/>
            </p:nvCxnSpPr>
            <p:spPr bwMode="auto">
              <a:xfrm>
                <a:off x="7515" y="7093"/>
                <a:ext cx="1" cy="1630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1" name="AutoShape 16"/>
              <p:cNvCxnSpPr>
                <a:cxnSpLocks noChangeShapeType="1"/>
              </p:cNvCxnSpPr>
              <p:nvPr/>
            </p:nvCxnSpPr>
            <p:spPr bwMode="auto">
              <a:xfrm>
                <a:off x="6141" y="4950"/>
                <a:ext cx="1389" cy="0"/>
              </a:xfrm>
              <a:prstGeom prst="straightConnector1">
                <a:avLst/>
              </a:prstGeom>
              <a:noFill/>
              <a:ln w="19050">
                <a:solidFill>
                  <a:srgbClr val="93895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52" name="AutoShape 17"/>
              <p:cNvCxnSpPr>
                <a:cxnSpLocks noChangeShapeType="1"/>
              </p:cNvCxnSpPr>
              <p:nvPr/>
            </p:nvCxnSpPr>
            <p:spPr bwMode="auto">
              <a:xfrm>
                <a:off x="7514" y="4950"/>
                <a:ext cx="1" cy="2139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3" name="AutoShape 18"/>
              <p:cNvCxnSpPr>
                <a:cxnSpLocks noChangeShapeType="1"/>
              </p:cNvCxnSpPr>
              <p:nvPr/>
            </p:nvCxnSpPr>
            <p:spPr bwMode="auto">
              <a:xfrm>
                <a:off x="5054" y="7607"/>
                <a:ext cx="1051" cy="0"/>
              </a:xfrm>
              <a:prstGeom prst="straightConnector1">
                <a:avLst/>
              </a:prstGeom>
              <a:noFill/>
              <a:ln w="28575">
                <a:solidFill>
                  <a:srgbClr val="938953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54" name="Text Box 19"/>
              <p:cNvSpPr txBox="1">
                <a:spLocks noChangeArrowheads="1"/>
              </p:cNvSpPr>
              <p:nvPr/>
            </p:nvSpPr>
            <p:spPr bwMode="auto">
              <a:xfrm>
                <a:off x="5394" y="7244"/>
                <a:ext cx="527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Text Box 20"/>
              <p:cNvSpPr txBox="1">
                <a:spLocks noChangeArrowheads="1"/>
              </p:cNvSpPr>
              <p:nvPr/>
            </p:nvSpPr>
            <p:spPr bwMode="auto">
              <a:xfrm>
                <a:off x="7845" y="8452"/>
                <a:ext cx="527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1" i="0" u="none" strike="noStrike" cap="none" normalizeH="0" baseline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latin typeface="Arial" pitchFamily="34" charset="0"/>
                    <a:cs typeface="Arial" pitchFamily="34" charset="0"/>
                  </a:rPr>
                  <a:t>q</a:t>
                </a:r>
                <a:endParaRPr kumimoji="0" lang="pt-BR" sz="3200" b="0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Text Box 21"/>
              <p:cNvSpPr txBox="1">
                <a:spLocks noChangeArrowheads="1"/>
              </p:cNvSpPr>
              <p:nvPr/>
            </p:nvSpPr>
            <p:spPr bwMode="auto">
              <a:xfrm>
                <a:off x="7137" y="7740"/>
                <a:ext cx="438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Text Box 22"/>
              <p:cNvSpPr txBox="1">
                <a:spLocks noChangeArrowheads="1"/>
              </p:cNvSpPr>
              <p:nvPr/>
            </p:nvSpPr>
            <p:spPr bwMode="auto">
              <a:xfrm>
                <a:off x="7439" y="5737"/>
                <a:ext cx="527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948A54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Depth</a:t>
            </a:r>
            <a:endParaRPr lang="pt-BR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873567" y="2577714"/>
            <a:ext cx="3684270" cy="3189190"/>
            <a:chOff x="3613" y="1671"/>
            <a:chExt cx="5802" cy="5022"/>
          </a:xfrm>
        </p:grpSpPr>
        <p:sp>
          <p:nvSpPr>
            <p:cNvPr id="5" name="Oval 12"/>
            <p:cNvSpPr>
              <a:spLocks noChangeArrowheads="1"/>
            </p:cNvSpPr>
            <p:nvPr/>
          </p:nvSpPr>
          <p:spPr bwMode="auto">
            <a:xfrm>
              <a:off x="6266" y="1671"/>
              <a:ext cx="3149" cy="316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Oval 13"/>
            <p:cNvSpPr>
              <a:spLocks noChangeArrowheads="1"/>
            </p:cNvSpPr>
            <p:nvPr/>
          </p:nvSpPr>
          <p:spPr bwMode="auto">
            <a:xfrm>
              <a:off x="3613" y="3525"/>
              <a:ext cx="3149" cy="316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79512" y="2780928"/>
            <a:ext cx="5089525" cy="2770061"/>
            <a:chOff x="2520" y="1991"/>
            <a:chExt cx="8015" cy="4362"/>
          </a:xfrm>
        </p:grpSpPr>
        <p:sp>
          <p:nvSpPr>
            <p:cNvPr id="8" name="Arc 15"/>
            <p:cNvSpPr>
              <a:spLocks/>
            </p:cNvSpPr>
            <p:nvPr/>
          </p:nvSpPr>
          <p:spPr bwMode="auto">
            <a:xfrm rot="5431538" flipH="1">
              <a:off x="3788" y="3593"/>
              <a:ext cx="2832" cy="2687"/>
            </a:xfrm>
            <a:custGeom>
              <a:avLst/>
              <a:gdLst>
                <a:gd name="G0" fmla="+- 0 0 0"/>
                <a:gd name="G1" fmla="+- 14187 0 0"/>
                <a:gd name="G2" fmla="+- 21600 0 0"/>
                <a:gd name="T0" fmla="*/ 16287 w 21600"/>
                <a:gd name="T1" fmla="*/ 0 h 27831"/>
                <a:gd name="T2" fmla="*/ 16746 w 21600"/>
                <a:gd name="T3" fmla="*/ 27831 h 27831"/>
                <a:gd name="T4" fmla="*/ 0 w 21600"/>
                <a:gd name="T5" fmla="*/ 14187 h 27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831" fill="none" extrusionOk="0">
                  <a:moveTo>
                    <a:pt x="16287" y="-1"/>
                  </a:moveTo>
                  <a:cubicBezTo>
                    <a:pt x="19712" y="3932"/>
                    <a:pt x="21600" y="8971"/>
                    <a:pt x="21600" y="14187"/>
                  </a:cubicBezTo>
                  <a:cubicBezTo>
                    <a:pt x="21600" y="19157"/>
                    <a:pt x="19885" y="23976"/>
                    <a:pt x="16745" y="27830"/>
                  </a:cubicBezTo>
                </a:path>
                <a:path w="21600" h="27831" stroke="0" extrusionOk="0">
                  <a:moveTo>
                    <a:pt x="16287" y="-1"/>
                  </a:moveTo>
                  <a:cubicBezTo>
                    <a:pt x="19712" y="3932"/>
                    <a:pt x="21600" y="8971"/>
                    <a:pt x="21600" y="14187"/>
                  </a:cubicBezTo>
                  <a:cubicBezTo>
                    <a:pt x="21600" y="19157"/>
                    <a:pt x="19885" y="23976"/>
                    <a:pt x="16745" y="27830"/>
                  </a:cubicBezTo>
                  <a:lnTo>
                    <a:pt x="0" y="14187"/>
                  </a:lnTo>
                  <a:close/>
                </a:path>
              </a:pathLst>
            </a:custGeom>
            <a:noFill/>
            <a:ln w="38100">
              <a:solidFill>
                <a:srgbClr val="4BACC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Arc 16"/>
            <p:cNvSpPr>
              <a:spLocks/>
            </p:cNvSpPr>
            <p:nvPr/>
          </p:nvSpPr>
          <p:spPr bwMode="auto">
            <a:xfrm rot="-5431538" flipH="1" flipV="1">
              <a:off x="6446" y="2068"/>
              <a:ext cx="2832" cy="2687"/>
            </a:xfrm>
            <a:custGeom>
              <a:avLst/>
              <a:gdLst>
                <a:gd name="G0" fmla="+- 0 0 0"/>
                <a:gd name="G1" fmla="+- 14187 0 0"/>
                <a:gd name="G2" fmla="+- 21600 0 0"/>
                <a:gd name="T0" fmla="*/ 16287 w 21600"/>
                <a:gd name="T1" fmla="*/ 0 h 27831"/>
                <a:gd name="T2" fmla="*/ 16746 w 21600"/>
                <a:gd name="T3" fmla="*/ 27831 h 27831"/>
                <a:gd name="T4" fmla="*/ 0 w 21600"/>
                <a:gd name="T5" fmla="*/ 14187 h 27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831" fill="none" extrusionOk="0">
                  <a:moveTo>
                    <a:pt x="16287" y="-1"/>
                  </a:moveTo>
                  <a:cubicBezTo>
                    <a:pt x="19712" y="3932"/>
                    <a:pt x="21600" y="8971"/>
                    <a:pt x="21600" y="14187"/>
                  </a:cubicBezTo>
                  <a:cubicBezTo>
                    <a:pt x="21600" y="19157"/>
                    <a:pt x="19885" y="23976"/>
                    <a:pt x="16745" y="27830"/>
                  </a:cubicBezTo>
                </a:path>
                <a:path w="21600" h="27831" stroke="0" extrusionOk="0">
                  <a:moveTo>
                    <a:pt x="16287" y="-1"/>
                  </a:moveTo>
                  <a:cubicBezTo>
                    <a:pt x="19712" y="3932"/>
                    <a:pt x="21600" y="8971"/>
                    <a:pt x="21600" y="14187"/>
                  </a:cubicBezTo>
                  <a:cubicBezTo>
                    <a:pt x="21600" y="19157"/>
                    <a:pt x="19885" y="23976"/>
                    <a:pt x="16745" y="27830"/>
                  </a:cubicBezTo>
                  <a:lnTo>
                    <a:pt x="0" y="14187"/>
                  </a:lnTo>
                  <a:close/>
                </a:path>
              </a:pathLst>
            </a:custGeom>
            <a:noFill/>
            <a:ln w="38100">
              <a:solidFill>
                <a:srgbClr val="4BACC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Arc 17"/>
            <p:cNvSpPr>
              <a:spLocks/>
            </p:cNvSpPr>
            <p:nvPr/>
          </p:nvSpPr>
          <p:spPr bwMode="auto">
            <a:xfrm rot="-5431538" flipH="1" flipV="1">
              <a:off x="1811" y="2700"/>
              <a:ext cx="2788" cy="1370"/>
            </a:xfrm>
            <a:custGeom>
              <a:avLst/>
              <a:gdLst>
                <a:gd name="G0" fmla="+- 0 0 0"/>
                <a:gd name="G1" fmla="+- 14187 0 0"/>
                <a:gd name="G2" fmla="+- 21600 0 0"/>
                <a:gd name="T0" fmla="*/ 16287 w 21262"/>
                <a:gd name="T1" fmla="*/ 0 h 14187"/>
                <a:gd name="T2" fmla="*/ 21262 w 21262"/>
                <a:gd name="T3" fmla="*/ 10380 h 14187"/>
                <a:gd name="T4" fmla="*/ 0 w 21262"/>
                <a:gd name="T5" fmla="*/ 14187 h 1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62" h="14187" fill="none" extrusionOk="0">
                  <a:moveTo>
                    <a:pt x="16287" y="-1"/>
                  </a:moveTo>
                  <a:cubicBezTo>
                    <a:pt x="18853" y="2946"/>
                    <a:pt x="20573" y="6533"/>
                    <a:pt x="21261" y="10380"/>
                  </a:cubicBezTo>
                </a:path>
                <a:path w="21262" h="14187" stroke="0" extrusionOk="0">
                  <a:moveTo>
                    <a:pt x="16287" y="-1"/>
                  </a:moveTo>
                  <a:cubicBezTo>
                    <a:pt x="18853" y="2946"/>
                    <a:pt x="20573" y="6533"/>
                    <a:pt x="21261" y="10380"/>
                  </a:cubicBezTo>
                  <a:lnTo>
                    <a:pt x="0" y="14187"/>
                  </a:lnTo>
                  <a:close/>
                </a:path>
              </a:pathLst>
            </a:custGeom>
            <a:noFill/>
            <a:ln w="38100">
              <a:solidFill>
                <a:srgbClr val="4BACC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Arc 18"/>
            <p:cNvSpPr>
              <a:spLocks/>
            </p:cNvSpPr>
            <p:nvPr/>
          </p:nvSpPr>
          <p:spPr bwMode="auto">
            <a:xfrm rot="5431538" flipH="1">
              <a:off x="8443" y="4255"/>
              <a:ext cx="2832" cy="1353"/>
            </a:xfrm>
            <a:custGeom>
              <a:avLst/>
              <a:gdLst>
                <a:gd name="G0" fmla="+- 0 0 0"/>
                <a:gd name="G1" fmla="+- 375 0 0"/>
                <a:gd name="G2" fmla="+- 21600 0 0"/>
                <a:gd name="T0" fmla="*/ 21597 w 21600"/>
                <a:gd name="T1" fmla="*/ 0 h 14019"/>
                <a:gd name="T2" fmla="*/ 16746 w 21600"/>
                <a:gd name="T3" fmla="*/ 14019 h 14019"/>
                <a:gd name="T4" fmla="*/ 0 w 21600"/>
                <a:gd name="T5" fmla="*/ 375 h 14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19" fill="none" extrusionOk="0">
                  <a:moveTo>
                    <a:pt x="21596" y="0"/>
                  </a:moveTo>
                  <a:cubicBezTo>
                    <a:pt x="21598" y="124"/>
                    <a:pt x="21600" y="249"/>
                    <a:pt x="21600" y="375"/>
                  </a:cubicBezTo>
                  <a:cubicBezTo>
                    <a:pt x="21600" y="5345"/>
                    <a:pt x="19885" y="10164"/>
                    <a:pt x="16745" y="14018"/>
                  </a:cubicBezTo>
                </a:path>
                <a:path w="21600" h="14019" stroke="0" extrusionOk="0">
                  <a:moveTo>
                    <a:pt x="21596" y="0"/>
                  </a:moveTo>
                  <a:cubicBezTo>
                    <a:pt x="21598" y="124"/>
                    <a:pt x="21600" y="249"/>
                    <a:pt x="21600" y="375"/>
                  </a:cubicBezTo>
                  <a:cubicBezTo>
                    <a:pt x="21600" y="5345"/>
                    <a:pt x="19885" y="10164"/>
                    <a:pt x="16745" y="14018"/>
                  </a:cubicBezTo>
                  <a:lnTo>
                    <a:pt x="0" y="375"/>
                  </a:lnTo>
                  <a:close/>
                </a:path>
              </a:pathLst>
            </a:custGeom>
            <a:noFill/>
            <a:ln w="38100">
              <a:solidFill>
                <a:srgbClr val="4BACC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817177" y="2954930"/>
            <a:ext cx="527685" cy="3240000"/>
            <a:chOff x="2681273" y="2577198"/>
            <a:chExt cx="527685" cy="3240000"/>
          </a:xfrm>
        </p:grpSpPr>
        <p:cxnSp>
          <p:nvCxnSpPr>
            <p:cNvPr id="13" name="AutoShape 4"/>
            <p:cNvCxnSpPr>
              <a:cxnSpLocks noChangeShapeType="1"/>
            </p:cNvCxnSpPr>
            <p:nvPr/>
          </p:nvCxnSpPr>
          <p:spPr bwMode="auto">
            <a:xfrm>
              <a:off x="2725088" y="2577198"/>
              <a:ext cx="0" cy="3240000"/>
            </a:xfrm>
            <a:prstGeom prst="straightConnector1">
              <a:avLst/>
            </a:prstGeom>
            <a:noFill/>
            <a:ln w="19050">
              <a:solidFill>
                <a:srgbClr val="938953"/>
              </a:solidFill>
              <a:prstDash val="sysDot"/>
              <a:round/>
              <a:headEnd/>
              <a:tailEnd/>
            </a:ln>
          </p:spPr>
        </p:cxn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 flipH="1">
              <a:off x="2684448" y="4364846"/>
              <a:ext cx="101600" cy="971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681273" y="4402949"/>
              <a:ext cx="527685" cy="24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" name="AutoShape 7"/>
          <p:cNvCxnSpPr>
            <a:cxnSpLocks noChangeShapeType="1"/>
          </p:cNvCxnSpPr>
          <p:nvPr/>
        </p:nvCxnSpPr>
        <p:spPr bwMode="auto">
          <a:xfrm>
            <a:off x="864042" y="4801002"/>
            <a:ext cx="972185" cy="635"/>
          </a:xfrm>
          <a:prstGeom prst="straightConnector1">
            <a:avLst/>
          </a:prstGeom>
          <a:noFill/>
          <a:ln w="28575">
            <a:solidFill>
              <a:srgbClr val="938953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7" name="AutoShape 8"/>
          <p:cNvCxnSpPr>
            <a:cxnSpLocks noChangeShapeType="1"/>
          </p:cNvCxnSpPr>
          <p:nvPr/>
        </p:nvCxnSpPr>
        <p:spPr bwMode="auto">
          <a:xfrm>
            <a:off x="1907347" y="4799097"/>
            <a:ext cx="972185" cy="635"/>
          </a:xfrm>
          <a:prstGeom prst="straightConnector1">
            <a:avLst/>
          </a:prstGeom>
          <a:noFill/>
          <a:ln w="28575">
            <a:solidFill>
              <a:srgbClr val="938953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251517" y="4560955"/>
            <a:ext cx="278130" cy="3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948A54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226627" y="4572386"/>
            <a:ext cx="278130" cy="3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948A54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3511357" y="1881168"/>
            <a:ext cx="527685" cy="3060000"/>
            <a:chOff x="4375453" y="1503436"/>
            <a:chExt cx="527685" cy="3060000"/>
          </a:xfrm>
        </p:grpSpPr>
        <p:cxnSp>
          <p:nvCxnSpPr>
            <p:cNvPr id="21" name="AutoShape 20"/>
            <p:cNvCxnSpPr>
              <a:cxnSpLocks noChangeShapeType="1"/>
            </p:cNvCxnSpPr>
            <p:nvPr/>
          </p:nvCxnSpPr>
          <p:spPr bwMode="auto">
            <a:xfrm>
              <a:off x="4427984" y="1503436"/>
              <a:ext cx="0" cy="3060000"/>
            </a:xfrm>
            <a:prstGeom prst="straightConnector1">
              <a:avLst/>
            </a:prstGeom>
            <a:noFill/>
            <a:ln w="19050">
              <a:solidFill>
                <a:srgbClr val="938953"/>
              </a:solidFill>
              <a:prstDash val="sysDot"/>
              <a:round/>
              <a:headEnd/>
              <a:tailEnd/>
            </a:ln>
          </p:spPr>
        </p:cxn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 flipH="1">
              <a:off x="4378628" y="3134766"/>
              <a:ext cx="101600" cy="971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375453" y="3172869"/>
              <a:ext cx="527685" cy="24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4" name="AutoShape 23"/>
          <p:cNvCxnSpPr>
            <a:cxnSpLocks noChangeShapeType="1"/>
          </p:cNvCxnSpPr>
          <p:nvPr/>
        </p:nvCxnSpPr>
        <p:spPr bwMode="auto">
          <a:xfrm>
            <a:off x="2558222" y="3570922"/>
            <a:ext cx="972185" cy="635"/>
          </a:xfrm>
          <a:prstGeom prst="straightConnector1">
            <a:avLst/>
          </a:prstGeom>
          <a:noFill/>
          <a:ln w="28575">
            <a:solidFill>
              <a:srgbClr val="938953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5" name="AutoShape 24"/>
          <p:cNvCxnSpPr>
            <a:cxnSpLocks noChangeShapeType="1"/>
          </p:cNvCxnSpPr>
          <p:nvPr/>
        </p:nvCxnSpPr>
        <p:spPr bwMode="auto">
          <a:xfrm>
            <a:off x="3601527" y="3569017"/>
            <a:ext cx="972185" cy="635"/>
          </a:xfrm>
          <a:prstGeom prst="straightConnector1">
            <a:avLst/>
          </a:prstGeom>
          <a:noFill/>
          <a:ln w="28575">
            <a:solidFill>
              <a:srgbClr val="938953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945697" y="3330875"/>
            <a:ext cx="278130" cy="3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948A54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920807" y="3342306"/>
            <a:ext cx="278130" cy="3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948A54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32"/>
          <p:cNvGrpSpPr>
            <a:grpSpLocks/>
          </p:cNvGrpSpPr>
          <p:nvPr/>
        </p:nvGrpSpPr>
        <p:grpSpPr bwMode="auto">
          <a:xfrm>
            <a:off x="951037" y="3819224"/>
            <a:ext cx="3606800" cy="453421"/>
            <a:chOff x="3735" y="3626"/>
            <a:chExt cx="5680" cy="714"/>
          </a:xfrm>
        </p:grpSpPr>
        <p:cxnSp>
          <p:nvCxnSpPr>
            <p:cNvPr id="29" name="AutoShape 33"/>
            <p:cNvCxnSpPr>
              <a:cxnSpLocks noChangeShapeType="1"/>
            </p:cNvCxnSpPr>
            <p:nvPr/>
          </p:nvCxnSpPr>
          <p:spPr bwMode="auto">
            <a:xfrm flipV="1">
              <a:off x="3735" y="4080"/>
              <a:ext cx="5680" cy="0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>
              <a:off x="5655" y="3626"/>
              <a:ext cx="433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F79646"/>
                  </a:solidFill>
                  <a:effectLst/>
                  <a:latin typeface="Arial" pitchFamily="34" charset="0"/>
                  <a:cs typeface="Arial" pitchFamily="34" charset="0"/>
                </a:rPr>
                <a:t>λ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476" y="1996514"/>
            <a:ext cx="15335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563" y="2924944"/>
            <a:ext cx="8953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5001" y="4005064"/>
            <a:ext cx="2276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0326" y="4986312"/>
            <a:ext cx="885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tângulo 34"/>
          <p:cNvSpPr/>
          <p:nvPr/>
        </p:nvSpPr>
        <p:spPr>
          <a:xfrm>
            <a:off x="5897114" y="3962860"/>
            <a:ext cx="2232248" cy="92203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de seta reta 35"/>
          <p:cNvCxnSpPr>
            <a:stCxn id="34" idx="1"/>
          </p:cNvCxnSpPr>
          <p:nvPr/>
        </p:nvCxnSpPr>
        <p:spPr>
          <a:xfrm flipH="1">
            <a:off x="6156176" y="5229200"/>
            <a:ext cx="414150" cy="189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4355976" y="520233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Specific case of </a:t>
            </a:r>
            <a:r>
              <a:rPr lang="en-US" dirty="0" smtClean="0">
                <a:solidFill>
                  <a:schemeClr val="tx2"/>
                </a:solidFill>
              </a:rPr>
              <a:t>water</a:t>
            </a:r>
            <a:r>
              <a:rPr lang="en-US" dirty="0" smtClean="0"/>
              <a:t> n = 4/3. </a:t>
            </a:r>
            <a:endParaRPr lang="en-US" dirty="0"/>
          </a:p>
        </p:txBody>
      </p:sp>
      <p:grpSp>
        <p:nvGrpSpPr>
          <p:cNvPr id="38" name="Group 27"/>
          <p:cNvGrpSpPr>
            <a:grpSpLocks/>
          </p:cNvGrpSpPr>
          <p:nvPr/>
        </p:nvGrpSpPr>
        <p:grpSpPr bwMode="auto">
          <a:xfrm>
            <a:off x="2555776" y="3573016"/>
            <a:ext cx="275590" cy="1294854"/>
            <a:chOff x="6286" y="3266"/>
            <a:chExt cx="434" cy="2039"/>
          </a:xfrm>
        </p:grpSpPr>
        <p:cxnSp>
          <p:nvCxnSpPr>
            <p:cNvPr id="39" name="AutoShape 28"/>
            <p:cNvCxnSpPr>
              <a:cxnSpLocks noChangeShapeType="1"/>
            </p:cNvCxnSpPr>
            <p:nvPr/>
          </p:nvCxnSpPr>
          <p:spPr bwMode="auto">
            <a:xfrm>
              <a:off x="6300" y="3281"/>
              <a:ext cx="0" cy="18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40" name="AutoShape 29"/>
            <p:cNvCxnSpPr>
              <a:cxnSpLocks noChangeShapeType="1"/>
            </p:cNvCxnSpPr>
            <p:nvPr/>
          </p:nvCxnSpPr>
          <p:spPr bwMode="auto">
            <a:xfrm>
              <a:off x="6720" y="3266"/>
              <a:ext cx="0" cy="18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41" name="AutoShape 30"/>
            <p:cNvCxnSpPr>
              <a:cxnSpLocks noChangeShapeType="1"/>
            </p:cNvCxnSpPr>
            <p:nvPr/>
          </p:nvCxnSpPr>
          <p:spPr bwMode="auto">
            <a:xfrm flipV="1">
              <a:off x="6300" y="4665"/>
              <a:ext cx="4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6286" y="4644"/>
              <a:ext cx="433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  <p:bldP spid="35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Width of the pattern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3754760" cy="720080"/>
          </a:xfrm>
        </p:spPr>
        <p:txBody>
          <a:bodyPr>
            <a:normAutofit/>
          </a:bodyPr>
          <a:lstStyle/>
          <a:p>
            <a:r>
              <a:rPr lang="en-US" dirty="0" smtClean="0"/>
              <a:t>Bulkhead in </a:t>
            </a:r>
            <a:r>
              <a:rPr lang="en-US" b="1" dirty="0" smtClean="0"/>
              <a:t>q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981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860032" y="1988840"/>
            <a:ext cx="3754760" cy="420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860032" y="1916832"/>
            <a:ext cx="375476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depths: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catastrophe theory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m 8" descr="C:\Users\Bárbara\Documents\iypt 2012\5 - bright waves\esquemas\Waves 2.jpg"/>
          <p:cNvPicPr/>
          <p:nvPr/>
        </p:nvPicPr>
        <p:blipFill>
          <a:blip r:embed="rId3" cstate="print"/>
          <a:srcRect l="2000" t="2871"/>
          <a:stretch>
            <a:fillRect/>
          </a:stretch>
        </p:blipFill>
        <p:spPr bwMode="auto">
          <a:xfrm>
            <a:off x="4989980" y="3140968"/>
            <a:ext cx="3527992" cy="243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m Brazil 201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2">
            <a:lumMod val="90000"/>
          </a:schemeClr>
        </a:solidFill>
      </a:spPr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err="1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 Brazil 2011</Template>
  <TotalTime>1483</TotalTime>
  <Words>1150</Words>
  <Application>Microsoft Office PowerPoint</Application>
  <PresentationFormat>Apresentação na tela (4:3)</PresentationFormat>
  <Paragraphs>368</Paragraphs>
  <Slides>39</Slides>
  <Notes>6</Notes>
  <HiddenSlides>8</HiddenSlides>
  <MMClips>2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39</vt:i4>
      </vt:variant>
    </vt:vector>
  </HeadingPairs>
  <TitlesOfParts>
    <vt:vector size="41" baseType="lpstr">
      <vt:lpstr>Tema do Office</vt:lpstr>
      <vt:lpstr>Team Brazil 2011</vt:lpstr>
      <vt:lpstr>Problem 05 Bright waves</vt:lpstr>
      <vt:lpstr>Slide 2</vt:lpstr>
      <vt:lpstr>Contents</vt:lpstr>
      <vt:lpstr>Caustics</vt:lpstr>
      <vt:lpstr>Depth</vt:lpstr>
      <vt:lpstr>Depth</vt:lpstr>
      <vt:lpstr>Depth</vt:lpstr>
      <vt:lpstr>Depth</vt:lpstr>
      <vt:lpstr>Width of the pattern</vt:lpstr>
      <vt:lpstr>Width of the pattern</vt:lpstr>
      <vt:lpstr>Width of the pattern</vt:lpstr>
      <vt:lpstr>Other wave’s characteristics</vt:lpstr>
      <vt:lpstr>Interference</vt:lpstr>
      <vt:lpstr>Interference</vt:lpstr>
      <vt:lpstr>Material</vt:lpstr>
      <vt:lpstr>Experimental description</vt:lpstr>
      <vt:lpstr>Experiment 1: analysis of the used  wave source </vt:lpstr>
      <vt:lpstr>Experiment 2: interference analysis</vt:lpstr>
      <vt:lpstr>Experiment 2: interference analysis</vt:lpstr>
      <vt:lpstr>Experiment 3: coefficient “a”</vt:lpstr>
      <vt:lpstr>Experiment 3: coefficient “a”</vt:lpstr>
      <vt:lpstr>Experiment 3: coefficient “a”</vt:lpstr>
      <vt:lpstr>Experiment 4: depth variation</vt:lpstr>
      <vt:lpstr>Experiment 4: depth variation</vt:lpstr>
      <vt:lpstr>Experiment 4: depth variation</vt:lpstr>
      <vt:lpstr>Experiment 4: depth variation</vt:lpstr>
      <vt:lpstr>Experiment 5: frequency variation</vt:lpstr>
      <vt:lpstr>Experiment 5: frequency variation</vt:lpstr>
      <vt:lpstr>Conclusion</vt:lpstr>
      <vt:lpstr>References</vt:lpstr>
      <vt:lpstr>Slide 31</vt:lpstr>
      <vt:lpstr>Depth</vt:lpstr>
      <vt:lpstr>Depth</vt:lpstr>
      <vt:lpstr>Depth</vt:lpstr>
      <vt:lpstr>Differences when the tank is lit by its bottom</vt:lpstr>
      <vt:lpstr>Deduction of length in function of depth</vt:lpstr>
      <vt:lpstr>Trigonometric approximations</vt:lpstr>
      <vt:lpstr>Different fluids</vt:lpstr>
      <vt:lpstr>Capillary waves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05 Car</dc:title>
  <dc:creator>Barbara</dc:creator>
  <cp:lastModifiedBy>Bárbara</cp:lastModifiedBy>
  <cp:revision>169</cp:revision>
  <dcterms:created xsi:type="dcterms:W3CDTF">2011-07-07T18:32:21Z</dcterms:created>
  <dcterms:modified xsi:type="dcterms:W3CDTF">2012-08-06T20:56:31Z</dcterms:modified>
</cp:coreProperties>
</file>