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30"/>
  </p:notesMasterIdLst>
  <p:handoutMasterIdLst>
    <p:handoutMasterId r:id="rId31"/>
  </p:handoutMasterIdLst>
  <p:sldIdLst>
    <p:sldId id="257" r:id="rId3"/>
    <p:sldId id="258" r:id="rId4"/>
    <p:sldId id="259" r:id="rId5"/>
    <p:sldId id="288" r:id="rId6"/>
    <p:sldId id="307" r:id="rId7"/>
    <p:sldId id="297" r:id="rId8"/>
    <p:sldId id="300" r:id="rId9"/>
    <p:sldId id="298" r:id="rId10"/>
    <p:sldId id="299" r:id="rId11"/>
    <p:sldId id="309" r:id="rId12"/>
    <p:sldId id="314" r:id="rId13"/>
    <p:sldId id="315" r:id="rId14"/>
    <p:sldId id="306" r:id="rId15"/>
    <p:sldId id="290" r:id="rId16"/>
    <p:sldId id="311" r:id="rId17"/>
    <p:sldId id="305" r:id="rId18"/>
    <p:sldId id="291" r:id="rId19"/>
    <p:sldId id="292" r:id="rId20"/>
    <p:sldId id="293" r:id="rId21"/>
    <p:sldId id="310" r:id="rId22"/>
    <p:sldId id="294" r:id="rId23"/>
    <p:sldId id="296" r:id="rId24"/>
    <p:sldId id="284" r:id="rId25"/>
    <p:sldId id="280" r:id="rId26"/>
    <p:sldId id="285" r:id="rId27"/>
    <p:sldId id="312" r:id="rId28"/>
    <p:sldId id="313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08F8"/>
    <a:srgbClr val="E60000"/>
    <a:srgbClr val="1867A8"/>
    <a:srgbClr val="7CA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1" autoAdjust="0"/>
    <p:restoredTop sz="93961" autoAdjust="0"/>
  </p:normalViewPr>
  <p:slideViewPr>
    <p:cSldViewPr>
      <p:cViewPr>
        <p:scale>
          <a:sx n="100" d="100"/>
          <a:sy n="100" d="100"/>
        </p:scale>
        <p:origin x="-546" y="9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28575">
              <a:noFill/>
            </a:ln>
          </c:spPr>
          <c:xVal>
            <c:numRef>
              <c:f>Plan1!$A$2:$A$122</c:f>
              <c:numCache>
                <c:formatCode>General</c:formatCode>
                <c:ptCount val="121"/>
                <c:pt idx="0">
                  <c:v>0</c:v>
                </c:pt>
                <c:pt idx="1">
                  <c:v>3.3000000000000002E-2</c:v>
                </c:pt>
                <c:pt idx="2">
                  <c:v>6.7000000000000004E-2</c:v>
                </c:pt>
                <c:pt idx="3">
                  <c:v>0.1</c:v>
                </c:pt>
                <c:pt idx="4">
                  <c:v>0.13300000000000001</c:v>
                </c:pt>
                <c:pt idx="5">
                  <c:v>0.16700000000000001</c:v>
                </c:pt>
                <c:pt idx="6">
                  <c:v>0.2</c:v>
                </c:pt>
                <c:pt idx="7">
                  <c:v>0.23400000000000001</c:v>
                </c:pt>
                <c:pt idx="8">
                  <c:v>0.26700000000000002</c:v>
                </c:pt>
                <c:pt idx="9">
                  <c:v>0.3</c:v>
                </c:pt>
                <c:pt idx="10">
                  <c:v>0.33400000000000002</c:v>
                </c:pt>
                <c:pt idx="11">
                  <c:v>0.36699999999999999</c:v>
                </c:pt>
                <c:pt idx="12">
                  <c:v>0.4</c:v>
                </c:pt>
                <c:pt idx="13">
                  <c:v>0.434</c:v>
                </c:pt>
                <c:pt idx="14">
                  <c:v>0.46700000000000003</c:v>
                </c:pt>
                <c:pt idx="15">
                  <c:v>0.5</c:v>
                </c:pt>
                <c:pt idx="16">
                  <c:v>0.53400000000000003</c:v>
                </c:pt>
                <c:pt idx="17">
                  <c:v>0.56699999999999995</c:v>
                </c:pt>
                <c:pt idx="18">
                  <c:v>0.60099999999999998</c:v>
                </c:pt>
                <c:pt idx="19">
                  <c:v>0.63400000000000001</c:v>
                </c:pt>
                <c:pt idx="20">
                  <c:v>0.66700000000000004</c:v>
                </c:pt>
                <c:pt idx="21">
                  <c:v>0.70099999999999996</c:v>
                </c:pt>
                <c:pt idx="22">
                  <c:v>0.73399999999999999</c:v>
                </c:pt>
                <c:pt idx="23">
                  <c:v>0.76700000000000002</c:v>
                </c:pt>
                <c:pt idx="24">
                  <c:v>0.80100000000000005</c:v>
                </c:pt>
                <c:pt idx="25">
                  <c:v>0.83399999999999996</c:v>
                </c:pt>
                <c:pt idx="26">
                  <c:v>0.86799999999999999</c:v>
                </c:pt>
                <c:pt idx="27">
                  <c:v>0.90100000000000002</c:v>
                </c:pt>
                <c:pt idx="28">
                  <c:v>0.93400000000000005</c:v>
                </c:pt>
                <c:pt idx="29">
                  <c:v>0.96799999999999997</c:v>
                </c:pt>
                <c:pt idx="30">
                  <c:v>1.0009999999999999</c:v>
                </c:pt>
                <c:pt idx="31">
                  <c:v>1.034</c:v>
                </c:pt>
                <c:pt idx="32">
                  <c:v>1.0680000000000001</c:v>
                </c:pt>
                <c:pt idx="33">
                  <c:v>1.101</c:v>
                </c:pt>
                <c:pt idx="34">
                  <c:v>1.1339999999999999</c:v>
                </c:pt>
                <c:pt idx="35">
                  <c:v>1.1679999999999999</c:v>
                </c:pt>
                <c:pt idx="36">
                  <c:v>1.2010000000000001</c:v>
                </c:pt>
                <c:pt idx="37">
                  <c:v>1.2350000000000001</c:v>
                </c:pt>
                <c:pt idx="38">
                  <c:v>1.268</c:v>
                </c:pt>
                <c:pt idx="39">
                  <c:v>1.3009999999999999</c:v>
                </c:pt>
                <c:pt idx="40">
                  <c:v>1.335</c:v>
                </c:pt>
                <c:pt idx="41">
                  <c:v>1.3680000000000001</c:v>
                </c:pt>
                <c:pt idx="42">
                  <c:v>1.401</c:v>
                </c:pt>
                <c:pt idx="43">
                  <c:v>1.4350000000000001</c:v>
                </c:pt>
                <c:pt idx="44">
                  <c:v>1.468</c:v>
                </c:pt>
                <c:pt idx="45">
                  <c:v>1.502</c:v>
                </c:pt>
                <c:pt idx="46">
                  <c:v>1.5349999999999999</c:v>
                </c:pt>
                <c:pt idx="47">
                  <c:v>1.5680000000000001</c:v>
                </c:pt>
                <c:pt idx="48">
                  <c:v>1.6020000000000001</c:v>
                </c:pt>
                <c:pt idx="49">
                  <c:v>1.635</c:v>
                </c:pt>
                <c:pt idx="50">
                  <c:v>1.6679999999999999</c:v>
                </c:pt>
                <c:pt idx="51">
                  <c:v>1.702</c:v>
                </c:pt>
                <c:pt idx="52">
                  <c:v>1.7350000000000001</c:v>
                </c:pt>
                <c:pt idx="53">
                  <c:v>1.768</c:v>
                </c:pt>
                <c:pt idx="54">
                  <c:v>1.802</c:v>
                </c:pt>
                <c:pt idx="55">
                  <c:v>1.835</c:v>
                </c:pt>
                <c:pt idx="56">
                  <c:v>1.869</c:v>
                </c:pt>
                <c:pt idx="57">
                  <c:v>1.9019999999999999</c:v>
                </c:pt>
                <c:pt idx="58">
                  <c:v>1.9350000000000001</c:v>
                </c:pt>
                <c:pt idx="59">
                  <c:v>1.9690000000000001</c:v>
                </c:pt>
                <c:pt idx="60">
                  <c:v>2.0019999999999998</c:v>
                </c:pt>
                <c:pt idx="61">
                  <c:v>2.0350000000000001</c:v>
                </c:pt>
                <c:pt idx="62">
                  <c:v>2.069</c:v>
                </c:pt>
                <c:pt idx="63">
                  <c:v>2.1019999999999999</c:v>
                </c:pt>
                <c:pt idx="64">
                  <c:v>2.1349999999999998</c:v>
                </c:pt>
                <c:pt idx="65">
                  <c:v>2.169</c:v>
                </c:pt>
                <c:pt idx="66">
                  <c:v>2.202</c:v>
                </c:pt>
                <c:pt idx="67">
                  <c:v>2.2360000000000002</c:v>
                </c:pt>
                <c:pt idx="68">
                  <c:v>2.2690000000000001</c:v>
                </c:pt>
                <c:pt idx="69">
                  <c:v>2.302</c:v>
                </c:pt>
                <c:pt idx="70">
                  <c:v>2.3359999999999999</c:v>
                </c:pt>
                <c:pt idx="71">
                  <c:v>2.3690000000000002</c:v>
                </c:pt>
                <c:pt idx="72">
                  <c:v>2.4020000000000001</c:v>
                </c:pt>
                <c:pt idx="73">
                  <c:v>2.4359999999999999</c:v>
                </c:pt>
                <c:pt idx="74">
                  <c:v>2.4689999999999999</c:v>
                </c:pt>
                <c:pt idx="75">
                  <c:v>2.5030000000000001</c:v>
                </c:pt>
                <c:pt idx="76">
                  <c:v>2.536</c:v>
                </c:pt>
                <c:pt idx="77">
                  <c:v>2.569</c:v>
                </c:pt>
                <c:pt idx="78">
                  <c:v>2.6030000000000002</c:v>
                </c:pt>
                <c:pt idx="79">
                  <c:v>2.6360000000000001</c:v>
                </c:pt>
                <c:pt idx="80">
                  <c:v>2.669</c:v>
                </c:pt>
                <c:pt idx="81">
                  <c:v>2.7029999999999998</c:v>
                </c:pt>
                <c:pt idx="82">
                  <c:v>2.7360000000000002</c:v>
                </c:pt>
                <c:pt idx="83">
                  <c:v>2.7690000000000001</c:v>
                </c:pt>
                <c:pt idx="84">
                  <c:v>2.8029999999999999</c:v>
                </c:pt>
                <c:pt idx="85">
                  <c:v>2.8359999999999999</c:v>
                </c:pt>
                <c:pt idx="86">
                  <c:v>2.87</c:v>
                </c:pt>
                <c:pt idx="87">
                  <c:v>2.903</c:v>
                </c:pt>
                <c:pt idx="88">
                  <c:v>2.9359999999999999</c:v>
                </c:pt>
                <c:pt idx="89">
                  <c:v>2.97</c:v>
                </c:pt>
                <c:pt idx="90">
                  <c:v>3.0030000000000001</c:v>
                </c:pt>
                <c:pt idx="91">
                  <c:v>3.036</c:v>
                </c:pt>
                <c:pt idx="92">
                  <c:v>3.07</c:v>
                </c:pt>
                <c:pt idx="93">
                  <c:v>3.1030000000000002</c:v>
                </c:pt>
                <c:pt idx="94">
                  <c:v>3.1360000000000001</c:v>
                </c:pt>
                <c:pt idx="95">
                  <c:v>3.17</c:v>
                </c:pt>
                <c:pt idx="96">
                  <c:v>3.2029999999999998</c:v>
                </c:pt>
                <c:pt idx="97">
                  <c:v>3.2370000000000001</c:v>
                </c:pt>
                <c:pt idx="98">
                  <c:v>3.27</c:v>
                </c:pt>
                <c:pt idx="99">
                  <c:v>3.3029999999999999</c:v>
                </c:pt>
                <c:pt idx="100">
                  <c:v>3.3370000000000002</c:v>
                </c:pt>
                <c:pt idx="101">
                  <c:v>3.37</c:v>
                </c:pt>
                <c:pt idx="102">
                  <c:v>3.403</c:v>
                </c:pt>
                <c:pt idx="103">
                  <c:v>3.4369999999999998</c:v>
                </c:pt>
                <c:pt idx="104">
                  <c:v>3.47</c:v>
                </c:pt>
                <c:pt idx="105">
                  <c:v>3.504</c:v>
                </c:pt>
                <c:pt idx="106">
                  <c:v>3.5369999999999999</c:v>
                </c:pt>
                <c:pt idx="107">
                  <c:v>3.57</c:v>
                </c:pt>
                <c:pt idx="108">
                  <c:v>3.6040000000000001</c:v>
                </c:pt>
                <c:pt idx="109">
                  <c:v>3.637</c:v>
                </c:pt>
                <c:pt idx="110">
                  <c:v>3.67</c:v>
                </c:pt>
                <c:pt idx="111">
                  <c:v>3.7040000000000002</c:v>
                </c:pt>
                <c:pt idx="112">
                  <c:v>3.7370000000000001</c:v>
                </c:pt>
                <c:pt idx="113">
                  <c:v>3.77</c:v>
                </c:pt>
                <c:pt idx="114">
                  <c:v>3.8039999999999998</c:v>
                </c:pt>
                <c:pt idx="115">
                  <c:v>3.8370000000000002</c:v>
                </c:pt>
                <c:pt idx="116">
                  <c:v>3.871</c:v>
                </c:pt>
                <c:pt idx="117">
                  <c:v>3.9039999999999999</c:v>
                </c:pt>
                <c:pt idx="118">
                  <c:v>3.9369999999999998</c:v>
                </c:pt>
                <c:pt idx="119">
                  <c:v>3.9710000000000001</c:v>
                </c:pt>
                <c:pt idx="120">
                  <c:v>4.0039999999999996</c:v>
                </c:pt>
              </c:numCache>
            </c:numRef>
          </c:xVal>
          <c:yVal>
            <c:numRef>
              <c:f>Plan1!$B$2:$B$122</c:f>
              <c:numCache>
                <c:formatCode>General</c:formatCode>
                <c:ptCount val="121"/>
                <c:pt idx="0">
                  <c:v>0</c:v>
                </c:pt>
                <c:pt idx="1">
                  <c:v>0.6153339432753856</c:v>
                </c:pt>
                <c:pt idx="2">
                  <c:v>1.1771271729185664</c:v>
                </c:pt>
                <c:pt idx="3">
                  <c:v>1.8062946020127992</c:v>
                </c:pt>
                <c:pt idx="4">
                  <c:v>2.3939615736504907</c:v>
                </c:pt>
                <c:pt idx="5">
                  <c:v>2.9228362305580813</c:v>
                </c:pt>
                <c:pt idx="6">
                  <c:v>3.4663129002744557</c:v>
                </c:pt>
                <c:pt idx="7">
                  <c:v>3.9878865507776551</c:v>
                </c:pt>
                <c:pt idx="8">
                  <c:v>4.3826532479414224</c:v>
                </c:pt>
                <c:pt idx="9">
                  <c:v>4.8175114364135148</c:v>
                </c:pt>
                <c:pt idx="10">
                  <c:v>5.2558279963403196</c:v>
                </c:pt>
                <c:pt idx="11">
                  <c:v>5.5974382433668515</c:v>
                </c:pt>
                <c:pt idx="12">
                  <c:v>5.9054894784995104</c:v>
                </c:pt>
                <c:pt idx="13">
                  <c:v>6.1524428179322648</c:v>
                </c:pt>
                <c:pt idx="14">
                  <c:v>6.3976029277218327</c:v>
                </c:pt>
                <c:pt idx="15">
                  <c:v>6.5509240622140545</c:v>
                </c:pt>
                <c:pt idx="16">
                  <c:v>6.6653064958828558</c:v>
                </c:pt>
                <c:pt idx="17">
                  <c:v>6.7152607502286923</c:v>
                </c:pt>
                <c:pt idx="18">
                  <c:v>6.7033485818846863</c:v>
                </c:pt>
                <c:pt idx="19">
                  <c:v>6.6482708142726086</c:v>
                </c:pt>
                <c:pt idx="20">
                  <c:v>6.5588655077767264</c:v>
                </c:pt>
                <c:pt idx="21">
                  <c:v>6.4315462031106705</c:v>
                </c:pt>
                <c:pt idx="22">
                  <c:v>6.265544373284504</c:v>
                </c:pt>
                <c:pt idx="23">
                  <c:v>6.04869167429091</c:v>
                </c:pt>
                <c:pt idx="24">
                  <c:v>5.7946935041170793</c:v>
                </c:pt>
                <c:pt idx="25">
                  <c:v>5.5336505032021668</c:v>
                </c:pt>
                <c:pt idx="26">
                  <c:v>5.2522415370539521</c:v>
                </c:pt>
                <c:pt idx="27">
                  <c:v>4.9509789569990588</c:v>
                </c:pt>
                <c:pt idx="28">
                  <c:v>4.6476669716376691</c:v>
                </c:pt>
                <c:pt idx="29">
                  <c:v>4.3521683440072962</c:v>
                </c:pt>
                <c:pt idx="30">
                  <c:v>4.0243915827996126</c:v>
                </c:pt>
                <c:pt idx="31">
                  <c:v>3.7059652333028166</c:v>
                </c:pt>
                <c:pt idx="32">
                  <c:v>3.3881793229643002</c:v>
                </c:pt>
                <c:pt idx="33">
                  <c:v>3.0782067703567995</c:v>
                </c:pt>
                <c:pt idx="34">
                  <c:v>2.7597804208600034</c:v>
                </c:pt>
                <c:pt idx="35">
                  <c:v>2.4368709972552476</c:v>
                </c:pt>
                <c:pt idx="36">
                  <c:v>2.1288197621225873</c:v>
                </c:pt>
                <c:pt idx="37">
                  <c:v>1.8197438243366784</c:v>
                </c:pt>
                <c:pt idx="38">
                  <c:v>1.5209149130832491</c:v>
                </c:pt>
                <c:pt idx="39">
                  <c:v>1.2255443732845315</c:v>
                </c:pt>
                <c:pt idx="40">
                  <c:v>0.9255626715461982</c:v>
                </c:pt>
                <c:pt idx="41">
                  <c:v>0.64031107044830393</c:v>
                </c:pt>
                <c:pt idx="42">
                  <c:v>0.36889295516925691</c:v>
                </c:pt>
                <c:pt idx="43">
                  <c:v>0.10451967063128946</c:v>
                </c:pt>
                <c:pt idx="44">
                  <c:v>-0.17957913998170077</c:v>
                </c:pt>
                <c:pt idx="45">
                  <c:v>-0.4602195791399793</c:v>
                </c:pt>
                <c:pt idx="46">
                  <c:v>-0.7215187557182029</c:v>
                </c:pt>
                <c:pt idx="47">
                  <c:v>-0.98627630375113839</c:v>
                </c:pt>
                <c:pt idx="48">
                  <c:v>-1.2361756633119787</c:v>
                </c:pt>
                <c:pt idx="49">
                  <c:v>-1.4683989021042922</c:v>
                </c:pt>
                <c:pt idx="50">
                  <c:v>-1.7025434583714458</c:v>
                </c:pt>
                <c:pt idx="51">
                  <c:v>-1.905434583714537</c:v>
                </c:pt>
                <c:pt idx="52">
                  <c:v>-2.131381518755707</c:v>
                </c:pt>
                <c:pt idx="53">
                  <c:v>-2.3249222323879106</c:v>
                </c:pt>
                <c:pt idx="54">
                  <c:v>-2.5354986276303619</c:v>
                </c:pt>
                <c:pt idx="55">
                  <c:v>-2.7381335773101405</c:v>
                </c:pt>
                <c:pt idx="56">
                  <c:v>-2.9294967978041928</c:v>
                </c:pt>
                <c:pt idx="57">
                  <c:v>-3.1290576395242282</c:v>
                </c:pt>
                <c:pt idx="58">
                  <c:v>-3.3062031107044652</c:v>
                </c:pt>
                <c:pt idx="59">
                  <c:v>-3.4410795974382244</c:v>
                </c:pt>
                <c:pt idx="60">
                  <c:v>-3.5995242451966876</c:v>
                </c:pt>
                <c:pt idx="61">
                  <c:v>-3.7775663311985164</c:v>
                </c:pt>
                <c:pt idx="62">
                  <c:v>-3.9395974382433465</c:v>
                </c:pt>
                <c:pt idx="63">
                  <c:v>-4.0848490393412407</c:v>
                </c:pt>
                <c:pt idx="64">
                  <c:v>-4.2242086001829602</c:v>
                </c:pt>
                <c:pt idx="65">
                  <c:v>-4.3633119853613671</c:v>
                </c:pt>
                <c:pt idx="66">
                  <c:v>-4.4848673376029042</c:v>
                </c:pt>
                <c:pt idx="67">
                  <c:v>-4.6207685269899121</c:v>
                </c:pt>
                <c:pt idx="68">
                  <c:v>-4.7437328453796637</c:v>
                </c:pt>
                <c:pt idx="69">
                  <c:v>-4.8742543458371195</c:v>
                </c:pt>
                <c:pt idx="70">
                  <c:v>-4.9904300091491036</c:v>
                </c:pt>
                <c:pt idx="71">
                  <c:v>-5.125946935041144</c:v>
                </c:pt>
                <c:pt idx="72">
                  <c:v>-5.2398170173833218</c:v>
                </c:pt>
                <c:pt idx="73">
                  <c:v>-5.3638060384263211</c:v>
                </c:pt>
                <c:pt idx="74">
                  <c:v>-5.4854894784995132</c:v>
                </c:pt>
                <c:pt idx="75">
                  <c:v>-5.6107593778590736</c:v>
                </c:pt>
                <c:pt idx="76">
                  <c:v>-5.7366697163769134</c:v>
                </c:pt>
                <c:pt idx="77">
                  <c:v>-5.8564318389752668</c:v>
                </c:pt>
                <c:pt idx="78">
                  <c:v>-5.9855443732845064</c:v>
                </c:pt>
                <c:pt idx="79">
                  <c:v>-6.0849405306495559</c:v>
                </c:pt>
                <c:pt idx="80">
                  <c:v>-6.1931747483988691</c:v>
                </c:pt>
                <c:pt idx="81">
                  <c:v>-6.2829643183897197</c:v>
                </c:pt>
                <c:pt idx="82">
                  <c:v>-6.3751875571820342</c:v>
                </c:pt>
                <c:pt idx="83">
                  <c:v>-6.4481976212259493</c:v>
                </c:pt>
                <c:pt idx="84">
                  <c:v>-6.5673193046660217</c:v>
                </c:pt>
                <c:pt idx="85">
                  <c:v>-6.6418664226898096</c:v>
                </c:pt>
                <c:pt idx="86">
                  <c:v>-6.7517657822506507</c:v>
                </c:pt>
                <c:pt idx="87">
                  <c:v>-6.8368161024702285</c:v>
                </c:pt>
                <c:pt idx="88">
                  <c:v>-6.9066239707227446</c:v>
                </c:pt>
                <c:pt idx="89">
                  <c:v>-7.0061482159194499</c:v>
                </c:pt>
                <c:pt idx="90">
                  <c:v>-7.1004208600182608</c:v>
                </c:pt>
                <c:pt idx="91">
                  <c:v>-7.1636962488563203</c:v>
                </c:pt>
                <c:pt idx="92">
                  <c:v>-7.2648856358645544</c:v>
                </c:pt>
                <c:pt idx="93">
                  <c:v>-7.3412259835315252</c:v>
                </c:pt>
                <c:pt idx="94">
                  <c:v>-7.4174382433668402</c:v>
                </c:pt>
                <c:pt idx="95">
                  <c:v>-7.5205489478499139</c:v>
                </c:pt>
                <c:pt idx="96">
                  <c:v>-7.597401646843509</c:v>
                </c:pt>
                <c:pt idx="97">
                  <c:v>-7.6739981701737925</c:v>
                </c:pt>
                <c:pt idx="98">
                  <c:v>-7.7741628545287789</c:v>
                </c:pt>
                <c:pt idx="99">
                  <c:v>-7.8410247026532067</c:v>
                </c:pt>
                <c:pt idx="100">
                  <c:v>-7.9067337602927301</c:v>
                </c:pt>
                <c:pt idx="101">
                  <c:v>-7.9789752973467101</c:v>
                </c:pt>
                <c:pt idx="102">
                  <c:v>-8.0180420860017882</c:v>
                </c:pt>
                <c:pt idx="103">
                  <c:v>-8.0799085086916325</c:v>
                </c:pt>
                <c:pt idx="104">
                  <c:v>-8.1435681610246604</c:v>
                </c:pt>
                <c:pt idx="105">
                  <c:v>-8.2082525160109352</c:v>
                </c:pt>
                <c:pt idx="106">
                  <c:v>-8.2708874656907163</c:v>
                </c:pt>
                <c:pt idx="107">
                  <c:v>-8.3172552607501835</c:v>
                </c:pt>
                <c:pt idx="108">
                  <c:v>-8.3857822506861392</c:v>
                </c:pt>
                <c:pt idx="109">
                  <c:v>-8.4377859103384729</c:v>
                </c:pt>
                <c:pt idx="110">
                  <c:v>-8.4765965233302385</c:v>
                </c:pt>
                <c:pt idx="111">
                  <c:v>-8.5396157365049863</c:v>
                </c:pt>
                <c:pt idx="112">
                  <c:v>-8.5890576395241993</c:v>
                </c:pt>
                <c:pt idx="113">
                  <c:v>-8.6815370539798273</c:v>
                </c:pt>
                <c:pt idx="114">
                  <c:v>-8.7052333028361844</c:v>
                </c:pt>
                <c:pt idx="115">
                  <c:v>-8.7585178408050783</c:v>
                </c:pt>
                <c:pt idx="116">
                  <c:v>-8.7872095150960181</c:v>
                </c:pt>
                <c:pt idx="117">
                  <c:v>-8.8360109789569528</c:v>
                </c:pt>
                <c:pt idx="118">
                  <c:v>-8.9065873741994022</c:v>
                </c:pt>
                <c:pt idx="119">
                  <c:v>-8.9989387008233734</c:v>
                </c:pt>
                <c:pt idx="120">
                  <c:v>-9.0465873741994027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623232"/>
        <c:axId val="70625152"/>
      </c:scatterChart>
      <c:valAx>
        <c:axId val="70623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Time (s)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0625152"/>
        <c:crosses val="autoZero"/>
        <c:crossBetween val="midCat"/>
      </c:valAx>
      <c:valAx>
        <c:axId val="706251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Position (mm)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0623232"/>
        <c:crosses val="autoZero"/>
        <c:crossBetween val="midCat"/>
      </c:valAx>
    </c:plotArea>
    <c:plotVisOnly val="1"/>
    <c:dispBlanksAs val="gap"/>
    <c:showDLblsOverMax val="0"/>
  </c:chart>
  <c:spPr>
    <a:ln w="19050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Position X</a:t>
            </a:r>
            <a:r>
              <a:rPr lang="en-US" baseline="0" dirty="0" smtClean="0"/>
              <a:t> Time</a:t>
            </a:r>
            <a:endParaRPr lang="en-US" dirty="0"/>
          </a:p>
        </c:rich>
      </c:tx>
      <c:layout/>
      <c:overlay val="1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Pin A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Plan1!$A$2:$A$94</c:f>
              <c:numCache>
                <c:formatCode>General</c:formatCode>
                <c:ptCount val="93"/>
                <c:pt idx="0">
                  <c:v>0</c:v>
                </c:pt>
                <c:pt idx="1">
                  <c:v>3.3000000000000002E-2</c:v>
                </c:pt>
                <c:pt idx="2">
                  <c:v>6.7000000000000004E-2</c:v>
                </c:pt>
                <c:pt idx="3">
                  <c:v>0.1</c:v>
                </c:pt>
                <c:pt idx="4">
                  <c:v>0.13300000000000001</c:v>
                </c:pt>
                <c:pt idx="5">
                  <c:v>0.16700000000000001</c:v>
                </c:pt>
                <c:pt idx="6">
                  <c:v>0.2</c:v>
                </c:pt>
                <c:pt idx="7">
                  <c:v>0.23400000000000001</c:v>
                </c:pt>
                <c:pt idx="8">
                  <c:v>0.26700000000000002</c:v>
                </c:pt>
                <c:pt idx="9">
                  <c:v>0.3</c:v>
                </c:pt>
                <c:pt idx="10">
                  <c:v>0.33400000000000002</c:v>
                </c:pt>
                <c:pt idx="11">
                  <c:v>0.36699999999999999</c:v>
                </c:pt>
                <c:pt idx="12">
                  <c:v>0.4</c:v>
                </c:pt>
                <c:pt idx="13">
                  <c:v>0.434</c:v>
                </c:pt>
                <c:pt idx="14">
                  <c:v>0.46700000000000003</c:v>
                </c:pt>
                <c:pt idx="15">
                  <c:v>0.5</c:v>
                </c:pt>
                <c:pt idx="16">
                  <c:v>0.53400000000000003</c:v>
                </c:pt>
                <c:pt idx="17">
                  <c:v>0.56699999999999995</c:v>
                </c:pt>
                <c:pt idx="18">
                  <c:v>0.60099999999999998</c:v>
                </c:pt>
                <c:pt idx="19">
                  <c:v>0.63400000000000001</c:v>
                </c:pt>
                <c:pt idx="20">
                  <c:v>0.66700000000000004</c:v>
                </c:pt>
                <c:pt idx="21">
                  <c:v>0.70099999999999996</c:v>
                </c:pt>
                <c:pt idx="22">
                  <c:v>0.73399999999999999</c:v>
                </c:pt>
                <c:pt idx="23">
                  <c:v>0.76700000000000002</c:v>
                </c:pt>
                <c:pt idx="24">
                  <c:v>0.80100000000000005</c:v>
                </c:pt>
                <c:pt idx="25">
                  <c:v>0.83399999999999996</c:v>
                </c:pt>
                <c:pt idx="26">
                  <c:v>0.86799999999999999</c:v>
                </c:pt>
                <c:pt idx="27">
                  <c:v>0.90100000000000002</c:v>
                </c:pt>
                <c:pt idx="28">
                  <c:v>0.93400000000000005</c:v>
                </c:pt>
                <c:pt idx="29">
                  <c:v>0.96799999999999997</c:v>
                </c:pt>
                <c:pt idx="30">
                  <c:v>1.0009999999999999</c:v>
                </c:pt>
                <c:pt idx="31">
                  <c:v>1.034</c:v>
                </c:pt>
                <c:pt idx="32">
                  <c:v>1.0680000000000001</c:v>
                </c:pt>
                <c:pt idx="33">
                  <c:v>1.101</c:v>
                </c:pt>
                <c:pt idx="34">
                  <c:v>1.1339999999999999</c:v>
                </c:pt>
                <c:pt idx="35">
                  <c:v>1.1679999999999999</c:v>
                </c:pt>
                <c:pt idx="36">
                  <c:v>1.2010000000000001</c:v>
                </c:pt>
                <c:pt idx="37">
                  <c:v>1.2350000000000001</c:v>
                </c:pt>
                <c:pt idx="38">
                  <c:v>1.268</c:v>
                </c:pt>
                <c:pt idx="39">
                  <c:v>1.3009999999999999</c:v>
                </c:pt>
                <c:pt idx="40">
                  <c:v>1.335</c:v>
                </c:pt>
                <c:pt idx="41">
                  <c:v>1.3680000000000001</c:v>
                </c:pt>
                <c:pt idx="42">
                  <c:v>1.401</c:v>
                </c:pt>
                <c:pt idx="43">
                  <c:v>1.4350000000000001</c:v>
                </c:pt>
                <c:pt idx="44">
                  <c:v>1.468</c:v>
                </c:pt>
                <c:pt idx="45">
                  <c:v>1.502</c:v>
                </c:pt>
                <c:pt idx="46">
                  <c:v>1.5349999999999999</c:v>
                </c:pt>
                <c:pt idx="47">
                  <c:v>1.5680000000000001</c:v>
                </c:pt>
                <c:pt idx="48">
                  <c:v>1.6020000000000001</c:v>
                </c:pt>
                <c:pt idx="49">
                  <c:v>1.635</c:v>
                </c:pt>
                <c:pt idx="50">
                  <c:v>1.6679999999999999</c:v>
                </c:pt>
                <c:pt idx="51">
                  <c:v>1.702</c:v>
                </c:pt>
                <c:pt idx="52">
                  <c:v>1.7350000000000001</c:v>
                </c:pt>
                <c:pt idx="53">
                  <c:v>1.768</c:v>
                </c:pt>
                <c:pt idx="54">
                  <c:v>1.802</c:v>
                </c:pt>
                <c:pt idx="55">
                  <c:v>1.835</c:v>
                </c:pt>
                <c:pt idx="56">
                  <c:v>1.869</c:v>
                </c:pt>
                <c:pt idx="57">
                  <c:v>1.9019999999999999</c:v>
                </c:pt>
                <c:pt idx="58">
                  <c:v>1.9350000000000001</c:v>
                </c:pt>
                <c:pt idx="59">
                  <c:v>1.9690000000000001</c:v>
                </c:pt>
                <c:pt idx="60">
                  <c:v>2.0019999999999998</c:v>
                </c:pt>
                <c:pt idx="61">
                  <c:v>2.0350000000000001</c:v>
                </c:pt>
                <c:pt idx="62">
                  <c:v>2.069</c:v>
                </c:pt>
                <c:pt idx="63">
                  <c:v>2.1019999999999999</c:v>
                </c:pt>
                <c:pt idx="64">
                  <c:v>2.1349999999999998</c:v>
                </c:pt>
                <c:pt idx="65">
                  <c:v>2.169</c:v>
                </c:pt>
                <c:pt idx="66">
                  <c:v>2.202</c:v>
                </c:pt>
                <c:pt idx="67">
                  <c:v>2.2360000000000002</c:v>
                </c:pt>
                <c:pt idx="68">
                  <c:v>2.2690000000000001</c:v>
                </c:pt>
                <c:pt idx="69">
                  <c:v>2.302</c:v>
                </c:pt>
                <c:pt idx="70">
                  <c:v>2.3359999999999999</c:v>
                </c:pt>
                <c:pt idx="71">
                  <c:v>2.3690000000000002</c:v>
                </c:pt>
                <c:pt idx="72">
                  <c:v>2.4020000000000001</c:v>
                </c:pt>
                <c:pt idx="73">
                  <c:v>2.4359999999999999</c:v>
                </c:pt>
                <c:pt idx="74">
                  <c:v>2.4689999999999999</c:v>
                </c:pt>
                <c:pt idx="75">
                  <c:v>2.5030000000000001</c:v>
                </c:pt>
                <c:pt idx="76">
                  <c:v>2.536</c:v>
                </c:pt>
                <c:pt idx="77">
                  <c:v>2.569</c:v>
                </c:pt>
                <c:pt idx="78">
                  <c:v>2.6030000000000002</c:v>
                </c:pt>
                <c:pt idx="79">
                  <c:v>2.6360000000000001</c:v>
                </c:pt>
                <c:pt idx="80">
                  <c:v>2.669</c:v>
                </c:pt>
                <c:pt idx="81">
                  <c:v>2.7029999999999998</c:v>
                </c:pt>
                <c:pt idx="82">
                  <c:v>2.7360000000000002</c:v>
                </c:pt>
                <c:pt idx="83">
                  <c:v>2.7690000000000001</c:v>
                </c:pt>
                <c:pt idx="84">
                  <c:v>2.8029999999999999</c:v>
                </c:pt>
                <c:pt idx="85">
                  <c:v>2.8359999999999999</c:v>
                </c:pt>
                <c:pt idx="86">
                  <c:v>2.87</c:v>
                </c:pt>
                <c:pt idx="87">
                  <c:v>2.903</c:v>
                </c:pt>
                <c:pt idx="88">
                  <c:v>2.9359999999999999</c:v>
                </c:pt>
                <c:pt idx="89">
                  <c:v>2.97</c:v>
                </c:pt>
                <c:pt idx="90">
                  <c:v>3.0030000000000001</c:v>
                </c:pt>
                <c:pt idx="91">
                  <c:v>3.036</c:v>
                </c:pt>
                <c:pt idx="92">
                  <c:v>3.07</c:v>
                </c:pt>
              </c:numCache>
            </c:numRef>
          </c:xVal>
          <c:yVal>
            <c:numRef>
              <c:f>Plan1!$B$2:$B$94</c:f>
              <c:numCache>
                <c:formatCode>0.00</c:formatCode>
                <c:ptCount val="93"/>
                <c:pt idx="0">
                  <c:v>0</c:v>
                </c:pt>
                <c:pt idx="1">
                  <c:v>6.2318840579710117E-3</c:v>
                </c:pt>
                <c:pt idx="2">
                  <c:v>6.9565217391304324E-3</c:v>
                </c:pt>
                <c:pt idx="3">
                  <c:v>9.8550724637681136E-3</c:v>
                </c:pt>
                <c:pt idx="4">
                  <c:v>8.6956521739130401E-3</c:v>
                </c:pt>
                <c:pt idx="5">
                  <c:v>1.2318840579710142E-2</c:v>
                </c:pt>
                <c:pt idx="6">
                  <c:v>2.0797101449275355E-2</c:v>
                </c:pt>
                <c:pt idx="7">
                  <c:v>3.9057971014492744E-2</c:v>
                </c:pt>
                <c:pt idx="8">
                  <c:v>6.7608695652173895E-2</c:v>
                </c:pt>
                <c:pt idx="9">
                  <c:v>7.4057971014492727E-2</c:v>
                </c:pt>
                <c:pt idx="10">
                  <c:v>8.1594202898550683E-2</c:v>
                </c:pt>
                <c:pt idx="11">
                  <c:v>8.2681159420289821E-2</c:v>
                </c:pt>
                <c:pt idx="12">
                  <c:v>8.7608695652173885E-2</c:v>
                </c:pt>
                <c:pt idx="13">
                  <c:v>0.13456521739130431</c:v>
                </c:pt>
                <c:pt idx="14">
                  <c:v>0.14717391304347821</c:v>
                </c:pt>
                <c:pt idx="15">
                  <c:v>0.15659420289855067</c:v>
                </c:pt>
                <c:pt idx="16">
                  <c:v>0.16289855072463763</c:v>
                </c:pt>
                <c:pt idx="17">
                  <c:v>0.16688405797101444</c:v>
                </c:pt>
                <c:pt idx="18">
                  <c:v>0.1709420289855072</c:v>
                </c:pt>
                <c:pt idx="19">
                  <c:v>0.17463768115942024</c:v>
                </c:pt>
                <c:pt idx="20">
                  <c:v>0.19253623188405791</c:v>
                </c:pt>
                <c:pt idx="21">
                  <c:v>0.2115217391304347</c:v>
                </c:pt>
                <c:pt idx="22">
                  <c:v>0.22101449275362309</c:v>
                </c:pt>
                <c:pt idx="23">
                  <c:v>0.22963768115942021</c:v>
                </c:pt>
                <c:pt idx="24">
                  <c:v>0.24094202898550718</c:v>
                </c:pt>
                <c:pt idx="25">
                  <c:v>0.26253623188405789</c:v>
                </c:pt>
                <c:pt idx="26">
                  <c:v>0.27978260869565208</c:v>
                </c:pt>
                <c:pt idx="27">
                  <c:v>0.28594202898550714</c:v>
                </c:pt>
                <c:pt idx="28">
                  <c:v>0.29550724637681153</c:v>
                </c:pt>
                <c:pt idx="29">
                  <c:v>0.3005797101449274</c:v>
                </c:pt>
                <c:pt idx="30">
                  <c:v>0.31775362318840567</c:v>
                </c:pt>
                <c:pt idx="31">
                  <c:v>0.33550724637681145</c:v>
                </c:pt>
                <c:pt idx="32">
                  <c:v>0.36173913043478251</c:v>
                </c:pt>
                <c:pt idx="33">
                  <c:v>0.37043478260869556</c:v>
                </c:pt>
                <c:pt idx="34">
                  <c:v>0.37789855072463752</c:v>
                </c:pt>
                <c:pt idx="35">
                  <c:v>0.38594202898550711</c:v>
                </c:pt>
                <c:pt idx="36">
                  <c:v>0.39101449275362304</c:v>
                </c:pt>
                <c:pt idx="37">
                  <c:v>0.40905797101449259</c:v>
                </c:pt>
                <c:pt idx="38">
                  <c:v>0.43072463768115926</c:v>
                </c:pt>
                <c:pt idx="39">
                  <c:v>0.4501449275362317</c:v>
                </c:pt>
                <c:pt idx="40">
                  <c:v>0.46789855072463749</c:v>
                </c:pt>
                <c:pt idx="41">
                  <c:v>0.47884057971014471</c:v>
                </c:pt>
                <c:pt idx="42">
                  <c:v>0.50608695652173896</c:v>
                </c:pt>
                <c:pt idx="43">
                  <c:v>0.51782608695652155</c:v>
                </c:pt>
                <c:pt idx="44">
                  <c:v>0.52173913043478248</c:v>
                </c:pt>
                <c:pt idx="45">
                  <c:v>0.53630434782608671</c:v>
                </c:pt>
                <c:pt idx="46">
                  <c:v>0.54963768115942013</c:v>
                </c:pt>
                <c:pt idx="47">
                  <c:v>0.57862318840579696</c:v>
                </c:pt>
                <c:pt idx="48">
                  <c:v>0.5855072463768114</c:v>
                </c:pt>
                <c:pt idx="49">
                  <c:v>0.59499999999999986</c:v>
                </c:pt>
                <c:pt idx="50">
                  <c:v>0.61340579710144905</c:v>
                </c:pt>
                <c:pt idx="51">
                  <c:v>0.6429710144927534</c:v>
                </c:pt>
                <c:pt idx="52">
                  <c:v>0.65847826086956496</c:v>
                </c:pt>
                <c:pt idx="53">
                  <c:v>0.67094202898550703</c:v>
                </c:pt>
                <c:pt idx="54">
                  <c:v>0.68565217391304323</c:v>
                </c:pt>
                <c:pt idx="55">
                  <c:v>0.69268115942028952</c:v>
                </c:pt>
                <c:pt idx="56">
                  <c:v>0.72347826086956502</c:v>
                </c:pt>
                <c:pt idx="57">
                  <c:v>0.7305072463768113</c:v>
                </c:pt>
                <c:pt idx="58">
                  <c:v>0.74043478260869544</c:v>
                </c:pt>
                <c:pt idx="59">
                  <c:v>0.77507246376811567</c:v>
                </c:pt>
                <c:pt idx="60">
                  <c:v>0.80086956521739094</c:v>
                </c:pt>
                <c:pt idx="61">
                  <c:v>0.81275362318840549</c:v>
                </c:pt>
                <c:pt idx="62">
                  <c:v>0.86028985507246347</c:v>
                </c:pt>
                <c:pt idx="63">
                  <c:v>0.87376811594202863</c:v>
                </c:pt>
                <c:pt idx="64">
                  <c:v>0.88528985507246349</c:v>
                </c:pt>
                <c:pt idx="65">
                  <c:v>0.91123188405797062</c:v>
                </c:pt>
                <c:pt idx="66">
                  <c:v>0.94065217391304312</c:v>
                </c:pt>
                <c:pt idx="67">
                  <c:v>0.95173913043478231</c:v>
                </c:pt>
                <c:pt idx="68">
                  <c:v>0.97789855072463727</c:v>
                </c:pt>
                <c:pt idx="69">
                  <c:v>1.0040579710144923</c:v>
                </c:pt>
                <c:pt idx="70">
                  <c:v>1.023405797101449</c:v>
                </c:pt>
                <c:pt idx="71">
                  <c:v>1.0479710144927532</c:v>
                </c:pt>
                <c:pt idx="72">
                  <c:v>1.0840579710144924</c:v>
                </c:pt>
                <c:pt idx="73">
                  <c:v>1.0976086956521736</c:v>
                </c:pt>
                <c:pt idx="74">
                  <c:v>1.1320289855072461</c:v>
                </c:pt>
                <c:pt idx="75">
                  <c:v>1.1610144927536228</c:v>
                </c:pt>
                <c:pt idx="76">
                  <c:v>1.1802898550724634</c:v>
                </c:pt>
                <c:pt idx="77">
                  <c:v>1.2201449275362315</c:v>
                </c:pt>
                <c:pt idx="78">
                  <c:v>1.2381884057971011</c:v>
                </c:pt>
                <c:pt idx="79">
                  <c:v>1.2778985507246374</c:v>
                </c:pt>
                <c:pt idx="80">
                  <c:v>1.3074637681159416</c:v>
                </c:pt>
                <c:pt idx="81">
                  <c:v>1.3527536231884052</c:v>
                </c:pt>
                <c:pt idx="82">
                  <c:v>1.3821014492753618</c:v>
                </c:pt>
                <c:pt idx="83">
                  <c:v>1.4231884057971009</c:v>
                </c:pt>
                <c:pt idx="84">
                  <c:v>1.4553623188405791</c:v>
                </c:pt>
                <c:pt idx="85">
                  <c:v>1.4976811594202892</c:v>
                </c:pt>
                <c:pt idx="86">
                  <c:v>1.5277536231884052</c:v>
                </c:pt>
                <c:pt idx="87">
                  <c:v>1.5746376811594198</c:v>
                </c:pt>
                <c:pt idx="88">
                  <c:v>1.6008695652173908</c:v>
                </c:pt>
                <c:pt idx="89">
                  <c:v>1.6414492753623184</c:v>
                </c:pt>
                <c:pt idx="90">
                  <c:v>1.6711594202898545</c:v>
                </c:pt>
                <c:pt idx="91">
                  <c:v>1.7007246376811587</c:v>
                </c:pt>
                <c:pt idx="92">
                  <c:v>1.7311594202898546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Pin B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</c:marker>
          <c:xVal>
            <c:numRef>
              <c:f>Plan1!$A$2:$A$94</c:f>
              <c:numCache>
                <c:formatCode>General</c:formatCode>
                <c:ptCount val="93"/>
                <c:pt idx="0">
                  <c:v>0</c:v>
                </c:pt>
                <c:pt idx="1">
                  <c:v>3.3000000000000002E-2</c:v>
                </c:pt>
                <c:pt idx="2">
                  <c:v>6.7000000000000004E-2</c:v>
                </c:pt>
                <c:pt idx="3">
                  <c:v>0.1</c:v>
                </c:pt>
                <c:pt idx="4">
                  <c:v>0.13300000000000001</c:v>
                </c:pt>
                <c:pt idx="5">
                  <c:v>0.16700000000000001</c:v>
                </c:pt>
                <c:pt idx="6">
                  <c:v>0.2</c:v>
                </c:pt>
                <c:pt idx="7">
                  <c:v>0.23400000000000001</c:v>
                </c:pt>
                <c:pt idx="8">
                  <c:v>0.26700000000000002</c:v>
                </c:pt>
                <c:pt idx="9">
                  <c:v>0.3</c:v>
                </c:pt>
                <c:pt idx="10">
                  <c:v>0.33400000000000002</c:v>
                </c:pt>
                <c:pt idx="11">
                  <c:v>0.36699999999999999</c:v>
                </c:pt>
                <c:pt idx="12">
                  <c:v>0.4</c:v>
                </c:pt>
                <c:pt idx="13">
                  <c:v>0.434</c:v>
                </c:pt>
                <c:pt idx="14">
                  <c:v>0.46700000000000003</c:v>
                </c:pt>
                <c:pt idx="15">
                  <c:v>0.5</c:v>
                </c:pt>
                <c:pt idx="16">
                  <c:v>0.53400000000000003</c:v>
                </c:pt>
                <c:pt idx="17">
                  <c:v>0.56699999999999995</c:v>
                </c:pt>
                <c:pt idx="18">
                  <c:v>0.60099999999999998</c:v>
                </c:pt>
                <c:pt idx="19">
                  <c:v>0.63400000000000001</c:v>
                </c:pt>
                <c:pt idx="20">
                  <c:v>0.66700000000000004</c:v>
                </c:pt>
                <c:pt idx="21">
                  <c:v>0.70099999999999996</c:v>
                </c:pt>
                <c:pt idx="22">
                  <c:v>0.73399999999999999</c:v>
                </c:pt>
                <c:pt idx="23">
                  <c:v>0.76700000000000002</c:v>
                </c:pt>
                <c:pt idx="24">
                  <c:v>0.80100000000000005</c:v>
                </c:pt>
                <c:pt idx="25">
                  <c:v>0.83399999999999996</c:v>
                </c:pt>
                <c:pt idx="26">
                  <c:v>0.86799999999999999</c:v>
                </c:pt>
                <c:pt idx="27">
                  <c:v>0.90100000000000002</c:v>
                </c:pt>
                <c:pt idx="28">
                  <c:v>0.93400000000000005</c:v>
                </c:pt>
                <c:pt idx="29">
                  <c:v>0.96799999999999997</c:v>
                </c:pt>
                <c:pt idx="30">
                  <c:v>1.0009999999999999</c:v>
                </c:pt>
                <c:pt idx="31">
                  <c:v>1.034</c:v>
                </c:pt>
                <c:pt idx="32">
                  <c:v>1.0680000000000001</c:v>
                </c:pt>
                <c:pt idx="33">
                  <c:v>1.101</c:v>
                </c:pt>
                <c:pt idx="34">
                  <c:v>1.1339999999999999</c:v>
                </c:pt>
                <c:pt idx="35">
                  <c:v>1.1679999999999999</c:v>
                </c:pt>
                <c:pt idx="36">
                  <c:v>1.2010000000000001</c:v>
                </c:pt>
                <c:pt idx="37">
                  <c:v>1.2350000000000001</c:v>
                </c:pt>
                <c:pt idx="38">
                  <c:v>1.268</c:v>
                </c:pt>
                <c:pt idx="39">
                  <c:v>1.3009999999999999</c:v>
                </c:pt>
                <c:pt idx="40">
                  <c:v>1.335</c:v>
                </c:pt>
                <c:pt idx="41">
                  <c:v>1.3680000000000001</c:v>
                </c:pt>
                <c:pt idx="42">
                  <c:v>1.401</c:v>
                </c:pt>
                <c:pt idx="43">
                  <c:v>1.4350000000000001</c:v>
                </c:pt>
                <c:pt idx="44">
                  <c:v>1.468</c:v>
                </c:pt>
                <c:pt idx="45">
                  <c:v>1.502</c:v>
                </c:pt>
                <c:pt idx="46">
                  <c:v>1.5349999999999999</c:v>
                </c:pt>
                <c:pt idx="47">
                  <c:v>1.5680000000000001</c:v>
                </c:pt>
                <c:pt idx="48">
                  <c:v>1.6020000000000001</c:v>
                </c:pt>
                <c:pt idx="49">
                  <c:v>1.635</c:v>
                </c:pt>
                <c:pt idx="50">
                  <c:v>1.6679999999999999</c:v>
                </c:pt>
                <c:pt idx="51">
                  <c:v>1.702</c:v>
                </c:pt>
                <c:pt idx="52">
                  <c:v>1.7350000000000001</c:v>
                </c:pt>
                <c:pt idx="53">
                  <c:v>1.768</c:v>
                </c:pt>
                <c:pt idx="54">
                  <c:v>1.802</c:v>
                </c:pt>
                <c:pt idx="55">
                  <c:v>1.835</c:v>
                </c:pt>
                <c:pt idx="56">
                  <c:v>1.869</c:v>
                </c:pt>
                <c:pt idx="57">
                  <c:v>1.9019999999999999</c:v>
                </c:pt>
                <c:pt idx="58">
                  <c:v>1.9350000000000001</c:v>
                </c:pt>
                <c:pt idx="59">
                  <c:v>1.9690000000000001</c:v>
                </c:pt>
                <c:pt idx="60">
                  <c:v>2.0019999999999998</c:v>
                </c:pt>
                <c:pt idx="61">
                  <c:v>2.0350000000000001</c:v>
                </c:pt>
                <c:pt idx="62">
                  <c:v>2.069</c:v>
                </c:pt>
                <c:pt idx="63">
                  <c:v>2.1019999999999999</c:v>
                </c:pt>
                <c:pt idx="64">
                  <c:v>2.1349999999999998</c:v>
                </c:pt>
                <c:pt idx="65">
                  <c:v>2.169</c:v>
                </c:pt>
                <c:pt idx="66">
                  <c:v>2.202</c:v>
                </c:pt>
                <c:pt idx="67">
                  <c:v>2.2360000000000002</c:v>
                </c:pt>
                <c:pt idx="68">
                  <c:v>2.2690000000000001</c:v>
                </c:pt>
                <c:pt idx="69">
                  <c:v>2.302</c:v>
                </c:pt>
                <c:pt idx="70">
                  <c:v>2.3359999999999999</c:v>
                </c:pt>
                <c:pt idx="71">
                  <c:v>2.3690000000000002</c:v>
                </c:pt>
                <c:pt idx="72">
                  <c:v>2.4020000000000001</c:v>
                </c:pt>
                <c:pt idx="73">
                  <c:v>2.4359999999999999</c:v>
                </c:pt>
                <c:pt idx="74">
                  <c:v>2.4689999999999999</c:v>
                </c:pt>
                <c:pt idx="75">
                  <c:v>2.5030000000000001</c:v>
                </c:pt>
                <c:pt idx="76">
                  <c:v>2.536</c:v>
                </c:pt>
                <c:pt idx="77">
                  <c:v>2.569</c:v>
                </c:pt>
                <c:pt idx="78">
                  <c:v>2.6030000000000002</c:v>
                </c:pt>
                <c:pt idx="79">
                  <c:v>2.6360000000000001</c:v>
                </c:pt>
                <c:pt idx="80">
                  <c:v>2.669</c:v>
                </c:pt>
                <c:pt idx="81">
                  <c:v>2.7029999999999998</c:v>
                </c:pt>
                <c:pt idx="82">
                  <c:v>2.7360000000000002</c:v>
                </c:pt>
                <c:pt idx="83">
                  <c:v>2.7690000000000001</c:v>
                </c:pt>
                <c:pt idx="84">
                  <c:v>2.8029999999999999</c:v>
                </c:pt>
                <c:pt idx="85">
                  <c:v>2.8359999999999999</c:v>
                </c:pt>
                <c:pt idx="86">
                  <c:v>2.87</c:v>
                </c:pt>
                <c:pt idx="87">
                  <c:v>2.903</c:v>
                </c:pt>
                <c:pt idx="88">
                  <c:v>2.9359999999999999</c:v>
                </c:pt>
                <c:pt idx="89">
                  <c:v>2.97</c:v>
                </c:pt>
                <c:pt idx="90">
                  <c:v>3.0030000000000001</c:v>
                </c:pt>
                <c:pt idx="91">
                  <c:v>3.036</c:v>
                </c:pt>
                <c:pt idx="92">
                  <c:v>3.07</c:v>
                </c:pt>
              </c:numCache>
            </c:numRef>
          </c:xVal>
          <c:yVal>
            <c:numRef>
              <c:f>Plan1!$C$2:$C$94</c:f>
              <c:numCache>
                <c:formatCode>0.00</c:formatCode>
                <c:ptCount val="93"/>
                <c:pt idx="0">
                  <c:v>3.0821739130434773</c:v>
                </c:pt>
                <c:pt idx="1">
                  <c:v>3.0841304347826077</c:v>
                </c:pt>
                <c:pt idx="2">
                  <c:v>3.0799999999999987</c:v>
                </c:pt>
                <c:pt idx="3">
                  <c:v>3.0716666666666659</c:v>
                </c:pt>
                <c:pt idx="4">
                  <c:v>3.061014492753622</c:v>
                </c:pt>
                <c:pt idx="5">
                  <c:v>3.0651449275362306</c:v>
                </c:pt>
                <c:pt idx="6">
                  <c:v>3.0638405797101438</c:v>
                </c:pt>
                <c:pt idx="7">
                  <c:v>3.0680434782608685</c:v>
                </c:pt>
                <c:pt idx="8">
                  <c:v>3.0734057971014481</c:v>
                </c:pt>
                <c:pt idx="9">
                  <c:v>3.0731159420289842</c:v>
                </c:pt>
                <c:pt idx="10">
                  <c:v>3.0673913043478249</c:v>
                </c:pt>
                <c:pt idx="11">
                  <c:v>3.0622463768115931</c:v>
                </c:pt>
                <c:pt idx="12">
                  <c:v>3.0560144927536221</c:v>
                </c:pt>
                <c:pt idx="13">
                  <c:v>3.0344927536231872</c:v>
                </c:pt>
                <c:pt idx="14">
                  <c:v>3.0242753623188396</c:v>
                </c:pt>
                <c:pt idx="15">
                  <c:v>3.0173188405797093</c:v>
                </c:pt>
                <c:pt idx="16">
                  <c:v>3.0129710144927526</c:v>
                </c:pt>
                <c:pt idx="17">
                  <c:v>3.0084057971014482</c:v>
                </c:pt>
                <c:pt idx="18">
                  <c:v>3.0019565217391295</c:v>
                </c:pt>
                <c:pt idx="19">
                  <c:v>2.9927536231884044</c:v>
                </c:pt>
                <c:pt idx="20">
                  <c:v>2.9973913043478246</c:v>
                </c:pt>
                <c:pt idx="21">
                  <c:v>2.9812318840579697</c:v>
                </c:pt>
                <c:pt idx="22">
                  <c:v>2.9887681159420278</c:v>
                </c:pt>
                <c:pt idx="23">
                  <c:v>2.9928985507246364</c:v>
                </c:pt>
                <c:pt idx="24">
                  <c:v>2.9918840579710131</c:v>
                </c:pt>
                <c:pt idx="25">
                  <c:v>2.9951449275362307</c:v>
                </c:pt>
                <c:pt idx="26">
                  <c:v>2.9899275362318831</c:v>
                </c:pt>
                <c:pt idx="27">
                  <c:v>2.9679710144927527</c:v>
                </c:pt>
                <c:pt idx="28">
                  <c:v>2.9486231884057963</c:v>
                </c:pt>
                <c:pt idx="29">
                  <c:v>2.9385507246376803</c:v>
                </c:pt>
                <c:pt idx="30">
                  <c:v>2.9438405797101441</c:v>
                </c:pt>
                <c:pt idx="31">
                  <c:v>2.9434057971014482</c:v>
                </c:pt>
                <c:pt idx="32">
                  <c:v>2.9430434782608685</c:v>
                </c:pt>
                <c:pt idx="33">
                  <c:v>2.9397101449275351</c:v>
                </c:pt>
                <c:pt idx="34">
                  <c:v>2.9318840579710135</c:v>
                </c:pt>
                <c:pt idx="35">
                  <c:v>2.9242028985507234</c:v>
                </c:pt>
                <c:pt idx="36">
                  <c:v>2.9168840579710134</c:v>
                </c:pt>
                <c:pt idx="37">
                  <c:v>2.9161594202898544</c:v>
                </c:pt>
                <c:pt idx="38">
                  <c:v>2.9056521739130425</c:v>
                </c:pt>
                <c:pt idx="39">
                  <c:v>2.9068840579710136</c:v>
                </c:pt>
                <c:pt idx="40">
                  <c:v>2.9142028985507236</c:v>
                </c:pt>
                <c:pt idx="41">
                  <c:v>2.9055072463768101</c:v>
                </c:pt>
                <c:pt idx="42">
                  <c:v>2.9007246376811584</c:v>
                </c:pt>
                <c:pt idx="43">
                  <c:v>2.8776811594202889</c:v>
                </c:pt>
                <c:pt idx="44">
                  <c:v>2.8594202898550716</c:v>
                </c:pt>
                <c:pt idx="45">
                  <c:v>2.8567391304347818</c:v>
                </c:pt>
                <c:pt idx="46">
                  <c:v>2.8378260869565208</c:v>
                </c:pt>
                <c:pt idx="47">
                  <c:v>2.8221739130434771</c:v>
                </c:pt>
                <c:pt idx="48">
                  <c:v>2.8007246376811583</c:v>
                </c:pt>
                <c:pt idx="49">
                  <c:v>2.790434782608695</c:v>
                </c:pt>
                <c:pt idx="50">
                  <c:v>2.7805072463768106</c:v>
                </c:pt>
                <c:pt idx="51">
                  <c:v>2.772246376811593</c:v>
                </c:pt>
                <c:pt idx="52">
                  <c:v>2.7730434782608686</c:v>
                </c:pt>
                <c:pt idx="53">
                  <c:v>2.7510869565217386</c:v>
                </c:pt>
                <c:pt idx="54">
                  <c:v>2.7242028985507236</c:v>
                </c:pt>
                <c:pt idx="55">
                  <c:v>2.7112318840579701</c:v>
                </c:pt>
                <c:pt idx="56">
                  <c:v>2.6883333333333321</c:v>
                </c:pt>
                <c:pt idx="57">
                  <c:v>2.6598550724637673</c:v>
                </c:pt>
                <c:pt idx="58">
                  <c:v>2.6478260869565209</c:v>
                </c:pt>
                <c:pt idx="59">
                  <c:v>2.6405797101449267</c:v>
                </c:pt>
                <c:pt idx="60">
                  <c:v>2.6294202898550716</c:v>
                </c:pt>
                <c:pt idx="61">
                  <c:v>2.6153623188405786</c:v>
                </c:pt>
                <c:pt idx="62">
                  <c:v>2.611376811594202</c:v>
                </c:pt>
                <c:pt idx="63">
                  <c:v>2.5789855072463763</c:v>
                </c:pt>
                <c:pt idx="64">
                  <c:v>2.5643478260869554</c:v>
                </c:pt>
                <c:pt idx="65">
                  <c:v>2.5328985507246369</c:v>
                </c:pt>
                <c:pt idx="66">
                  <c:v>2.5014492753623183</c:v>
                </c:pt>
                <c:pt idx="67">
                  <c:v>2.4920289855072455</c:v>
                </c:pt>
                <c:pt idx="68">
                  <c:v>2.4724637681159409</c:v>
                </c:pt>
                <c:pt idx="69">
                  <c:v>2.4408695652173904</c:v>
                </c:pt>
                <c:pt idx="70">
                  <c:v>2.4284782608695643</c:v>
                </c:pt>
                <c:pt idx="71">
                  <c:v>2.3936956521739123</c:v>
                </c:pt>
                <c:pt idx="72">
                  <c:v>2.3644202898550715</c:v>
                </c:pt>
                <c:pt idx="73">
                  <c:v>2.3516666666666661</c:v>
                </c:pt>
                <c:pt idx="74">
                  <c:v>2.3176811594202893</c:v>
                </c:pt>
                <c:pt idx="75">
                  <c:v>2.2865217391304338</c:v>
                </c:pt>
                <c:pt idx="76">
                  <c:v>2.2634782608695643</c:v>
                </c:pt>
                <c:pt idx="77">
                  <c:v>2.2281884057971006</c:v>
                </c:pt>
                <c:pt idx="78">
                  <c:v>2.2018840579710135</c:v>
                </c:pt>
                <c:pt idx="79">
                  <c:v>2.1639130434782601</c:v>
                </c:pt>
                <c:pt idx="80">
                  <c:v>2.1357246376811587</c:v>
                </c:pt>
                <c:pt idx="81">
                  <c:v>2.1105072463768106</c:v>
                </c:pt>
                <c:pt idx="82">
                  <c:v>2.0773188405797094</c:v>
                </c:pt>
                <c:pt idx="83">
                  <c:v>2.0581884057971007</c:v>
                </c:pt>
                <c:pt idx="84">
                  <c:v>2.0213043478260859</c:v>
                </c:pt>
                <c:pt idx="85">
                  <c:v>1.9900724637681153</c:v>
                </c:pt>
                <c:pt idx="86">
                  <c:v>1.9485507246376805</c:v>
                </c:pt>
                <c:pt idx="87">
                  <c:v>1.9104347826086951</c:v>
                </c:pt>
                <c:pt idx="88">
                  <c:v>1.866666666666666</c:v>
                </c:pt>
                <c:pt idx="89">
                  <c:v>1.8441304347826082</c:v>
                </c:pt>
                <c:pt idx="90">
                  <c:v>1.8078260869565212</c:v>
                </c:pt>
                <c:pt idx="91">
                  <c:v>1.7780434782608689</c:v>
                </c:pt>
                <c:pt idx="92">
                  <c:v>1.7528260869565211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753408"/>
        <c:axId val="84763776"/>
      </c:scatterChart>
      <c:valAx>
        <c:axId val="84753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(s)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763776"/>
        <c:crosses val="autoZero"/>
        <c:crossBetween val="midCat"/>
      </c:valAx>
      <c:valAx>
        <c:axId val="847637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Position (mm)</a:t>
                </a:r>
                <a:endParaRPr lang="en-US" dirty="0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8475340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 w="28575"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74F55D-F7BD-47A0-B889-9249BE755F4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E9DEDA-4026-4772-BAA6-7EC5F33435AB}">
      <dgm:prSet phldrT="[Texto]" custT="1"/>
      <dgm:spPr/>
      <dgm:t>
        <a:bodyPr/>
        <a:lstStyle/>
        <a:p>
          <a:r>
            <a:rPr lang="en-US" sz="2000" dirty="0" smtClean="0"/>
            <a:t>Theoretical introduction</a:t>
          </a:r>
          <a:endParaRPr lang="en-US" sz="2000" dirty="0"/>
        </a:p>
      </dgm:t>
    </dgm:pt>
    <dgm:pt modelId="{2FC4D501-21FB-4F54-B6CF-D6D6ACACC7F3}" type="parTrans" cxnId="{A751B284-CBDE-4F7F-9853-DDF339D72E0D}">
      <dgm:prSet/>
      <dgm:spPr/>
      <dgm:t>
        <a:bodyPr/>
        <a:lstStyle/>
        <a:p>
          <a:endParaRPr lang="en-US"/>
        </a:p>
      </dgm:t>
    </dgm:pt>
    <dgm:pt modelId="{E5EED710-3944-4812-8BF0-0ED9FCC7B48A}" type="sibTrans" cxnId="{A751B284-CBDE-4F7F-9853-DDF339D72E0D}">
      <dgm:prSet/>
      <dgm:spPr/>
      <dgm:t>
        <a:bodyPr/>
        <a:lstStyle/>
        <a:p>
          <a:endParaRPr lang="en-US"/>
        </a:p>
      </dgm:t>
    </dgm:pt>
    <dgm:pt modelId="{7AE53CF5-0351-4A98-A1E0-4C9FF4885E8B}">
      <dgm:prSet phldrT="[Texto]" custT="1"/>
      <dgm:spPr/>
      <dgm:t>
        <a:bodyPr/>
        <a:lstStyle/>
        <a:p>
          <a:r>
            <a:rPr lang="en-US" sz="2000" dirty="0" smtClean="0"/>
            <a:t>Experiments</a:t>
          </a:r>
          <a:endParaRPr lang="en-US" sz="2000" dirty="0"/>
        </a:p>
      </dgm:t>
    </dgm:pt>
    <dgm:pt modelId="{01EB1BB6-02E7-4C33-92B8-390AA42D9113}" type="parTrans" cxnId="{A01D78F1-0285-4074-B541-D705192D7FB8}">
      <dgm:prSet/>
      <dgm:spPr/>
      <dgm:t>
        <a:bodyPr/>
        <a:lstStyle/>
        <a:p>
          <a:endParaRPr lang="en-US"/>
        </a:p>
      </dgm:t>
    </dgm:pt>
    <dgm:pt modelId="{9A239384-7B85-4824-BD58-B17209908170}" type="sibTrans" cxnId="{A01D78F1-0285-4074-B541-D705192D7FB8}">
      <dgm:prSet/>
      <dgm:spPr/>
      <dgm:t>
        <a:bodyPr/>
        <a:lstStyle/>
        <a:p>
          <a:endParaRPr lang="en-US"/>
        </a:p>
      </dgm:t>
    </dgm:pt>
    <dgm:pt modelId="{517AE62F-01FF-4A15-82E6-B66B396FAAAD}">
      <dgm:prSet phldrT="[Texto]" custT="1"/>
      <dgm:spPr/>
      <dgm:t>
        <a:bodyPr/>
        <a:lstStyle/>
        <a:p>
          <a:r>
            <a:rPr lang="en-US" sz="2000" dirty="0" smtClean="0"/>
            <a:t>Conclusion</a:t>
          </a:r>
          <a:endParaRPr lang="en-US" sz="2000" dirty="0"/>
        </a:p>
      </dgm:t>
    </dgm:pt>
    <dgm:pt modelId="{F125949A-E79C-44A9-861B-2CD0FC2A9019}" type="parTrans" cxnId="{EE5B8B2A-1C28-4BD8-924B-71047F8B49EF}">
      <dgm:prSet/>
      <dgm:spPr/>
      <dgm:t>
        <a:bodyPr/>
        <a:lstStyle/>
        <a:p>
          <a:endParaRPr lang="en-US"/>
        </a:p>
      </dgm:t>
    </dgm:pt>
    <dgm:pt modelId="{2FD19DB9-B2D0-41F8-B79C-6B4572EE196F}" type="sibTrans" cxnId="{EE5B8B2A-1C28-4BD8-924B-71047F8B49EF}">
      <dgm:prSet/>
      <dgm:spPr/>
      <dgm:t>
        <a:bodyPr/>
        <a:lstStyle/>
        <a:p>
          <a:endParaRPr lang="en-US"/>
        </a:p>
      </dgm:t>
    </dgm:pt>
    <dgm:pt modelId="{9FA1900A-8EDE-4BD3-A01D-DE7632E6C3E9}">
      <dgm:prSet/>
      <dgm:spPr/>
      <dgm:t>
        <a:bodyPr/>
        <a:lstStyle/>
        <a:p>
          <a:r>
            <a:rPr lang="en-US" sz="1900" dirty="0" smtClean="0"/>
            <a:t>Surface tension</a:t>
          </a:r>
          <a:endParaRPr lang="en-US" sz="1900" dirty="0"/>
        </a:p>
      </dgm:t>
    </dgm:pt>
    <dgm:pt modelId="{2B3B7DFE-83C4-41ED-9319-746782342643}" type="parTrans" cxnId="{CD7EA281-7F24-4001-AF56-3B2FFBCEAA41}">
      <dgm:prSet/>
      <dgm:spPr/>
      <dgm:t>
        <a:bodyPr/>
        <a:lstStyle/>
        <a:p>
          <a:endParaRPr lang="en-US"/>
        </a:p>
      </dgm:t>
    </dgm:pt>
    <dgm:pt modelId="{2780D875-7939-48A0-962F-3EFEEB2CA689}" type="sibTrans" cxnId="{CD7EA281-7F24-4001-AF56-3B2FFBCEAA41}">
      <dgm:prSet/>
      <dgm:spPr/>
      <dgm:t>
        <a:bodyPr/>
        <a:lstStyle/>
        <a:p>
          <a:endParaRPr lang="en-US"/>
        </a:p>
      </dgm:t>
    </dgm:pt>
    <dgm:pt modelId="{1E07CFC6-3223-4D6C-BD9D-10215BBC8F33}">
      <dgm:prSet/>
      <dgm:spPr/>
      <dgm:t>
        <a:bodyPr/>
        <a:lstStyle/>
        <a:p>
          <a:r>
            <a:rPr lang="en-US" sz="1900" dirty="0" smtClean="0"/>
            <a:t>Viscosity</a:t>
          </a:r>
          <a:endParaRPr lang="en-US" sz="1900" dirty="0"/>
        </a:p>
      </dgm:t>
    </dgm:pt>
    <dgm:pt modelId="{79D62B8C-FAB3-457E-80BE-E92E85FC47C8}" type="parTrans" cxnId="{2D0804C7-0857-4A6A-8343-D7C89BB80ACE}">
      <dgm:prSet/>
      <dgm:spPr/>
      <dgm:t>
        <a:bodyPr/>
        <a:lstStyle/>
        <a:p>
          <a:endParaRPr lang="en-US"/>
        </a:p>
      </dgm:t>
    </dgm:pt>
    <dgm:pt modelId="{66291BE8-F326-4B10-9FAB-838F418C2FB6}" type="sibTrans" cxnId="{2D0804C7-0857-4A6A-8343-D7C89BB80ACE}">
      <dgm:prSet/>
      <dgm:spPr/>
      <dgm:t>
        <a:bodyPr/>
        <a:lstStyle/>
        <a:p>
          <a:endParaRPr lang="en-US"/>
        </a:p>
      </dgm:t>
    </dgm:pt>
    <dgm:pt modelId="{5668FA78-DCC9-4F7F-BE92-7C730F8E543E}">
      <dgm:prSet/>
      <dgm:spPr/>
      <dgm:t>
        <a:bodyPr/>
        <a:lstStyle/>
        <a:p>
          <a:r>
            <a:rPr lang="en-US" sz="1900" dirty="0" smtClean="0"/>
            <a:t>Capillarity</a:t>
          </a:r>
          <a:endParaRPr lang="en-US" sz="1900" dirty="0"/>
        </a:p>
      </dgm:t>
    </dgm:pt>
    <dgm:pt modelId="{39C60F33-A368-44BB-9F74-0F470C662A94}" type="parTrans" cxnId="{498F58FB-CACF-4AB2-AE3F-CEBE52FBAACB}">
      <dgm:prSet/>
      <dgm:spPr/>
      <dgm:t>
        <a:bodyPr/>
        <a:lstStyle/>
        <a:p>
          <a:endParaRPr lang="en-US"/>
        </a:p>
      </dgm:t>
    </dgm:pt>
    <dgm:pt modelId="{D5D90B2D-C762-4748-A230-A477F771D4FC}" type="sibTrans" cxnId="{498F58FB-CACF-4AB2-AE3F-CEBE52FBAACB}">
      <dgm:prSet/>
      <dgm:spPr/>
      <dgm:t>
        <a:bodyPr/>
        <a:lstStyle/>
        <a:p>
          <a:endParaRPr lang="en-US"/>
        </a:p>
      </dgm:t>
    </dgm:pt>
    <dgm:pt modelId="{68DCAF3D-96E8-4AB4-BA92-B119F4781C74}">
      <dgm:prSet custT="1"/>
      <dgm:spPr/>
      <dgm:t>
        <a:bodyPr/>
        <a:lstStyle/>
        <a:p>
          <a:r>
            <a:rPr lang="en-US" sz="1700" i="1" dirty="0" smtClean="0"/>
            <a:t>Interaction energy</a:t>
          </a:r>
          <a:endParaRPr lang="en-US" sz="1700" i="1" dirty="0"/>
        </a:p>
      </dgm:t>
    </dgm:pt>
    <dgm:pt modelId="{0B95F5CA-26E3-4494-B26F-05FF8D568E33}" type="parTrans" cxnId="{9F26759B-88FB-4AB8-A201-9C4D67FF51B7}">
      <dgm:prSet/>
      <dgm:spPr/>
      <dgm:t>
        <a:bodyPr/>
        <a:lstStyle/>
        <a:p>
          <a:endParaRPr lang="en-US"/>
        </a:p>
      </dgm:t>
    </dgm:pt>
    <dgm:pt modelId="{0DABA7C3-81C2-4945-9F81-42E3E93975CE}" type="sibTrans" cxnId="{9F26759B-88FB-4AB8-A201-9C4D67FF51B7}">
      <dgm:prSet/>
      <dgm:spPr/>
      <dgm:t>
        <a:bodyPr/>
        <a:lstStyle/>
        <a:p>
          <a:endParaRPr lang="en-US"/>
        </a:p>
      </dgm:t>
    </dgm:pt>
    <dgm:pt modelId="{082B6F48-C9A7-4440-BF32-0D1F6383466A}">
      <dgm:prSet/>
      <dgm:spPr/>
      <dgm:t>
        <a:bodyPr/>
        <a:lstStyle/>
        <a:p>
          <a:r>
            <a:rPr lang="en-US" sz="1900" dirty="0" smtClean="0"/>
            <a:t>Horizontal Forces</a:t>
          </a:r>
          <a:endParaRPr lang="en-US" sz="1900" dirty="0"/>
        </a:p>
      </dgm:t>
    </dgm:pt>
    <dgm:pt modelId="{97F6CB78-CBA6-47A2-8364-EFFD7189CE08}" type="parTrans" cxnId="{2C42F310-F271-4A9E-8967-5A3C14B2ACDA}">
      <dgm:prSet/>
      <dgm:spPr/>
      <dgm:t>
        <a:bodyPr/>
        <a:lstStyle/>
        <a:p>
          <a:endParaRPr lang="en-US"/>
        </a:p>
      </dgm:t>
    </dgm:pt>
    <dgm:pt modelId="{270BC4D0-7995-427B-A28D-EB493664E402}" type="sibTrans" cxnId="{2C42F310-F271-4A9E-8967-5A3C14B2ACDA}">
      <dgm:prSet/>
      <dgm:spPr/>
      <dgm:t>
        <a:bodyPr/>
        <a:lstStyle/>
        <a:p>
          <a:endParaRPr lang="en-US"/>
        </a:p>
      </dgm:t>
    </dgm:pt>
    <dgm:pt modelId="{0E309C14-7BA3-4C46-ABBE-4782E30398C8}">
      <dgm:prSet/>
      <dgm:spPr/>
      <dgm:t>
        <a:bodyPr/>
        <a:lstStyle/>
        <a:p>
          <a:r>
            <a:rPr lang="en-US" dirty="0" smtClean="0"/>
            <a:t>Tests</a:t>
          </a:r>
          <a:endParaRPr lang="en-US" dirty="0"/>
        </a:p>
      </dgm:t>
    </dgm:pt>
    <dgm:pt modelId="{E604A389-722D-4E44-BC27-93900F1C4203}" type="parTrans" cxnId="{7AF8CE80-C84D-419C-9760-9D36ED7B7DB6}">
      <dgm:prSet/>
      <dgm:spPr/>
      <dgm:t>
        <a:bodyPr/>
        <a:lstStyle/>
        <a:p>
          <a:endParaRPr lang="en-US"/>
        </a:p>
      </dgm:t>
    </dgm:pt>
    <dgm:pt modelId="{ED0A8F4A-A2C2-4EE3-9DEC-16AF9875C675}" type="sibTrans" cxnId="{7AF8CE80-C84D-419C-9760-9D36ED7B7DB6}">
      <dgm:prSet/>
      <dgm:spPr/>
      <dgm:t>
        <a:bodyPr/>
        <a:lstStyle/>
        <a:p>
          <a:endParaRPr lang="en-US"/>
        </a:p>
      </dgm:t>
    </dgm:pt>
    <dgm:pt modelId="{FCCC28A2-FDB3-4AF7-A7CD-4E3B8ED77DC3}">
      <dgm:prSet/>
      <dgm:spPr/>
      <dgm:t>
        <a:bodyPr/>
        <a:lstStyle/>
        <a:p>
          <a:r>
            <a:rPr lang="en-US" dirty="0" smtClean="0"/>
            <a:t>Comparison between theory and experiments</a:t>
          </a:r>
          <a:endParaRPr lang="en-US" dirty="0"/>
        </a:p>
      </dgm:t>
    </dgm:pt>
    <dgm:pt modelId="{6D3E9E7B-84C0-4E3C-B85E-101612B7BC78}" type="parTrans" cxnId="{42D384FF-5A7B-488E-97E0-D00DB7880A0A}">
      <dgm:prSet/>
      <dgm:spPr/>
      <dgm:t>
        <a:bodyPr/>
        <a:lstStyle/>
        <a:p>
          <a:endParaRPr lang="en-US"/>
        </a:p>
      </dgm:t>
    </dgm:pt>
    <dgm:pt modelId="{6FDE7859-1600-4EFB-A92D-02DDE2A0BCA3}" type="sibTrans" cxnId="{42D384FF-5A7B-488E-97E0-D00DB7880A0A}">
      <dgm:prSet/>
      <dgm:spPr/>
      <dgm:t>
        <a:bodyPr/>
        <a:lstStyle/>
        <a:p>
          <a:endParaRPr lang="en-US"/>
        </a:p>
      </dgm:t>
    </dgm:pt>
    <dgm:pt modelId="{5AA76EA6-5A51-4555-ADB5-20E8A0AB0373}" type="pres">
      <dgm:prSet presAssocID="{1F74F55D-F7BD-47A0-B889-9249BE755F4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0D1FD8-EDDC-4650-90EC-F478CE640B56}" type="pres">
      <dgm:prSet presAssocID="{9CE9DEDA-4026-4772-BAA6-7EC5F33435AB}" presName="parentLin" presStyleCnt="0"/>
      <dgm:spPr/>
    </dgm:pt>
    <dgm:pt modelId="{C50FCDFF-9469-4895-9D70-6CFDAACA6E76}" type="pres">
      <dgm:prSet presAssocID="{9CE9DEDA-4026-4772-BAA6-7EC5F33435A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C5142F7-0DAC-4A1C-BA08-9B5783AB9C13}" type="pres">
      <dgm:prSet presAssocID="{9CE9DEDA-4026-4772-BAA6-7EC5F33435AB}" presName="parentText" presStyleLbl="node1" presStyleIdx="0" presStyleCnt="3" custScaleX="65826" custScaleY="653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A0DBA-A6FC-4331-8FBE-DC778E56EB2E}" type="pres">
      <dgm:prSet presAssocID="{9CE9DEDA-4026-4772-BAA6-7EC5F33435AB}" presName="negativeSpace" presStyleCnt="0"/>
      <dgm:spPr/>
    </dgm:pt>
    <dgm:pt modelId="{C31C9ED9-DCCB-4C82-BD2F-D67C1327BF1C}" type="pres">
      <dgm:prSet presAssocID="{9CE9DEDA-4026-4772-BAA6-7EC5F33435A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07241D-207C-42CF-A390-AB42229C5A90}" type="pres">
      <dgm:prSet presAssocID="{E5EED710-3944-4812-8BF0-0ED9FCC7B48A}" presName="spaceBetweenRectangles" presStyleCnt="0"/>
      <dgm:spPr/>
    </dgm:pt>
    <dgm:pt modelId="{4F7573B6-9E3E-4526-99DB-1A0D39EAD207}" type="pres">
      <dgm:prSet presAssocID="{7AE53CF5-0351-4A98-A1E0-4C9FF4885E8B}" presName="parentLin" presStyleCnt="0"/>
      <dgm:spPr/>
    </dgm:pt>
    <dgm:pt modelId="{D5D16930-64E8-4CEB-AE05-F765E800CDC6}" type="pres">
      <dgm:prSet presAssocID="{7AE53CF5-0351-4A98-A1E0-4C9FF4885E8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5F3AEA4-0783-4F89-91FE-378CE6F6CE01}" type="pres">
      <dgm:prSet presAssocID="{7AE53CF5-0351-4A98-A1E0-4C9FF4885E8B}" presName="parentText" presStyleLbl="node1" presStyleIdx="1" presStyleCnt="3" custScaleX="65826" custScaleY="653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4524E-FD88-4292-BA30-454FFE89FE1E}" type="pres">
      <dgm:prSet presAssocID="{7AE53CF5-0351-4A98-A1E0-4C9FF4885E8B}" presName="negativeSpace" presStyleCnt="0"/>
      <dgm:spPr/>
    </dgm:pt>
    <dgm:pt modelId="{49C4E2AA-D309-42F8-90DD-1AB9C354B50E}" type="pres">
      <dgm:prSet presAssocID="{7AE53CF5-0351-4A98-A1E0-4C9FF4885E8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A2C0A-17C4-4D30-BCF5-50EC371A4AF0}" type="pres">
      <dgm:prSet presAssocID="{9A239384-7B85-4824-BD58-B17209908170}" presName="spaceBetweenRectangles" presStyleCnt="0"/>
      <dgm:spPr/>
    </dgm:pt>
    <dgm:pt modelId="{77AF9FFA-D198-443B-A77E-425FA891E865}" type="pres">
      <dgm:prSet presAssocID="{517AE62F-01FF-4A15-82E6-B66B396FAAAD}" presName="parentLin" presStyleCnt="0"/>
      <dgm:spPr/>
    </dgm:pt>
    <dgm:pt modelId="{04B1E77A-4DDB-4799-B12E-7F96E6A9DE74}" type="pres">
      <dgm:prSet presAssocID="{517AE62F-01FF-4A15-82E6-B66B396FAAAD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0C0B8772-D65F-4493-9227-D4D3EA166DA1}" type="pres">
      <dgm:prSet presAssocID="{517AE62F-01FF-4A15-82E6-B66B396FAAAD}" presName="parentText" presStyleLbl="node1" presStyleIdx="2" presStyleCnt="3" custScaleX="65826" custScaleY="653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3C076-1D15-413B-88DB-87E3B1816776}" type="pres">
      <dgm:prSet presAssocID="{517AE62F-01FF-4A15-82E6-B66B396FAAAD}" presName="negativeSpace" presStyleCnt="0"/>
      <dgm:spPr/>
    </dgm:pt>
    <dgm:pt modelId="{1E78A02A-9572-45BB-A5E3-F4DB391D6A0A}" type="pres">
      <dgm:prSet presAssocID="{517AE62F-01FF-4A15-82E6-B66B396FAAA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80D87C1-675A-4348-A2A1-2F40236A1CBF}" type="presOf" srcId="{517AE62F-01FF-4A15-82E6-B66B396FAAAD}" destId="{0C0B8772-D65F-4493-9227-D4D3EA166DA1}" srcOrd="1" destOrd="0" presId="urn:microsoft.com/office/officeart/2005/8/layout/list1"/>
    <dgm:cxn modelId="{2C42F310-F271-4A9E-8967-5A3C14B2ACDA}" srcId="{9CE9DEDA-4026-4772-BAA6-7EC5F33435AB}" destId="{082B6F48-C9A7-4440-BF32-0D1F6383466A}" srcOrd="3" destOrd="0" parTransId="{97F6CB78-CBA6-47A2-8364-EFFD7189CE08}" sibTransId="{270BC4D0-7995-427B-A28D-EB493664E402}"/>
    <dgm:cxn modelId="{9B5036D4-1BEA-4FA5-BAF3-71D518C1EED1}" type="presOf" srcId="{7AE53CF5-0351-4A98-A1E0-4C9FF4885E8B}" destId="{C5F3AEA4-0783-4F89-91FE-378CE6F6CE01}" srcOrd="1" destOrd="0" presId="urn:microsoft.com/office/officeart/2005/8/layout/list1"/>
    <dgm:cxn modelId="{CD7EA281-7F24-4001-AF56-3B2FFBCEAA41}" srcId="{9CE9DEDA-4026-4772-BAA6-7EC5F33435AB}" destId="{9FA1900A-8EDE-4BD3-A01D-DE7632E6C3E9}" srcOrd="0" destOrd="0" parTransId="{2B3B7DFE-83C4-41ED-9319-746782342643}" sibTransId="{2780D875-7939-48A0-962F-3EFEEB2CA689}"/>
    <dgm:cxn modelId="{31C92FC8-DE60-416D-9F8C-592A772CAB64}" type="presOf" srcId="{0E309C14-7BA3-4C46-ABBE-4782E30398C8}" destId="{49C4E2AA-D309-42F8-90DD-1AB9C354B50E}" srcOrd="0" destOrd="0" presId="urn:microsoft.com/office/officeart/2005/8/layout/list1"/>
    <dgm:cxn modelId="{AFC74CC9-34C8-48E5-95EE-1783A164E2E8}" type="presOf" srcId="{517AE62F-01FF-4A15-82E6-B66B396FAAAD}" destId="{04B1E77A-4DDB-4799-B12E-7F96E6A9DE74}" srcOrd="0" destOrd="0" presId="urn:microsoft.com/office/officeart/2005/8/layout/list1"/>
    <dgm:cxn modelId="{9F26759B-88FB-4AB8-A201-9C4D67FF51B7}" srcId="{082B6F48-C9A7-4440-BF32-0D1F6383466A}" destId="{68DCAF3D-96E8-4AB4-BA92-B119F4781C74}" srcOrd="0" destOrd="0" parTransId="{0B95F5CA-26E3-4494-B26F-05FF8D568E33}" sibTransId="{0DABA7C3-81C2-4945-9F81-42E3E93975CE}"/>
    <dgm:cxn modelId="{42D384FF-5A7B-488E-97E0-D00DB7880A0A}" srcId="{7AE53CF5-0351-4A98-A1E0-4C9FF4885E8B}" destId="{FCCC28A2-FDB3-4AF7-A7CD-4E3B8ED77DC3}" srcOrd="1" destOrd="0" parTransId="{6D3E9E7B-84C0-4E3C-B85E-101612B7BC78}" sibTransId="{6FDE7859-1600-4EFB-A92D-02DDE2A0BCA3}"/>
    <dgm:cxn modelId="{7962AC1A-17BA-40AF-A015-92D9CD62E390}" type="presOf" srcId="{1F74F55D-F7BD-47A0-B889-9249BE755F48}" destId="{5AA76EA6-5A51-4555-ADB5-20E8A0AB0373}" srcOrd="0" destOrd="0" presId="urn:microsoft.com/office/officeart/2005/8/layout/list1"/>
    <dgm:cxn modelId="{A751B284-CBDE-4F7F-9853-DDF339D72E0D}" srcId="{1F74F55D-F7BD-47A0-B889-9249BE755F48}" destId="{9CE9DEDA-4026-4772-BAA6-7EC5F33435AB}" srcOrd="0" destOrd="0" parTransId="{2FC4D501-21FB-4F54-B6CF-D6D6ACACC7F3}" sibTransId="{E5EED710-3944-4812-8BF0-0ED9FCC7B48A}"/>
    <dgm:cxn modelId="{4B4C980A-89B1-4980-8232-319FE5C4A32A}" type="presOf" srcId="{FCCC28A2-FDB3-4AF7-A7CD-4E3B8ED77DC3}" destId="{49C4E2AA-D309-42F8-90DD-1AB9C354B50E}" srcOrd="0" destOrd="1" presId="urn:microsoft.com/office/officeart/2005/8/layout/list1"/>
    <dgm:cxn modelId="{8DDB8007-B530-4C8A-81D1-BD78F913FFB1}" type="presOf" srcId="{082B6F48-C9A7-4440-BF32-0D1F6383466A}" destId="{C31C9ED9-DCCB-4C82-BD2F-D67C1327BF1C}" srcOrd="0" destOrd="3" presId="urn:microsoft.com/office/officeart/2005/8/layout/list1"/>
    <dgm:cxn modelId="{498F58FB-CACF-4AB2-AE3F-CEBE52FBAACB}" srcId="{9CE9DEDA-4026-4772-BAA6-7EC5F33435AB}" destId="{5668FA78-DCC9-4F7F-BE92-7C730F8E543E}" srcOrd="2" destOrd="0" parTransId="{39C60F33-A368-44BB-9F74-0F470C662A94}" sibTransId="{D5D90B2D-C762-4748-A230-A477F771D4FC}"/>
    <dgm:cxn modelId="{DFB1F072-265B-48E5-B941-517002384635}" type="presOf" srcId="{9CE9DEDA-4026-4772-BAA6-7EC5F33435AB}" destId="{9C5142F7-0DAC-4A1C-BA08-9B5783AB9C13}" srcOrd="1" destOrd="0" presId="urn:microsoft.com/office/officeart/2005/8/layout/list1"/>
    <dgm:cxn modelId="{05379000-264D-4892-84F2-4B5A21D29A70}" type="presOf" srcId="{5668FA78-DCC9-4F7F-BE92-7C730F8E543E}" destId="{C31C9ED9-DCCB-4C82-BD2F-D67C1327BF1C}" srcOrd="0" destOrd="2" presId="urn:microsoft.com/office/officeart/2005/8/layout/list1"/>
    <dgm:cxn modelId="{99DA1900-B29D-4BAD-A007-A725A51A7C8C}" type="presOf" srcId="{7AE53CF5-0351-4A98-A1E0-4C9FF4885E8B}" destId="{D5D16930-64E8-4CEB-AE05-F765E800CDC6}" srcOrd="0" destOrd="0" presId="urn:microsoft.com/office/officeart/2005/8/layout/list1"/>
    <dgm:cxn modelId="{EE5B8B2A-1C28-4BD8-924B-71047F8B49EF}" srcId="{1F74F55D-F7BD-47A0-B889-9249BE755F48}" destId="{517AE62F-01FF-4A15-82E6-B66B396FAAAD}" srcOrd="2" destOrd="0" parTransId="{F125949A-E79C-44A9-861B-2CD0FC2A9019}" sibTransId="{2FD19DB9-B2D0-41F8-B79C-6B4572EE196F}"/>
    <dgm:cxn modelId="{7AF8CE80-C84D-419C-9760-9D36ED7B7DB6}" srcId="{7AE53CF5-0351-4A98-A1E0-4C9FF4885E8B}" destId="{0E309C14-7BA3-4C46-ABBE-4782E30398C8}" srcOrd="0" destOrd="0" parTransId="{E604A389-722D-4E44-BC27-93900F1C4203}" sibTransId="{ED0A8F4A-A2C2-4EE3-9DEC-16AF9875C675}"/>
    <dgm:cxn modelId="{5A0A1396-FF98-4768-9A94-8E35DE228219}" type="presOf" srcId="{9FA1900A-8EDE-4BD3-A01D-DE7632E6C3E9}" destId="{C31C9ED9-DCCB-4C82-BD2F-D67C1327BF1C}" srcOrd="0" destOrd="0" presId="urn:microsoft.com/office/officeart/2005/8/layout/list1"/>
    <dgm:cxn modelId="{2D0804C7-0857-4A6A-8343-D7C89BB80ACE}" srcId="{9CE9DEDA-4026-4772-BAA6-7EC5F33435AB}" destId="{1E07CFC6-3223-4D6C-BD9D-10215BBC8F33}" srcOrd="1" destOrd="0" parTransId="{79D62B8C-FAB3-457E-80BE-E92E85FC47C8}" sibTransId="{66291BE8-F326-4B10-9FAB-838F418C2FB6}"/>
    <dgm:cxn modelId="{6676F692-39E7-46C3-AD98-9338BE13C5A9}" type="presOf" srcId="{9CE9DEDA-4026-4772-BAA6-7EC5F33435AB}" destId="{C50FCDFF-9469-4895-9D70-6CFDAACA6E76}" srcOrd="0" destOrd="0" presId="urn:microsoft.com/office/officeart/2005/8/layout/list1"/>
    <dgm:cxn modelId="{A01D78F1-0285-4074-B541-D705192D7FB8}" srcId="{1F74F55D-F7BD-47A0-B889-9249BE755F48}" destId="{7AE53CF5-0351-4A98-A1E0-4C9FF4885E8B}" srcOrd="1" destOrd="0" parTransId="{01EB1BB6-02E7-4C33-92B8-390AA42D9113}" sibTransId="{9A239384-7B85-4824-BD58-B17209908170}"/>
    <dgm:cxn modelId="{259BCCA9-391F-4DE0-8B9A-487CA3983BB5}" type="presOf" srcId="{1E07CFC6-3223-4D6C-BD9D-10215BBC8F33}" destId="{C31C9ED9-DCCB-4C82-BD2F-D67C1327BF1C}" srcOrd="0" destOrd="1" presId="urn:microsoft.com/office/officeart/2005/8/layout/list1"/>
    <dgm:cxn modelId="{9FB37D75-E85A-413E-A3BE-EFCCA4792E04}" type="presOf" srcId="{68DCAF3D-96E8-4AB4-BA92-B119F4781C74}" destId="{C31C9ED9-DCCB-4C82-BD2F-D67C1327BF1C}" srcOrd="0" destOrd="4" presId="urn:microsoft.com/office/officeart/2005/8/layout/list1"/>
    <dgm:cxn modelId="{05FFCEC1-AF6E-4C2C-BA0B-D973A830711F}" type="presParOf" srcId="{5AA76EA6-5A51-4555-ADB5-20E8A0AB0373}" destId="{990D1FD8-EDDC-4650-90EC-F478CE640B56}" srcOrd="0" destOrd="0" presId="urn:microsoft.com/office/officeart/2005/8/layout/list1"/>
    <dgm:cxn modelId="{BB1A7FA6-73EA-40F5-A410-5D5AEA3565A8}" type="presParOf" srcId="{990D1FD8-EDDC-4650-90EC-F478CE640B56}" destId="{C50FCDFF-9469-4895-9D70-6CFDAACA6E76}" srcOrd="0" destOrd="0" presId="urn:microsoft.com/office/officeart/2005/8/layout/list1"/>
    <dgm:cxn modelId="{2928AAC1-808A-4754-97EE-BF4F0191E8D4}" type="presParOf" srcId="{990D1FD8-EDDC-4650-90EC-F478CE640B56}" destId="{9C5142F7-0DAC-4A1C-BA08-9B5783AB9C13}" srcOrd="1" destOrd="0" presId="urn:microsoft.com/office/officeart/2005/8/layout/list1"/>
    <dgm:cxn modelId="{65A6742C-0DBB-4FB0-8BE3-F37B8B72096A}" type="presParOf" srcId="{5AA76EA6-5A51-4555-ADB5-20E8A0AB0373}" destId="{4CCA0DBA-A6FC-4331-8FBE-DC778E56EB2E}" srcOrd="1" destOrd="0" presId="urn:microsoft.com/office/officeart/2005/8/layout/list1"/>
    <dgm:cxn modelId="{B3F8DDB6-4943-4DD3-8BBE-ECD452B54E79}" type="presParOf" srcId="{5AA76EA6-5A51-4555-ADB5-20E8A0AB0373}" destId="{C31C9ED9-DCCB-4C82-BD2F-D67C1327BF1C}" srcOrd="2" destOrd="0" presId="urn:microsoft.com/office/officeart/2005/8/layout/list1"/>
    <dgm:cxn modelId="{BF77FFF7-7C98-4AE1-813C-CB6501931B83}" type="presParOf" srcId="{5AA76EA6-5A51-4555-ADB5-20E8A0AB0373}" destId="{2407241D-207C-42CF-A390-AB42229C5A90}" srcOrd="3" destOrd="0" presId="urn:microsoft.com/office/officeart/2005/8/layout/list1"/>
    <dgm:cxn modelId="{85D28691-6397-4EB3-954E-0A0946A0467C}" type="presParOf" srcId="{5AA76EA6-5A51-4555-ADB5-20E8A0AB0373}" destId="{4F7573B6-9E3E-4526-99DB-1A0D39EAD207}" srcOrd="4" destOrd="0" presId="urn:microsoft.com/office/officeart/2005/8/layout/list1"/>
    <dgm:cxn modelId="{57AF80A9-0E70-457B-BDBE-C3ED3310B3ED}" type="presParOf" srcId="{4F7573B6-9E3E-4526-99DB-1A0D39EAD207}" destId="{D5D16930-64E8-4CEB-AE05-F765E800CDC6}" srcOrd="0" destOrd="0" presId="urn:microsoft.com/office/officeart/2005/8/layout/list1"/>
    <dgm:cxn modelId="{30A2D9F6-6377-416D-B9D4-7940463D8809}" type="presParOf" srcId="{4F7573B6-9E3E-4526-99DB-1A0D39EAD207}" destId="{C5F3AEA4-0783-4F89-91FE-378CE6F6CE01}" srcOrd="1" destOrd="0" presId="urn:microsoft.com/office/officeart/2005/8/layout/list1"/>
    <dgm:cxn modelId="{F0007850-442B-4391-ACBD-2911D626BD4B}" type="presParOf" srcId="{5AA76EA6-5A51-4555-ADB5-20E8A0AB0373}" destId="{B5D4524E-FD88-4292-BA30-454FFE89FE1E}" srcOrd="5" destOrd="0" presId="urn:microsoft.com/office/officeart/2005/8/layout/list1"/>
    <dgm:cxn modelId="{5B9071D6-4820-4EC8-B151-EC3E2A339F5D}" type="presParOf" srcId="{5AA76EA6-5A51-4555-ADB5-20E8A0AB0373}" destId="{49C4E2AA-D309-42F8-90DD-1AB9C354B50E}" srcOrd="6" destOrd="0" presId="urn:microsoft.com/office/officeart/2005/8/layout/list1"/>
    <dgm:cxn modelId="{E708A87E-7DB2-4A3C-9D02-FC4148293EAA}" type="presParOf" srcId="{5AA76EA6-5A51-4555-ADB5-20E8A0AB0373}" destId="{112A2C0A-17C4-4D30-BCF5-50EC371A4AF0}" srcOrd="7" destOrd="0" presId="urn:microsoft.com/office/officeart/2005/8/layout/list1"/>
    <dgm:cxn modelId="{07D7A5E3-AD19-4534-98C9-EC609359549C}" type="presParOf" srcId="{5AA76EA6-5A51-4555-ADB5-20E8A0AB0373}" destId="{77AF9FFA-D198-443B-A77E-425FA891E865}" srcOrd="8" destOrd="0" presId="urn:microsoft.com/office/officeart/2005/8/layout/list1"/>
    <dgm:cxn modelId="{78976FC0-4E11-4102-A9D8-8C05718C458E}" type="presParOf" srcId="{77AF9FFA-D198-443B-A77E-425FA891E865}" destId="{04B1E77A-4DDB-4799-B12E-7F96E6A9DE74}" srcOrd="0" destOrd="0" presId="urn:microsoft.com/office/officeart/2005/8/layout/list1"/>
    <dgm:cxn modelId="{4BD6188D-77DF-49EA-9EAF-7B1B328845B0}" type="presParOf" srcId="{77AF9FFA-D198-443B-A77E-425FA891E865}" destId="{0C0B8772-D65F-4493-9227-D4D3EA166DA1}" srcOrd="1" destOrd="0" presId="urn:microsoft.com/office/officeart/2005/8/layout/list1"/>
    <dgm:cxn modelId="{99993A83-3196-4330-954A-1797E8F602E4}" type="presParOf" srcId="{5AA76EA6-5A51-4555-ADB5-20E8A0AB0373}" destId="{0893C076-1D15-413B-88DB-87E3B1816776}" srcOrd="9" destOrd="0" presId="urn:microsoft.com/office/officeart/2005/8/layout/list1"/>
    <dgm:cxn modelId="{678625A0-947A-44A6-952F-CC887645EABF}" type="presParOf" srcId="{5AA76EA6-5A51-4555-ADB5-20E8A0AB0373}" destId="{1E78A02A-9572-45BB-A5E3-F4DB391D6A0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6F9DAA0-A2F7-49F0-84ED-23027D84DEB9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1DD3ED14-47E9-413B-8D57-A75324A68D0C}" type="parTrans" cxnId="{3CAD9E37-4500-4F4E-B84D-B499DBE21A04}">
      <dgm:prSet/>
      <dgm:spPr/>
      <dgm:t>
        <a:bodyPr/>
        <a:lstStyle/>
        <a:p>
          <a:endParaRPr lang="en-US"/>
        </a:p>
      </dgm:t>
    </dgm:pt>
    <dgm:pt modelId="{A05806B4-7499-4EAA-BB30-6671E8B8214A}" type="sibTrans" cxnId="{3CAD9E37-4500-4F4E-B84D-B499DBE21A04}">
      <dgm:prSet/>
      <dgm:spPr/>
      <dgm:t>
        <a:bodyPr/>
        <a:lstStyle/>
        <a:p>
          <a:endParaRPr lang="en-US"/>
        </a:p>
      </dgm:t>
    </dgm:pt>
    <dgm:pt modelId="{4B243733-EC93-4F40-AFAF-9B89C3ACA935}">
      <dgm:prSet phldrT="[Texto]"/>
      <dgm:spPr/>
      <dgm:t>
        <a:bodyPr/>
        <a:lstStyle/>
        <a:p>
          <a:r>
            <a:rPr lang="en-US" noProof="0" dirty="0" smtClean="0"/>
            <a:t>2</a:t>
          </a:r>
          <a:endParaRPr lang="en-US" noProof="0" dirty="0"/>
        </a:p>
      </dgm:t>
    </dgm:pt>
    <dgm:pt modelId="{F85D559B-0980-4E1C-BC49-12C820958E66}" type="parTrans" cxnId="{D4B44A98-250C-45F8-8E92-1D49148F0A0B}">
      <dgm:prSet/>
      <dgm:spPr/>
      <dgm:t>
        <a:bodyPr/>
        <a:lstStyle/>
        <a:p>
          <a:endParaRPr lang="en-US"/>
        </a:p>
      </dgm:t>
    </dgm:pt>
    <dgm:pt modelId="{97E50C8A-54E8-4E97-BC6D-A48A599EDF02}" type="sibTrans" cxnId="{D4B44A98-250C-45F8-8E92-1D49148F0A0B}">
      <dgm:prSet/>
      <dgm:spPr/>
      <dgm:t>
        <a:bodyPr/>
        <a:lstStyle/>
        <a:p>
          <a:endParaRPr lang="en-US"/>
        </a:p>
      </dgm:t>
    </dgm:pt>
    <dgm:pt modelId="{36BE3FC7-C3C5-4AD4-A6B9-C7D2E46F5ECC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3</a:t>
          </a:r>
          <a:endParaRPr lang="en-US" noProof="0" dirty="0"/>
        </a:p>
      </dgm:t>
    </dgm:pt>
    <dgm:pt modelId="{1D707A5D-26DF-4789-9E81-6F6B90FF9578}" type="parTrans" cxnId="{8ED03B7F-F303-4A0A-9FD7-6E22A413979C}">
      <dgm:prSet/>
      <dgm:spPr/>
      <dgm:t>
        <a:bodyPr/>
        <a:lstStyle/>
        <a:p>
          <a:endParaRPr lang="en-US"/>
        </a:p>
      </dgm:t>
    </dgm:pt>
    <dgm:pt modelId="{ECB1B4D8-AE2F-42C0-8EC9-1A0EE559DF69}" type="sibTrans" cxnId="{8ED03B7F-F303-4A0A-9FD7-6E22A413979C}">
      <dgm:prSet/>
      <dgm:spPr/>
      <dgm:t>
        <a:bodyPr/>
        <a:lstStyle/>
        <a:p>
          <a:endParaRPr lang="en-US"/>
        </a:p>
      </dgm:t>
    </dgm:pt>
    <dgm:pt modelId="{122EDD97-D9B6-4B47-9396-92FF4640F5FF}">
      <dgm:prSet phldrT="[Texto]"/>
      <dgm:spPr/>
      <dgm:t>
        <a:bodyPr/>
        <a:lstStyle/>
        <a:p>
          <a:r>
            <a:rPr lang="en-US" noProof="0" dirty="0" smtClean="0"/>
            <a:t>4</a:t>
          </a:r>
          <a:endParaRPr lang="en-US" noProof="0" dirty="0"/>
        </a:p>
      </dgm:t>
    </dgm:pt>
    <dgm:pt modelId="{4A32C910-BB73-41D3-9C45-87789AF2735C}" type="parTrans" cxnId="{D4689705-907A-420E-B2E4-22980427981F}">
      <dgm:prSet/>
      <dgm:spPr/>
      <dgm:t>
        <a:bodyPr/>
        <a:lstStyle/>
        <a:p>
          <a:endParaRPr lang="en-US"/>
        </a:p>
      </dgm:t>
    </dgm:pt>
    <dgm:pt modelId="{9FCCF15B-21EC-4638-A07C-EFCC656EB087}" type="sibTrans" cxnId="{D4689705-907A-420E-B2E4-22980427981F}">
      <dgm:prSet/>
      <dgm:spPr/>
      <dgm:t>
        <a:bodyPr/>
        <a:lstStyle/>
        <a:p>
          <a:endParaRPr lang="en-US"/>
        </a:p>
      </dgm:t>
    </dgm:pt>
    <dgm:pt modelId="{F6097B69-00C1-4250-9EA8-62533815212C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5</a:t>
          </a:r>
          <a:endParaRPr lang="en-US" noProof="0" dirty="0"/>
        </a:p>
      </dgm:t>
    </dgm:pt>
    <dgm:pt modelId="{22615161-05DC-4535-B2FE-FEE922007F09}" type="parTrans" cxnId="{1E4DA075-BD5F-4062-96C7-D3EF97BCF5AC}">
      <dgm:prSet/>
      <dgm:spPr/>
      <dgm:t>
        <a:bodyPr/>
        <a:lstStyle/>
        <a:p>
          <a:endParaRPr lang="en-US"/>
        </a:p>
      </dgm:t>
    </dgm:pt>
    <dgm:pt modelId="{C69C383A-A152-4095-9062-05387A398106}" type="sibTrans" cxnId="{1E4DA075-BD5F-4062-96C7-D3EF97BCF5AC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7F7E0-6622-4EA8-AC9F-3913A57AD74B}" type="pres">
      <dgm:prSet presAssocID="{56F9DAA0-A2F7-49F0-84ED-23027D84DEB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DBAEA3-F40F-4C08-8335-78F59205EEF8}" type="pres">
      <dgm:prSet presAssocID="{A05806B4-7499-4EAA-BB30-6671E8B8214A}" presName="sibTrans" presStyleCnt="0"/>
      <dgm:spPr/>
    </dgm:pt>
    <dgm:pt modelId="{0A3E8736-3FE3-4A55-9F22-6C6A8F717ACF}" type="pres">
      <dgm:prSet presAssocID="{4B243733-EC93-4F40-AFAF-9B89C3ACA93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E63CA-DBA4-4F65-9E28-315152736B54}" type="pres">
      <dgm:prSet presAssocID="{97E50C8A-54E8-4E97-BC6D-A48A599EDF02}" presName="sibTrans" presStyleCnt="0"/>
      <dgm:spPr/>
    </dgm:pt>
    <dgm:pt modelId="{1DF250D1-B594-415D-B53C-27198E4E5F76}" type="pres">
      <dgm:prSet presAssocID="{36BE3FC7-C3C5-4AD4-A6B9-C7D2E46F5E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7C121-CAF5-4FA8-B378-B134920B6197}" type="pres">
      <dgm:prSet presAssocID="{ECB1B4D8-AE2F-42C0-8EC9-1A0EE559DF69}" presName="sibTrans" presStyleCnt="0"/>
      <dgm:spPr/>
    </dgm:pt>
    <dgm:pt modelId="{74DDC6B6-3F58-4C57-8777-DCDF711CFAA9}" type="pres">
      <dgm:prSet presAssocID="{122EDD97-D9B6-4B47-9396-92FF4640F5F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77D5D-8703-4A2F-950B-353984D8B131}" type="pres">
      <dgm:prSet presAssocID="{9FCCF15B-21EC-4638-A07C-EFCC656EB087}" presName="sibTrans" presStyleCnt="0"/>
      <dgm:spPr/>
    </dgm:pt>
    <dgm:pt modelId="{D254AFA2-71B7-476C-9E93-37170BA3684E}" type="pres">
      <dgm:prSet presAssocID="{F6097B69-00C1-4250-9EA8-62533815212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DC563-5882-439B-9D3A-3B2DD23D5521}" type="presOf" srcId="{36BE3FC7-C3C5-4AD4-A6B9-C7D2E46F5ECC}" destId="{1DF250D1-B594-415D-B53C-27198E4E5F76}" srcOrd="0" destOrd="0" presId="urn:microsoft.com/office/officeart/2005/8/layout/default#1"/>
    <dgm:cxn modelId="{8ED03B7F-F303-4A0A-9FD7-6E22A413979C}" srcId="{C3E40682-8633-464D-A78A-7F2AD68A1C2B}" destId="{36BE3FC7-C3C5-4AD4-A6B9-C7D2E46F5ECC}" srcOrd="2" destOrd="0" parTransId="{1D707A5D-26DF-4789-9E81-6F6B90FF9578}" sibTransId="{ECB1B4D8-AE2F-42C0-8EC9-1A0EE559DF69}"/>
    <dgm:cxn modelId="{E3DE28C7-4AF6-48C7-B0EB-AF97DD480D34}" type="presOf" srcId="{C3E40682-8633-464D-A78A-7F2AD68A1C2B}" destId="{77852200-FA05-4C6C-A477-CDD76A906A28}" srcOrd="0" destOrd="0" presId="urn:microsoft.com/office/officeart/2005/8/layout/default#1"/>
    <dgm:cxn modelId="{D4689705-907A-420E-B2E4-22980427981F}" srcId="{C3E40682-8633-464D-A78A-7F2AD68A1C2B}" destId="{122EDD97-D9B6-4B47-9396-92FF4640F5FF}" srcOrd="3" destOrd="0" parTransId="{4A32C910-BB73-41D3-9C45-87789AF2735C}" sibTransId="{9FCCF15B-21EC-4638-A07C-EFCC656EB087}"/>
    <dgm:cxn modelId="{D4B44A98-250C-45F8-8E92-1D49148F0A0B}" srcId="{C3E40682-8633-464D-A78A-7F2AD68A1C2B}" destId="{4B243733-EC93-4F40-AFAF-9B89C3ACA935}" srcOrd="1" destOrd="0" parTransId="{F85D559B-0980-4E1C-BC49-12C820958E66}" sibTransId="{97E50C8A-54E8-4E97-BC6D-A48A599EDF02}"/>
    <dgm:cxn modelId="{4336863A-BFC9-4D48-A30F-71C309F8183A}" type="presOf" srcId="{F6097B69-00C1-4250-9EA8-62533815212C}" destId="{D254AFA2-71B7-476C-9E93-37170BA3684E}" srcOrd="0" destOrd="0" presId="urn:microsoft.com/office/officeart/2005/8/layout/default#1"/>
    <dgm:cxn modelId="{EA352B0E-9E3D-475A-8785-E2531A97D79F}" type="presOf" srcId="{56F9DAA0-A2F7-49F0-84ED-23027D84DEB9}" destId="{2FE7F7E0-6622-4EA8-AC9F-3913A57AD74B}" srcOrd="0" destOrd="0" presId="urn:microsoft.com/office/officeart/2005/8/layout/default#1"/>
    <dgm:cxn modelId="{B1B63330-304B-407F-BC02-E0990CC12A56}" type="presOf" srcId="{4B243733-EC93-4F40-AFAF-9B89C3ACA935}" destId="{0A3E8736-3FE3-4A55-9F22-6C6A8F717ACF}" srcOrd="0" destOrd="0" presId="urn:microsoft.com/office/officeart/2005/8/layout/default#1"/>
    <dgm:cxn modelId="{8F8C6A3B-01DA-4A8F-AF52-AFFB3FB44FC1}" type="presOf" srcId="{122EDD97-D9B6-4B47-9396-92FF4640F5FF}" destId="{74DDC6B6-3F58-4C57-8777-DCDF711CFAA9}" srcOrd="0" destOrd="0" presId="urn:microsoft.com/office/officeart/2005/8/layout/default#1"/>
    <dgm:cxn modelId="{1E4DA075-BD5F-4062-96C7-D3EF97BCF5AC}" srcId="{C3E40682-8633-464D-A78A-7F2AD68A1C2B}" destId="{F6097B69-00C1-4250-9EA8-62533815212C}" srcOrd="4" destOrd="0" parTransId="{22615161-05DC-4535-B2FE-FEE922007F09}" sibTransId="{C69C383A-A152-4095-9062-05387A398106}"/>
    <dgm:cxn modelId="{3CAD9E37-4500-4F4E-B84D-B499DBE21A04}" srcId="{C3E40682-8633-464D-A78A-7F2AD68A1C2B}" destId="{56F9DAA0-A2F7-49F0-84ED-23027D84DEB9}" srcOrd="0" destOrd="0" parTransId="{1DD3ED14-47E9-413B-8D57-A75324A68D0C}" sibTransId="{A05806B4-7499-4EAA-BB30-6671E8B8214A}"/>
    <dgm:cxn modelId="{D00C48DA-A1EC-477C-BD05-3DF38DE16EA4}" type="presParOf" srcId="{77852200-FA05-4C6C-A477-CDD76A906A28}" destId="{2FE7F7E0-6622-4EA8-AC9F-3913A57AD74B}" srcOrd="0" destOrd="0" presId="urn:microsoft.com/office/officeart/2005/8/layout/default#1"/>
    <dgm:cxn modelId="{A43B09C2-A64B-4B91-B66C-70115C7D0B07}" type="presParOf" srcId="{77852200-FA05-4C6C-A477-CDD76A906A28}" destId="{16DBAEA3-F40F-4C08-8335-78F59205EEF8}" srcOrd="1" destOrd="0" presId="urn:microsoft.com/office/officeart/2005/8/layout/default#1"/>
    <dgm:cxn modelId="{796E80EE-7D56-48B4-B69F-511338F69C5B}" type="presParOf" srcId="{77852200-FA05-4C6C-A477-CDD76A906A28}" destId="{0A3E8736-3FE3-4A55-9F22-6C6A8F717ACF}" srcOrd="2" destOrd="0" presId="urn:microsoft.com/office/officeart/2005/8/layout/default#1"/>
    <dgm:cxn modelId="{4A2268E8-0666-42A3-AC73-7CFD669F7EB0}" type="presParOf" srcId="{77852200-FA05-4C6C-A477-CDD76A906A28}" destId="{144E63CA-DBA4-4F65-9E28-315152736B54}" srcOrd="3" destOrd="0" presId="urn:microsoft.com/office/officeart/2005/8/layout/default#1"/>
    <dgm:cxn modelId="{DAAE3D44-90B1-4C01-9C08-84B10561418E}" type="presParOf" srcId="{77852200-FA05-4C6C-A477-CDD76A906A28}" destId="{1DF250D1-B594-415D-B53C-27198E4E5F76}" srcOrd="4" destOrd="0" presId="urn:microsoft.com/office/officeart/2005/8/layout/default#1"/>
    <dgm:cxn modelId="{543F3FAE-9FD2-44EF-8A54-30A9D91EDDC9}" type="presParOf" srcId="{77852200-FA05-4C6C-A477-CDD76A906A28}" destId="{F657C121-CAF5-4FA8-B378-B134920B6197}" srcOrd="5" destOrd="0" presId="urn:microsoft.com/office/officeart/2005/8/layout/default#1"/>
    <dgm:cxn modelId="{E8D9F513-2DD7-4E5C-97A6-E722BABF3BE1}" type="presParOf" srcId="{77852200-FA05-4C6C-A477-CDD76A906A28}" destId="{74DDC6B6-3F58-4C57-8777-DCDF711CFAA9}" srcOrd="6" destOrd="0" presId="urn:microsoft.com/office/officeart/2005/8/layout/default#1"/>
    <dgm:cxn modelId="{4B2E6E6A-345A-46ED-8764-F37434109CE5}" type="presParOf" srcId="{77852200-FA05-4C6C-A477-CDD76A906A28}" destId="{2B577D5D-8703-4A2F-950B-353984D8B131}" srcOrd="7" destOrd="0" presId="urn:microsoft.com/office/officeart/2005/8/layout/default#1"/>
    <dgm:cxn modelId="{1C6C3AAD-F7A2-4024-9E2A-D0253DC1540A}" type="presParOf" srcId="{77852200-FA05-4C6C-A477-CDD76A906A28}" destId="{D254AFA2-71B7-476C-9E93-37170BA3684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6F9DAA0-A2F7-49F0-84ED-23027D84DEB9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1DD3ED14-47E9-413B-8D57-A75324A68D0C}" type="parTrans" cxnId="{3CAD9E37-4500-4F4E-B84D-B499DBE21A04}">
      <dgm:prSet/>
      <dgm:spPr/>
      <dgm:t>
        <a:bodyPr/>
        <a:lstStyle/>
        <a:p>
          <a:endParaRPr lang="en-US"/>
        </a:p>
      </dgm:t>
    </dgm:pt>
    <dgm:pt modelId="{A05806B4-7499-4EAA-BB30-6671E8B8214A}" type="sibTrans" cxnId="{3CAD9E37-4500-4F4E-B84D-B499DBE21A04}">
      <dgm:prSet/>
      <dgm:spPr/>
      <dgm:t>
        <a:bodyPr/>
        <a:lstStyle/>
        <a:p>
          <a:endParaRPr lang="en-US"/>
        </a:p>
      </dgm:t>
    </dgm:pt>
    <dgm:pt modelId="{4B243733-EC93-4F40-AFAF-9B89C3ACA935}">
      <dgm:prSet phldrT="[Texto]"/>
      <dgm:spPr/>
      <dgm:t>
        <a:bodyPr/>
        <a:lstStyle/>
        <a:p>
          <a:r>
            <a:rPr lang="en-US" noProof="0" dirty="0" smtClean="0"/>
            <a:t>2</a:t>
          </a:r>
          <a:endParaRPr lang="en-US" noProof="0" dirty="0"/>
        </a:p>
      </dgm:t>
    </dgm:pt>
    <dgm:pt modelId="{F85D559B-0980-4E1C-BC49-12C820958E66}" type="parTrans" cxnId="{D4B44A98-250C-45F8-8E92-1D49148F0A0B}">
      <dgm:prSet/>
      <dgm:spPr/>
      <dgm:t>
        <a:bodyPr/>
        <a:lstStyle/>
        <a:p>
          <a:endParaRPr lang="en-US"/>
        </a:p>
      </dgm:t>
    </dgm:pt>
    <dgm:pt modelId="{97E50C8A-54E8-4E97-BC6D-A48A599EDF02}" type="sibTrans" cxnId="{D4B44A98-250C-45F8-8E92-1D49148F0A0B}">
      <dgm:prSet/>
      <dgm:spPr/>
      <dgm:t>
        <a:bodyPr/>
        <a:lstStyle/>
        <a:p>
          <a:endParaRPr lang="en-US"/>
        </a:p>
      </dgm:t>
    </dgm:pt>
    <dgm:pt modelId="{36BE3FC7-C3C5-4AD4-A6B9-C7D2E46F5ECC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3</a:t>
          </a:r>
          <a:endParaRPr lang="en-US" noProof="0" dirty="0"/>
        </a:p>
      </dgm:t>
    </dgm:pt>
    <dgm:pt modelId="{1D707A5D-26DF-4789-9E81-6F6B90FF9578}" type="parTrans" cxnId="{8ED03B7F-F303-4A0A-9FD7-6E22A413979C}">
      <dgm:prSet/>
      <dgm:spPr/>
      <dgm:t>
        <a:bodyPr/>
        <a:lstStyle/>
        <a:p>
          <a:endParaRPr lang="en-US"/>
        </a:p>
      </dgm:t>
    </dgm:pt>
    <dgm:pt modelId="{ECB1B4D8-AE2F-42C0-8EC9-1A0EE559DF69}" type="sibTrans" cxnId="{8ED03B7F-F303-4A0A-9FD7-6E22A413979C}">
      <dgm:prSet/>
      <dgm:spPr/>
      <dgm:t>
        <a:bodyPr/>
        <a:lstStyle/>
        <a:p>
          <a:endParaRPr lang="en-US"/>
        </a:p>
      </dgm:t>
    </dgm:pt>
    <dgm:pt modelId="{122EDD97-D9B6-4B47-9396-92FF4640F5FF}">
      <dgm:prSet phldrT="[Texto]"/>
      <dgm:spPr/>
      <dgm:t>
        <a:bodyPr/>
        <a:lstStyle/>
        <a:p>
          <a:r>
            <a:rPr lang="en-US" noProof="0" dirty="0" smtClean="0"/>
            <a:t>4</a:t>
          </a:r>
          <a:endParaRPr lang="en-US" noProof="0" dirty="0"/>
        </a:p>
      </dgm:t>
    </dgm:pt>
    <dgm:pt modelId="{4A32C910-BB73-41D3-9C45-87789AF2735C}" type="parTrans" cxnId="{D4689705-907A-420E-B2E4-22980427981F}">
      <dgm:prSet/>
      <dgm:spPr/>
      <dgm:t>
        <a:bodyPr/>
        <a:lstStyle/>
        <a:p>
          <a:endParaRPr lang="en-US"/>
        </a:p>
      </dgm:t>
    </dgm:pt>
    <dgm:pt modelId="{9FCCF15B-21EC-4638-A07C-EFCC656EB087}" type="sibTrans" cxnId="{D4689705-907A-420E-B2E4-22980427981F}">
      <dgm:prSet/>
      <dgm:spPr/>
      <dgm:t>
        <a:bodyPr/>
        <a:lstStyle/>
        <a:p>
          <a:endParaRPr lang="en-US"/>
        </a:p>
      </dgm:t>
    </dgm:pt>
    <dgm:pt modelId="{F6097B69-00C1-4250-9EA8-62533815212C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5</a:t>
          </a:r>
          <a:endParaRPr lang="en-US" noProof="0" dirty="0"/>
        </a:p>
      </dgm:t>
    </dgm:pt>
    <dgm:pt modelId="{22615161-05DC-4535-B2FE-FEE922007F09}" type="parTrans" cxnId="{1E4DA075-BD5F-4062-96C7-D3EF97BCF5AC}">
      <dgm:prSet/>
      <dgm:spPr/>
      <dgm:t>
        <a:bodyPr/>
        <a:lstStyle/>
        <a:p>
          <a:endParaRPr lang="en-US"/>
        </a:p>
      </dgm:t>
    </dgm:pt>
    <dgm:pt modelId="{C69C383A-A152-4095-9062-05387A398106}" type="sibTrans" cxnId="{1E4DA075-BD5F-4062-96C7-D3EF97BCF5AC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7F7E0-6622-4EA8-AC9F-3913A57AD74B}" type="pres">
      <dgm:prSet presAssocID="{56F9DAA0-A2F7-49F0-84ED-23027D84DEB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DBAEA3-F40F-4C08-8335-78F59205EEF8}" type="pres">
      <dgm:prSet presAssocID="{A05806B4-7499-4EAA-BB30-6671E8B8214A}" presName="sibTrans" presStyleCnt="0"/>
      <dgm:spPr/>
    </dgm:pt>
    <dgm:pt modelId="{0A3E8736-3FE3-4A55-9F22-6C6A8F717ACF}" type="pres">
      <dgm:prSet presAssocID="{4B243733-EC93-4F40-AFAF-9B89C3ACA93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E63CA-DBA4-4F65-9E28-315152736B54}" type="pres">
      <dgm:prSet presAssocID="{97E50C8A-54E8-4E97-BC6D-A48A599EDF02}" presName="sibTrans" presStyleCnt="0"/>
      <dgm:spPr/>
    </dgm:pt>
    <dgm:pt modelId="{1DF250D1-B594-415D-B53C-27198E4E5F76}" type="pres">
      <dgm:prSet presAssocID="{36BE3FC7-C3C5-4AD4-A6B9-C7D2E46F5E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7C121-CAF5-4FA8-B378-B134920B6197}" type="pres">
      <dgm:prSet presAssocID="{ECB1B4D8-AE2F-42C0-8EC9-1A0EE559DF69}" presName="sibTrans" presStyleCnt="0"/>
      <dgm:spPr/>
    </dgm:pt>
    <dgm:pt modelId="{74DDC6B6-3F58-4C57-8777-DCDF711CFAA9}" type="pres">
      <dgm:prSet presAssocID="{122EDD97-D9B6-4B47-9396-92FF4640F5F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77D5D-8703-4A2F-950B-353984D8B131}" type="pres">
      <dgm:prSet presAssocID="{9FCCF15B-21EC-4638-A07C-EFCC656EB087}" presName="sibTrans" presStyleCnt="0"/>
      <dgm:spPr/>
    </dgm:pt>
    <dgm:pt modelId="{D254AFA2-71B7-476C-9E93-37170BA3684E}" type="pres">
      <dgm:prSet presAssocID="{F6097B69-00C1-4250-9EA8-62533815212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D03B7F-F303-4A0A-9FD7-6E22A413979C}" srcId="{C3E40682-8633-464D-A78A-7F2AD68A1C2B}" destId="{36BE3FC7-C3C5-4AD4-A6B9-C7D2E46F5ECC}" srcOrd="2" destOrd="0" parTransId="{1D707A5D-26DF-4789-9E81-6F6B90FF9578}" sibTransId="{ECB1B4D8-AE2F-42C0-8EC9-1A0EE559DF69}"/>
    <dgm:cxn modelId="{5BDFF0EE-AE77-4C36-8C49-0F87CE1C68E3}" type="presOf" srcId="{F6097B69-00C1-4250-9EA8-62533815212C}" destId="{D254AFA2-71B7-476C-9E93-37170BA3684E}" srcOrd="0" destOrd="0" presId="urn:microsoft.com/office/officeart/2005/8/layout/default#1"/>
    <dgm:cxn modelId="{91DB0D68-B9AA-44A9-BDD9-FD38E0B3F4EC}" type="presOf" srcId="{36BE3FC7-C3C5-4AD4-A6B9-C7D2E46F5ECC}" destId="{1DF250D1-B594-415D-B53C-27198E4E5F76}" srcOrd="0" destOrd="0" presId="urn:microsoft.com/office/officeart/2005/8/layout/default#1"/>
    <dgm:cxn modelId="{1B7311E6-2145-44C6-BB4F-3BCBC9D64EFA}" type="presOf" srcId="{C3E40682-8633-464D-A78A-7F2AD68A1C2B}" destId="{77852200-FA05-4C6C-A477-CDD76A906A28}" srcOrd="0" destOrd="0" presId="urn:microsoft.com/office/officeart/2005/8/layout/default#1"/>
    <dgm:cxn modelId="{D4689705-907A-420E-B2E4-22980427981F}" srcId="{C3E40682-8633-464D-A78A-7F2AD68A1C2B}" destId="{122EDD97-D9B6-4B47-9396-92FF4640F5FF}" srcOrd="3" destOrd="0" parTransId="{4A32C910-BB73-41D3-9C45-87789AF2735C}" sibTransId="{9FCCF15B-21EC-4638-A07C-EFCC656EB087}"/>
    <dgm:cxn modelId="{AD71300A-F175-442D-9883-A58C67DBE46C}" type="presOf" srcId="{122EDD97-D9B6-4B47-9396-92FF4640F5FF}" destId="{74DDC6B6-3F58-4C57-8777-DCDF711CFAA9}" srcOrd="0" destOrd="0" presId="urn:microsoft.com/office/officeart/2005/8/layout/default#1"/>
    <dgm:cxn modelId="{D4B44A98-250C-45F8-8E92-1D49148F0A0B}" srcId="{C3E40682-8633-464D-A78A-7F2AD68A1C2B}" destId="{4B243733-EC93-4F40-AFAF-9B89C3ACA935}" srcOrd="1" destOrd="0" parTransId="{F85D559B-0980-4E1C-BC49-12C820958E66}" sibTransId="{97E50C8A-54E8-4E97-BC6D-A48A599EDF02}"/>
    <dgm:cxn modelId="{FA38E43F-A796-4341-A05D-303FEA73A11D}" type="presOf" srcId="{4B243733-EC93-4F40-AFAF-9B89C3ACA935}" destId="{0A3E8736-3FE3-4A55-9F22-6C6A8F717ACF}" srcOrd="0" destOrd="0" presId="urn:microsoft.com/office/officeart/2005/8/layout/default#1"/>
    <dgm:cxn modelId="{3CAD9E37-4500-4F4E-B84D-B499DBE21A04}" srcId="{C3E40682-8633-464D-A78A-7F2AD68A1C2B}" destId="{56F9DAA0-A2F7-49F0-84ED-23027D84DEB9}" srcOrd="0" destOrd="0" parTransId="{1DD3ED14-47E9-413B-8D57-A75324A68D0C}" sibTransId="{A05806B4-7499-4EAA-BB30-6671E8B8214A}"/>
    <dgm:cxn modelId="{1E4DA075-BD5F-4062-96C7-D3EF97BCF5AC}" srcId="{C3E40682-8633-464D-A78A-7F2AD68A1C2B}" destId="{F6097B69-00C1-4250-9EA8-62533815212C}" srcOrd="4" destOrd="0" parTransId="{22615161-05DC-4535-B2FE-FEE922007F09}" sibTransId="{C69C383A-A152-4095-9062-05387A398106}"/>
    <dgm:cxn modelId="{90A8C3B5-2128-48F4-A58C-BF2DFA922B67}" type="presOf" srcId="{56F9DAA0-A2F7-49F0-84ED-23027D84DEB9}" destId="{2FE7F7E0-6622-4EA8-AC9F-3913A57AD74B}" srcOrd="0" destOrd="0" presId="urn:microsoft.com/office/officeart/2005/8/layout/default#1"/>
    <dgm:cxn modelId="{75A62A54-F8AE-42DE-A39C-7D0EE53F2F37}" type="presParOf" srcId="{77852200-FA05-4C6C-A477-CDD76A906A28}" destId="{2FE7F7E0-6622-4EA8-AC9F-3913A57AD74B}" srcOrd="0" destOrd="0" presId="urn:microsoft.com/office/officeart/2005/8/layout/default#1"/>
    <dgm:cxn modelId="{DCBCE8E7-6AAB-458A-9827-825DCAB74946}" type="presParOf" srcId="{77852200-FA05-4C6C-A477-CDD76A906A28}" destId="{16DBAEA3-F40F-4C08-8335-78F59205EEF8}" srcOrd="1" destOrd="0" presId="urn:microsoft.com/office/officeart/2005/8/layout/default#1"/>
    <dgm:cxn modelId="{5A1B417E-544E-4EA0-AF40-056043A6BB64}" type="presParOf" srcId="{77852200-FA05-4C6C-A477-CDD76A906A28}" destId="{0A3E8736-3FE3-4A55-9F22-6C6A8F717ACF}" srcOrd="2" destOrd="0" presId="urn:microsoft.com/office/officeart/2005/8/layout/default#1"/>
    <dgm:cxn modelId="{3F8CF210-6170-4B39-A700-39C65E28421D}" type="presParOf" srcId="{77852200-FA05-4C6C-A477-CDD76A906A28}" destId="{144E63CA-DBA4-4F65-9E28-315152736B54}" srcOrd="3" destOrd="0" presId="urn:microsoft.com/office/officeart/2005/8/layout/default#1"/>
    <dgm:cxn modelId="{102EE35E-5A48-40A8-B2CF-D4D6DC98EC3C}" type="presParOf" srcId="{77852200-FA05-4C6C-A477-CDD76A906A28}" destId="{1DF250D1-B594-415D-B53C-27198E4E5F76}" srcOrd="4" destOrd="0" presId="urn:microsoft.com/office/officeart/2005/8/layout/default#1"/>
    <dgm:cxn modelId="{26A3C9FB-B2E8-4B06-A983-FABB06BF0796}" type="presParOf" srcId="{77852200-FA05-4C6C-A477-CDD76A906A28}" destId="{F657C121-CAF5-4FA8-B378-B134920B6197}" srcOrd="5" destOrd="0" presId="urn:microsoft.com/office/officeart/2005/8/layout/default#1"/>
    <dgm:cxn modelId="{EEAE15DF-B46A-4F4C-820F-A2949C320A66}" type="presParOf" srcId="{77852200-FA05-4C6C-A477-CDD76A906A28}" destId="{74DDC6B6-3F58-4C57-8777-DCDF711CFAA9}" srcOrd="6" destOrd="0" presId="urn:microsoft.com/office/officeart/2005/8/layout/default#1"/>
    <dgm:cxn modelId="{74CA2035-2A92-42F9-A40F-B02245CB660F}" type="presParOf" srcId="{77852200-FA05-4C6C-A477-CDD76A906A28}" destId="{2B577D5D-8703-4A2F-950B-353984D8B131}" srcOrd="7" destOrd="0" presId="urn:microsoft.com/office/officeart/2005/8/layout/default#1"/>
    <dgm:cxn modelId="{6B75575A-4608-49F2-963D-6A08F0C8E2BB}" type="presParOf" srcId="{77852200-FA05-4C6C-A477-CDD76A906A28}" destId="{D254AFA2-71B7-476C-9E93-37170BA3684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6F9DAA0-A2F7-49F0-84ED-23027D84DEB9}">
      <dgm:prSet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1DD3ED14-47E9-413B-8D57-A75324A68D0C}" type="parTrans" cxnId="{3CAD9E37-4500-4F4E-B84D-B499DBE21A04}">
      <dgm:prSet/>
      <dgm:spPr/>
      <dgm:t>
        <a:bodyPr/>
        <a:lstStyle/>
        <a:p>
          <a:endParaRPr lang="en-US"/>
        </a:p>
      </dgm:t>
    </dgm:pt>
    <dgm:pt modelId="{A05806B4-7499-4EAA-BB30-6671E8B8214A}" type="sibTrans" cxnId="{3CAD9E37-4500-4F4E-B84D-B499DBE21A04}">
      <dgm:prSet/>
      <dgm:spPr/>
      <dgm:t>
        <a:bodyPr/>
        <a:lstStyle/>
        <a:p>
          <a:endParaRPr lang="en-US"/>
        </a:p>
      </dgm:t>
    </dgm:pt>
    <dgm:pt modelId="{4B243733-EC93-4F40-AFAF-9B89C3ACA935}">
      <dgm:prSet phldrT="[Texto]"/>
      <dgm:spPr/>
      <dgm:t>
        <a:bodyPr/>
        <a:lstStyle/>
        <a:p>
          <a:r>
            <a:rPr lang="en-US" noProof="0" dirty="0" smtClean="0"/>
            <a:t>2</a:t>
          </a:r>
          <a:endParaRPr lang="en-US" noProof="0" dirty="0"/>
        </a:p>
      </dgm:t>
    </dgm:pt>
    <dgm:pt modelId="{F85D559B-0980-4E1C-BC49-12C820958E66}" type="parTrans" cxnId="{D4B44A98-250C-45F8-8E92-1D49148F0A0B}">
      <dgm:prSet/>
      <dgm:spPr/>
      <dgm:t>
        <a:bodyPr/>
        <a:lstStyle/>
        <a:p>
          <a:endParaRPr lang="en-US"/>
        </a:p>
      </dgm:t>
    </dgm:pt>
    <dgm:pt modelId="{97E50C8A-54E8-4E97-BC6D-A48A599EDF02}" type="sibTrans" cxnId="{D4B44A98-250C-45F8-8E92-1D49148F0A0B}">
      <dgm:prSet/>
      <dgm:spPr/>
      <dgm:t>
        <a:bodyPr/>
        <a:lstStyle/>
        <a:p>
          <a:endParaRPr lang="en-US"/>
        </a:p>
      </dgm:t>
    </dgm:pt>
    <dgm:pt modelId="{36BE3FC7-C3C5-4AD4-A6B9-C7D2E46F5ECC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3</a:t>
          </a:r>
          <a:endParaRPr lang="en-US" noProof="0" dirty="0"/>
        </a:p>
      </dgm:t>
    </dgm:pt>
    <dgm:pt modelId="{1D707A5D-26DF-4789-9E81-6F6B90FF9578}" type="parTrans" cxnId="{8ED03B7F-F303-4A0A-9FD7-6E22A413979C}">
      <dgm:prSet/>
      <dgm:spPr/>
      <dgm:t>
        <a:bodyPr/>
        <a:lstStyle/>
        <a:p>
          <a:endParaRPr lang="en-US"/>
        </a:p>
      </dgm:t>
    </dgm:pt>
    <dgm:pt modelId="{ECB1B4D8-AE2F-42C0-8EC9-1A0EE559DF69}" type="sibTrans" cxnId="{8ED03B7F-F303-4A0A-9FD7-6E22A413979C}">
      <dgm:prSet/>
      <dgm:spPr/>
      <dgm:t>
        <a:bodyPr/>
        <a:lstStyle/>
        <a:p>
          <a:endParaRPr lang="en-US"/>
        </a:p>
      </dgm:t>
    </dgm:pt>
    <dgm:pt modelId="{122EDD97-D9B6-4B47-9396-92FF4640F5FF}">
      <dgm:prSet phldrT="[Texto]"/>
      <dgm:spPr/>
      <dgm:t>
        <a:bodyPr/>
        <a:lstStyle/>
        <a:p>
          <a:r>
            <a:rPr lang="en-US" noProof="0" dirty="0" smtClean="0"/>
            <a:t>4</a:t>
          </a:r>
          <a:endParaRPr lang="en-US" noProof="0" dirty="0"/>
        </a:p>
      </dgm:t>
    </dgm:pt>
    <dgm:pt modelId="{4A32C910-BB73-41D3-9C45-87789AF2735C}" type="parTrans" cxnId="{D4689705-907A-420E-B2E4-22980427981F}">
      <dgm:prSet/>
      <dgm:spPr/>
      <dgm:t>
        <a:bodyPr/>
        <a:lstStyle/>
        <a:p>
          <a:endParaRPr lang="en-US"/>
        </a:p>
      </dgm:t>
    </dgm:pt>
    <dgm:pt modelId="{9FCCF15B-21EC-4638-A07C-EFCC656EB087}" type="sibTrans" cxnId="{D4689705-907A-420E-B2E4-22980427981F}">
      <dgm:prSet/>
      <dgm:spPr/>
      <dgm:t>
        <a:bodyPr/>
        <a:lstStyle/>
        <a:p>
          <a:endParaRPr lang="en-US"/>
        </a:p>
      </dgm:t>
    </dgm:pt>
    <dgm:pt modelId="{F6097B69-00C1-4250-9EA8-62533815212C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5</a:t>
          </a:r>
          <a:endParaRPr lang="en-US" noProof="0" dirty="0"/>
        </a:p>
      </dgm:t>
    </dgm:pt>
    <dgm:pt modelId="{22615161-05DC-4535-B2FE-FEE922007F09}" type="parTrans" cxnId="{1E4DA075-BD5F-4062-96C7-D3EF97BCF5AC}">
      <dgm:prSet/>
      <dgm:spPr/>
      <dgm:t>
        <a:bodyPr/>
        <a:lstStyle/>
        <a:p>
          <a:endParaRPr lang="en-US"/>
        </a:p>
      </dgm:t>
    </dgm:pt>
    <dgm:pt modelId="{C69C383A-A152-4095-9062-05387A398106}" type="sibTrans" cxnId="{1E4DA075-BD5F-4062-96C7-D3EF97BCF5AC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7F7E0-6622-4EA8-AC9F-3913A57AD74B}" type="pres">
      <dgm:prSet presAssocID="{56F9DAA0-A2F7-49F0-84ED-23027D84DEB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DBAEA3-F40F-4C08-8335-78F59205EEF8}" type="pres">
      <dgm:prSet presAssocID="{A05806B4-7499-4EAA-BB30-6671E8B8214A}" presName="sibTrans" presStyleCnt="0"/>
      <dgm:spPr/>
    </dgm:pt>
    <dgm:pt modelId="{0A3E8736-3FE3-4A55-9F22-6C6A8F717ACF}" type="pres">
      <dgm:prSet presAssocID="{4B243733-EC93-4F40-AFAF-9B89C3ACA93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E63CA-DBA4-4F65-9E28-315152736B54}" type="pres">
      <dgm:prSet presAssocID="{97E50C8A-54E8-4E97-BC6D-A48A599EDF02}" presName="sibTrans" presStyleCnt="0"/>
      <dgm:spPr/>
    </dgm:pt>
    <dgm:pt modelId="{1DF250D1-B594-415D-B53C-27198E4E5F76}" type="pres">
      <dgm:prSet presAssocID="{36BE3FC7-C3C5-4AD4-A6B9-C7D2E46F5E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7C121-CAF5-4FA8-B378-B134920B6197}" type="pres">
      <dgm:prSet presAssocID="{ECB1B4D8-AE2F-42C0-8EC9-1A0EE559DF69}" presName="sibTrans" presStyleCnt="0"/>
      <dgm:spPr/>
    </dgm:pt>
    <dgm:pt modelId="{74DDC6B6-3F58-4C57-8777-DCDF711CFAA9}" type="pres">
      <dgm:prSet presAssocID="{122EDD97-D9B6-4B47-9396-92FF4640F5F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77D5D-8703-4A2F-950B-353984D8B131}" type="pres">
      <dgm:prSet presAssocID="{9FCCF15B-21EC-4638-A07C-EFCC656EB087}" presName="sibTrans" presStyleCnt="0"/>
      <dgm:spPr/>
    </dgm:pt>
    <dgm:pt modelId="{D254AFA2-71B7-476C-9E93-37170BA3684E}" type="pres">
      <dgm:prSet presAssocID="{F6097B69-00C1-4250-9EA8-62533815212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689705-907A-420E-B2E4-22980427981F}" srcId="{C3E40682-8633-464D-A78A-7F2AD68A1C2B}" destId="{122EDD97-D9B6-4B47-9396-92FF4640F5FF}" srcOrd="3" destOrd="0" parTransId="{4A32C910-BB73-41D3-9C45-87789AF2735C}" sibTransId="{9FCCF15B-21EC-4638-A07C-EFCC656EB087}"/>
    <dgm:cxn modelId="{AE365E4E-DFA4-410C-8EB1-D38951F781C5}" type="presOf" srcId="{F6097B69-00C1-4250-9EA8-62533815212C}" destId="{D254AFA2-71B7-476C-9E93-37170BA3684E}" srcOrd="0" destOrd="0" presId="urn:microsoft.com/office/officeart/2005/8/layout/default#2"/>
    <dgm:cxn modelId="{3CAD9E37-4500-4F4E-B84D-B499DBE21A04}" srcId="{C3E40682-8633-464D-A78A-7F2AD68A1C2B}" destId="{56F9DAA0-A2F7-49F0-84ED-23027D84DEB9}" srcOrd="0" destOrd="0" parTransId="{1DD3ED14-47E9-413B-8D57-A75324A68D0C}" sibTransId="{A05806B4-7499-4EAA-BB30-6671E8B8214A}"/>
    <dgm:cxn modelId="{FC045464-2520-4052-A769-EBEFDA7C26E4}" type="presOf" srcId="{56F9DAA0-A2F7-49F0-84ED-23027D84DEB9}" destId="{2FE7F7E0-6622-4EA8-AC9F-3913A57AD74B}" srcOrd="0" destOrd="0" presId="urn:microsoft.com/office/officeart/2005/8/layout/default#2"/>
    <dgm:cxn modelId="{0EAD850C-ED44-4F5D-903A-F93861C11196}" type="presOf" srcId="{4B243733-EC93-4F40-AFAF-9B89C3ACA935}" destId="{0A3E8736-3FE3-4A55-9F22-6C6A8F717ACF}" srcOrd="0" destOrd="0" presId="urn:microsoft.com/office/officeart/2005/8/layout/default#2"/>
    <dgm:cxn modelId="{AB3EFEA8-A795-4346-A445-9272759BAFBA}" type="presOf" srcId="{36BE3FC7-C3C5-4AD4-A6B9-C7D2E46F5ECC}" destId="{1DF250D1-B594-415D-B53C-27198E4E5F76}" srcOrd="0" destOrd="0" presId="urn:microsoft.com/office/officeart/2005/8/layout/default#2"/>
    <dgm:cxn modelId="{BEC2EE5C-860B-4D45-BDDB-3DBC09063007}" type="presOf" srcId="{122EDD97-D9B6-4B47-9396-92FF4640F5FF}" destId="{74DDC6B6-3F58-4C57-8777-DCDF711CFAA9}" srcOrd="0" destOrd="0" presId="urn:microsoft.com/office/officeart/2005/8/layout/default#2"/>
    <dgm:cxn modelId="{8ED03B7F-F303-4A0A-9FD7-6E22A413979C}" srcId="{C3E40682-8633-464D-A78A-7F2AD68A1C2B}" destId="{36BE3FC7-C3C5-4AD4-A6B9-C7D2E46F5ECC}" srcOrd="2" destOrd="0" parTransId="{1D707A5D-26DF-4789-9E81-6F6B90FF9578}" sibTransId="{ECB1B4D8-AE2F-42C0-8EC9-1A0EE559DF69}"/>
    <dgm:cxn modelId="{1E4DA075-BD5F-4062-96C7-D3EF97BCF5AC}" srcId="{C3E40682-8633-464D-A78A-7F2AD68A1C2B}" destId="{F6097B69-00C1-4250-9EA8-62533815212C}" srcOrd="4" destOrd="0" parTransId="{22615161-05DC-4535-B2FE-FEE922007F09}" sibTransId="{C69C383A-A152-4095-9062-05387A398106}"/>
    <dgm:cxn modelId="{E2F5EA1C-D439-4A22-BAA8-62B7021AB7F4}" type="presOf" srcId="{C3E40682-8633-464D-A78A-7F2AD68A1C2B}" destId="{77852200-FA05-4C6C-A477-CDD76A906A28}" srcOrd="0" destOrd="0" presId="urn:microsoft.com/office/officeart/2005/8/layout/default#2"/>
    <dgm:cxn modelId="{D4B44A98-250C-45F8-8E92-1D49148F0A0B}" srcId="{C3E40682-8633-464D-A78A-7F2AD68A1C2B}" destId="{4B243733-EC93-4F40-AFAF-9B89C3ACA935}" srcOrd="1" destOrd="0" parTransId="{F85D559B-0980-4E1C-BC49-12C820958E66}" sibTransId="{97E50C8A-54E8-4E97-BC6D-A48A599EDF02}"/>
    <dgm:cxn modelId="{BD473203-D1A4-41F4-8E8D-546C41DBA083}" type="presParOf" srcId="{77852200-FA05-4C6C-A477-CDD76A906A28}" destId="{2FE7F7E0-6622-4EA8-AC9F-3913A57AD74B}" srcOrd="0" destOrd="0" presId="urn:microsoft.com/office/officeart/2005/8/layout/default#2"/>
    <dgm:cxn modelId="{1E05594B-76B0-4A24-A7D6-8EDDEF97E4E9}" type="presParOf" srcId="{77852200-FA05-4C6C-A477-CDD76A906A28}" destId="{16DBAEA3-F40F-4C08-8335-78F59205EEF8}" srcOrd="1" destOrd="0" presId="urn:microsoft.com/office/officeart/2005/8/layout/default#2"/>
    <dgm:cxn modelId="{BD6AE149-46E5-4502-9719-A630514FAEC5}" type="presParOf" srcId="{77852200-FA05-4C6C-A477-CDD76A906A28}" destId="{0A3E8736-3FE3-4A55-9F22-6C6A8F717ACF}" srcOrd="2" destOrd="0" presId="urn:microsoft.com/office/officeart/2005/8/layout/default#2"/>
    <dgm:cxn modelId="{009DBE58-D97F-4037-B017-DC2955E730A9}" type="presParOf" srcId="{77852200-FA05-4C6C-A477-CDD76A906A28}" destId="{144E63CA-DBA4-4F65-9E28-315152736B54}" srcOrd="3" destOrd="0" presId="urn:microsoft.com/office/officeart/2005/8/layout/default#2"/>
    <dgm:cxn modelId="{85D681D0-BFE8-4D43-A3B2-FE841FC2CDB8}" type="presParOf" srcId="{77852200-FA05-4C6C-A477-CDD76A906A28}" destId="{1DF250D1-B594-415D-B53C-27198E4E5F76}" srcOrd="4" destOrd="0" presId="urn:microsoft.com/office/officeart/2005/8/layout/default#2"/>
    <dgm:cxn modelId="{E1F8FB7F-BA4F-4218-B79E-AB930CD2EB92}" type="presParOf" srcId="{77852200-FA05-4C6C-A477-CDD76A906A28}" destId="{F657C121-CAF5-4FA8-B378-B134920B6197}" srcOrd="5" destOrd="0" presId="urn:microsoft.com/office/officeart/2005/8/layout/default#2"/>
    <dgm:cxn modelId="{794A9B29-C046-46A4-8AF9-C25E49E5380D}" type="presParOf" srcId="{77852200-FA05-4C6C-A477-CDD76A906A28}" destId="{74DDC6B6-3F58-4C57-8777-DCDF711CFAA9}" srcOrd="6" destOrd="0" presId="urn:microsoft.com/office/officeart/2005/8/layout/default#2"/>
    <dgm:cxn modelId="{51E65CBD-1ECA-46F3-AE9A-849A2664BFB5}" type="presParOf" srcId="{77852200-FA05-4C6C-A477-CDD76A906A28}" destId="{2B577D5D-8703-4A2F-950B-353984D8B131}" srcOrd="7" destOrd="0" presId="urn:microsoft.com/office/officeart/2005/8/layout/default#2"/>
    <dgm:cxn modelId="{2F25FCEB-9139-486A-AC3C-99BAE9084F63}" type="presParOf" srcId="{77852200-FA05-4C6C-A477-CDD76A906A28}" destId="{D254AFA2-71B7-476C-9E93-37170BA3684E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FF2ACE4-F6BE-48E8-B4A6-55182CA7BB8E}">
      <dgm:prSet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A440602A-A940-4F92-A2F5-4E64B5ACB820}" type="parTrans" cxnId="{906A8E3A-B524-4A5E-84F4-EBF227C09224}">
      <dgm:prSet/>
      <dgm:spPr/>
      <dgm:t>
        <a:bodyPr/>
        <a:lstStyle/>
        <a:p>
          <a:endParaRPr lang="en-US"/>
        </a:p>
      </dgm:t>
    </dgm:pt>
    <dgm:pt modelId="{F149F7AE-D4BC-47BD-A9B2-280AA231A924}" type="sibTrans" cxnId="{906A8E3A-B524-4A5E-84F4-EBF227C09224}">
      <dgm:prSet/>
      <dgm:spPr/>
      <dgm:t>
        <a:bodyPr/>
        <a:lstStyle/>
        <a:p>
          <a:endParaRPr lang="en-US"/>
        </a:p>
      </dgm:t>
    </dgm:pt>
    <dgm:pt modelId="{970304F7-2424-40DE-9EA8-1C4D3351EDA9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2</a:t>
          </a:r>
          <a:endParaRPr lang="en-US" noProof="0" dirty="0"/>
        </a:p>
      </dgm:t>
    </dgm:pt>
    <dgm:pt modelId="{B8262D0A-215F-4FFF-AD36-8EAA64D083CA}" type="parTrans" cxnId="{1F32A63A-515D-40C3-A8DC-FA695EA4ADD6}">
      <dgm:prSet/>
      <dgm:spPr/>
      <dgm:t>
        <a:bodyPr/>
        <a:lstStyle/>
        <a:p>
          <a:endParaRPr lang="en-US"/>
        </a:p>
      </dgm:t>
    </dgm:pt>
    <dgm:pt modelId="{2DC307C0-0D27-4E80-A182-C4F29D1D5F87}" type="sibTrans" cxnId="{1F32A63A-515D-40C3-A8DC-FA695EA4ADD6}">
      <dgm:prSet/>
      <dgm:spPr/>
      <dgm:t>
        <a:bodyPr/>
        <a:lstStyle/>
        <a:p>
          <a:endParaRPr lang="en-US"/>
        </a:p>
      </dgm:t>
    </dgm:pt>
    <dgm:pt modelId="{6536D8FE-E049-4007-9642-32F1DB42701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3</a:t>
          </a:r>
          <a:endParaRPr lang="en-US" noProof="0" dirty="0"/>
        </a:p>
      </dgm:t>
    </dgm:pt>
    <dgm:pt modelId="{04216C1E-097F-4406-AE3C-41149F29DC0D}" type="parTrans" cxnId="{8FC5959F-A6B2-4CBF-A476-D14DC4899C13}">
      <dgm:prSet/>
      <dgm:spPr/>
      <dgm:t>
        <a:bodyPr/>
        <a:lstStyle/>
        <a:p>
          <a:endParaRPr lang="en-US"/>
        </a:p>
      </dgm:t>
    </dgm:pt>
    <dgm:pt modelId="{AB115A49-A7EA-407A-B89F-F1A9C8C68528}" type="sibTrans" cxnId="{8FC5959F-A6B2-4CBF-A476-D14DC4899C13}">
      <dgm:prSet/>
      <dgm:spPr/>
      <dgm:t>
        <a:bodyPr/>
        <a:lstStyle/>
        <a:p>
          <a:endParaRPr lang="en-US"/>
        </a:p>
      </dgm:t>
    </dgm:pt>
    <dgm:pt modelId="{79E52C95-8607-4298-BCA1-9AF1B9DC75C9}">
      <dgm:prSet phldrT="[Texto]"/>
      <dgm:spPr/>
      <dgm:t>
        <a:bodyPr/>
        <a:lstStyle/>
        <a:p>
          <a:r>
            <a:rPr lang="en-US" noProof="0" dirty="0" smtClean="0"/>
            <a:t>4</a:t>
          </a:r>
          <a:endParaRPr lang="en-US" noProof="0" dirty="0"/>
        </a:p>
      </dgm:t>
    </dgm:pt>
    <dgm:pt modelId="{A633D0C8-4AED-474D-A99F-949B5D860A07}" type="parTrans" cxnId="{743E67F1-0656-4E26-B19A-D1C02279ABFE}">
      <dgm:prSet/>
      <dgm:spPr/>
      <dgm:t>
        <a:bodyPr/>
        <a:lstStyle/>
        <a:p>
          <a:endParaRPr lang="en-US"/>
        </a:p>
      </dgm:t>
    </dgm:pt>
    <dgm:pt modelId="{AA68A9D4-FED5-4251-8103-E55120DD1336}" type="sibTrans" cxnId="{743E67F1-0656-4E26-B19A-D1C02279ABFE}">
      <dgm:prSet/>
      <dgm:spPr/>
      <dgm:t>
        <a:bodyPr/>
        <a:lstStyle/>
        <a:p>
          <a:endParaRPr lang="en-US"/>
        </a:p>
      </dgm:t>
    </dgm:pt>
    <dgm:pt modelId="{E66064C4-5148-4B02-8962-5008F0A4EA93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5</a:t>
          </a:r>
          <a:endParaRPr lang="en-US" noProof="0" dirty="0"/>
        </a:p>
      </dgm:t>
    </dgm:pt>
    <dgm:pt modelId="{384E5343-3E17-4015-81DB-9AB19B03BA50}" type="parTrans" cxnId="{FC6246D0-D2C6-4D52-98C1-1FBB8AC37825}">
      <dgm:prSet/>
      <dgm:spPr/>
      <dgm:t>
        <a:bodyPr/>
        <a:lstStyle/>
        <a:p>
          <a:endParaRPr lang="en-US"/>
        </a:p>
      </dgm:t>
    </dgm:pt>
    <dgm:pt modelId="{498481DE-3D27-42CA-A616-19ABA919244D}" type="sibTrans" cxnId="{FC6246D0-D2C6-4D52-98C1-1FBB8AC37825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9F2A1DE-DD8F-48A4-B607-5C55A2BAD562}" type="pres">
      <dgm:prSet presAssocID="{3FF2ACE4-F6BE-48E8-B4A6-55182CA7BB8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656DD-ACB5-46DE-A4A3-BBEA5F269851}" type="pres">
      <dgm:prSet presAssocID="{F149F7AE-D4BC-47BD-A9B2-280AA231A924}" presName="sibTrans" presStyleCnt="0"/>
      <dgm:spPr/>
    </dgm:pt>
    <dgm:pt modelId="{9AD978AD-F2EB-4E71-BB9E-F0CFF97E9EA5}" type="pres">
      <dgm:prSet presAssocID="{970304F7-2424-40DE-9EA8-1C4D3351EDA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343E5-E1FE-4DBE-88EB-DAD8BE2835C6}" type="pres">
      <dgm:prSet presAssocID="{2DC307C0-0D27-4E80-A182-C4F29D1D5F87}" presName="sibTrans" presStyleCnt="0"/>
      <dgm:spPr/>
    </dgm:pt>
    <dgm:pt modelId="{E62A76FF-4B1D-421A-AD42-27726ED9FE82}" type="pres">
      <dgm:prSet presAssocID="{6536D8FE-E049-4007-9642-32F1DB42701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7EE78F-4B54-4763-853B-FFEFD7162C2B}" type="pres">
      <dgm:prSet presAssocID="{AB115A49-A7EA-407A-B89F-F1A9C8C68528}" presName="sibTrans" presStyleCnt="0"/>
      <dgm:spPr/>
    </dgm:pt>
    <dgm:pt modelId="{2190FAE5-8AA4-4781-BA7F-53DC4FB0D325}" type="pres">
      <dgm:prSet presAssocID="{79E52C95-8607-4298-BCA1-9AF1B9DC75C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F6B36-3074-4A00-95EF-FE645D1AD4BA}" type="pres">
      <dgm:prSet presAssocID="{AA68A9D4-FED5-4251-8103-E55120DD1336}" presName="sibTrans" presStyleCnt="0"/>
      <dgm:spPr/>
    </dgm:pt>
    <dgm:pt modelId="{5EBD3DB5-615A-4D5D-8FAB-344AEB40C27F}" type="pres">
      <dgm:prSet presAssocID="{E66064C4-5148-4B02-8962-5008F0A4EA9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3E67F1-0656-4E26-B19A-D1C02279ABFE}" srcId="{C3E40682-8633-464D-A78A-7F2AD68A1C2B}" destId="{79E52C95-8607-4298-BCA1-9AF1B9DC75C9}" srcOrd="3" destOrd="0" parTransId="{A633D0C8-4AED-474D-A99F-949B5D860A07}" sibTransId="{AA68A9D4-FED5-4251-8103-E55120DD1336}"/>
    <dgm:cxn modelId="{E6BB54E6-319E-43F1-86A5-68FD6145F304}" type="presOf" srcId="{6536D8FE-E049-4007-9642-32F1DB42701D}" destId="{E62A76FF-4B1D-421A-AD42-27726ED9FE82}" srcOrd="0" destOrd="0" presId="urn:microsoft.com/office/officeart/2005/8/layout/default#3"/>
    <dgm:cxn modelId="{974761B0-1B51-494F-92C2-C1FE47364C4A}" type="presOf" srcId="{79E52C95-8607-4298-BCA1-9AF1B9DC75C9}" destId="{2190FAE5-8AA4-4781-BA7F-53DC4FB0D325}" srcOrd="0" destOrd="0" presId="urn:microsoft.com/office/officeart/2005/8/layout/default#3"/>
    <dgm:cxn modelId="{8FC5959F-A6B2-4CBF-A476-D14DC4899C13}" srcId="{C3E40682-8633-464D-A78A-7F2AD68A1C2B}" destId="{6536D8FE-E049-4007-9642-32F1DB42701D}" srcOrd="2" destOrd="0" parTransId="{04216C1E-097F-4406-AE3C-41149F29DC0D}" sibTransId="{AB115A49-A7EA-407A-B89F-F1A9C8C68528}"/>
    <dgm:cxn modelId="{A3A5714A-73F2-41A9-B307-AAFE2C7A3251}" type="presOf" srcId="{3FF2ACE4-F6BE-48E8-B4A6-55182CA7BB8E}" destId="{09F2A1DE-DD8F-48A4-B607-5C55A2BAD562}" srcOrd="0" destOrd="0" presId="urn:microsoft.com/office/officeart/2005/8/layout/default#3"/>
    <dgm:cxn modelId="{1F32A63A-515D-40C3-A8DC-FA695EA4ADD6}" srcId="{C3E40682-8633-464D-A78A-7F2AD68A1C2B}" destId="{970304F7-2424-40DE-9EA8-1C4D3351EDA9}" srcOrd="1" destOrd="0" parTransId="{B8262D0A-215F-4FFF-AD36-8EAA64D083CA}" sibTransId="{2DC307C0-0D27-4E80-A182-C4F29D1D5F87}"/>
    <dgm:cxn modelId="{0343D0F1-C906-40E9-934E-83C5C260ECE8}" type="presOf" srcId="{C3E40682-8633-464D-A78A-7F2AD68A1C2B}" destId="{77852200-FA05-4C6C-A477-CDD76A906A28}" srcOrd="0" destOrd="0" presId="urn:microsoft.com/office/officeart/2005/8/layout/default#3"/>
    <dgm:cxn modelId="{3F01374D-71A3-4290-AAE8-ED077DD235BD}" type="presOf" srcId="{970304F7-2424-40DE-9EA8-1C4D3351EDA9}" destId="{9AD978AD-F2EB-4E71-BB9E-F0CFF97E9EA5}" srcOrd="0" destOrd="0" presId="urn:microsoft.com/office/officeart/2005/8/layout/default#3"/>
    <dgm:cxn modelId="{906A8E3A-B524-4A5E-84F4-EBF227C09224}" srcId="{C3E40682-8633-464D-A78A-7F2AD68A1C2B}" destId="{3FF2ACE4-F6BE-48E8-B4A6-55182CA7BB8E}" srcOrd="0" destOrd="0" parTransId="{A440602A-A940-4F92-A2F5-4E64B5ACB820}" sibTransId="{F149F7AE-D4BC-47BD-A9B2-280AA231A924}"/>
    <dgm:cxn modelId="{FC6246D0-D2C6-4D52-98C1-1FBB8AC37825}" srcId="{C3E40682-8633-464D-A78A-7F2AD68A1C2B}" destId="{E66064C4-5148-4B02-8962-5008F0A4EA93}" srcOrd="4" destOrd="0" parTransId="{384E5343-3E17-4015-81DB-9AB19B03BA50}" sibTransId="{498481DE-3D27-42CA-A616-19ABA919244D}"/>
    <dgm:cxn modelId="{B84BA2F8-17C8-46E4-B752-C25870CBB47A}" type="presOf" srcId="{E66064C4-5148-4B02-8962-5008F0A4EA93}" destId="{5EBD3DB5-615A-4D5D-8FAB-344AEB40C27F}" srcOrd="0" destOrd="0" presId="urn:microsoft.com/office/officeart/2005/8/layout/default#3"/>
    <dgm:cxn modelId="{D7C4AB4E-19C4-4D95-8192-19CDFB974257}" type="presParOf" srcId="{77852200-FA05-4C6C-A477-CDD76A906A28}" destId="{09F2A1DE-DD8F-48A4-B607-5C55A2BAD562}" srcOrd="0" destOrd="0" presId="urn:microsoft.com/office/officeart/2005/8/layout/default#3"/>
    <dgm:cxn modelId="{F8A71D3C-31B5-4502-914E-D71B93CE7258}" type="presParOf" srcId="{77852200-FA05-4C6C-A477-CDD76A906A28}" destId="{AA7656DD-ACB5-46DE-A4A3-BBEA5F269851}" srcOrd="1" destOrd="0" presId="urn:microsoft.com/office/officeart/2005/8/layout/default#3"/>
    <dgm:cxn modelId="{26DE59E2-FFB3-4F3B-AD96-D582CDCE1DEB}" type="presParOf" srcId="{77852200-FA05-4C6C-A477-CDD76A906A28}" destId="{9AD978AD-F2EB-4E71-BB9E-F0CFF97E9EA5}" srcOrd="2" destOrd="0" presId="urn:microsoft.com/office/officeart/2005/8/layout/default#3"/>
    <dgm:cxn modelId="{18FCC032-39E3-4C42-97A1-5BCF83C4D13D}" type="presParOf" srcId="{77852200-FA05-4C6C-A477-CDD76A906A28}" destId="{5D6343E5-E1FE-4DBE-88EB-DAD8BE2835C6}" srcOrd="3" destOrd="0" presId="urn:microsoft.com/office/officeart/2005/8/layout/default#3"/>
    <dgm:cxn modelId="{A8DDA842-9732-4A69-B02D-9D880B680311}" type="presParOf" srcId="{77852200-FA05-4C6C-A477-CDD76A906A28}" destId="{E62A76FF-4B1D-421A-AD42-27726ED9FE82}" srcOrd="4" destOrd="0" presId="urn:microsoft.com/office/officeart/2005/8/layout/default#3"/>
    <dgm:cxn modelId="{95C1C6D2-DCCF-459B-89B3-8F042EA1AC2E}" type="presParOf" srcId="{77852200-FA05-4C6C-A477-CDD76A906A28}" destId="{3E7EE78F-4B54-4763-853B-FFEFD7162C2B}" srcOrd="5" destOrd="0" presId="urn:microsoft.com/office/officeart/2005/8/layout/default#3"/>
    <dgm:cxn modelId="{89DB8CD4-B4C0-466C-87E1-13FCEFFAE5E5}" type="presParOf" srcId="{77852200-FA05-4C6C-A477-CDD76A906A28}" destId="{2190FAE5-8AA4-4781-BA7F-53DC4FB0D325}" srcOrd="6" destOrd="0" presId="urn:microsoft.com/office/officeart/2005/8/layout/default#3"/>
    <dgm:cxn modelId="{A5495787-0D9F-46C5-B93F-71DAC47C816C}" type="presParOf" srcId="{77852200-FA05-4C6C-A477-CDD76A906A28}" destId="{872F6B36-3074-4A00-95EF-FE645D1AD4BA}" srcOrd="7" destOrd="0" presId="urn:microsoft.com/office/officeart/2005/8/layout/default#3"/>
    <dgm:cxn modelId="{CCB9696D-9A90-465C-828D-8B49E2241833}" type="presParOf" srcId="{77852200-FA05-4C6C-A477-CDD76A906A28}" destId="{5EBD3DB5-615A-4D5D-8FAB-344AEB40C27F}" srcOrd="8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47F2684-C776-40E8-A5D4-3E213E03AE8A}">
      <dgm:prSet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B1766546-8870-485B-8B13-12C50ABC86EB}" type="parTrans" cxnId="{D92B3704-9DD9-4879-A912-D73AAD7D0750}">
      <dgm:prSet/>
      <dgm:spPr/>
      <dgm:t>
        <a:bodyPr/>
        <a:lstStyle/>
        <a:p>
          <a:endParaRPr lang="en-US"/>
        </a:p>
      </dgm:t>
    </dgm:pt>
    <dgm:pt modelId="{08BC0592-B59C-4F4D-83F6-A74B69C30EC3}" type="sibTrans" cxnId="{D92B3704-9DD9-4879-A912-D73AAD7D0750}">
      <dgm:prSet/>
      <dgm:spPr/>
      <dgm:t>
        <a:bodyPr/>
        <a:lstStyle/>
        <a:p>
          <a:endParaRPr lang="en-US"/>
        </a:p>
      </dgm:t>
    </dgm:pt>
    <dgm:pt modelId="{1068AC1D-D00B-48FD-AD96-DB74963C25CC}">
      <dgm:prSet phldrT="[Texto]"/>
      <dgm:spPr/>
      <dgm:t>
        <a:bodyPr/>
        <a:lstStyle/>
        <a:p>
          <a:r>
            <a:rPr lang="en-US" noProof="0" dirty="0" smtClean="0"/>
            <a:t>2</a:t>
          </a:r>
          <a:endParaRPr lang="en-US" noProof="0" dirty="0"/>
        </a:p>
      </dgm:t>
    </dgm:pt>
    <dgm:pt modelId="{5144596D-3B2B-4476-97D3-0ED43B3AB56E}" type="parTrans" cxnId="{807620D5-139E-4890-8441-73FEB5D3CAAC}">
      <dgm:prSet/>
      <dgm:spPr/>
      <dgm:t>
        <a:bodyPr/>
        <a:lstStyle/>
        <a:p>
          <a:endParaRPr lang="en-US"/>
        </a:p>
      </dgm:t>
    </dgm:pt>
    <dgm:pt modelId="{CD9C3C0C-69D8-4D91-AC57-0230B20385B2}" type="sibTrans" cxnId="{807620D5-139E-4890-8441-73FEB5D3CAAC}">
      <dgm:prSet/>
      <dgm:spPr/>
      <dgm:t>
        <a:bodyPr/>
        <a:lstStyle/>
        <a:p>
          <a:endParaRPr lang="en-US"/>
        </a:p>
      </dgm:t>
    </dgm:pt>
    <dgm:pt modelId="{B3D16211-9225-42F1-80F2-4A14949A270A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3</a:t>
          </a:r>
          <a:endParaRPr lang="en-US" noProof="0" dirty="0"/>
        </a:p>
      </dgm:t>
    </dgm:pt>
    <dgm:pt modelId="{DF85FE50-FDCF-488A-BEF3-91FAEEF5F7CF}" type="parTrans" cxnId="{781DC066-7F17-4A84-AC3F-7B381BCA9242}">
      <dgm:prSet/>
      <dgm:spPr/>
      <dgm:t>
        <a:bodyPr/>
        <a:lstStyle/>
        <a:p>
          <a:endParaRPr lang="en-US"/>
        </a:p>
      </dgm:t>
    </dgm:pt>
    <dgm:pt modelId="{ABC5DF65-2B87-4289-8563-D6401953C8F3}" type="sibTrans" cxnId="{781DC066-7F17-4A84-AC3F-7B381BCA9242}">
      <dgm:prSet/>
      <dgm:spPr/>
      <dgm:t>
        <a:bodyPr/>
        <a:lstStyle/>
        <a:p>
          <a:endParaRPr lang="en-US"/>
        </a:p>
      </dgm:t>
    </dgm:pt>
    <dgm:pt modelId="{9C3AC8D7-D4F3-480D-BC42-217DCDAC6269}">
      <dgm:prSet phldrT="[Texto]"/>
      <dgm:spPr/>
      <dgm:t>
        <a:bodyPr/>
        <a:lstStyle/>
        <a:p>
          <a:r>
            <a:rPr lang="en-US" noProof="0" dirty="0" smtClean="0"/>
            <a:t>4</a:t>
          </a:r>
          <a:endParaRPr lang="en-US" noProof="0" dirty="0"/>
        </a:p>
      </dgm:t>
    </dgm:pt>
    <dgm:pt modelId="{FC07DFF8-3D63-45E6-9D66-0440A801694F}" type="parTrans" cxnId="{4F45C4A9-A5D4-4B6B-B556-2E4A3924FF0F}">
      <dgm:prSet/>
      <dgm:spPr/>
      <dgm:t>
        <a:bodyPr/>
        <a:lstStyle/>
        <a:p>
          <a:endParaRPr lang="en-US"/>
        </a:p>
      </dgm:t>
    </dgm:pt>
    <dgm:pt modelId="{E886751A-4C46-4A68-A0C4-53275070A569}" type="sibTrans" cxnId="{4F45C4A9-A5D4-4B6B-B556-2E4A3924FF0F}">
      <dgm:prSet/>
      <dgm:spPr/>
      <dgm:t>
        <a:bodyPr/>
        <a:lstStyle/>
        <a:p>
          <a:endParaRPr lang="en-US"/>
        </a:p>
      </dgm:t>
    </dgm:pt>
    <dgm:pt modelId="{032B2B05-149A-4287-8340-8308F12366E4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5</a:t>
          </a:r>
          <a:endParaRPr lang="en-US" noProof="0" dirty="0"/>
        </a:p>
      </dgm:t>
    </dgm:pt>
    <dgm:pt modelId="{E4C88AF3-3AE3-4139-A441-56D32627F858}" type="parTrans" cxnId="{211816D2-896E-4FA9-9FD4-BD11618D6239}">
      <dgm:prSet/>
      <dgm:spPr/>
      <dgm:t>
        <a:bodyPr/>
        <a:lstStyle/>
        <a:p>
          <a:endParaRPr lang="en-US"/>
        </a:p>
      </dgm:t>
    </dgm:pt>
    <dgm:pt modelId="{4EAD4C66-5779-42C2-A0C4-2FD6560B9429}" type="sibTrans" cxnId="{211816D2-896E-4FA9-9FD4-BD11618D6239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06F6E98-9DFA-4AE6-9FD1-F8E3115CBA9D}" type="pres">
      <dgm:prSet presAssocID="{D47F2684-C776-40E8-A5D4-3E213E03AE8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956F10-C462-4E75-8500-4CF6D4D18FB9}" type="pres">
      <dgm:prSet presAssocID="{08BC0592-B59C-4F4D-83F6-A74B69C30EC3}" presName="sibTrans" presStyleCnt="0"/>
      <dgm:spPr/>
    </dgm:pt>
    <dgm:pt modelId="{5A8AC28E-7323-4BAE-9862-93F11BA12C3D}" type="pres">
      <dgm:prSet presAssocID="{1068AC1D-D00B-48FD-AD96-DB74963C25C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E135E-24CE-4DCD-A7E4-50443E28749C}" type="pres">
      <dgm:prSet presAssocID="{CD9C3C0C-69D8-4D91-AC57-0230B20385B2}" presName="sibTrans" presStyleCnt="0"/>
      <dgm:spPr/>
    </dgm:pt>
    <dgm:pt modelId="{B6C01178-2068-4C9D-AB62-B6C7CAE685C8}" type="pres">
      <dgm:prSet presAssocID="{B3D16211-9225-42F1-80F2-4A14949A270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A1F260-071F-4ACE-A8DF-DFB9DC34ADE6}" type="pres">
      <dgm:prSet presAssocID="{ABC5DF65-2B87-4289-8563-D6401953C8F3}" presName="sibTrans" presStyleCnt="0"/>
      <dgm:spPr/>
    </dgm:pt>
    <dgm:pt modelId="{B9E29AA6-42C9-4659-B118-0B915C738624}" type="pres">
      <dgm:prSet presAssocID="{9C3AC8D7-D4F3-480D-BC42-217DCDAC626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CD919-C61F-4C13-8712-EA354E0E92CC}" type="pres">
      <dgm:prSet presAssocID="{E886751A-4C46-4A68-A0C4-53275070A569}" presName="sibTrans" presStyleCnt="0"/>
      <dgm:spPr/>
    </dgm:pt>
    <dgm:pt modelId="{D7BD9060-5A9F-4B6A-A7F0-45F8595639C3}" type="pres">
      <dgm:prSet presAssocID="{032B2B05-149A-4287-8340-8308F12366E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2B3704-9DD9-4879-A912-D73AAD7D0750}" srcId="{C3E40682-8633-464D-A78A-7F2AD68A1C2B}" destId="{D47F2684-C776-40E8-A5D4-3E213E03AE8A}" srcOrd="0" destOrd="0" parTransId="{B1766546-8870-485B-8B13-12C50ABC86EB}" sibTransId="{08BC0592-B59C-4F4D-83F6-A74B69C30EC3}"/>
    <dgm:cxn modelId="{8DEEF248-6CFB-4E58-BC81-59459AD708F6}" type="presOf" srcId="{032B2B05-149A-4287-8340-8308F12366E4}" destId="{D7BD9060-5A9F-4B6A-A7F0-45F8595639C3}" srcOrd="0" destOrd="0" presId="urn:microsoft.com/office/officeart/2005/8/layout/default#4"/>
    <dgm:cxn modelId="{98DE0D20-74B7-41F3-AFE3-2779A99F17E5}" type="presOf" srcId="{C3E40682-8633-464D-A78A-7F2AD68A1C2B}" destId="{77852200-FA05-4C6C-A477-CDD76A906A28}" srcOrd="0" destOrd="0" presId="urn:microsoft.com/office/officeart/2005/8/layout/default#4"/>
    <dgm:cxn modelId="{4F45C4A9-A5D4-4B6B-B556-2E4A3924FF0F}" srcId="{C3E40682-8633-464D-A78A-7F2AD68A1C2B}" destId="{9C3AC8D7-D4F3-480D-BC42-217DCDAC6269}" srcOrd="3" destOrd="0" parTransId="{FC07DFF8-3D63-45E6-9D66-0440A801694F}" sibTransId="{E886751A-4C46-4A68-A0C4-53275070A569}"/>
    <dgm:cxn modelId="{3761620F-745F-4326-9077-CF711F94931C}" type="presOf" srcId="{D47F2684-C776-40E8-A5D4-3E213E03AE8A}" destId="{406F6E98-9DFA-4AE6-9FD1-F8E3115CBA9D}" srcOrd="0" destOrd="0" presId="urn:microsoft.com/office/officeart/2005/8/layout/default#4"/>
    <dgm:cxn modelId="{807620D5-139E-4890-8441-73FEB5D3CAAC}" srcId="{C3E40682-8633-464D-A78A-7F2AD68A1C2B}" destId="{1068AC1D-D00B-48FD-AD96-DB74963C25CC}" srcOrd="1" destOrd="0" parTransId="{5144596D-3B2B-4476-97D3-0ED43B3AB56E}" sibTransId="{CD9C3C0C-69D8-4D91-AC57-0230B20385B2}"/>
    <dgm:cxn modelId="{C6453E29-A066-4142-A06F-5C0344AF5FB5}" type="presOf" srcId="{B3D16211-9225-42F1-80F2-4A14949A270A}" destId="{B6C01178-2068-4C9D-AB62-B6C7CAE685C8}" srcOrd="0" destOrd="0" presId="urn:microsoft.com/office/officeart/2005/8/layout/default#4"/>
    <dgm:cxn modelId="{F902E1B8-2F74-4608-AC18-E53EC9520E39}" type="presOf" srcId="{1068AC1D-D00B-48FD-AD96-DB74963C25CC}" destId="{5A8AC28E-7323-4BAE-9862-93F11BA12C3D}" srcOrd="0" destOrd="0" presId="urn:microsoft.com/office/officeart/2005/8/layout/default#4"/>
    <dgm:cxn modelId="{82F7F1B1-D0A7-4A65-965D-01959E305AA6}" type="presOf" srcId="{9C3AC8D7-D4F3-480D-BC42-217DCDAC6269}" destId="{B9E29AA6-42C9-4659-B118-0B915C738624}" srcOrd="0" destOrd="0" presId="urn:microsoft.com/office/officeart/2005/8/layout/default#4"/>
    <dgm:cxn modelId="{781DC066-7F17-4A84-AC3F-7B381BCA9242}" srcId="{C3E40682-8633-464D-A78A-7F2AD68A1C2B}" destId="{B3D16211-9225-42F1-80F2-4A14949A270A}" srcOrd="2" destOrd="0" parTransId="{DF85FE50-FDCF-488A-BEF3-91FAEEF5F7CF}" sibTransId="{ABC5DF65-2B87-4289-8563-D6401953C8F3}"/>
    <dgm:cxn modelId="{211816D2-896E-4FA9-9FD4-BD11618D6239}" srcId="{C3E40682-8633-464D-A78A-7F2AD68A1C2B}" destId="{032B2B05-149A-4287-8340-8308F12366E4}" srcOrd="4" destOrd="0" parTransId="{E4C88AF3-3AE3-4139-A441-56D32627F858}" sibTransId="{4EAD4C66-5779-42C2-A0C4-2FD6560B9429}"/>
    <dgm:cxn modelId="{1B23F498-C0A8-4BD2-9278-69576024A4BA}" type="presParOf" srcId="{77852200-FA05-4C6C-A477-CDD76A906A28}" destId="{406F6E98-9DFA-4AE6-9FD1-F8E3115CBA9D}" srcOrd="0" destOrd="0" presId="urn:microsoft.com/office/officeart/2005/8/layout/default#4"/>
    <dgm:cxn modelId="{16CA7238-584C-4483-9C51-C8336635C0FD}" type="presParOf" srcId="{77852200-FA05-4C6C-A477-CDD76A906A28}" destId="{4D956F10-C462-4E75-8500-4CF6D4D18FB9}" srcOrd="1" destOrd="0" presId="urn:microsoft.com/office/officeart/2005/8/layout/default#4"/>
    <dgm:cxn modelId="{71FEF121-343E-4FC6-B00D-BCC7E096F86C}" type="presParOf" srcId="{77852200-FA05-4C6C-A477-CDD76A906A28}" destId="{5A8AC28E-7323-4BAE-9862-93F11BA12C3D}" srcOrd="2" destOrd="0" presId="urn:microsoft.com/office/officeart/2005/8/layout/default#4"/>
    <dgm:cxn modelId="{ADDF0CEE-794C-450B-8A01-ED513726AA52}" type="presParOf" srcId="{77852200-FA05-4C6C-A477-CDD76A906A28}" destId="{7F8E135E-24CE-4DCD-A7E4-50443E28749C}" srcOrd="3" destOrd="0" presId="urn:microsoft.com/office/officeart/2005/8/layout/default#4"/>
    <dgm:cxn modelId="{F63B3814-D332-48F8-8281-4932908FE90E}" type="presParOf" srcId="{77852200-FA05-4C6C-A477-CDD76A906A28}" destId="{B6C01178-2068-4C9D-AB62-B6C7CAE685C8}" srcOrd="4" destOrd="0" presId="urn:microsoft.com/office/officeart/2005/8/layout/default#4"/>
    <dgm:cxn modelId="{4AC73BB6-8CA0-42DB-B36D-08FDE6EE60C6}" type="presParOf" srcId="{77852200-FA05-4C6C-A477-CDD76A906A28}" destId="{F2A1F260-071F-4ACE-A8DF-DFB9DC34ADE6}" srcOrd="5" destOrd="0" presId="urn:microsoft.com/office/officeart/2005/8/layout/default#4"/>
    <dgm:cxn modelId="{A70264C9-91BA-42DD-AABB-6958D7E2C513}" type="presParOf" srcId="{77852200-FA05-4C6C-A477-CDD76A906A28}" destId="{B9E29AA6-42C9-4659-B118-0B915C738624}" srcOrd="6" destOrd="0" presId="urn:microsoft.com/office/officeart/2005/8/layout/default#4"/>
    <dgm:cxn modelId="{73FCFFF7-93F7-4A00-88C2-D393B28A1FA8}" type="presParOf" srcId="{77852200-FA05-4C6C-A477-CDD76A906A28}" destId="{DBACD919-C61F-4C13-8712-EA354E0E92CC}" srcOrd="7" destOrd="0" presId="urn:microsoft.com/office/officeart/2005/8/layout/default#4"/>
    <dgm:cxn modelId="{EC908246-FACB-488B-89D1-CA52CE688AB4}" type="presParOf" srcId="{77852200-FA05-4C6C-A477-CDD76A906A28}" destId="{D7BD9060-5A9F-4B6A-A7F0-45F8595639C3}" srcOrd="8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C5F4676-0A49-4A4F-A8B4-A7932156314E}">
      <dgm:prSet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321AA4D6-E781-48B2-9951-0E08F3430D46}" type="parTrans" cxnId="{74D4EEDB-22E8-45AE-8A1A-196629875522}">
      <dgm:prSet/>
      <dgm:spPr/>
      <dgm:t>
        <a:bodyPr/>
        <a:lstStyle/>
        <a:p>
          <a:endParaRPr lang="en-US"/>
        </a:p>
      </dgm:t>
    </dgm:pt>
    <dgm:pt modelId="{2D700A97-50EB-4007-ABBD-8938181B4378}" type="sibTrans" cxnId="{74D4EEDB-22E8-45AE-8A1A-196629875522}">
      <dgm:prSet/>
      <dgm:spPr/>
      <dgm:t>
        <a:bodyPr/>
        <a:lstStyle/>
        <a:p>
          <a:endParaRPr lang="en-US"/>
        </a:p>
      </dgm:t>
    </dgm:pt>
    <dgm:pt modelId="{D37322D8-787A-437B-BE4B-C838536B7430}">
      <dgm:prSet phldrT="[Texto]"/>
      <dgm:spPr/>
      <dgm:t>
        <a:bodyPr/>
        <a:lstStyle/>
        <a:p>
          <a:r>
            <a:rPr lang="en-US" noProof="0" dirty="0" smtClean="0"/>
            <a:t>2</a:t>
          </a:r>
          <a:endParaRPr lang="en-US" noProof="0" dirty="0"/>
        </a:p>
      </dgm:t>
    </dgm:pt>
    <dgm:pt modelId="{F851D8F4-EDE8-45DB-95D4-6F8CF0DEA843}" type="parTrans" cxnId="{F1F8A603-D943-4D39-90FB-B8B9AE31DD5A}">
      <dgm:prSet/>
      <dgm:spPr/>
      <dgm:t>
        <a:bodyPr/>
        <a:lstStyle/>
        <a:p>
          <a:endParaRPr lang="en-US"/>
        </a:p>
      </dgm:t>
    </dgm:pt>
    <dgm:pt modelId="{C680D660-D6D3-49F7-9268-19B3FE4F0794}" type="sibTrans" cxnId="{F1F8A603-D943-4D39-90FB-B8B9AE31DD5A}">
      <dgm:prSet/>
      <dgm:spPr/>
      <dgm:t>
        <a:bodyPr/>
        <a:lstStyle/>
        <a:p>
          <a:endParaRPr lang="en-US"/>
        </a:p>
      </dgm:t>
    </dgm:pt>
    <dgm:pt modelId="{12D015C4-817E-4DFD-BBB8-FF7A0898A44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3</a:t>
          </a:r>
          <a:endParaRPr lang="en-US" noProof="0" dirty="0"/>
        </a:p>
      </dgm:t>
    </dgm:pt>
    <dgm:pt modelId="{026A79BD-7F88-4B3B-8878-9EA1D0890D17}" type="parTrans" cxnId="{01FF61AA-5318-41C5-B908-7CC285580D09}">
      <dgm:prSet/>
      <dgm:spPr/>
      <dgm:t>
        <a:bodyPr/>
        <a:lstStyle/>
        <a:p>
          <a:endParaRPr lang="en-US"/>
        </a:p>
      </dgm:t>
    </dgm:pt>
    <dgm:pt modelId="{CDA171EB-8118-459E-8BAC-8FD8743EB769}" type="sibTrans" cxnId="{01FF61AA-5318-41C5-B908-7CC285580D09}">
      <dgm:prSet/>
      <dgm:spPr/>
      <dgm:t>
        <a:bodyPr/>
        <a:lstStyle/>
        <a:p>
          <a:endParaRPr lang="en-US"/>
        </a:p>
      </dgm:t>
    </dgm:pt>
    <dgm:pt modelId="{0F14E552-BD9B-4686-979F-B91BDACF5B3E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4</a:t>
          </a:r>
          <a:endParaRPr lang="en-US" noProof="0" dirty="0"/>
        </a:p>
      </dgm:t>
    </dgm:pt>
    <dgm:pt modelId="{EB20DBD5-7854-46A8-8C20-3FBBC41FC0E4}" type="parTrans" cxnId="{DF941175-1232-4BB1-BC8E-15B8215A66D6}">
      <dgm:prSet/>
      <dgm:spPr/>
      <dgm:t>
        <a:bodyPr/>
        <a:lstStyle/>
        <a:p>
          <a:endParaRPr lang="en-US"/>
        </a:p>
      </dgm:t>
    </dgm:pt>
    <dgm:pt modelId="{D5A520F0-C75B-4E42-A30B-0A56F082E02F}" type="sibTrans" cxnId="{DF941175-1232-4BB1-BC8E-15B8215A66D6}">
      <dgm:prSet/>
      <dgm:spPr/>
      <dgm:t>
        <a:bodyPr/>
        <a:lstStyle/>
        <a:p>
          <a:endParaRPr lang="en-US"/>
        </a:p>
      </dgm:t>
    </dgm:pt>
    <dgm:pt modelId="{AAD03E7E-79D7-4FAF-AB0C-AC66C600F38E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5</a:t>
          </a:r>
          <a:endParaRPr lang="en-US" noProof="0" dirty="0"/>
        </a:p>
      </dgm:t>
    </dgm:pt>
    <dgm:pt modelId="{C465420F-8B1B-4229-9D2C-45AC18E4266B}" type="parTrans" cxnId="{2F27929A-87F1-4D9A-ABC9-13254945C5DD}">
      <dgm:prSet/>
      <dgm:spPr/>
      <dgm:t>
        <a:bodyPr/>
        <a:lstStyle/>
        <a:p>
          <a:endParaRPr lang="en-US"/>
        </a:p>
      </dgm:t>
    </dgm:pt>
    <dgm:pt modelId="{34AF5AEB-4CFD-40B9-9904-7A0D3B0F28AF}" type="sibTrans" cxnId="{2F27929A-87F1-4D9A-ABC9-13254945C5DD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D495356-FD63-4677-BA4E-47FADE366A17}" type="pres">
      <dgm:prSet presAssocID="{5C5F4676-0A49-4A4F-A8B4-A7932156314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F618D-F0D5-4946-85B4-4AEAC6A5AA70}" type="pres">
      <dgm:prSet presAssocID="{2D700A97-50EB-4007-ABBD-8938181B4378}" presName="sibTrans" presStyleCnt="0"/>
      <dgm:spPr/>
    </dgm:pt>
    <dgm:pt modelId="{48D4D184-CBAB-47EF-9F69-D82A7845F962}" type="pres">
      <dgm:prSet presAssocID="{D37322D8-787A-437B-BE4B-C838536B743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F2C1A-8BED-446A-B15B-D23490CC0BCD}" type="pres">
      <dgm:prSet presAssocID="{C680D660-D6D3-49F7-9268-19B3FE4F0794}" presName="sibTrans" presStyleCnt="0"/>
      <dgm:spPr/>
    </dgm:pt>
    <dgm:pt modelId="{19064360-F205-4AA4-B19C-4F8250B603AC}" type="pres">
      <dgm:prSet presAssocID="{12D015C4-817E-4DFD-BBB8-FF7A0898A44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D9CFD1-0A0D-4272-BA4B-60AC3144FF1E}" type="pres">
      <dgm:prSet presAssocID="{CDA171EB-8118-459E-8BAC-8FD8743EB769}" presName="sibTrans" presStyleCnt="0"/>
      <dgm:spPr/>
    </dgm:pt>
    <dgm:pt modelId="{5D745D5B-C0AD-4E3F-83DD-9854E622C07E}" type="pres">
      <dgm:prSet presAssocID="{0F14E552-BD9B-4686-979F-B91BDACF5B3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9F3A2-FB87-494F-8FA5-AAA7157F03EA}" type="pres">
      <dgm:prSet presAssocID="{D5A520F0-C75B-4E42-A30B-0A56F082E02F}" presName="sibTrans" presStyleCnt="0"/>
      <dgm:spPr/>
    </dgm:pt>
    <dgm:pt modelId="{9DDBAFC7-28F2-4A86-8A1A-D5622477E07A}" type="pres">
      <dgm:prSet presAssocID="{AAD03E7E-79D7-4FAF-AB0C-AC66C600F38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00594B-EB79-43E3-8443-EAA86B3A654B}" type="presOf" srcId="{C3E40682-8633-464D-A78A-7F2AD68A1C2B}" destId="{77852200-FA05-4C6C-A477-CDD76A906A28}" srcOrd="0" destOrd="0" presId="urn:microsoft.com/office/officeart/2005/8/layout/default#5"/>
    <dgm:cxn modelId="{74D4EEDB-22E8-45AE-8A1A-196629875522}" srcId="{C3E40682-8633-464D-A78A-7F2AD68A1C2B}" destId="{5C5F4676-0A49-4A4F-A8B4-A7932156314E}" srcOrd="0" destOrd="0" parTransId="{321AA4D6-E781-48B2-9951-0E08F3430D46}" sibTransId="{2D700A97-50EB-4007-ABBD-8938181B4378}"/>
    <dgm:cxn modelId="{DF941175-1232-4BB1-BC8E-15B8215A66D6}" srcId="{C3E40682-8633-464D-A78A-7F2AD68A1C2B}" destId="{0F14E552-BD9B-4686-979F-B91BDACF5B3E}" srcOrd="3" destOrd="0" parTransId="{EB20DBD5-7854-46A8-8C20-3FBBC41FC0E4}" sibTransId="{D5A520F0-C75B-4E42-A30B-0A56F082E02F}"/>
    <dgm:cxn modelId="{2F1F3E5A-7BDB-40FB-9425-3B6CF4ADA620}" type="presOf" srcId="{D37322D8-787A-437B-BE4B-C838536B7430}" destId="{48D4D184-CBAB-47EF-9F69-D82A7845F962}" srcOrd="0" destOrd="0" presId="urn:microsoft.com/office/officeart/2005/8/layout/default#5"/>
    <dgm:cxn modelId="{F1F8A603-D943-4D39-90FB-B8B9AE31DD5A}" srcId="{C3E40682-8633-464D-A78A-7F2AD68A1C2B}" destId="{D37322D8-787A-437B-BE4B-C838536B7430}" srcOrd="1" destOrd="0" parTransId="{F851D8F4-EDE8-45DB-95D4-6F8CF0DEA843}" sibTransId="{C680D660-D6D3-49F7-9268-19B3FE4F0794}"/>
    <dgm:cxn modelId="{2F27929A-87F1-4D9A-ABC9-13254945C5DD}" srcId="{C3E40682-8633-464D-A78A-7F2AD68A1C2B}" destId="{AAD03E7E-79D7-4FAF-AB0C-AC66C600F38E}" srcOrd="4" destOrd="0" parTransId="{C465420F-8B1B-4229-9D2C-45AC18E4266B}" sibTransId="{34AF5AEB-4CFD-40B9-9904-7A0D3B0F28AF}"/>
    <dgm:cxn modelId="{CDC49516-7CD6-4CA7-83A3-F4B1A3DF0BF0}" type="presOf" srcId="{AAD03E7E-79D7-4FAF-AB0C-AC66C600F38E}" destId="{9DDBAFC7-28F2-4A86-8A1A-D5622477E07A}" srcOrd="0" destOrd="0" presId="urn:microsoft.com/office/officeart/2005/8/layout/default#5"/>
    <dgm:cxn modelId="{91610D36-19F5-45E2-AEDD-1EF8CAFA501C}" type="presOf" srcId="{12D015C4-817E-4DFD-BBB8-FF7A0898A44D}" destId="{19064360-F205-4AA4-B19C-4F8250B603AC}" srcOrd="0" destOrd="0" presId="urn:microsoft.com/office/officeart/2005/8/layout/default#5"/>
    <dgm:cxn modelId="{3AA7E5CF-27B4-4E03-92FC-C770D88764DA}" type="presOf" srcId="{0F14E552-BD9B-4686-979F-B91BDACF5B3E}" destId="{5D745D5B-C0AD-4E3F-83DD-9854E622C07E}" srcOrd="0" destOrd="0" presId="urn:microsoft.com/office/officeart/2005/8/layout/default#5"/>
    <dgm:cxn modelId="{77D2E22C-A3DE-4F59-80F0-59200FA00F69}" type="presOf" srcId="{5C5F4676-0A49-4A4F-A8B4-A7932156314E}" destId="{BD495356-FD63-4677-BA4E-47FADE366A17}" srcOrd="0" destOrd="0" presId="urn:microsoft.com/office/officeart/2005/8/layout/default#5"/>
    <dgm:cxn modelId="{01FF61AA-5318-41C5-B908-7CC285580D09}" srcId="{C3E40682-8633-464D-A78A-7F2AD68A1C2B}" destId="{12D015C4-817E-4DFD-BBB8-FF7A0898A44D}" srcOrd="2" destOrd="0" parTransId="{026A79BD-7F88-4B3B-8878-9EA1D0890D17}" sibTransId="{CDA171EB-8118-459E-8BAC-8FD8743EB769}"/>
    <dgm:cxn modelId="{2950229E-CD79-4B4E-8310-645FE12002C8}" type="presParOf" srcId="{77852200-FA05-4C6C-A477-CDD76A906A28}" destId="{BD495356-FD63-4677-BA4E-47FADE366A17}" srcOrd="0" destOrd="0" presId="urn:microsoft.com/office/officeart/2005/8/layout/default#5"/>
    <dgm:cxn modelId="{AFF058E6-AE92-4137-A8FF-78201DAE09A9}" type="presParOf" srcId="{77852200-FA05-4C6C-A477-CDD76A906A28}" destId="{63FF618D-F0D5-4946-85B4-4AEAC6A5AA70}" srcOrd="1" destOrd="0" presId="urn:microsoft.com/office/officeart/2005/8/layout/default#5"/>
    <dgm:cxn modelId="{69F894F4-067B-4B9A-ADB4-8E7BACA8874B}" type="presParOf" srcId="{77852200-FA05-4C6C-A477-CDD76A906A28}" destId="{48D4D184-CBAB-47EF-9F69-D82A7845F962}" srcOrd="2" destOrd="0" presId="urn:microsoft.com/office/officeart/2005/8/layout/default#5"/>
    <dgm:cxn modelId="{4AC55424-0AD4-4DDE-9B2B-43C39DD4DA56}" type="presParOf" srcId="{77852200-FA05-4C6C-A477-CDD76A906A28}" destId="{066F2C1A-8BED-446A-B15B-D23490CC0BCD}" srcOrd="3" destOrd="0" presId="urn:microsoft.com/office/officeart/2005/8/layout/default#5"/>
    <dgm:cxn modelId="{B33BE96F-67AE-4364-9099-C73D31E58BB9}" type="presParOf" srcId="{77852200-FA05-4C6C-A477-CDD76A906A28}" destId="{19064360-F205-4AA4-B19C-4F8250B603AC}" srcOrd="4" destOrd="0" presId="urn:microsoft.com/office/officeart/2005/8/layout/default#5"/>
    <dgm:cxn modelId="{12288E51-BB3F-474D-B476-D9D0103C9167}" type="presParOf" srcId="{77852200-FA05-4C6C-A477-CDD76A906A28}" destId="{2CD9CFD1-0A0D-4272-BA4B-60AC3144FF1E}" srcOrd="5" destOrd="0" presId="urn:microsoft.com/office/officeart/2005/8/layout/default#5"/>
    <dgm:cxn modelId="{6FF19728-0E09-4233-A181-C139B782F78B}" type="presParOf" srcId="{77852200-FA05-4C6C-A477-CDD76A906A28}" destId="{5D745D5B-C0AD-4E3F-83DD-9854E622C07E}" srcOrd="6" destOrd="0" presId="urn:microsoft.com/office/officeart/2005/8/layout/default#5"/>
    <dgm:cxn modelId="{2EAB7F40-AD80-4664-A2E4-04B812A1A827}" type="presParOf" srcId="{77852200-FA05-4C6C-A477-CDD76A906A28}" destId="{7D19F3A2-FB87-494F-8FA5-AAA7157F03EA}" srcOrd="7" destOrd="0" presId="urn:microsoft.com/office/officeart/2005/8/layout/default#5"/>
    <dgm:cxn modelId="{B7ADF645-2DB0-4796-8BCD-08B06551484A}" type="presParOf" srcId="{77852200-FA05-4C6C-A477-CDD76A906A28}" destId="{9DDBAFC7-28F2-4A86-8A1A-D5622477E07A}" srcOrd="8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C5F4676-0A49-4A4F-A8B4-A7932156314E}">
      <dgm:prSet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321AA4D6-E781-48B2-9951-0E08F3430D46}" type="parTrans" cxnId="{74D4EEDB-22E8-45AE-8A1A-196629875522}">
      <dgm:prSet/>
      <dgm:spPr/>
      <dgm:t>
        <a:bodyPr/>
        <a:lstStyle/>
        <a:p>
          <a:endParaRPr lang="en-US"/>
        </a:p>
      </dgm:t>
    </dgm:pt>
    <dgm:pt modelId="{2D700A97-50EB-4007-ABBD-8938181B4378}" type="sibTrans" cxnId="{74D4EEDB-22E8-45AE-8A1A-196629875522}">
      <dgm:prSet/>
      <dgm:spPr/>
      <dgm:t>
        <a:bodyPr/>
        <a:lstStyle/>
        <a:p>
          <a:endParaRPr lang="en-US"/>
        </a:p>
      </dgm:t>
    </dgm:pt>
    <dgm:pt modelId="{D37322D8-787A-437B-BE4B-C838536B7430}">
      <dgm:prSet phldrT="[Texto]"/>
      <dgm:spPr/>
      <dgm:t>
        <a:bodyPr/>
        <a:lstStyle/>
        <a:p>
          <a:r>
            <a:rPr lang="en-US" noProof="0" dirty="0" smtClean="0"/>
            <a:t>2</a:t>
          </a:r>
          <a:endParaRPr lang="en-US" noProof="0" dirty="0"/>
        </a:p>
      </dgm:t>
    </dgm:pt>
    <dgm:pt modelId="{F851D8F4-EDE8-45DB-95D4-6F8CF0DEA843}" type="parTrans" cxnId="{F1F8A603-D943-4D39-90FB-B8B9AE31DD5A}">
      <dgm:prSet/>
      <dgm:spPr/>
      <dgm:t>
        <a:bodyPr/>
        <a:lstStyle/>
        <a:p>
          <a:endParaRPr lang="en-US"/>
        </a:p>
      </dgm:t>
    </dgm:pt>
    <dgm:pt modelId="{C680D660-D6D3-49F7-9268-19B3FE4F0794}" type="sibTrans" cxnId="{F1F8A603-D943-4D39-90FB-B8B9AE31DD5A}">
      <dgm:prSet/>
      <dgm:spPr/>
      <dgm:t>
        <a:bodyPr/>
        <a:lstStyle/>
        <a:p>
          <a:endParaRPr lang="en-US"/>
        </a:p>
      </dgm:t>
    </dgm:pt>
    <dgm:pt modelId="{12D015C4-817E-4DFD-BBB8-FF7A0898A44D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3</a:t>
          </a:r>
          <a:endParaRPr lang="en-US" noProof="0" dirty="0"/>
        </a:p>
      </dgm:t>
    </dgm:pt>
    <dgm:pt modelId="{026A79BD-7F88-4B3B-8878-9EA1D0890D17}" type="parTrans" cxnId="{01FF61AA-5318-41C5-B908-7CC285580D09}">
      <dgm:prSet/>
      <dgm:spPr/>
      <dgm:t>
        <a:bodyPr/>
        <a:lstStyle/>
        <a:p>
          <a:endParaRPr lang="en-US"/>
        </a:p>
      </dgm:t>
    </dgm:pt>
    <dgm:pt modelId="{CDA171EB-8118-459E-8BAC-8FD8743EB769}" type="sibTrans" cxnId="{01FF61AA-5318-41C5-B908-7CC285580D09}">
      <dgm:prSet/>
      <dgm:spPr/>
      <dgm:t>
        <a:bodyPr/>
        <a:lstStyle/>
        <a:p>
          <a:endParaRPr lang="en-US"/>
        </a:p>
      </dgm:t>
    </dgm:pt>
    <dgm:pt modelId="{0F14E552-BD9B-4686-979F-B91BDACF5B3E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4</a:t>
          </a:r>
          <a:endParaRPr lang="en-US" noProof="0" dirty="0"/>
        </a:p>
      </dgm:t>
    </dgm:pt>
    <dgm:pt modelId="{EB20DBD5-7854-46A8-8C20-3FBBC41FC0E4}" type="parTrans" cxnId="{DF941175-1232-4BB1-BC8E-15B8215A66D6}">
      <dgm:prSet/>
      <dgm:spPr/>
      <dgm:t>
        <a:bodyPr/>
        <a:lstStyle/>
        <a:p>
          <a:endParaRPr lang="en-US"/>
        </a:p>
      </dgm:t>
    </dgm:pt>
    <dgm:pt modelId="{D5A520F0-C75B-4E42-A30B-0A56F082E02F}" type="sibTrans" cxnId="{DF941175-1232-4BB1-BC8E-15B8215A66D6}">
      <dgm:prSet/>
      <dgm:spPr/>
      <dgm:t>
        <a:bodyPr/>
        <a:lstStyle/>
        <a:p>
          <a:endParaRPr lang="en-US"/>
        </a:p>
      </dgm:t>
    </dgm:pt>
    <dgm:pt modelId="{AAD03E7E-79D7-4FAF-AB0C-AC66C600F38E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5</a:t>
          </a:r>
          <a:endParaRPr lang="en-US" noProof="0" dirty="0"/>
        </a:p>
      </dgm:t>
    </dgm:pt>
    <dgm:pt modelId="{C465420F-8B1B-4229-9D2C-45AC18E4266B}" type="parTrans" cxnId="{2F27929A-87F1-4D9A-ABC9-13254945C5DD}">
      <dgm:prSet/>
      <dgm:spPr/>
      <dgm:t>
        <a:bodyPr/>
        <a:lstStyle/>
        <a:p>
          <a:endParaRPr lang="en-US"/>
        </a:p>
      </dgm:t>
    </dgm:pt>
    <dgm:pt modelId="{34AF5AEB-4CFD-40B9-9904-7A0D3B0F28AF}" type="sibTrans" cxnId="{2F27929A-87F1-4D9A-ABC9-13254945C5DD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D495356-FD63-4677-BA4E-47FADE366A17}" type="pres">
      <dgm:prSet presAssocID="{5C5F4676-0A49-4A4F-A8B4-A7932156314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F618D-F0D5-4946-85B4-4AEAC6A5AA70}" type="pres">
      <dgm:prSet presAssocID="{2D700A97-50EB-4007-ABBD-8938181B4378}" presName="sibTrans" presStyleCnt="0"/>
      <dgm:spPr/>
    </dgm:pt>
    <dgm:pt modelId="{48D4D184-CBAB-47EF-9F69-D82A7845F962}" type="pres">
      <dgm:prSet presAssocID="{D37322D8-787A-437B-BE4B-C838536B743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F2C1A-8BED-446A-B15B-D23490CC0BCD}" type="pres">
      <dgm:prSet presAssocID="{C680D660-D6D3-49F7-9268-19B3FE4F0794}" presName="sibTrans" presStyleCnt="0"/>
      <dgm:spPr/>
    </dgm:pt>
    <dgm:pt modelId="{19064360-F205-4AA4-B19C-4F8250B603AC}" type="pres">
      <dgm:prSet presAssocID="{12D015C4-817E-4DFD-BBB8-FF7A0898A44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D9CFD1-0A0D-4272-BA4B-60AC3144FF1E}" type="pres">
      <dgm:prSet presAssocID="{CDA171EB-8118-459E-8BAC-8FD8743EB769}" presName="sibTrans" presStyleCnt="0"/>
      <dgm:spPr/>
    </dgm:pt>
    <dgm:pt modelId="{5D745D5B-C0AD-4E3F-83DD-9854E622C07E}" type="pres">
      <dgm:prSet presAssocID="{0F14E552-BD9B-4686-979F-B91BDACF5B3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9F3A2-FB87-494F-8FA5-AAA7157F03EA}" type="pres">
      <dgm:prSet presAssocID="{D5A520F0-C75B-4E42-A30B-0A56F082E02F}" presName="sibTrans" presStyleCnt="0"/>
      <dgm:spPr/>
    </dgm:pt>
    <dgm:pt modelId="{9DDBAFC7-28F2-4A86-8A1A-D5622477E07A}" type="pres">
      <dgm:prSet presAssocID="{AAD03E7E-79D7-4FAF-AB0C-AC66C600F38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E12414-778F-4D5E-B1F9-3EB484D0144F}" type="presOf" srcId="{5C5F4676-0A49-4A4F-A8B4-A7932156314E}" destId="{BD495356-FD63-4677-BA4E-47FADE366A17}" srcOrd="0" destOrd="0" presId="urn:microsoft.com/office/officeart/2005/8/layout/default#5"/>
    <dgm:cxn modelId="{74D4EEDB-22E8-45AE-8A1A-196629875522}" srcId="{C3E40682-8633-464D-A78A-7F2AD68A1C2B}" destId="{5C5F4676-0A49-4A4F-A8B4-A7932156314E}" srcOrd="0" destOrd="0" parTransId="{321AA4D6-E781-48B2-9951-0E08F3430D46}" sibTransId="{2D700A97-50EB-4007-ABBD-8938181B4378}"/>
    <dgm:cxn modelId="{DF941175-1232-4BB1-BC8E-15B8215A66D6}" srcId="{C3E40682-8633-464D-A78A-7F2AD68A1C2B}" destId="{0F14E552-BD9B-4686-979F-B91BDACF5B3E}" srcOrd="3" destOrd="0" parTransId="{EB20DBD5-7854-46A8-8C20-3FBBC41FC0E4}" sibTransId="{D5A520F0-C75B-4E42-A30B-0A56F082E02F}"/>
    <dgm:cxn modelId="{4A0C567B-16B7-4DBA-9F58-F0D67610CFDB}" type="presOf" srcId="{0F14E552-BD9B-4686-979F-B91BDACF5B3E}" destId="{5D745D5B-C0AD-4E3F-83DD-9854E622C07E}" srcOrd="0" destOrd="0" presId="urn:microsoft.com/office/officeart/2005/8/layout/default#5"/>
    <dgm:cxn modelId="{CB463382-3250-4062-AA35-17B21DEA3DDC}" type="presOf" srcId="{AAD03E7E-79D7-4FAF-AB0C-AC66C600F38E}" destId="{9DDBAFC7-28F2-4A86-8A1A-D5622477E07A}" srcOrd="0" destOrd="0" presId="urn:microsoft.com/office/officeart/2005/8/layout/default#5"/>
    <dgm:cxn modelId="{F1F8A603-D943-4D39-90FB-B8B9AE31DD5A}" srcId="{C3E40682-8633-464D-A78A-7F2AD68A1C2B}" destId="{D37322D8-787A-437B-BE4B-C838536B7430}" srcOrd="1" destOrd="0" parTransId="{F851D8F4-EDE8-45DB-95D4-6F8CF0DEA843}" sibTransId="{C680D660-D6D3-49F7-9268-19B3FE4F0794}"/>
    <dgm:cxn modelId="{2F27929A-87F1-4D9A-ABC9-13254945C5DD}" srcId="{C3E40682-8633-464D-A78A-7F2AD68A1C2B}" destId="{AAD03E7E-79D7-4FAF-AB0C-AC66C600F38E}" srcOrd="4" destOrd="0" parTransId="{C465420F-8B1B-4229-9D2C-45AC18E4266B}" sibTransId="{34AF5AEB-4CFD-40B9-9904-7A0D3B0F28AF}"/>
    <dgm:cxn modelId="{81E9ABAB-14AD-449A-BB56-54A449B3FD4D}" type="presOf" srcId="{C3E40682-8633-464D-A78A-7F2AD68A1C2B}" destId="{77852200-FA05-4C6C-A477-CDD76A906A28}" srcOrd="0" destOrd="0" presId="urn:microsoft.com/office/officeart/2005/8/layout/default#5"/>
    <dgm:cxn modelId="{CEA72FCB-F2D3-49D2-B7CC-8F0A8EA0068D}" type="presOf" srcId="{D37322D8-787A-437B-BE4B-C838536B7430}" destId="{48D4D184-CBAB-47EF-9F69-D82A7845F962}" srcOrd="0" destOrd="0" presId="urn:microsoft.com/office/officeart/2005/8/layout/default#5"/>
    <dgm:cxn modelId="{ECB64F46-1436-4BF3-B64B-107D8DD85384}" type="presOf" srcId="{12D015C4-817E-4DFD-BBB8-FF7A0898A44D}" destId="{19064360-F205-4AA4-B19C-4F8250B603AC}" srcOrd="0" destOrd="0" presId="urn:microsoft.com/office/officeart/2005/8/layout/default#5"/>
    <dgm:cxn modelId="{01FF61AA-5318-41C5-B908-7CC285580D09}" srcId="{C3E40682-8633-464D-A78A-7F2AD68A1C2B}" destId="{12D015C4-817E-4DFD-BBB8-FF7A0898A44D}" srcOrd="2" destOrd="0" parTransId="{026A79BD-7F88-4B3B-8878-9EA1D0890D17}" sibTransId="{CDA171EB-8118-459E-8BAC-8FD8743EB769}"/>
    <dgm:cxn modelId="{93F6CA97-F7FD-450D-AFE7-85A31025C3D5}" type="presParOf" srcId="{77852200-FA05-4C6C-A477-CDD76A906A28}" destId="{BD495356-FD63-4677-BA4E-47FADE366A17}" srcOrd="0" destOrd="0" presId="urn:microsoft.com/office/officeart/2005/8/layout/default#5"/>
    <dgm:cxn modelId="{537264F3-2912-482C-90AC-5967E26C0339}" type="presParOf" srcId="{77852200-FA05-4C6C-A477-CDD76A906A28}" destId="{63FF618D-F0D5-4946-85B4-4AEAC6A5AA70}" srcOrd="1" destOrd="0" presId="urn:microsoft.com/office/officeart/2005/8/layout/default#5"/>
    <dgm:cxn modelId="{92587BB4-4908-49C5-88E4-BCD0B5DA4D16}" type="presParOf" srcId="{77852200-FA05-4C6C-A477-CDD76A906A28}" destId="{48D4D184-CBAB-47EF-9F69-D82A7845F962}" srcOrd="2" destOrd="0" presId="urn:microsoft.com/office/officeart/2005/8/layout/default#5"/>
    <dgm:cxn modelId="{37423778-B6CD-4257-827E-AE4FBC121D04}" type="presParOf" srcId="{77852200-FA05-4C6C-A477-CDD76A906A28}" destId="{066F2C1A-8BED-446A-B15B-D23490CC0BCD}" srcOrd="3" destOrd="0" presId="urn:microsoft.com/office/officeart/2005/8/layout/default#5"/>
    <dgm:cxn modelId="{4210DF35-D131-4167-91F4-60F5D4588BBE}" type="presParOf" srcId="{77852200-FA05-4C6C-A477-CDD76A906A28}" destId="{19064360-F205-4AA4-B19C-4F8250B603AC}" srcOrd="4" destOrd="0" presId="urn:microsoft.com/office/officeart/2005/8/layout/default#5"/>
    <dgm:cxn modelId="{73B488EE-E96B-4CC9-B3DD-8318453E3E1F}" type="presParOf" srcId="{77852200-FA05-4C6C-A477-CDD76A906A28}" destId="{2CD9CFD1-0A0D-4272-BA4B-60AC3144FF1E}" srcOrd="5" destOrd="0" presId="urn:microsoft.com/office/officeart/2005/8/layout/default#5"/>
    <dgm:cxn modelId="{AC420FDC-0B8B-4BD6-AA40-29F93AD95BDC}" type="presParOf" srcId="{77852200-FA05-4C6C-A477-CDD76A906A28}" destId="{5D745D5B-C0AD-4E3F-83DD-9854E622C07E}" srcOrd="6" destOrd="0" presId="urn:microsoft.com/office/officeart/2005/8/layout/default#5"/>
    <dgm:cxn modelId="{02F8CD64-C30E-4131-A26E-3057DFCFF301}" type="presParOf" srcId="{77852200-FA05-4C6C-A477-CDD76A906A28}" destId="{7D19F3A2-FB87-494F-8FA5-AAA7157F03EA}" srcOrd="7" destOrd="0" presId="urn:microsoft.com/office/officeart/2005/8/layout/default#5"/>
    <dgm:cxn modelId="{07EC7316-6377-4503-9300-C365C4EAB068}" type="presParOf" srcId="{77852200-FA05-4C6C-A477-CDD76A906A28}" destId="{9DDBAFC7-28F2-4A86-8A1A-D5622477E07A}" srcOrd="8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E40682-8633-464D-A78A-7F2AD68A1C2B}" type="doc">
      <dgm:prSet loTypeId="urn:microsoft.com/office/officeart/2005/8/layout/default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ADB48E2-DE45-47F1-A727-753B793124E2}">
      <dgm:prSet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57878F51-823B-4F5F-8F8E-960C27204232}" type="parTrans" cxnId="{5B2560F2-DFDC-48A4-BDE9-DCEC7312AD95}">
      <dgm:prSet/>
      <dgm:spPr/>
      <dgm:t>
        <a:bodyPr/>
        <a:lstStyle/>
        <a:p>
          <a:endParaRPr lang="en-US"/>
        </a:p>
      </dgm:t>
    </dgm:pt>
    <dgm:pt modelId="{34D9987E-82EC-4158-A89F-E4751217D22B}" type="sibTrans" cxnId="{5B2560F2-DFDC-48A4-BDE9-DCEC7312AD95}">
      <dgm:prSet/>
      <dgm:spPr/>
      <dgm:t>
        <a:bodyPr/>
        <a:lstStyle/>
        <a:p>
          <a:endParaRPr lang="en-US"/>
        </a:p>
      </dgm:t>
    </dgm:pt>
    <dgm:pt modelId="{913725A3-BA05-445F-B12B-B0D42B1C6E59}">
      <dgm:prSet phldrT="[Texto]"/>
      <dgm:spPr/>
      <dgm:t>
        <a:bodyPr/>
        <a:lstStyle/>
        <a:p>
          <a:r>
            <a:rPr lang="en-US" noProof="0" dirty="0" smtClean="0"/>
            <a:t>2</a:t>
          </a:r>
          <a:endParaRPr lang="en-US" noProof="0" dirty="0"/>
        </a:p>
      </dgm:t>
    </dgm:pt>
    <dgm:pt modelId="{F64D407E-8DA8-4D1D-A447-CE8C46AC1A08}" type="parTrans" cxnId="{7789D381-1AF1-4B2F-A62F-39F09BADA584}">
      <dgm:prSet/>
      <dgm:spPr/>
      <dgm:t>
        <a:bodyPr/>
        <a:lstStyle/>
        <a:p>
          <a:endParaRPr lang="en-US"/>
        </a:p>
      </dgm:t>
    </dgm:pt>
    <dgm:pt modelId="{6E76D6F5-F180-4ECF-8AAF-B1E9CAE6E374}" type="sibTrans" cxnId="{7789D381-1AF1-4B2F-A62F-39F09BADA584}">
      <dgm:prSet/>
      <dgm:spPr/>
      <dgm:t>
        <a:bodyPr/>
        <a:lstStyle/>
        <a:p>
          <a:endParaRPr lang="en-US"/>
        </a:p>
      </dgm:t>
    </dgm:pt>
    <dgm:pt modelId="{619210BF-6146-4036-BE22-48793E8FF53F}">
      <dgm:prSet phldrT="[Texto]"/>
      <dgm:spPr>
        <a:solidFill>
          <a:schemeClr val="accent1"/>
        </a:solidFill>
      </dgm:spPr>
      <dgm:t>
        <a:bodyPr/>
        <a:lstStyle/>
        <a:p>
          <a:r>
            <a:rPr lang="en-US" noProof="0" dirty="0" smtClean="0"/>
            <a:t>3</a:t>
          </a:r>
          <a:endParaRPr lang="en-US" noProof="0" dirty="0"/>
        </a:p>
      </dgm:t>
    </dgm:pt>
    <dgm:pt modelId="{5CCE8B50-DCD0-42AF-AB34-6D0830F54332}" type="parTrans" cxnId="{4B0CF46A-5842-4FF9-802C-D5E1CE12549B}">
      <dgm:prSet/>
      <dgm:spPr/>
      <dgm:t>
        <a:bodyPr/>
        <a:lstStyle/>
        <a:p>
          <a:endParaRPr lang="en-US"/>
        </a:p>
      </dgm:t>
    </dgm:pt>
    <dgm:pt modelId="{0A2E6713-8AB2-4BA1-92BA-5DCAF686BD27}" type="sibTrans" cxnId="{4B0CF46A-5842-4FF9-802C-D5E1CE12549B}">
      <dgm:prSet/>
      <dgm:spPr/>
      <dgm:t>
        <a:bodyPr/>
        <a:lstStyle/>
        <a:p>
          <a:endParaRPr lang="en-US"/>
        </a:p>
      </dgm:t>
    </dgm:pt>
    <dgm:pt modelId="{8BCDDEC3-A6FC-4F88-AFF7-563480029DE9}">
      <dgm:prSet phldrT="[Texto]"/>
      <dgm:spPr/>
      <dgm:t>
        <a:bodyPr/>
        <a:lstStyle/>
        <a:p>
          <a:r>
            <a:rPr lang="en-US" noProof="0" dirty="0" smtClean="0"/>
            <a:t>4</a:t>
          </a:r>
          <a:endParaRPr lang="en-US" noProof="0" dirty="0"/>
        </a:p>
      </dgm:t>
    </dgm:pt>
    <dgm:pt modelId="{BCC72E0B-14DD-4447-B6C1-C81FD55512FA}" type="parTrans" cxnId="{98BBAE33-E006-4DF2-9AB5-AFED6FA4BBA2}">
      <dgm:prSet/>
      <dgm:spPr/>
      <dgm:t>
        <a:bodyPr/>
        <a:lstStyle/>
        <a:p>
          <a:endParaRPr lang="en-US"/>
        </a:p>
      </dgm:t>
    </dgm:pt>
    <dgm:pt modelId="{4E85F0E8-A19A-4212-A239-054F846B54A6}" type="sibTrans" cxnId="{98BBAE33-E006-4DF2-9AB5-AFED6FA4BBA2}">
      <dgm:prSet/>
      <dgm:spPr/>
      <dgm:t>
        <a:bodyPr/>
        <a:lstStyle/>
        <a:p>
          <a:endParaRPr lang="en-US"/>
        </a:p>
      </dgm:t>
    </dgm:pt>
    <dgm:pt modelId="{263D956F-C72C-498A-A506-59A0069ED724}">
      <dgm:prSet phldrT="[Texto]"/>
      <dgm:spPr>
        <a:solidFill>
          <a:schemeClr val="accent3"/>
        </a:solidFill>
      </dgm:spPr>
      <dgm:t>
        <a:bodyPr/>
        <a:lstStyle/>
        <a:p>
          <a:r>
            <a:rPr lang="en-US" noProof="0" dirty="0" smtClean="0"/>
            <a:t>5</a:t>
          </a:r>
          <a:endParaRPr lang="en-US" noProof="0" dirty="0"/>
        </a:p>
      </dgm:t>
    </dgm:pt>
    <dgm:pt modelId="{8B4E813A-CB92-4869-B788-7C9E44677555}" type="parTrans" cxnId="{5F738DF3-F45D-4B53-BCDF-0B8D2389C0C0}">
      <dgm:prSet/>
      <dgm:spPr/>
      <dgm:t>
        <a:bodyPr/>
        <a:lstStyle/>
        <a:p>
          <a:endParaRPr lang="en-US"/>
        </a:p>
      </dgm:t>
    </dgm:pt>
    <dgm:pt modelId="{3000396D-6827-4AA0-A560-5CE6D7869A18}" type="sibTrans" cxnId="{5F738DF3-F45D-4B53-BCDF-0B8D2389C0C0}">
      <dgm:prSet/>
      <dgm:spPr/>
      <dgm:t>
        <a:bodyPr/>
        <a:lstStyle/>
        <a:p>
          <a:endParaRPr lang="en-US"/>
        </a:p>
      </dgm:t>
    </dgm:pt>
    <dgm:pt modelId="{77852200-FA05-4C6C-A477-CDD76A906A28}" type="pres">
      <dgm:prSet presAssocID="{C3E40682-8633-464D-A78A-7F2AD68A1C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DC7963A-14AA-49DC-B13E-82F9C821E941}" type="pres">
      <dgm:prSet presAssocID="{0ADB48E2-DE45-47F1-A727-753B793124E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6FB4B5-4C50-4705-80DE-3E83930DDE1D}" type="pres">
      <dgm:prSet presAssocID="{34D9987E-82EC-4158-A89F-E4751217D22B}" presName="sibTrans" presStyleCnt="0"/>
      <dgm:spPr/>
    </dgm:pt>
    <dgm:pt modelId="{83C12779-C4E2-4D4A-92A0-CE490F069243}" type="pres">
      <dgm:prSet presAssocID="{913725A3-BA05-445F-B12B-B0D42B1C6E5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26C7F-12C6-42D7-8AFD-CFC5F21EBFA3}" type="pres">
      <dgm:prSet presAssocID="{6E76D6F5-F180-4ECF-8AAF-B1E9CAE6E374}" presName="sibTrans" presStyleCnt="0"/>
      <dgm:spPr/>
    </dgm:pt>
    <dgm:pt modelId="{0DF7E701-A985-434F-AA37-4D27C6FD61B8}" type="pres">
      <dgm:prSet presAssocID="{619210BF-6146-4036-BE22-48793E8FF53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48D6A-3798-4A92-820E-48D056AFCF9C}" type="pres">
      <dgm:prSet presAssocID="{0A2E6713-8AB2-4BA1-92BA-5DCAF686BD27}" presName="sibTrans" presStyleCnt="0"/>
      <dgm:spPr/>
    </dgm:pt>
    <dgm:pt modelId="{F357FBA4-40C2-4809-AE18-217C513865AF}" type="pres">
      <dgm:prSet presAssocID="{8BCDDEC3-A6FC-4F88-AFF7-563480029DE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A269B-172C-49E6-A3E6-C0CBD422824B}" type="pres">
      <dgm:prSet presAssocID="{4E85F0E8-A19A-4212-A239-054F846B54A6}" presName="sibTrans" presStyleCnt="0"/>
      <dgm:spPr/>
    </dgm:pt>
    <dgm:pt modelId="{59AB4C43-1649-4443-AD08-BCDB43C8FBAE}" type="pres">
      <dgm:prSet presAssocID="{263D956F-C72C-498A-A506-59A0069ED72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CE2426-443F-4E8B-B271-F14DFB824B5F}" type="presOf" srcId="{8BCDDEC3-A6FC-4F88-AFF7-563480029DE9}" destId="{F357FBA4-40C2-4809-AE18-217C513865AF}" srcOrd="0" destOrd="0" presId="urn:microsoft.com/office/officeart/2005/8/layout/default#6"/>
    <dgm:cxn modelId="{5F738DF3-F45D-4B53-BCDF-0B8D2389C0C0}" srcId="{C3E40682-8633-464D-A78A-7F2AD68A1C2B}" destId="{263D956F-C72C-498A-A506-59A0069ED724}" srcOrd="4" destOrd="0" parTransId="{8B4E813A-CB92-4869-B788-7C9E44677555}" sibTransId="{3000396D-6827-4AA0-A560-5CE6D7869A18}"/>
    <dgm:cxn modelId="{E1E03AD1-FD6A-468D-989E-5A296C442A61}" type="presOf" srcId="{C3E40682-8633-464D-A78A-7F2AD68A1C2B}" destId="{77852200-FA05-4C6C-A477-CDD76A906A28}" srcOrd="0" destOrd="0" presId="urn:microsoft.com/office/officeart/2005/8/layout/default#6"/>
    <dgm:cxn modelId="{98BBAE33-E006-4DF2-9AB5-AFED6FA4BBA2}" srcId="{C3E40682-8633-464D-A78A-7F2AD68A1C2B}" destId="{8BCDDEC3-A6FC-4F88-AFF7-563480029DE9}" srcOrd="3" destOrd="0" parTransId="{BCC72E0B-14DD-4447-B6C1-C81FD55512FA}" sibTransId="{4E85F0E8-A19A-4212-A239-054F846B54A6}"/>
    <dgm:cxn modelId="{4B0CF46A-5842-4FF9-802C-D5E1CE12549B}" srcId="{C3E40682-8633-464D-A78A-7F2AD68A1C2B}" destId="{619210BF-6146-4036-BE22-48793E8FF53F}" srcOrd="2" destOrd="0" parTransId="{5CCE8B50-DCD0-42AF-AB34-6D0830F54332}" sibTransId="{0A2E6713-8AB2-4BA1-92BA-5DCAF686BD27}"/>
    <dgm:cxn modelId="{B5A4D545-CB10-4458-9A76-6D24649FDACC}" type="presOf" srcId="{619210BF-6146-4036-BE22-48793E8FF53F}" destId="{0DF7E701-A985-434F-AA37-4D27C6FD61B8}" srcOrd="0" destOrd="0" presId="urn:microsoft.com/office/officeart/2005/8/layout/default#6"/>
    <dgm:cxn modelId="{F106FD9B-4436-4751-BA9B-85875052FD05}" type="presOf" srcId="{0ADB48E2-DE45-47F1-A727-753B793124E2}" destId="{8DC7963A-14AA-49DC-B13E-82F9C821E941}" srcOrd="0" destOrd="0" presId="urn:microsoft.com/office/officeart/2005/8/layout/default#6"/>
    <dgm:cxn modelId="{5B2560F2-DFDC-48A4-BDE9-DCEC7312AD95}" srcId="{C3E40682-8633-464D-A78A-7F2AD68A1C2B}" destId="{0ADB48E2-DE45-47F1-A727-753B793124E2}" srcOrd="0" destOrd="0" parTransId="{57878F51-823B-4F5F-8F8E-960C27204232}" sibTransId="{34D9987E-82EC-4158-A89F-E4751217D22B}"/>
    <dgm:cxn modelId="{1DF9BF26-650D-4F8A-911C-BF0859A40A8F}" type="presOf" srcId="{913725A3-BA05-445F-B12B-B0D42B1C6E59}" destId="{83C12779-C4E2-4D4A-92A0-CE490F069243}" srcOrd="0" destOrd="0" presId="urn:microsoft.com/office/officeart/2005/8/layout/default#6"/>
    <dgm:cxn modelId="{7789D381-1AF1-4B2F-A62F-39F09BADA584}" srcId="{C3E40682-8633-464D-A78A-7F2AD68A1C2B}" destId="{913725A3-BA05-445F-B12B-B0D42B1C6E59}" srcOrd="1" destOrd="0" parTransId="{F64D407E-8DA8-4D1D-A447-CE8C46AC1A08}" sibTransId="{6E76D6F5-F180-4ECF-8AAF-B1E9CAE6E374}"/>
    <dgm:cxn modelId="{0E650912-E276-4E9E-9DEE-31AD0F055C84}" type="presOf" srcId="{263D956F-C72C-498A-A506-59A0069ED724}" destId="{59AB4C43-1649-4443-AD08-BCDB43C8FBAE}" srcOrd="0" destOrd="0" presId="urn:microsoft.com/office/officeart/2005/8/layout/default#6"/>
    <dgm:cxn modelId="{0733F227-6E59-42BE-BCB4-E91459AFD320}" type="presParOf" srcId="{77852200-FA05-4C6C-A477-CDD76A906A28}" destId="{8DC7963A-14AA-49DC-B13E-82F9C821E941}" srcOrd="0" destOrd="0" presId="urn:microsoft.com/office/officeart/2005/8/layout/default#6"/>
    <dgm:cxn modelId="{8FA95937-2692-487B-8795-4FEEF5058840}" type="presParOf" srcId="{77852200-FA05-4C6C-A477-CDD76A906A28}" destId="{246FB4B5-4C50-4705-80DE-3E83930DDE1D}" srcOrd="1" destOrd="0" presId="urn:microsoft.com/office/officeart/2005/8/layout/default#6"/>
    <dgm:cxn modelId="{0F2705BB-68B9-40BB-B007-BEF1586E59B9}" type="presParOf" srcId="{77852200-FA05-4C6C-A477-CDD76A906A28}" destId="{83C12779-C4E2-4D4A-92A0-CE490F069243}" srcOrd="2" destOrd="0" presId="urn:microsoft.com/office/officeart/2005/8/layout/default#6"/>
    <dgm:cxn modelId="{D995C09F-A935-4E15-8707-5CAF868314E8}" type="presParOf" srcId="{77852200-FA05-4C6C-A477-CDD76A906A28}" destId="{B6F26C7F-12C6-42D7-8AFD-CFC5F21EBFA3}" srcOrd="3" destOrd="0" presId="urn:microsoft.com/office/officeart/2005/8/layout/default#6"/>
    <dgm:cxn modelId="{2DD55B40-DA72-42A1-A8C1-CE2339D58774}" type="presParOf" srcId="{77852200-FA05-4C6C-A477-CDD76A906A28}" destId="{0DF7E701-A985-434F-AA37-4D27C6FD61B8}" srcOrd="4" destOrd="0" presId="urn:microsoft.com/office/officeart/2005/8/layout/default#6"/>
    <dgm:cxn modelId="{CD10F549-833E-4043-B2A4-1F9E502D0D56}" type="presParOf" srcId="{77852200-FA05-4C6C-A477-CDD76A906A28}" destId="{E4148D6A-3798-4A92-820E-48D056AFCF9C}" srcOrd="5" destOrd="0" presId="urn:microsoft.com/office/officeart/2005/8/layout/default#6"/>
    <dgm:cxn modelId="{69467163-FD19-40DA-9DD2-BCBAA2E60A0C}" type="presParOf" srcId="{77852200-FA05-4C6C-A477-CDD76A906A28}" destId="{F357FBA4-40C2-4809-AE18-217C513865AF}" srcOrd="6" destOrd="0" presId="urn:microsoft.com/office/officeart/2005/8/layout/default#6"/>
    <dgm:cxn modelId="{B3DA6156-B58E-4423-8B60-9011617F9B65}" type="presParOf" srcId="{77852200-FA05-4C6C-A477-CDD76A906A28}" destId="{4CEA269B-172C-49E6-A3E6-C0CBD422824B}" srcOrd="7" destOrd="0" presId="urn:microsoft.com/office/officeart/2005/8/layout/default#6"/>
    <dgm:cxn modelId="{4177D4F8-EEEB-4988-9497-949EA29447F7}" type="presParOf" srcId="{77852200-FA05-4C6C-A477-CDD76A906A28}" destId="{59AB4C43-1649-4443-AD08-BCDB43C8FBAE}" srcOrd="8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C9ED9-DCCB-4C82-BD2F-D67C1327BF1C}">
      <dsp:nvSpPr>
        <dsp:cNvPr id="0" name=""/>
        <dsp:cNvSpPr/>
      </dsp:nvSpPr>
      <dsp:spPr>
        <a:xfrm>
          <a:off x="0" y="128225"/>
          <a:ext cx="8136904" cy="201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416560" rIns="631514" bIns="120904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Surface tension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Viscosity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Capillarity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Horizontal Forces</a:t>
          </a:r>
          <a:endParaRPr lang="en-US" sz="19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i="1" kern="1200" dirty="0" smtClean="0"/>
            <a:t>Interaction energy</a:t>
          </a:r>
          <a:endParaRPr lang="en-US" sz="1700" i="1" kern="1200" dirty="0"/>
        </a:p>
      </dsp:txBody>
      <dsp:txXfrm>
        <a:off x="0" y="128225"/>
        <a:ext cx="8136904" cy="2016000"/>
      </dsp:txXfrm>
    </dsp:sp>
    <dsp:sp modelId="{9C5142F7-0DAC-4A1C-BA08-9B5783AB9C13}">
      <dsp:nvSpPr>
        <dsp:cNvPr id="0" name=""/>
        <dsp:cNvSpPr/>
      </dsp:nvSpPr>
      <dsp:spPr>
        <a:xfrm>
          <a:off x="406845" y="37705"/>
          <a:ext cx="3749338" cy="385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Theoretical introduction</a:t>
          </a:r>
          <a:endParaRPr lang="en-US" sz="2000" kern="1200" dirty="0"/>
        </a:p>
      </dsp:txBody>
      <dsp:txXfrm>
        <a:off x="425674" y="56534"/>
        <a:ext cx="3711680" cy="348062"/>
      </dsp:txXfrm>
    </dsp:sp>
    <dsp:sp modelId="{49C4E2AA-D309-42F8-90DD-1AB9C354B50E}">
      <dsp:nvSpPr>
        <dsp:cNvPr id="0" name=""/>
        <dsp:cNvSpPr/>
      </dsp:nvSpPr>
      <dsp:spPr>
        <a:xfrm>
          <a:off x="0" y="2342746"/>
          <a:ext cx="8136904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416560" rIns="63151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Tests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Comparison between theory and experiments</a:t>
          </a:r>
          <a:endParaRPr lang="en-US" sz="2000" kern="1200" dirty="0"/>
        </a:p>
      </dsp:txBody>
      <dsp:txXfrm>
        <a:off x="0" y="2342746"/>
        <a:ext cx="8136904" cy="1165500"/>
      </dsp:txXfrm>
    </dsp:sp>
    <dsp:sp modelId="{C5F3AEA4-0783-4F89-91FE-378CE6F6CE01}">
      <dsp:nvSpPr>
        <dsp:cNvPr id="0" name=""/>
        <dsp:cNvSpPr/>
      </dsp:nvSpPr>
      <dsp:spPr>
        <a:xfrm>
          <a:off x="406845" y="2252225"/>
          <a:ext cx="3749338" cy="385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Experiments</a:t>
          </a:r>
          <a:endParaRPr lang="en-US" sz="2000" kern="1200" dirty="0"/>
        </a:p>
      </dsp:txBody>
      <dsp:txXfrm>
        <a:off x="425674" y="2271054"/>
        <a:ext cx="3711680" cy="348062"/>
      </dsp:txXfrm>
    </dsp:sp>
    <dsp:sp modelId="{1E78A02A-9572-45BB-A5E3-F4DB391D6A0A}">
      <dsp:nvSpPr>
        <dsp:cNvPr id="0" name=""/>
        <dsp:cNvSpPr/>
      </dsp:nvSpPr>
      <dsp:spPr>
        <a:xfrm>
          <a:off x="0" y="3706766"/>
          <a:ext cx="813690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B8772-D65F-4493-9227-D4D3EA166DA1}">
      <dsp:nvSpPr>
        <dsp:cNvPr id="0" name=""/>
        <dsp:cNvSpPr/>
      </dsp:nvSpPr>
      <dsp:spPr>
        <a:xfrm>
          <a:off x="406845" y="3616246"/>
          <a:ext cx="3749338" cy="385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Conclusion</a:t>
          </a:r>
          <a:endParaRPr lang="en-US" sz="2000" kern="1200" dirty="0"/>
        </a:p>
      </dsp:txBody>
      <dsp:txXfrm>
        <a:off x="425674" y="3635075"/>
        <a:ext cx="3711680" cy="348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7F7E0-6622-4EA8-AC9F-3913A57AD74B}">
      <dsp:nvSpPr>
        <dsp:cNvPr id="0" name=""/>
        <dsp:cNvSpPr/>
      </dsp:nvSpPr>
      <dsp:spPr>
        <a:xfrm>
          <a:off x="0" y="37364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en-US" sz="2800" kern="1200" dirty="0"/>
        </a:p>
      </dsp:txBody>
      <dsp:txXfrm>
        <a:off x="0" y="373649"/>
        <a:ext cx="1018455" cy="611073"/>
      </dsp:txXfrm>
    </dsp:sp>
    <dsp:sp modelId="{0A3E8736-3FE3-4A55-9F22-6C6A8F717ACF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2</a:t>
          </a:r>
          <a:endParaRPr lang="en-US" sz="2800" kern="1200" noProof="0" dirty="0"/>
        </a:p>
      </dsp:txBody>
      <dsp:txXfrm>
        <a:off x="0" y="1086569"/>
        <a:ext cx="1018455" cy="611073"/>
      </dsp:txXfrm>
    </dsp:sp>
    <dsp:sp modelId="{1DF250D1-B594-415D-B53C-27198E4E5F76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3</a:t>
          </a:r>
          <a:endParaRPr lang="en-US" sz="2800" kern="1200" noProof="0" dirty="0"/>
        </a:p>
      </dsp:txBody>
      <dsp:txXfrm>
        <a:off x="0" y="1799488"/>
        <a:ext cx="1018455" cy="611073"/>
      </dsp:txXfrm>
    </dsp:sp>
    <dsp:sp modelId="{74DDC6B6-3F58-4C57-8777-DCDF711CFAA9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4</a:t>
          </a:r>
          <a:endParaRPr lang="en-US" sz="2800" kern="1200" noProof="0" dirty="0"/>
        </a:p>
      </dsp:txBody>
      <dsp:txXfrm>
        <a:off x="0" y="2512407"/>
        <a:ext cx="1018455" cy="611073"/>
      </dsp:txXfrm>
    </dsp:sp>
    <dsp:sp modelId="{D254AFA2-71B7-476C-9E93-37170BA3684E}">
      <dsp:nvSpPr>
        <dsp:cNvPr id="0" name=""/>
        <dsp:cNvSpPr/>
      </dsp:nvSpPr>
      <dsp:spPr>
        <a:xfrm>
          <a:off x="0" y="3225326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5</a:t>
          </a:r>
          <a:endParaRPr lang="en-US" sz="2800" kern="1200" noProof="0" dirty="0"/>
        </a:p>
      </dsp:txBody>
      <dsp:txXfrm>
        <a:off x="0" y="3225326"/>
        <a:ext cx="1018455" cy="6110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7F7E0-6622-4EA8-AC9F-3913A57AD74B}">
      <dsp:nvSpPr>
        <dsp:cNvPr id="0" name=""/>
        <dsp:cNvSpPr/>
      </dsp:nvSpPr>
      <dsp:spPr>
        <a:xfrm>
          <a:off x="0" y="37364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en-US" sz="2800" kern="1200" dirty="0"/>
        </a:p>
      </dsp:txBody>
      <dsp:txXfrm>
        <a:off x="0" y="373649"/>
        <a:ext cx="1018455" cy="611073"/>
      </dsp:txXfrm>
    </dsp:sp>
    <dsp:sp modelId="{0A3E8736-3FE3-4A55-9F22-6C6A8F717ACF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2</a:t>
          </a:r>
          <a:endParaRPr lang="en-US" sz="2800" kern="1200" noProof="0" dirty="0"/>
        </a:p>
      </dsp:txBody>
      <dsp:txXfrm>
        <a:off x="0" y="1086569"/>
        <a:ext cx="1018455" cy="611073"/>
      </dsp:txXfrm>
    </dsp:sp>
    <dsp:sp modelId="{1DF250D1-B594-415D-B53C-27198E4E5F76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3</a:t>
          </a:r>
          <a:endParaRPr lang="en-US" sz="2800" kern="1200" noProof="0" dirty="0"/>
        </a:p>
      </dsp:txBody>
      <dsp:txXfrm>
        <a:off x="0" y="1799488"/>
        <a:ext cx="1018455" cy="611073"/>
      </dsp:txXfrm>
    </dsp:sp>
    <dsp:sp modelId="{74DDC6B6-3F58-4C57-8777-DCDF711CFAA9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4</a:t>
          </a:r>
          <a:endParaRPr lang="en-US" sz="2800" kern="1200" noProof="0" dirty="0"/>
        </a:p>
      </dsp:txBody>
      <dsp:txXfrm>
        <a:off x="0" y="2512407"/>
        <a:ext cx="1018455" cy="611073"/>
      </dsp:txXfrm>
    </dsp:sp>
    <dsp:sp modelId="{D254AFA2-71B7-476C-9E93-37170BA3684E}">
      <dsp:nvSpPr>
        <dsp:cNvPr id="0" name=""/>
        <dsp:cNvSpPr/>
      </dsp:nvSpPr>
      <dsp:spPr>
        <a:xfrm>
          <a:off x="0" y="3225326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5</a:t>
          </a:r>
          <a:endParaRPr lang="en-US" sz="2800" kern="1200" noProof="0" dirty="0"/>
        </a:p>
      </dsp:txBody>
      <dsp:txXfrm>
        <a:off x="0" y="3225326"/>
        <a:ext cx="1018455" cy="611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7F7E0-6622-4EA8-AC9F-3913A57AD74B}">
      <dsp:nvSpPr>
        <dsp:cNvPr id="0" name=""/>
        <dsp:cNvSpPr/>
      </dsp:nvSpPr>
      <dsp:spPr>
        <a:xfrm>
          <a:off x="0" y="37364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en-US" sz="2800" kern="1200" dirty="0"/>
        </a:p>
      </dsp:txBody>
      <dsp:txXfrm>
        <a:off x="0" y="373649"/>
        <a:ext cx="1018455" cy="611073"/>
      </dsp:txXfrm>
    </dsp:sp>
    <dsp:sp modelId="{0A3E8736-3FE3-4A55-9F22-6C6A8F717ACF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2</a:t>
          </a:r>
          <a:endParaRPr lang="en-US" sz="2800" kern="1200" noProof="0" dirty="0"/>
        </a:p>
      </dsp:txBody>
      <dsp:txXfrm>
        <a:off x="0" y="1086569"/>
        <a:ext cx="1018455" cy="611073"/>
      </dsp:txXfrm>
    </dsp:sp>
    <dsp:sp modelId="{1DF250D1-B594-415D-B53C-27198E4E5F76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3</a:t>
          </a:r>
          <a:endParaRPr lang="en-US" sz="2800" kern="1200" noProof="0" dirty="0"/>
        </a:p>
      </dsp:txBody>
      <dsp:txXfrm>
        <a:off x="0" y="1799488"/>
        <a:ext cx="1018455" cy="611073"/>
      </dsp:txXfrm>
    </dsp:sp>
    <dsp:sp modelId="{74DDC6B6-3F58-4C57-8777-DCDF711CFAA9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4</a:t>
          </a:r>
          <a:endParaRPr lang="en-US" sz="2800" kern="1200" noProof="0" dirty="0"/>
        </a:p>
      </dsp:txBody>
      <dsp:txXfrm>
        <a:off x="0" y="2512407"/>
        <a:ext cx="1018455" cy="611073"/>
      </dsp:txXfrm>
    </dsp:sp>
    <dsp:sp modelId="{D254AFA2-71B7-476C-9E93-37170BA3684E}">
      <dsp:nvSpPr>
        <dsp:cNvPr id="0" name=""/>
        <dsp:cNvSpPr/>
      </dsp:nvSpPr>
      <dsp:spPr>
        <a:xfrm>
          <a:off x="0" y="3225326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5</a:t>
          </a:r>
          <a:endParaRPr lang="en-US" sz="2800" kern="1200" noProof="0" dirty="0"/>
        </a:p>
      </dsp:txBody>
      <dsp:txXfrm>
        <a:off x="0" y="3225326"/>
        <a:ext cx="1018455" cy="6110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2A1DE-DD8F-48A4-B607-5C55A2BAD562}">
      <dsp:nvSpPr>
        <dsp:cNvPr id="0" name=""/>
        <dsp:cNvSpPr/>
      </dsp:nvSpPr>
      <dsp:spPr>
        <a:xfrm>
          <a:off x="0" y="37364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en-US" sz="2800" kern="1200" dirty="0"/>
        </a:p>
      </dsp:txBody>
      <dsp:txXfrm>
        <a:off x="0" y="373649"/>
        <a:ext cx="1018455" cy="611073"/>
      </dsp:txXfrm>
    </dsp:sp>
    <dsp:sp modelId="{9AD978AD-F2EB-4E71-BB9E-F0CFF97E9EA5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2</a:t>
          </a:r>
          <a:endParaRPr lang="en-US" sz="2800" kern="1200" noProof="0" dirty="0"/>
        </a:p>
      </dsp:txBody>
      <dsp:txXfrm>
        <a:off x="0" y="1086569"/>
        <a:ext cx="1018455" cy="611073"/>
      </dsp:txXfrm>
    </dsp:sp>
    <dsp:sp modelId="{E62A76FF-4B1D-421A-AD42-27726ED9FE82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3</a:t>
          </a:r>
          <a:endParaRPr lang="en-US" sz="2800" kern="1200" noProof="0" dirty="0"/>
        </a:p>
      </dsp:txBody>
      <dsp:txXfrm>
        <a:off x="0" y="1799488"/>
        <a:ext cx="1018455" cy="611073"/>
      </dsp:txXfrm>
    </dsp:sp>
    <dsp:sp modelId="{2190FAE5-8AA4-4781-BA7F-53DC4FB0D325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4</a:t>
          </a:r>
          <a:endParaRPr lang="en-US" sz="2800" kern="1200" noProof="0" dirty="0"/>
        </a:p>
      </dsp:txBody>
      <dsp:txXfrm>
        <a:off x="0" y="2512407"/>
        <a:ext cx="1018455" cy="611073"/>
      </dsp:txXfrm>
    </dsp:sp>
    <dsp:sp modelId="{5EBD3DB5-615A-4D5D-8FAB-344AEB40C27F}">
      <dsp:nvSpPr>
        <dsp:cNvPr id="0" name=""/>
        <dsp:cNvSpPr/>
      </dsp:nvSpPr>
      <dsp:spPr>
        <a:xfrm>
          <a:off x="0" y="3225326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5</a:t>
          </a:r>
          <a:endParaRPr lang="en-US" sz="2800" kern="1200" noProof="0" dirty="0"/>
        </a:p>
      </dsp:txBody>
      <dsp:txXfrm>
        <a:off x="0" y="3225326"/>
        <a:ext cx="1018455" cy="6110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F6E98-9DFA-4AE6-9FD1-F8E3115CBA9D}">
      <dsp:nvSpPr>
        <dsp:cNvPr id="0" name=""/>
        <dsp:cNvSpPr/>
      </dsp:nvSpPr>
      <dsp:spPr>
        <a:xfrm>
          <a:off x="0" y="37364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en-US" sz="2800" kern="1200" dirty="0"/>
        </a:p>
      </dsp:txBody>
      <dsp:txXfrm>
        <a:off x="0" y="373649"/>
        <a:ext cx="1018455" cy="611073"/>
      </dsp:txXfrm>
    </dsp:sp>
    <dsp:sp modelId="{5A8AC28E-7323-4BAE-9862-93F11BA12C3D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2</a:t>
          </a:r>
          <a:endParaRPr lang="en-US" sz="2800" kern="1200" noProof="0" dirty="0"/>
        </a:p>
      </dsp:txBody>
      <dsp:txXfrm>
        <a:off x="0" y="1086569"/>
        <a:ext cx="1018455" cy="611073"/>
      </dsp:txXfrm>
    </dsp:sp>
    <dsp:sp modelId="{B6C01178-2068-4C9D-AB62-B6C7CAE685C8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3</a:t>
          </a:r>
          <a:endParaRPr lang="en-US" sz="2800" kern="1200" noProof="0" dirty="0"/>
        </a:p>
      </dsp:txBody>
      <dsp:txXfrm>
        <a:off x="0" y="1799488"/>
        <a:ext cx="1018455" cy="611073"/>
      </dsp:txXfrm>
    </dsp:sp>
    <dsp:sp modelId="{B9E29AA6-42C9-4659-B118-0B915C738624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4</a:t>
          </a:r>
          <a:endParaRPr lang="en-US" sz="2800" kern="1200" noProof="0" dirty="0"/>
        </a:p>
      </dsp:txBody>
      <dsp:txXfrm>
        <a:off x="0" y="2512407"/>
        <a:ext cx="1018455" cy="611073"/>
      </dsp:txXfrm>
    </dsp:sp>
    <dsp:sp modelId="{D7BD9060-5A9F-4B6A-A7F0-45F8595639C3}">
      <dsp:nvSpPr>
        <dsp:cNvPr id="0" name=""/>
        <dsp:cNvSpPr/>
      </dsp:nvSpPr>
      <dsp:spPr>
        <a:xfrm>
          <a:off x="0" y="3225326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5</a:t>
          </a:r>
          <a:endParaRPr lang="en-US" sz="2800" kern="1200" noProof="0" dirty="0"/>
        </a:p>
      </dsp:txBody>
      <dsp:txXfrm>
        <a:off x="0" y="3225326"/>
        <a:ext cx="1018455" cy="6110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95356-FD63-4677-BA4E-47FADE366A17}">
      <dsp:nvSpPr>
        <dsp:cNvPr id="0" name=""/>
        <dsp:cNvSpPr/>
      </dsp:nvSpPr>
      <dsp:spPr>
        <a:xfrm>
          <a:off x="0" y="37364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en-US" sz="2800" kern="1200" dirty="0"/>
        </a:p>
      </dsp:txBody>
      <dsp:txXfrm>
        <a:off x="0" y="373649"/>
        <a:ext cx="1018455" cy="611073"/>
      </dsp:txXfrm>
    </dsp:sp>
    <dsp:sp modelId="{48D4D184-CBAB-47EF-9F69-D82A7845F962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2</a:t>
          </a:r>
          <a:endParaRPr lang="en-US" sz="2800" kern="1200" noProof="0" dirty="0"/>
        </a:p>
      </dsp:txBody>
      <dsp:txXfrm>
        <a:off x="0" y="1086569"/>
        <a:ext cx="1018455" cy="611073"/>
      </dsp:txXfrm>
    </dsp:sp>
    <dsp:sp modelId="{19064360-F205-4AA4-B19C-4F8250B603AC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3</a:t>
          </a:r>
          <a:endParaRPr lang="en-US" sz="2800" kern="1200" noProof="0" dirty="0"/>
        </a:p>
      </dsp:txBody>
      <dsp:txXfrm>
        <a:off x="0" y="1799488"/>
        <a:ext cx="1018455" cy="611073"/>
      </dsp:txXfrm>
    </dsp:sp>
    <dsp:sp modelId="{5D745D5B-C0AD-4E3F-83DD-9854E622C07E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4</a:t>
          </a:r>
          <a:endParaRPr lang="en-US" sz="2800" kern="1200" noProof="0" dirty="0"/>
        </a:p>
      </dsp:txBody>
      <dsp:txXfrm>
        <a:off x="0" y="2512407"/>
        <a:ext cx="1018455" cy="611073"/>
      </dsp:txXfrm>
    </dsp:sp>
    <dsp:sp modelId="{9DDBAFC7-28F2-4A86-8A1A-D5622477E07A}">
      <dsp:nvSpPr>
        <dsp:cNvPr id="0" name=""/>
        <dsp:cNvSpPr/>
      </dsp:nvSpPr>
      <dsp:spPr>
        <a:xfrm>
          <a:off x="0" y="3225326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5</a:t>
          </a:r>
          <a:endParaRPr lang="en-US" sz="2800" kern="1200" noProof="0" dirty="0"/>
        </a:p>
      </dsp:txBody>
      <dsp:txXfrm>
        <a:off x="0" y="3225326"/>
        <a:ext cx="1018455" cy="6110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95356-FD63-4677-BA4E-47FADE366A17}">
      <dsp:nvSpPr>
        <dsp:cNvPr id="0" name=""/>
        <dsp:cNvSpPr/>
      </dsp:nvSpPr>
      <dsp:spPr>
        <a:xfrm>
          <a:off x="0" y="373649"/>
          <a:ext cx="1018456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en-US" sz="2800" kern="1200" dirty="0"/>
        </a:p>
      </dsp:txBody>
      <dsp:txXfrm>
        <a:off x="0" y="373649"/>
        <a:ext cx="1018456" cy="611073"/>
      </dsp:txXfrm>
    </dsp:sp>
    <dsp:sp modelId="{48D4D184-CBAB-47EF-9F69-D82A7845F962}">
      <dsp:nvSpPr>
        <dsp:cNvPr id="0" name=""/>
        <dsp:cNvSpPr/>
      </dsp:nvSpPr>
      <dsp:spPr>
        <a:xfrm>
          <a:off x="0" y="1086569"/>
          <a:ext cx="1018456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2</a:t>
          </a:r>
          <a:endParaRPr lang="en-US" sz="2800" kern="1200" noProof="0" dirty="0"/>
        </a:p>
      </dsp:txBody>
      <dsp:txXfrm>
        <a:off x="0" y="1086569"/>
        <a:ext cx="1018456" cy="611073"/>
      </dsp:txXfrm>
    </dsp:sp>
    <dsp:sp modelId="{19064360-F205-4AA4-B19C-4F8250B603AC}">
      <dsp:nvSpPr>
        <dsp:cNvPr id="0" name=""/>
        <dsp:cNvSpPr/>
      </dsp:nvSpPr>
      <dsp:spPr>
        <a:xfrm>
          <a:off x="0" y="1799488"/>
          <a:ext cx="1018456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3</a:t>
          </a:r>
          <a:endParaRPr lang="en-US" sz="2800" kern="1200" noProof="0" dirty="0"/>
        </a:p>
      </dsp:txBody>
      <dsp:txXfrm>
        <a:off x="0" y="1799488"/>
        <a:ext cx="1018456" cy="611073"/>
      </dsp:txXfrm>
    </dsp:sp>
    <dsp:sp modelId="{5D745D5B-C0AD-4E3F-83DD-9854E622C07E}">
      <dsp:nvSpPr>
        <dsp:cNvPr id="0" name=""/>
        <dsp:cNvSpPr/>
      </dsp:nvSpPr>
      <dsp:spPr>
        <a:xfrm>
          <a:off x="0" y="2512407"/>
          <a:ext cx="1018456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4</a:t>
          </a:r>
          <a:endParaRPr lang="en-US" sz="2800" kern="1200" noProof="0" dirty="0"/>
        </a:p>
      </dsp:txBody>
      <dsp:txXfrm>
        <a:off x="0" y="2512407"/>
        <a:ext cx="1018456" cy="611073"/>
      </dsp:txXfrm>
    </dsp:sp>
    <dsp:sp modelId="{9DDBAFC7-28F2-4A86-8A1A-D5622477E07A}">
      <dsp:nvSpPr>
        <dsp:cNvPr id="0" name=""/>
        <dsp:cNvSpPr/>
      </dsp:nvSpPr>
      <dsp:spPr>
        <a:xfrm>
          <a:off x="0" y="3225326"/>
          <a:ext cx="1018456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5</a:t>
          </a:r>
          <a:endParaRPr lang="en-US" sz="2800" kern="1200" noProof="0" dirty="0"/>
        </a:p>
      </dsp:txBody>
      <dsp:txXfrm>
        <a:off x="0" y="3225326"/>
        <a:ext cx="1018456" cy="6110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7963A-14AA-49DC-B13E-82F9C821E941}">
      <dsp:nvSpPr>
        <dsp:cNvPr id="0" name=""/>
        <dsp:cNvSpPr/>
      </dsp:nvSpPr>
      <dsp:spPr>
        <a:xfrm>
          <a:off x="0" y="37364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en-US" sz="2800" kern="1200" dirty="0"/>
        </a:p>
      </dsp:txBody>
      <dsp:txXfrm>
        <a:off x="0" y="373649"/>
        <a:ext cx="1018455" cy="611073"/>
      </dsp:txXfrm>
    </dsp:sp>
    <dsp:sp modelId="{83C12779-C4E2-4D4A-92A0-CE490F069243}">
      <dsp:nvSpPr>
        <dsp:cNvPr id="0" name=""/>
        <dsp:cNvSpPr/>
      </dsp:nvSpPr>
      <dsp:spPr>
        <a:xfrm>
          <a:off x="0" y="1086569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2</a:t>
          </a:r>
          <a:endParaRPr lang="en-US" sz="2800" kern="1200" noProof="0" dirty="0"/>
        </a:p>
      </dsp:txBody>
      <dsp:txXfrm>
        <a:off x="0" y="1086569"/>
        <a:ext cx="1018455" cy="611073"/>
      </dsp:txXfrm>
    </dsp:sp>
    <dsp:sp modelId="{0DF7E701-A985-434F-AA37-4D27C6FD61B8}">
      <dsp:nvSpPr>
        <dsp:cNvPr id="0" name=""/>
        <dsp:cNvSpPr/>
      </dsp:nvSpPr>
      <dsp:spPr>
        <a:xfrm>
          <a:off x="0" y="1799488"/>
          <a:ext cx="1018455" cy="61107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3</a:t>
          </a:r>
          <a:endParaRPr lang="en-US" sz="2800" kern="1200" noProof="0" dirty="0"/>
        </a:p>
      </dsp:txBody>
      <dsp:txXfrm>
        <a:off x="0" y="1799488"/>
        <a:ext cx="1018455" cy="611073"/>
      </dsp:txXfrm>
    </dsp:sp>
    <dsp:sp modelId="{F357FBA4-40C2-4809-AE18-217C513865AF}">
      <dsp:nvSpPr>
        <dsp:cNvPr id="0" name=""/>
        <dsp:cNvSpPr/>
      </dsp:nvSpPr>
      <dsp:spPr>
        <a:xfrm>
          <a:off x="0" y="2512407"/>
          <a:ext cx="1018455" cy="611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4</a:t>
          </a:r>
          <a:endParaRPr lang="en-US" sz="2800" kern="1200" noProof="0" dirty="0"/>
        </a:p>
      </dsp:txBody>
      <dsp:txXfrm>
        <a:off x="0" y="2512407"/>
        <a:ext cx="1018455" cy="611073"/>
      </dsp:txXfrm>
    </dsp:sp>
    <dsp:sp modelId="{59AB4C43-1649-4443-AD08-BCDB43C8FBAE}">
      <dsp:nvSpPr>
        <dsp:cNvPr id="0" name=""/>
        <dsp:cNvSpPr/>
      </dsp:nvSpPr>
      <dsp:spPr>
        <a:xfrm>
          <a:off x="0" y="3225326"/>
          <a:ext cx="1018455" cy="611073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5</a:t>
          </a:r>
          <a:endParaRPr lang="en-US" sz="2800" kern="1200" noProof="0" dirty="0"/>
        </a:p>
      </dsp:txBody>
      <dsp:txXfrm>
        <a:off x="0" y="3225326"/>
        <a:ext cx="1018455" cy="611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6458C-52BC-404C-B946-4038DBB102DA}" type="datetimeFigureOut">
              <a:rPr lang="en-US" smtClean="0"/>
              <a:t>7/24/2012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FCD2E-2DE2-4502-9A9E-905B2AD405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03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78A88-C29E-43E9-A86E-532182954CBB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24AD1-8C28-44F1-9E5D-3EDB27F866D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74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4AD1-8C28-44F1-9E5D-3EDB27F866DD}" type="slidenum">
              <a:rPr lang="pt-BR" smtClean="0"/>
              <a:pPr/>
              <a:t>2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24AD1-8C28-44F1-9E5D-3EDB27F866DD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2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420888"/>
            <a:ext cx="7772400" cy="1323580"/>
          </a:xfrm>
        </p:spPr>
        <p:txBody>
          <a:bodyPr/>
          <a:lstStyle>
            <a:lvl1pPr>
              <a:defRPr b="1" u="none">
                <a:latin typeface="Cambria" pitchFamily="18" charset="0"/>
              </a:defRPr>
            </a:lvl1pPr>
          </a:lstStyle>
          <a:p>
            <a:r>
              <a:rPr lang="pt-BR" dirty="0" err="1" smtClean="0"/>
              <a:t>Problem</a:t>
            </a:r>
            <a:r>
              <a:rPr lang="pt-BR" dirty="0" smtClean="0"/>
              <a:t> ##</a:t>
            </a:r>
            <a:br>
              <a:rPr lang="pt-BR" dirty="0" smtClean="0"/>
            </a:br>
            <a:r>
              <a:rPr lang="pt-BR" dirty="0" err="1" smtClean="0"/>
              <a:t>Title</a:t>
            </a:r>
            <a:endParaRPr lang="pt-BR" dirty="0"/>
          </a:p>
        </p:txBody>
      </p:sp>
      <p:pic>
        <p:nvPicPr>
          <p:cNvPr id="7" name="Imagem 6" descr="grungy_brazil_flag___brasil_by_think0.jpg"/>
          <p:cNvPicPr>
            <a:picLocks noChangeAspect="1"/>
          </p:cNvPicPr>
          <p:nvPr/>
        </p:nvPicPr>
        <p:blipFill>
          <a:blip r:embed="rId2" cstate="print"/>
          <a:srcRect t="61654" r="50000" b="18426"/>
          <a:stretch>
            <a:fillRect/>
          </a:stretch>
        </p:blipFill>
        <p:spPr>
          <a:xfrm>
            <a:off x="0" y="0"/>
            <a:ext cx="9144000" cy="227687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Team of Brazil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420888"/>
            <a:ext cx="7772400" cy="1323580"/>
          </a:xfrm>
        </p:spPr>
        <p:txBody>
          <a:bodyPr/>
          <a:lstStyle>
            <a:lvl1pPr>
              <a:defRPr b="1" u="none">
                <a:latin typeface="Cambria" pitchFamily="18" charset="0"/>
              </a:defRPr>
            </a:lvl1pPr>
          </a:lstStyle>
          <a:p>
            <a:r>
              <a:rPr lang="pt-BR" dirty="0" err="1" smtClean="0"/>
              <a:t>Problem</a:t>
            </a:r>
            <a:r>
              <a:rPr lang="pt-BR" dirty="0" smtClean="0"/>
              <a:t> ##</a:t>
            </a:r>
            <a:br>
              <a:rPr lang="pt-BR" dirty="0" smtClean="0"/>
            </a:br>
            <a:r>
              <a:rPr lang="pt-BR" dirty="0" err="1" smtClean="0"/>
              <a:t>Title</a:t>
            </a:r>
            <a:endParaRPr lang="pt-BR" dirty="0"/>
          </a:p>
        </p:txBody>
      </p:sp>
      <p:pic>
        <p:nvPicPr>
          <p:cNvPr id="7" name="Imagem 6" descr="grungy_brazil_flag___brasil_by_think0.jpg"/>
          <p:cNvPicPr>
            <a:picLocks noChangeAspect="1"/>
          </p:cNvPicPr>
          <p:nvPr/>
        </p:nvPicPr>
        <p:blipFill>
          <a:blip r:embed="rId2" cstate="print"/>
          <a:srcRect t="61654" r="50000" b="18426"/>
          <a:stretch>
            <a:fillRect/>
          </a:stretch>
        </p:blipFill>
        <p:spPr>
          <a:xfrm>
            <a:off x="0" y="0"/>
            <a:ext cx="9144000" cy="227687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Team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of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Brazil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Eras Light ITC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grungy_brazil_flag___brasil_by_think0.jpg"/>
          <p:cNvPicPr>
            <a:picLocks noChangeAspect="1"/>
          </p:cNvPicPr>
          <p:nvPr/>
        </p:nvPicPr>
        <p:blipFill>
          <a:blip r:embed="rId3" cstate="print"/>
          <a:srcRect t="61654" r="50000" b="18426"/>
          <a:stretch>
            <a:fillRect/>
          </a:stretch>
        </p:blipFill>
        <p:spPr>
          <a:xfrm>
            <a:off x="0" y="0"/>
            <a:ext cx="9144000" cy="227687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520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Team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of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Brazil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Eras Light ITC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  <a:solidFill>
            <a:schemeClr val="bg2"/>
          </a:solidFill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0" y="6356352"/>
            <a:ext cx="1872208" cy="365125"/>
          </a:xfrm>
          <a:prstGeom prst="rect">
            <a:avLst/>
          </a:prstGeom>
        </p:spPr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668344" y="6356352"/>
            <a:ext cx="1018456" cy="365125"/>
          </a:xfrm>
          <a:prstGeom prst="rect">
            <a:avLst/>
          </a:prstGeom>
        </p:spPr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420888"/>
            <a:ext cx="7772400" cy="1323580"/>
          </a:xfrm>
        </p:spPr>
        <p:txBody>
          <a:bodyPr/>
          <a:lstStyle>
            <a:lvl1pPr>
              <a:defRPr b="1" u="none">
                <a:latin typeface="Cambria" pitchFamily="18" charset="0"/>
              </a:defRPr>
            </a:lvl1pPr>
          </a:lstStyle>
          <a:p>
            <a:r>
              <a:rPr lang="pt-BR" dirty="0" err="1" smtClean="0"/>
              <a:t>Problem</a:t>
            </a:r>
            <a:r>
              <a:rPr lang="pt-BR" dirty="0" smtClean="0"/>
              <a:t> ##</a:t>
            </a:r>
            <a:br>
              <a:rPr lang="pt-BR" dirty="0" smtClean="0"/>
            </a:br>
            <a:r>
              <a:rPr lang="pt-BR" dirty="0" err="1" smtClean="0"/>
              <a:t>Title</a:t>
            </a:r>
            <a:endParaRPr lang="pt-BR" dirty="0"/>
          </a:p>
        </p:txBody>
      </p:sp>
      <p:pic>
        <p:nvPicPr>
          <p:cNvPr id="7" name="Imagem 6" descr="grungy_brazil_flag___brasil_by_think0.jpg"/>
          <p:cNvPicPr>
            <a:picLocks noChangeAspect="1"/>
          </p:cNvPicPr>
          <p:nvPr/>
        </p:nvPicPr>
        <p:blipFill>
          <a:blip r:embed="rId2" cstate="print"/>
          <a:srcRect t="61654" r="50000" b="18426"/>
          <a:stretch>
            <a:fillRect/>
          </a:stretch>
        </p:blipFill>
        <p:spPr>
          <a:xfrm>
            <a:off x="0" y="0"/>
            <a:ext cx="9144000" cy="227687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Team</a:t>
            </a:r>
            <a:r>
              <a:rPr lang="pt-BR" sz="3600" dirty="0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 </a:t>
            </a:r>
            <a:r>
              <a:rPr lang="pt-BR" sz="3600" dirty="0" err="1" smtClean="0">
                <a:solidFill>
                  <a:schemeClr val="accent3">
                    <a:lumMod val="75000"/>
                  </a:schemeClr>
                </a:solidFill>
                <a:latin typeface="Eras Light ITC" pitchFamily="34" charset="0"/>
              </a:rPr>
              <a:t>Brazil</a:t>
            </a:r>
            <a:endParaRPr lang="pt-BR" sz="3600" dirty="0" smtClean="0">
              <a:solidFill>
                <a:schemeClr val="accent3">
                  <a:lumMod val="75000"/>
                </a:schemeClr>
              </a:solidFill>
              <a:latin typeface="Eras Light ITC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Bárbara\AppData\Local\Microsoft\Windows\Temporary Internet Files\Content.IE5\M8WLSQSZ\MC900438293[1].wmf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64088" y="1268760"/>
            <a:ext cx="3686175" cy="3524250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 userDrawn="1"/>
        </p:nvSpPr>
        <p:spPr>
          <a:xfrm>
            <a:off x="395536" y="3212976"/>
            <a:ext cx="6840760" cy="3096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1500" b="0" i="0" u="none" strike="noStrike" kern="1200" cap="none" spc="0" normalizeH="0" baseline="0" noProof="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Thank you</a:t>
            </a:r>
            <a:r>
              <a:rPr lang="en-US" sz="115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kumimoji="0" lang="en-US" sz="11500" b="0" i="0" u="none" strike="noStrike" kern="1200" cap="none" spc="0" normalizeH="0" baseline="0" noProof="0" dirty="0" err="1" smtClean="0">
              <a:solidFill>
                <a:schemeClr val="accent3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B7BA2-5FE2-440F-A7CC-11B0A1279176}" type="datetimeFigureOut">
              <a:rPr lang="pt-BR" smtClean="0"/>
              <a:pPr/>
              <a:t>24/07/2012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1DE6A-8C25-4D67-912F-9FEBD162233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8229600" cy="4065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pic>
        <p:nvPicPr>
          <p:cNvPr id="7" name="Imagem 6" descr="grungy_brazil_flag___brasil_by_think0.jpg"/>
          <p:cNvPicPr>
            <a:picLocks noChangeAspect="1"/>
          </p:cNvPicPr>
          <p:nvPr/>
        </p:nvPicPr>
        <p:blipFill>
          <a:blip r:embed="rId15" cstate="print"/>
          <a:srcRect t="61654" r="50000" b="29766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51520" y="139279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 err="1" smtClean="0">
                <a:solidFill>
                  <a:schemeClr val="accent3">
                    <a:lumMod val="75000"/>
                  </a:schemeClr>
                </a:solidFill>
              </a:rPr>
              <a:t>Team</a:t>
            </a:r>
            <a:r>
              <a:rPr lang="pt-BR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pt-BR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3">
                    <a:lumMod val="75000"/>
                  </a:schemeClr>
                </a:solidFill>
              </a:rPr>
              <a:t>Brazil</a:t>
            </a:r>
            <a:endParaRPr lang="pt-BR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Problem</a:t>
            </a:r>
            <a:r>
              <a:rPr lang="pt-BR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## </a:t>
            </a:r>
            <a:r>
              <a:rPr lang="pt-BR" sz="2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Title</a:t>
            </a:r>
            <a:endParaRPr lang="pt-BR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51520" y="6309320"/>
            <a:ext cx="86409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280000" algn="r"/>
              </a:tabLst>
            </a:pPr>
            <a:r>
              <a:rPr lang="en-US" sz="105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Team of</a:t>
            </a:r>
            <a:r>
              <a:rPr lang="en-US" sz="105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 Brazil: Bárbara Santiago, Guilherme Moreira, Ibraim Rebouças, João Gabriel Faria and Liara Guinsberg	</a:t>
            </a:r>
            <a:r>
              <a:rPr lang="en-US" sz="1050" b="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Bad Saulgau, 20</a:t>
            </a:r>
            <a:r>
              <a:rPr lang="en-US" sz="1050" b="0" baseline="3000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th</a:t>
            </a:r>
            <a:r>
              <a:rPr lang="en-US" sz="1050" b="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 – 29</a:t>
            </a:r>
            <a:r>
              <a:rPr lang="en-US" sz="1050" b="0" baseline="3000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th</a:t>
            </a:r>
            <a:r>
              <a:rPr lang="en-US" sz="1050" b="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 July, 2012</a:t>
            </a:r>
            <a:endParaRPr lang="en-US" sz="1050" baseline="0" noProof="0" dirty="0" smtClean="0">
              <a:solidFill>
                <a:schemeClr val="bg1">
                  <a:lumMod val="65000"/>
                </a:schemeClr>
              </a:solidFill>
              <a:latin typeface="+mn-lt"/>
              <a:cs typeface="Arial" pitchFamily="34" charset="0"/>
            </a:endParaRPr>
          </a:p>
          <a:p>
            <a:pPr>
              <a:tabLst>
                <a:tab pos="8280000" algn="r"/>
              </a:tabLst>
            </a:pPr>
            <a:r>
              <a:rPr lang="en-US" sz="1050" b="0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Reporter: </a:t>
            </a:r>
            <a:r>
              <a:rPr lang="en-US" sz="1050" b="1" baseline="0" noProof="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t>Ibraim Rebouças	</a:t>
            </a:r>
            <a:fld id="{527E93F8-A3B3-4872-83EA-D7C4E4543407}" type="slidenum">
              <a:rPr lang="en-US" sz="1050" b="1" baseline="0" noProof="0" smtClean="0">
                <a:solidFill>
                  <a:schemeClr val="bg1">
                    <a:lumMod val="65000"/>
                  </a:schemeClr>
                </a:solidFill>
                <a:latin typeface="+mn-lt"/>
                <a:cs typeface="Arial" pitchFamily="34" charset="0"/>
              </a:rPr>
              <a:pPr>
                <a:tabLst>
                  <a:tab pos="8280000" algn="r"/>
                </a:tabLst>
              </a:pPr>
              <a:t>‹nº›</a:t>
            </a:fld>
            <a:endParaRPr lang="en-US" sz="1050" b="1" noProof="0" dirty="0">
              <a:solidFill>
                <a:schemeClr val="bg1">
                  <a:lumMod val="6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8" name="Imagem 7" descr="grungy_brazil_flag___brasil_by_think0.jpg"/>
          <p:cNvPicPr>
            <a:picLocks noChangeAspect="1"/>
          </p:cNvPicPr>
          <p:nvPr/>
        </p:nvPicPr>
        <p:blipFill>
          <a:blip r:embed="rId16" cstate="print"/>
          <a:srcRect t="61654" r="50000" b="29766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251520" y="139279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noProof="0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Team of Brazil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noProof="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Problem 07: Drawing</a:t>
            </a:r>
            <a:r>
              <a:rPr lang="en-US" sz="2000" b="0" i="0" baseline="0" noProof="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 Pins</a:t>
            </a:r>
            <a:endParaRPr lang="en-US" sz="2000" b="0" i="0" noProof="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1.png"/><Relationship Id="rId4" Type="http://schemas.openxmlformats.org/officeDocument/2006/relationships/image" Target="../media/image3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37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4.xml"/><Relationship Id="rId7" Type="http://schemas.openxmlformats.org/officeDocument/2006/relationships/diagramColors" Target="../diagrams/colors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0.jp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diagramData" Target="../diagrams/data4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11" Type="http://schemas.openxmlformats.org/officeDocument/2006/relationships/image" Target="../media/image440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480.png"/><Relationship Id="rId10" Type="http://schemas.openxmlformats.org/officeDocument/2006/relationships/image" Target="../media/image410.png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14.xml"/><Relationship Id="rId7" Type="http://schemas.openxmlformats.org/officeDocument/2006/relationships/diagramColors" Target="../diagrams/colors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chart" Target="../charts/chart1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chart" Target="../charts/chart2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1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3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12" Type="http://schemas.openxmlformats.org/officeDocument/2006/relationships/image" Target="../media/image23.png"/><Relationship Id="rId7" Type="http://schemas.openxmlformats.org/officeDocument/2006/relationships/image" Target="../media/image2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544" y="2689498"/>
            <a:ext cx="3886200" cy="1872208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/>
              <a:t>Problem 07</a:t>
            </a:r>
            <a:br>
              <a:rPr lang="en-US" sz="4000" dirty="0" smtClean="0"/>
            </a:br>
            <a:r>
              <a:rPr lang="en-US" sz="4000" dirty="0" smtClean="0"/>
              <a:t>Drawing pins</a:t>
            </a:r>
            <a:endParaRPr lang="en-US" sz="4000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67544" y="5157192"/>
            <a:ext cx="3888432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i="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reporter: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smtClean="0"/>
              <a:t>Ibraim Rebouças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F:\pi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7186"/>
            <a:ext cx="3423314" cy="211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Dimensionless parameters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1654821" y="2505472"/>
            <a:ext cx="2384995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Bound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number</a:t>
            </a: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1554734" y="4149080"/>
                <a:ext cx="6768000" cy="12668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rtlCol="0" anchor="ctr">
                <a:normAutofit fontScale="85000" lnSpcReduction="10000"/>
              </a:bodyPr>
              <a:lstStyle/>
              <a:p>
                <a:pPr algn="ctr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𝜁</m:t>
                          </m:r>
                        </m:e>
                        <m:sub>
                          <m: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𝑘</m:t>
                          </m:r>
                        </m:sub>
                      </m:sSub>
                      <m:r>
                        <a:rPr kumimoji="0" lang="pt-BR" sz="32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sz="32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pt-BR" sz="3200" i="1">
                              <a:latin typeface="Cambria Math"/>
                              <a:ea typeface="Cambria Math"/>
                            </a:rPr>
                            <m:t>𝐷</m:t>
                          </m:r>
                          <m:r>
                            <a:rPr lang="pt-BR" sz="3200" i="1">
                              <a:latin typeface="Cambria Math"/>
                              <a:ea typeface="Cambria Math"/>
                            </a:rPr>
                            <m:t>−1</m:t>
                          </m:r>
                        </m:num>
                        <m:den>
                          <m: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kumimoji="0" lang="pt-BR" sz="32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kumimoji="0" lang="pt-BR" sz="32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𝑐𝑜𝑠</m:t>
                      </m:r>
                      <m:sSub>
                        <m:sSubPr>
                          <m:ctrlP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kumimoji="0" lang="pt-BR" sz="32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6</m:t>
                          </m:r>
                        </m:den>
                      </m:f>
                      <m:func>
                        <m:funcPr>
                          <m:ctrlP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pt-BR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pt-BR" sz="3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pt-BR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kumimoji="0" lang="pt-BR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pt-BR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</m:e>
                      </m:func>
                      <m:r>
                        <a:rPr kumimoji="0" lang="pt-BR" sz="32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≅</m:t>
                      </m:r>
                      <m:f>
                        <m:fPr>
                          <m:ctrlPr>
                            <a:rPr kumimoji="0" lang="pt-BR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BR" sz="3200" i="1">
                              <a:latin typeface="Cambria Math"/>
                              <a:ea typeface="Cambria Math"/>
                            </a:rPr>
                            <m:t>h</m:t>
                          </m:r>
                          <m:func>
                            <m:funcPr>
                              <m:ctrlPr>
                                <a:rPr lang="pt-BR" sz="3200" i="1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3200"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pt-BR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32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32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kumimoji="0" lang="pt-BR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pt-BR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pt-BR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32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734" y="4149080"/>
                <a:ext cx="6768000" cy="126682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upo 32"/>
          <p:cNvGrpSpPr/>
          <p:nvPr/>
        </p:nvGrpSpPr>
        <p:grpSpPr>
          <a:xfrm>
            <a:off x="4039816" y="2073423"/>
            <a:ext cx="2661110" cy="1328283"/>
            <a:chOff x="4039816" y="2073424"/>
            <a:chExt cx="1884722" cy="1177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ixaDeTexto 5"/>
                <p:cNvSpPr txBox="1"/>
                <p:nvPr/>
              </p:nvSpPr>
              <p:spPr>
                <a:xfrm>
                  <a:off x="4535996" y="2073424"/>
                  <a:ext cx="1388542" cy="1177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𝑜</m:t>
                            </m:r>
                          </m:sub>
                        </m:sSub>
                        <m:r>
                          <a:rPr lang="pt-BR" sz="3200" i="1">
                            <a:latin typeface="Cambria Math"/>
                            <a:ea typeface="Cambria Math"/>
                          </a:rPr>
                          <m:t>≅</m:t>
                        </m:r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pt-BR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pt-BR" sz="3200" i="1">
                                    <a:latin typeface="Cambria Math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pt-BR" sz="3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pt-BR" sz="32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sSubSup>
                                  <m:sSubSupPr>
                                    <m:ctrlPr>
                                      <a:rPr lang="pt-BR" sz="32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pt-BR" sz="3200" i="1">
                                        <a:latin typeface="Cambria Math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pt-BR" sz="3200" i="1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  <m:sup/>
                                </m:sSubSup>
                              </m:e>
                              <m:sup>
                                <m:r>
                                  <a:rPr lang="pt-BR" sz="32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6" name="CaixaDeTex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5996" y="2073424"/>
                  <a:ext cx="1388542" cy="117728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Conector de seta reta 9"/>
            <p:cNvCxnSpPr/>
            <p:nvPr/>
          </p:nvCxnSpPr>
          <p:spPr>
            <a:xfrm>
              <a:off x="4039816" y="2721496"/>
              <a:ext cx="36004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19"/>
          <p:cNvGrpSpPr/>
          <p:nvPr/>
        </p:nvGrpSpPr>
        <p:grpSpPr>
          <a:xfrm>
            <a:off x="2589949" y="3331034"/>
            <a:ext cx="1731666" cy="1342442"/>
            <a:chOff x="3272382" y="3526718"/>
            <a:chExt cx="1731666" cy="13424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ixaDeTexto 10"/>
                <p:cNvSpPr txBox="1"/>
                <p:nvPr/>
              </p:nvSpPr>
              <p:spPr>
                <a:xfrm>
                  <a:off x="4089648" y="3526718"/>
                  <a:ext cx="914400" cy="698376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txBody>
                <a:bodyPr vert="horz" wrap="none" lIns="91440" tIns="45720" rIns="91440" bIns="45720" rtlCol="0" anchor="ctr">
                  <a:normAutofit fontScale="70000" lnSpcReduction="20000"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pt-BR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𝐷</m:t>
                        </m:r>
                        <m:r>
                          <a:rPr kumimoji="0" lang="pt-BR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pt-BR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0" lang="pt-BR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pt-BR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kumimoji="0" lang="pt-BR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pt-BR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pt-BR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kumimoji="0" lang="pt-BR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𝑙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CaixaDeTexto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9648" y="3526718"/>
                  <a:ext cx="914400" cy="69837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solidFill>
                    <a:schemeClr val="tx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Conector em curva 16"/>
            <p:cNvCxnSpPr/>
            <p:nvPr/>
          </p:nvCxnSpPr>
          <p:spPr>
            <a:xfrm flipV="1">
              <a:off x="3368105" y="3901058"/>
              <a:ext cx="720080" cy="648072"/>
            </a:xfrm>
            <a:prstGeom prst="curvedConnector3">
              <a:avLst>
                <a:gd name="adj1" fmla="val 238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tângulo 18"/>
            <p:cNvSpPr/>
            <p:nvPr/>
          </p:nvSpPr>
          <p:spPr>
            <a:xfrm>
              <a:off x="3272382" y="4549130"/>
              <a:ext cx="288000" cy="32003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606077" y="4601468"/>
            <a:ext cx="2016320" cy="1069801"/>
            <a:chOff x="4782829" y="4676825"/>
            <a:chExt cx="1481331" cy="1069801"/>
          </a:xfrm>
        </p:grpSpPr>
        <p:sp>
          <p:nvSpPr>
            <p:cNvPr id="21" name="Retângulo 20"/>
            <p:cNvSpPr/>
            <p:nvPr/>
          </p:nvSpPr>
          <p:spPr>
            <a:xfrm>
              <a:off x="4782829" y="4703697"/>
              <a:ext cx="252000" cy="408358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6012160" y="4676825"/>
              <a:ext cx="252000" cy="44925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ave esquerda 22"/>
            <p:cNvSpPr/>
            <p:nvPr/>
          </p:nvSpPr>
          <p:spPr>
            <a:xfrm rot="16200000">
              <a:off x="5351055" y="4625995"/>
              <a:ext cx="288032" cy="1253789"/>
            </a:xfrm>
            <a:prstGeom prst="leftBrace">
              <a:avLst>
                <a:gd name="adj1" fmla="val 58433"/>
                <a:gd name="adj2" fmla="val 50000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ector de seta reta 24"/>
            <p:cNvCxnSpPr/>
            <p:nvPr/>
          </p:nvCxnSpPr>
          <p:spPr>
            <a:xfrm>
              <a:off x="5495071" y="5373217"/>
              <a:ext cx="0" cy="8537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tângulo 25"/>
            <p:cNvSpPr/>
            <p:nvPr/>
          </p:nvSpPr>
          <p:spPr>
            <a:xfrm>
              <a:off x="4883003" y="5458594"/>
              <a:ext cx="1224136" cy="28803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Contact angle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5908948" y="2204864"/>
            <a:ext cx="2146540" cy="1252720"/>
            <a:chOff x="5593796" y="2276872"/>
            <a:chExt cx="2146540" cy="1252720"/>
          </a:xfrm>
        </p:grpSpPr>
        <p:sp>
          <p:nvSpPr>
            <p:cNvPr id="27" name="CaixaDeTexto 26"/>
            <p:cNvSpPr txBox="1"/>
            <p:nvPr/>
          </p:nvSpPr>
          <p:spPr>
            <a:xfrm>
              <a:off x="6588208" y="3025536"/>
              <a:ext cx="1152128" cy="504056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rtlCol="0" anchor="ctr">
              <a:normAutofit fontScale="4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Radius of the semi sphere</a:t>
              </a: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5593796" y="2276872"/>
              <a:ext cx="468000" cy="468000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Conector em curva 29"/>
            <p:cNvCxnSpPr/>
            <p:nvPr/>
          </p:nvCxnSpPr>
          <p:spPr>
            <a:xfrm>
              <a:off x="5796208" y="2737564"/>
              <a:ext cx="792000" cy="540000"/>
            </a:xfrm>
            <a:prstGeom prst="curvedConnector3">
              <a:avLst>
                <a:gd name="adj1" fmla="val 24343"/>
              </a:avLst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11"/>
          <p:cNvGrpSpPr/>
          <p:nvPr/>
        </p:nvGrpSpPr>
        <p:grpSpPr>
          <a:xfrm>
            <a:off x="104519" y="4761346"/>
            <a:ext cx="1896221" cy="1024546"/>
            <a:chOff x="934441" y="4741006"/>
            <a:chExt cx="1896221" cy="10245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ixaDeTexto 2"/>
                <p:cNvSpPr txBox="1"/>
                <p:nvPr/>
              </p:nvSpPr>
              <p:spPr>
                <a:xfrm>
                  <a:off x="934441" y="5335646"/>
                  <a:ext cx="1373921" cy="429906"/>
                </a:xfrm>
                <a:prstGeom prst="rect">
                  <a:avLst/>
                </a:prstGeom>
                <a:noFill/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 vert="horz" wrap="none" lIns="91440" tIns="45720" rIns="91440" bIns="45720" rtlCol="0" anchor="ctr">
                  <a:normAutofit fontScale="77500" lnSpcReduction="20000"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pt-BR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kumimoji="0" lang="pt-BR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kumimoji="0" lang="pt-BR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pt-BR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1,2</m:t>
                            </m:r>
                          </m:e>
                        </m:d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CaixaDeTexto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441" y="5335646"/>
                  <a:ext cx="1373921" cy="42990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Elipse 6"/>
            <p:cNvSpPr/>
            <p:nvPr/>
          </p:nvSpPr>
          <p:spPr>
            <a:xfrm>
              <a:off x="2614638" y="4741006"/>
              <a:ext cx="216024" cy="289372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" name="Conector em curva 8"/>
            <p:cNvCxnSpPr>
              <a:stCxn id="7" idx="4"/>
            </p:cNvCxnSpPr>
            <p:nvPr/>
          </p:nvCxnSpPr>
          <p:spPr>
            <a:xfrm rot="5400000">
              <a:off x="2254650" y="5102378"/>
              <a:ext cx="540000" cy="396000"/>
            </a:xfrm>
            <a:prstGeom prst="curvedConnector2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16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Attraction and repulsion</a:t>
            </a:r>
            <a:endParaRPr lang="en-US" dirty="0"/>
          </a:p>
        </p:txBody>
      </p:sp>
      <p:grpSp>
        <p:nvGrpSpPr>
          <p:cNvPr id="52" name="Grupo 51"/>
          <p:cNvGrpSpPr/>
          <p:nvPr/>
        </p:nvGrpSpPr>
        <p:grpSpPr>
          <a:xfrm>
            <a:off x="2708175" y="3212976"/>
            <a:ext cx="5603680" cy="1008112"/>
            <a:chOff x="2928760" y="3212976"/>
            <a:chExt cx="5603680" cy="1008112"/>
          </a:xfrm>
        </p:grpSpPr>
        <p:grpSp>
          <p:nvGrpSpPr>
            <p:cNvPr id="10" name="Grupo 9"/>
            <p:cNvGrpSpPr/>
            <p:nvPr/>
          </p:nvGrpSpPr>
          <p:grpSpPr>
            <a:xfrm>
              <a:off x="2928760" y="3212976"/>
              <a:ext cx="2347044" cy="1008112"/>
              <a:chOff x="517352" y="2159980"/>
              <a:chExt cx="2880320" cy="1008112"/>
            </a:xfrm>
          </p:grpSpPr>
          <p:sp>
            <p:nvSpPr>
              <p:cNvPr id="4" name="Retângulo de cantos arredondados 3"/>
              <p:cNvSpPr/>
              <p:nvPr/>
            </p:nvSpPr>
            <p:spPr>
              <a:xfrm>
                <a:off x="517352" y="2159980"/>
                <a:ext cx="2880320" cy="1008112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tângulo de cantos arredondados 4"/>
                  <p:cNvSpPr/>
                  <p:nvPr/>
                </p:nvSpPr>
                <p:spPr>
                  <a:xfrm>
                    <a:off x="661368" y="2267992"/>
                    <a:ext cx="2592288" cy="79208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&lt;0</m:t>
                              </m:r>
                            </m:e>
                          </m:func>
                        </m:oMath>
                      </m:oMathPara>
                    </a14:m>
                    <a:endParaRPr lang="en-US" sz="2800" i="1" dirty="0"/>
                  </a:p>
                </p:txBody>
              </p:sp>
            </mc:Choice>
            <mc:Fallback xmlns="">
              <p:sp>
                <p:nvSpPr>
                  <p:cNvPr id="5" name="Retângulo de cantos arredondados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368" y="2267992"/>
                    <a:ext cx="2592288" cy="792088"/>
                  </a:xfrm>
                  <a:prstGeom prst="round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upo 8"/>
            <p:cNvGrpSpPr/>
            <p:nvPr/>
          </p:nvGrpSpPr>
          <p:grpSpPr>
            <a:xfrm>
              <a:off x="6185396" y="3212976"/>
              <a:ext cx="2347044" cy="1008112"/>
              <a:chOff x="4477792" y="2159980"/>
              <a:chExt cx="2880320" cy="1008112"/>
            </a:xfrm>
          </p:grpSpPr>
          <p:sp>
            <p:nvSpPr>
              <p:cNvPr id="7" name="Retângulo de cantos arredondados 6"/>
              <p:cNvSpPr/>
              <p:nvPr/>
            </p:nvSpPr>
            <p:spPr>
              <a:xfrm>
                <a:off x="4477792" y="2159980"/>
                <a:ext cx="2880320" cy="1008112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tângulo de cantos arredondados 7"/>
                  <p:cNvSpPr/>
                  <p:nvPr/>
                </p:nvSpPr>
                <p:spPr>
                  <a:xfrm>
                    <a:off x="4621808" y="2267992"/>
                    <a:ext cx="2592288" cy="79208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&lt;0</m:t>
                              </m:r>
                            </m:e>
                          </m:func>
                        </m:oMath>
                      </m:oMathPara>
                    </a14:m>
                    <a:endParaRPr lang="en-US" sz="2800" i="1" dirty="0"/>
                  </a:p>
                </p:txBody>
              </p:sp>
            </mc:Choice>
            <mc:Fallback xmlns="">
              <p:sp>
                <p:nvSpPr>
                  <p:cNvPr id="8" name="Retângulo de cantos arredondados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1808" y="2267992"/>
                    <a:ext cx="2592288" cy="792088"/>
                  </a:xfrm>
                  <a:prstGeom prst="round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Cruz 11"/>
            <p:cNvSpPr/>
            <p:nvPr/>
          </p:nvSpPr>
          <p:spPr>
            <a:xfrm>
              <a:off x="5442568" y="3429000"/>
              <a:ext cx="576064" cy="576064"/>
            </a:xfrm>
            <a:prstGeom prst="plus">
              <a:avLst>
                <a:gd name="adj" fmla="val 40432"/>
              </a:avLst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611560" y="1924906"/>
            <a:ext cx="6336704" cy="1088194"/>
            <a:chOff x="611560" y="1844824"/>
            <a:chExt cx="6336704" cy="1168276"/>
          </a:xfrm>
        </p:grpSpPr>
        <p:sp>
          <p:nvSpPr>
            <p:cNvPr id="48" name="Retângulo 47"/>
            <p:cNvSpPr/>
            <p:nvPr/>
          </p:nvSpPr>
          <p:spPr>
            <a:xfrm>
              <a:off x="611560" y="1844824"/>
              <a:ext cx="6336704" cy="11682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9" name="Grupo 48"/>
            <p:cNvGrpSpPr/>
            <p:nvPr/>
          </p:nvGrpSpPr>
          <p:grpSpPr>
            <a:xfrm>
              <a:off x="827584" y="1924906"/>
              <a:ext cx="5904656" cy="1008112"/>
              <a:chOff x="827584" y="2004988"/>
              <a:chExt cx="5904656" cy="1008112"/>
            </a:xfrm>
          </p:grpSpPr>
          <p:grpSp>
            <p:nvGrpSpPr>
              <p:cNvPr id="15" name="Grupo 14"/>
              <p:cNvGrpSpPr/>
              <p:nvPr/>
            </p:nvGrpSpPr>
            <p:grpSpPr>
              <a:xfrm>
                <a:off x="4765653" y="2004988"/>
                <a:ext cx="1966587" cy="1008112"/>
                <a:chOff x="4477792" y="2159980"/>
                <a:chExt cx="2880320" cy="1008112"/>
              </a:xfrm>
            </p:grpSpPr>
            <p:sp>
              <p:nvSpPr>
                <p:cNvPr id="16" name="Retângulo de cantos arredondados 15"/>
                <p:cNvSpPr/>
                <p:nvPr/>
              </p:nvSpPr>
              <p:spPr>
                <a:xfrm>
                  <a:off x="4477792" y="2159980"/>
                  <a:ext cx="2880320" cy="1008112"/>
                </a:xfrm>
                <a:prstGeom prst="roundRect">
                  <a:avLst/>
                </a:prstGeom>
                <a:solidFill>
                  <a:schemeClr val="accent3"/>
                </a:solidFill>
                <a:ln w="285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Retângulo de cantos arredondados 16"/>
                    <p:cNvSpPr/>
                    <p:nvPr/>
                  </p:nvSpPr>
                  <p:spPr>
                    <a:xfrm>
                      <a:off x="4621808" y="2267992"/>
                      <a:ext cx="2592288" cy="792088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pt-BR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&lt;0</m:t>
                            </m:r>
                          </m:oMath>
                        </m:oMathPara>
                      </a14:m>
                      <a:endParaRPr lang="en-US" sz="2800" i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Retângulo de cantos arredondados 1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1808" y="2267992"/>
                      <a:ext cx="2592288" cy="792088"/>
                    </a:xfrm>
                    <a:prstGeom prst="roundRect">
                      <a:avLst/>
                    </a:prstGeom>
                    <a:blipFill rotWithShape="1">
                      <a:blip r:embed="rId4"/>
                      <a:stretch>
                        <a:fillRect/>
                      </a:stretch>
                    </a:blipFill>
                    <a:ln w="381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9" name="CaixaDeTexto 38"/>
              <p:cNvSpPr txBox="1"/>
              <p:nvPr/>
            </p:nvSpPr>
            <p:spPr>
              <a:xfrm>
                <a:off x="827584" y="2185008"/>
                <a:ext cx="2520280" cy="64807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sz="2800" b="0" i="1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Attraction cases</a:t>
                </a:r>
              </a:p>
            </p:txBody>
          </p:sp>
          <p:sp>
            <p:nvSpPr>
              <p:cNvPr id="40" name="Seta para a direita 39"/>
              <p:cNvSpPr/>
              <p:nvPr/>
            </p:nvSpPr>
            <p:spPr>
              <a:xfrm>
                <a:off x="3732722" y="2266944"/>
                <a:ext cx="648072" cy="484200"/>
              </a:xfrm>
              <a:prstGeom prst="rightArrow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upo 50"/>
          <p:cNvGrpSpPr/>
          <p:nvPr/>
        </p:nvGrpSpPr>
        <p:grpSpPr>
          <a:xfrm>
            <a:off x="2708175" y="4941168"/>
            <a:ext cx="5603680" cy="1008112"/>
            <a:chOff x="2487590" y="4797152"/>
            <a:chExt cx="5603680" cy="1008112"/>
          </a:xfrm>
        </p:grpSpPr>
        <p:grpSp>
          <p:nvGrpSpPr>
            <p:cNvPr id="41" name="Grupo 40"/>
            <p:cNvGrpSpPr/>
            <p:nvPr/>
          </p:nvGrpSpPr>
          <p:grpSpPr>
            <a:xfrm>
              <a:off x="2487590" y="4797152"/>
              <a:ext cx="2347044" cy="1008112"/>
              <a:chOff x="517352" y="2159980"/>
              <a:chExt cx="2880320" cy="1008112"/>
            </a:xfrm>
          </p:grpSpPr>
          <p:sp>
            <p:nvSpPr>
              <p:cNvPr id="42" name="Retângulo de cantos arredondados 41"/>
              <p:cNvSpPr/>
              <p:nvPr/>
            </p:nvSpPr>
            <p:spPr>
              <a:xfrm>
                <a:off x="517352" y="2159980"/>
                <a:ext cx="2880320" cy="1008112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tângulo de cantos arredondados 42"/>
                  <p:cNvSpPr/>
                  <p:nvPr/>
                </p:nvSpPr>
                <p:spPr>
                  <a:xfrm>
                    <a:off x="661368" y="2267992"/>
                    <a:ext cx="2592288" cy="79208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&gt;0</m:t>
                              </m:r>
                            </m:e>
                          </m:func>
                        </m:oMath>
                      </m:oMathPara>
                    </a14:m>
                    <a:endParaRPr lang="en-US" sz="2800" i="1" dirty="0"/>
                  </a:p>
                </p:txBody>
              </p:sp>
            </mc:Choice>
            <mc:Fallback xmlns="">
              <p:sp>
                <p:nvSpPr>
                  <p:cNvPr id="43" name="Retângulo de cantos arredondados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368" y="2267992"/>
                    <a:ext cx="2592288" cy="792088"/>
                  </a:xfrm>
                  <a:prstGeom prst="round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4" name="Grupo 43"/>
            <p:cNvGrpSpPr/>
            <p:nvPr/>
          </p:nvGrpSpPr>
          <p:grpSpPr>
            <a:xfrm>
              <a:off x="5744226" y="4797152"/>
              <a:ext cx="2347044" cy="1008112"/>
              <a:chOff x="4477792" y="2159980"/>
              <a:chExt cx="2880320" cy="1008112"/>
            </a:xfrm>
          </p:grpSpPr>
          <p:sp>
            <p:nvSpPr>
              <p:cNvPr id="45" name="Retângulo de cantos arredondados 44"/>
              <p:cNvSpPr/>
              <p:nvPr/>
            </p:nvSpPr>
            <p:spPr>
              <a:xfrm>
                <a:off x="4477792" y="2159980"/>
                <a:ext cx="2880320" cy="1008112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tângulo de cantos arredondados 45"/>
                  <p:cNvSpPr/>
                  <p:nvPr/>
                </p:nvSpPr>
                <p:spPr>
                  <a:xfrm>
                    <a:off x="4621808" y="2267992"/>
                    <a:ext cx="2592288" cy="79208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&gt;0</m:t>
                              </m:r>
                            </m:e>
                          </m:func>
                        </m:oMath>
                      </m:oMathPara>
                    </a14:m>
                    <a:endParaRPr lang="en-US" sz="2800" i="1" dirty="0"/>
                  </a:p>
                </p:txBody>
              </p:sp>
            </mc:Choice>
            <mc:Fallback xmlns="">
              <p:sp>
                <p:nvSpPr>
                  <p:cNvPr id="46" name="Retângulo de cantos arredondados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1808" y="2267992"/>
                    <a:ext cx="2592288" cy="792088"/>
                  </a:xfrm>
                  <a:prstGeom prst="round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7" name="Cruz 46"/>
            <p:cNvSpPr/>
            <p:nvPr/>
          </p:nvSpPr>
          <p:spPr>
            <a:xfrm>
              <a:off x="5001398" y="5013176"/>
              <a:ext cx="576064" cy="576064"/>
            </a:xfrm>
            <a:prstGeom prst="plus">
              <a:avLst>
                <a:gd name="adj" fmla="val 40432"/>
              </a:avLst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CaixaDeTexto 52"/>
          <p:cNvSpPr txBox="1"/>
          <p:nvPr/>
        </p:nvSpPr>
        <p:spPr>
          <a:xfrm>
            <a:off x="5050411" y="4285704"/>
            <a:ext cx="914400" cy="64807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</a:p>
        </p:txBody>
      </p:sp>
      <p:sp>
        <p:nvSpPr>
          <p:cNvPr id="54" name="Seta dobrada 53"/>
          <p:cNvSpPr/>
          <p:nvPr/>
        </p:nvSpPr>
        <p:spPr>
          <a:xfrm flipV="1">
            <a:off x="1372422" y="3555064"/>
            <a:ext cx="1080120" cy="2178192"/>
          </a:xfrm>
          <a:prstGeom prst="bentArrow">
            <a:avLst>
              <a:gd name="adj1" fmla="val 12374"/>
              <a:gd name="adj2" fmla="val 23236"/>
              <a:gd name="adj3" fmla="val 22648"/>
              <a:gd name="adj4" fmla="val 17883"/>
            </a:avLst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Seta dobrada 49"/>
          <p:cNvSpPr/>
          <p:nvPr/>
        </p:nvSpPr>
        <p:spPr>
          <a:xfrm flipV="1">
            <a:off x="1372422" y="3013100"/>
            <a:ext cx="1080120" cy="900000"/>
          </a:xfrm>
          <a:prstGeom prst="bentArrow">
            <a:avLst>
              <a:gd name="adj1" fmla="val 18253"/>
              <a:gd name="adj2" fmla="val 23236"/>
              <a:gd name="adj3" fmla="val 22648"/>
              <a:gd name="adj4" fmla="val 17883"/>
            </a:avLst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44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Attraction and repulsion</a:t>
            </a:r>
            <a:endParaRPr lang="en-US" dirty="0"/>
          </a:p>
        </p:txBody>
      </p:sp>
      <p:grpSp>
        <p:nvGrpSpPr>
          <p:cNvPr id="52" name="Grupo 51"/>
          <p:cNvGrpSpPr/>
          <p:nvPr/>
        </p:nvGrpSpPr>
        <p:grpSpPr>
          <a:xfrm>
            <a:off x="2708175" y="3212976"/>
            <a:ext cx="5603680" cy="1008112"/>
            <a:chOff x="2928760" y="3212976"/>
            <a:chExt cx="5603680" cy="1008112"/>
          </a:xfrm>
        </p:grpSpPr>
        <p:grpSp>
          <p:nvGrpSpPr>
            <p:cNvPr id="10" name="Grupo 9"/>
            <p:cNvGrpSpPr/>
            <p:nvPr/>
          </p:nvGrpSpPr>
          <p:grpSpPr>
            <a:xfrm>
              <a:off x="2928760" y="3212976"/>
              <a:ext cx="2347044" cy="1008112"/>
              <a:chOff x="517352" y="2159980"/>
              <a:chExt cx="2880320" cy="1008112"/>
            </a:xfrm>
          </p:grpSpPr>
          <p:sp>
            <p:nvSpPr>
              <p:cNvPr id="4" name="Retângulo de cantos arredondados 3"/>
              <p:cNvSpPr/>
              <p:nvPr/>
            </p:nvSpPr>
            <p:spPr>
              <a:xfrm>
                <a:off x="517352" y="2159980"/>
                <a:ext cx="2880320" cy="1008112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tângulo de cantos arredondados 4"/>
                  <p:cNvSpPr/>
                  <p:nvPr/>
                </p:nvSpPr>
                <p:spPr>
                  <a:xfrm>
                    <a:off x="661368" y="2267992"/>
                    <a:ext cx="2592288" cy="79208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&lt;0</m:t>
                              </m:r>
                            </m:e>
                          </m:func>
                        </m:oMath>
                      </m:oMathPara>
                    </a14:m>
                    <a:endParaRPr lang="en-US" sz="2800" i="1" dirty="0"/>
                  </a:p>
                </p:txBody>
              </p:sp>
            </mc:Choice>
            <mc:Fallback xmlns="">
              <p:sp>
                <p:nvSpPr>
                  <p:cNvPr id="5" name="Retângulo de cantos arredondados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368" y="2267992"/>
                    <a:ext cx="2592288" cy="792088"/>
                  </a:xfrm>
                  <a:prstGeom prst="round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upo 8"/>
            <p:cNvGrpSpPr/>
            <p:nvPr/>
          </p:nvGrpSpPr>
          <p:grpSpPr>
            <a:xfrm>
              <a:off x="6185396" y="3212976"/>
              <a:ext cx="2347044" cy="1008112"/>
              <a:chOff x="4477792" y="2159980"/>
              <a:chExt cx="2880320" cy="1008112"/>
            </a:xfrm>
          </p:grpSpPr>
          <p:sp>
            <p:nvSpPr>
              <p:cNvPr id="7" name="Retângulo de cantos arredondados 6"/>
              <p:cNvSpPr/>
              <p:nvPr/>
            </p:nvSpPr>
            <p:spPr>
              <a:xfrm>
                <a:off x="4477792" y="2159980"/>
                <a:ext cx="2880320" cy="1008112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tângulo de cantos arredondados 7"/>
                  <p:cNvSpPr/>
                  <p:nvPr/>
                </p:nvSpPr>
                <p:spPr>
                  <a:xfrm>
                    <a:off x="4621808" y="2267992"/>
                    <a:ext cx="2592288" cy="79208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&gt;0</m:t>
                              </m:r>
                            </m:e>
                          </m:func>
                        </m:oMath>
                      </m:oMathPara>
                    </a14:m>
                    <a:endParaRPr lang="en-US" sz="2800" i="1" dirty="0"/>
                  </a:p>
                </p:txBody>
              </p:sp>
            </mc:Choice>
            <mc:Fallback xmlns="">
              <p:sp>
                <p:nvSpPr>
                  <p:cNvPr id="8" name="Retângulo de cantos arredondados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1808" y="2267992"/>
                    <a:ext cx="2592288" cy="792088"/>
                  </a:xfrm>
                  <a:prstGeom prst="round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Cruz 11"/>
            <p:cNvSpPr/>
            <p:nvPr/>
          </p:nvSpPr>
          <p:spPr>
            <a:xfrm>
              <a:off x="5442568" y="3429000"/>
              <a:ext cx="576064" cy="576064"/>
            </a:xfrm>
            <a:prstGeom prst="plus">
              <a:avLst>
                <a:gd name="adj" fmla="val 40432"/>
              </a:avLst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611560" y="1924906"/>
            <a:ext cx="6336704" cy="1088194"/>
            <a:chOff x="611560" y="1844824"/>
            <a:chExt cx="6336704" cy="1168276"/>
          </a:xfrm>
        </p:grpSpPr>
        <p:sp>
          <p:nvSpPr>
            <p:cNvPr id="48" name="Retângulo 47"/>
            <p:cNvSpPr/>
            <p:nvPr/>
          </p:nvSpPr>
          <p:spPr>
            <a:xfrm>
              <a:off x="611560" y="1844824"/>
              <a:ext cx="6336704" cy="11682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9" name="Grupo 48"/>
            <p:cNvGrpSpPr/>
            <p:nvPr/>
          </p:nvGrpSpPr>
          <p:grpSpPr>
            <a:xfrm>
              <a:off x="827584" y="1924906"/>
              <a:ext cx="5904656" cy="1008112"/>
              <a:chOff x="827584" y="2004988"/>
              <a:chExt cx="5904656" cy="1008112"/>
            </a:xfrm>
          </p:grpSpPr>
          <p:grpSp>
            <p:nvGrpSpPr>
              <p:cNvPr id="15" name="Grupo 14"/>
              <p:cNvGrpSpPr/>
              <p:nvPr/>
            </p:nvGrpSpPr>
            <p:grpSpPr>
              <a:xfrm>
                <a:off x="4765653" y="2004988"/>
                <a:ext cx="1966587" cy="1008112"/>
                <a:chOff x="4477792" y="2159980"/>
                <a:chExt cx="2880320" cy="1008112"/>
              </a:xfrm>
            </p:grpSpPr>
            <p:sp>
              <p:nvSpPr>
                <p:cNvPr id="16" name="Retângulo de cantos arredondados 15"/>
                <p:cNvSpPr/>
                <p:nvPr/>
              </p:nvSpPr>
              <p:spPr>
                <a:xfrm>
                  <a:off x="4477792" y="2159980"/>
                  <a:ext cx="2880320" cy="1008112"/>
                </a:xfrm>
                <a:prstGeom prst="roundRect">
                  <a:avLst/>
                </a:prstGeom>
                <a:solidFill>
                  <a:schemeClr val="accent3"/>
                </a:solidFill>
                <a:ln w="285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Retângulo de cantos arredondados 16"/>
                    <p:cNvSpPr/>
                    <p:nvPr/>
                  </p:nvSpPr>
                  <p:spPr>
                    <a:xfrm>
                      <a:off x="4621808" y="2267992"/>
                      <a:ext cx="2592288" cy="792088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381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pt-BR" sz="2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&gt;0</m:t>
                            </m:r>
                          </m:oMath>
                        </m:oMathPara>
                      </a14:m>
                      <a:endParaRPr lang="en-US" sz="2800" i="1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Retângulo de cantos arredondados 16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1808" y="2267992"/>
                      <a:ext cx="2592288" cy="792088"/>
                    </a:xfrm>
                    <a:prstGeom prst="roundRect">
                      <a:avLst/>
                    </a:prstGeom>
                    <a:blipFill rotWithShape="1">
                      <a:blip r:embed="rId4"/>
                      <a:stretch>
                        <a:fillRect/>
                      </a:stretch>
                    </a:blipFill>
                    <a:ln w="38100"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9" name="CaixaDeTexto 38"/>
              <p:cNvSpPr txBox="1"/>
              <p:nvPr/>
            </p:nvSpPr>
            <p:spPr>
              <a:xfrm>
                <a:off x="827584" y="2185008"/>
                <a:ext cx="2520280" cy="64807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sz="2800" b="0" i="1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Repulsion cases</a:t>
                </a:r>
              </a:p>
            </p:txBody>
          </p:sp>
          <p:sp>
            <p:nvSpPr>
              <p:cNvPr id="40" name="Seta para a direita 39"/>
              <p:cNvSpPr/>
              <p:nvPr/>
            </p:nvSpPr>
            <p:spPr>
              <a:xfrm>
                <a:off x="3732722" y="2266944"/>
                <a:ext cx="648072" cy="484200"/>
              </a:xfrm>
              <a:prstGeom prst="rightArrow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2857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upo 50"/>
          <p:cNvGrpSpPr/>
          <p:nvPr/>
        </p:nvGrpSpPr>
        <p:grpSpPr>
          <a:xfrm>
            <a:off x="2708175" y="4941168"/>
            <a:ext cx="5603680" cy="1008112"/>
            <a:chOff x="2487590" y="4797152"/>
            <a:chExt cx="5603680" cy="1008112"/>
          </a:xfrm>
        </p:grpSpPr>
        <p:grpSp>
          <p:nvGrpSpPr>
            <p:cNvPr id="41" name="Grupo 40"/>
            <p:cNvGrpSpPr/>
            <p:nvPr/>
          </p:nvGrpSpPr>
          <p:grpSpPr>
            <a:xfrm>
              <a:off x="2487590" y="4797152"/>
              <a:ext cx="2347044" cy="1008112"/>
              <a:chOff x="517352" y="2159980"/>
              <a:chExt cx="2880320" cy="1008112"/>
            </a:xfrm>
          </p:grpSpPr>
          <p:sp>
            <p:nvSpPr>
              <p:cNvPr id="42" name="Retângulo de cantos arredondados 41"/>
              <p:cNvSpPr/>
              <p:nvPr/>
            </p:nvSpPr>
            <p:spPr>
              <a:xfrm>
                <a:off x="517352" y="2159980"/>
                <a:ext cx="2880320" cy="1008112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tângulo de cantos arredondados 42"/>
                  <p:cNvSpPr/>
                  <p:nvPr/>
                </p:nvSpPr>
                <p:spPr>
                  <a:xfrm>
                    <a:off x="661368" y="2267992"/>
                    <a:ext cx="2592288" cy="79208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&gt;0</m:t>
                              </m:r>
                            </m:e>
                          </m:func>
                        </m:oMath>
                      </m:oMathPara>
                    </a14:m>
                    <a:endParaRPr lang="en-US" sz="2800" i="1" dirty="0"/>
                  </a:p>
                </p:txBody>
              </p:sp>
            </mc:Choice>
            <mc:Fallback xmlns="">
              <p:sp>
                <p:nvSpPr>
                  <p:cNvPr id="43" name="Retângulo de cantos arredondados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368" y="2267992"/>
                    <a:ext cx="2592288" cy="792088"/>
                  </a:xfrm>
                  <a:prstGeom prst="round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4" name="Grupo 43"/>
            <p:cNvGrpSpPr/>
            <p:nvPr/>
          </p:nvGrpSpPr>
          <p:grpSpPr>
            <a:xfrm>
              <a:off x="5744226" y="4797152"/>
              <a:ext cx="2347044" cy="1008112"/>
              <a:chOff x="4477792" y="2159980"/>
              <a:chExt cx="2880320" cy="1008112"/>
            </a:xfrm>
          </p:grpSpPr>
          <p:sp>
            <p:nvSpPr>
              <p:cNvPr id="45" name="Retângulo de cantos arredondados 44"/>
              <p:cNvSpPr/>
              <p:nvPr/>
            </p:nvSpPr>
            <p:spPr>
              <a:xfrm>
                <a:off x="4477792" y="2159980"/>
                <a:ext cx="2880320" cy="1008112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tângulo de cantos arredondados 45"/>
                  <p:cNvSpPr/>
                  <p:nvPr/>
                </p:nvSpPr>
                <p:spPr>
                  <a:xfrm>
                    <a:off x="4621808" y="2267992"/>
                    <a:ext cx="2592288" cy="79208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𝑠𝑖𝑛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&lt;0</m:t>
                              </m:r>
                            </m:e>
                          </m:func>
                        </m:oMath>
                      </m:oMathPara>
                    </a14:m>
                    <a:endParaRPr lang="en-US" sz="2800" i="1" dirty="0"/>
                  </a:p>
                </p:txBody>
              </p:sp>
            </mc:Choice>
            <mc:Fallback xmlns="">
              <p:sp>
                <p:nvSpPr>
                  <p:cNvPr id="46" name="Retângulo de cantos arredondados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1808" y="2267992"/>
                    <a:ext cx="2592288" cy="792088"/>
                  </a:xfrm>
                  <a:prstGeom prst="round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7" name="Cruz 46"/>
            <p:cNvSpPr/>
            <p:nvPr/>
          </p:nvSpPr>
          <p:spPr>
            <a:xfrm>
              <a:off x="5001398" y="5013176"/>
              <a:ext cx="576064" cy="576064"/>
            </a:xfrm>
            <a:prstGeom prst="plus">
              <a:avLst>
                <a:gd name="adj" fmla="val 40432"/>
              </a:avLst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CaixaDeTexto 52"/>
          <p:cNvSpPr txBox="1"/>
          <p:nvPr/>
        </p:nvSpPr>
        <p:spPr>
          <a:xfrm>
            <a:off x="5050411" y="4285704"/>
            <a:ext cx="914400" cy="64807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</a:p>
        </p:txBody>
      </p:sp>
      <p:sp>
        <p:nvSpPr>
          <p:cNvPr id="54" name="Seta dobrada 53"/>
          <p:cNvSpPr/>
          <p:nvPr/>
        </p:nvSpPr>
        <p:spPr>
          <a:xfrm flipV="1">
            <a:off x="1372422" y="3555064"/>
            <a:ext cx="1080120" cy="2178192"/>
          </a:xfrm>
          <a:prstGeom prst="bentArrow">
            <a:avLst>
              <a:gd name="adj1" fmla="val 12374"/>
              <a:gd name="adj2" fmla="val 23236"/>
              <a:gd name="adj3" fmla="val 22648"/>
              <a:gd name="adj4" fmla="val 17883"/>
            </a:avLst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Seta dobrada 49"/>
          <p:cNvSpPr/>
          <p:nvPr/>
        </p:nvSpPr>
        <p:spPr>
          <a:xfrm flipV="1">
            <a:off x="1372422" y="3013100"/>
            <a:ext cx="1080120" cy="900000"/>
          </a:xfrm>
          <a:prstGeom prst="bentArrow">
            <a:avLst>
              <a:gd name="adj1" fmla="val 18253"/>
              <a:gd name="adj2" fmla="val 23236"/>
              <a:gd name="adj3" fmla="val 22648"/>
              <a:gd name="adj4" fmla="val 17883"/>
            </a:avLst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64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</p:spPr>
        <p:txBody>
          <a:bodyPr/>
          <a:lstStyle/>
          <a:p>
            <a:r>
              <a:rPr lang="en-US" dirty="0" smtClean="0"/>
              <a:t>Space function for small L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2328" y="1988840"/>
            <a:ext cx="7274048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For small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values of L, the </a:t>
            </a:r>
            <a:r>
              <a:rPr lang="en-US" sz="2800" noProof="0" dirty="0" smtClean="0"/>
              <a:t>Bessel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function can reduced to: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1437358" y="2580300"/>
                <a:ext cx="2163970" cy="10647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92500"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b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𝐿</m:t>
                          </m:r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≪1</m:t>
                          </m:r>
                        </m:e>
                      </m:d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358" y="2580300"/>
                <a:ext cx="2163970" cy="106472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eta para a direita 19"/>
          <p:cNvSpPr/>
          <p:nvPr/>
        </p:nvSpPr>
        <p:spPr>
          <a:xfrm>
            <a:off x="3867808" y="2932642"/>
            <a:ext cx="738088" cy="36004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4788024" y="2579455"/>
                <a:ext cx="3240360" cy="10655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ctr">
                <a:normAutofit fontScale="62500" lnSpcReduction="20000"/>
              </a:bodyPr>
              <a:lstStyle/>
              <a:p>
                <a:pPr algn="ctr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t-BR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pt-BR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kumimoji="0" lang="pt-BR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BR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</m:d>
                      <m:r>
                        <a:rPr kumimoji="0" lang="pt-BR" sz="40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BR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pt-BR" sz="3600" i="1">
                              <a:latin typeface="Cambria Math"/>
                            </a:rPr>
                            <m:t>−2</m:t>
                          </m:r>
                          <m:r>
                            <a:rPr lang="pt-BR" sz="3600" i="1">
                              <a:latin typeface="Cambria Math"/>
                            </a:rPr>
                            <m:t>𝜋𝛾</m:t>
                          </m:r>
                          <m:sSup>
                            <m:sSupPr>
                              <m:ctrlPr>
                                <a:rPr lang="pt-BR" sz="36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3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sz="36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pt-BR" sz="3600" i="1">
                                      <a:latin typeface="Cambria Math"/>
                                    </a:rPr>
                                    <m:t>𝑜</m:t>
                                  </m:r>
                                </m:sub>
                              </m:sSub>
                            </m:e>
                            <m:sup>
                              <m:f>
                                <m:fPr>
                                  <m:ctrlPr>
                                    <a:rPr lang="pt-BR" sz="3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sz="3600" i="1">
                                      <a:latin typeface="Cambria Math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pt-BR" sz="36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pt-BR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latin typeface="Cambria Math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pt-BR" sz="3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3200" i="1">
                                  <a:latin typeface="Cambria Math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pt-BR" sz="32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BR" sz="3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36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sz="3600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kumimoji="0" lang="pt-BR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579455"/>
                <a:ext cx="3240360" cy="10655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ixaDeTexto 21"/>
          <p:cNvSpPr txBox="1"/>
          <p:nvPr/>
        </p:nvSpPr>
        <p:spPr>
          <a:xfrm>
            <a:off x="571798" y="3789040"/>
            <a:ext cx="398749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Using Torricelli's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4654240" y="3789040"/>
                <a:ext cx="2582056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85000" lnSpcReduction="10000"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𝑣</m:t>
                          </m:r>
                        </m:sup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</m:nary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𝑑𝑣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𝐿</m:t>
                          </m:r>
                        </m:sup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𝑎</m:t>
                          </m:r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𝑑𝐿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240" y="3789040"/>
                <a:ext cx="2582056" cy="9144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aixaDeTexto 23"/>
          <p:cNvSpPr txBox="1"/>
          <p:nvPr/>
        </p:nvSpPr>
        <p:spPr>
          <a:xfrm>
            <a:off x="1771161" y="4847456"/>
            <a:ext cx="1297384" cy="57606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We get: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3393635" y="4847456"/>
                <a:ext cx="3842661" cy="13404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𝐿</m:t>
                      </m:r>
                      <m:d>
                        <m:d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𝐿</m:t>
                          </m:r>
                          <m:sSup>
                            <m:sSupPr>
                              <m:ctrlP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kumimoji="0" lang="pt-BR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pt-BR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kumimoji="0" lang="pt-BR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𝑜</m:t>
                                      </m:r>
                                    </m:sub>
                                  </m:sSub>
                                </m:e>
                                <m:sup>
                                  <m:box>
                                    <m:boxPr>
                                      <m:ctrlPr>
                                        <a:rPr kumimoji="0" lang="pt-BR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kumimoji="0" lang="pt-BR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pt-BR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  <m:t>5</m:t>
                                          </m:r>
                                        </m:num>
                                        <m:den>
                                          <m:r>
                                            <a:rPr kumimoji="0" lang="pt-BR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effectLst/>
                                              <a:uLnTx/>
                                              <a:uFillTx/>
                                              <a:latin typeface="Cambria Math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box>
                                </m:sup>
                              </m:sSup>
                              <m:sSub>
                                <m:sSubPr>
                                  <m:ctrlP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kumimoji="0" lang="pt-BR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3</m:t>
                              </m:r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𝜇𝛼</m:t>
                              </m:r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635" y="4847456"/>
                <a:ext cx="3842661" cy="134041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024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 animBg="1"/>
      <p:bldP spid="21" grpId="0" animBg="1"/>
      <p:bldP spid="22" grpId="0"/>
      <p:bldP spid="23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1: Two pins in water - attraction</a:t>
            </a:r>
            <a:endParaRPr lang="en-US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611537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tângulo 11"/>
          <p:cNvSpPr/>
          <p:nvPr/>
        </p:nvSpPr>
        <p:spPr>
          <a:xfrm>
            <a:off x="6643702" y="4429132"/>
            <a:ext cx="1018456" cy="6110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/>
              <a:t>1</a:t>
            </a:r>
            <a:endParaRPr lang="en-US" sz="2800" kern="1200" dirty="0"/>
          </a:p>
        </p:txBody>
      </p:sp>
      <p:pic>
        <p:nvPicPr>
          <p:cNvPr id="4" name="MAH00455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383.7792"/>
                </p14:media>
              </p:ext>
            </p:extLst>
          </p:nvPr>
        </p:nvPicPr>
        <p:blipFill rotWithShape="1">
          <a:blip r:embed="rId9"/>
          <a:srcRect l="14703" t="17320" r="11409"/>
          <a:stretch>
            <a:fillRect/>
          </a:stretch>
        </p:blipFill>
        <p:spPr>
          <a:xfrm>
            <a:off x="1763688" y="2272704"/>
            <a:ext cx="6756400" cy="4252640"/>
          </a:xfrm>
          <a:prstGeom prst="roundRect">
            <a:avLst>
              <a:gd name="adj" fmla="val 5916"/>
            </a:avLst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1: Two pins in water - attraction</a:t>
            </a:r>
            <a:endParaRPr lang="en-US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638887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tângulo 11"/>
          <p:cNvSpPr/>
          <p:nvPr/>
        </p:nvSpPr>
        <p:spPr>
          <a:xfrm>
            <a:off x="6643702" y="4429132"/>
            <a:ext cx="1018456" cy="6110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/>
              <a:t>1</a:t>
            </a:r>
            <a:endParaRPr lang="en-US" sz="2800" kern="1200" dirty="0"/>
          </a:p>
        </p:txBody>
      </p:sp>
      <p:pic>
        <p:nvPicPr>
          <p:cNvPr id="78853" name="Picture 5" descr="C:\Users\Administrador\Desktop\IYPT 2012 Germany\Movies\IMG_4012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3042" y="1928802"/>
            <a:ext cx="2535642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upo 2"/>
          <p:cNvGrpSpPr/>
          <p:nvPr/>
        </p:nvGrpSpPr>
        <p:grpSpPr>
          <a:xfrm>
            <a:off x="4411454" y="1916832"/>
            <a:ext cx="4482000" cy="3938561"/>
            <a:chOff x="4411454" y="1916832"/>
            <a:chExt cx="4482000" cy="3938561"/>
          </a:xfrm>
        </p:grpSpPr>
        <p:sp>
          <p:nvSpPr>
            <p:cNvPr id="15" name="CaixaDeTexto 14"/>
            <p:cNvSpPr txBox="1"/>
            <p:nvPr/>
          </p:nvSpPr>
          <p:spPr>
            <a:xfrm>
              <a:off x="4411454" y="1916832"/>
              <a:ext cx="4482000" cy="34806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rtlCol="0" anchor="ctr">
              <a:normAutofit fontScale="92500" lnSpcReduction="1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dirty="0" smtClean="0"/>
                <a:t>Position in function of time</a:t>
              </a:r>
              <a:endParaRPr kumimoji="0" lang="en-US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</a:endParaRPr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2" r="11250" b="4477"/>
            <a:stretch/>
          </p:blipFill>
          <p:spPr>
            <a:xfrm>
              <a:off x="4420206" y="2264901"/>
              <a:ext cx="4464496" cy="35904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61295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601" y="1124744"/>
            <a:ext cx="8229600" cy="648072"/>
          </a:xfrm>
        </p:spPr>
        <p:txBody>
          <a:bodyPr/>
          <a:lstStyle/>
          <a:p>
            <a:r>
              <a:rPr lang="en-US" dirty="0" smtClean="0"/>
              <a:t>Experiment 1: Two pins in water</a:t>
            </a:r>
            <a:endParaRPr lang="en-US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341412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46672"/>
            <a:ext cx="3669972" cy="2240855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grpSp>
        <p:nvGrpSpPr>
          <p:cNvPr id="16" name="Grupo 15"/>
          <p:cNvGrpSpPr/>
          <p:nvPr/>
        </p:nvGrpSpPr>
        <p:grpSpPr>
          <a:xfrm>
            <a:off x="2802668" y="2963391"/>
            <a:ext cx="1697696" cy="954479"/>
            <a:chOff x="2802668" y="2963391"/>
            <a:chExt cx="1697696" cy="954479"/>
          </a:xfrm>
        </p:grpSpPr>
        <p:cxnSp>
          <p:nvCxnSpPr>
            <p:cNvPr id="79880" name="Conector reto 79879"/>
            <p:cNvCxnSpPr/>
            <p:nvPr/>
          </p:nvCxnSpPr>
          <p:spPr>
            <a:xfrm>
              <a:off x="4500364" y="2963391"/>
              <a:ext cx="0" cy="648072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>
              <a:off x="2802668" y="2963391"/>
              <a:ext cx="0" cy="648072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878" name="Grupo 79877"/>
            <p:cNvGrpSpPr/>
            <p:nvPr/>
          </p:nvGrpSpPr>
          <p:grpSpPr>
            <a:xfrm>
              <a:off x="2802668" y="3467447"/>
              <a:ext cx="1697696" cy="334375"/>
              <a:chOff x="6156176" y="4815145"/>
              <a:chExt cx="1027997" cy="342047"/>
            </a:xfrm>
          </p:grpSpPr>
          <p:cxnSp>
            <p:nvCxnSpPr>
              <p:cNvPr id="79874" name="Conector reto 79873"/>
              <p:cNvCxnSpPr/>
              <p:nvPr/>
            </p:nvCxnSpPr>
            <p:spPr>
              <a:xfrm>
                <a:off x="6156176" y="4815145"/>
                <a:ext cx="0" cy="34204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>
              <a:xfrm>
                <a:off x="7184173" y="4815145"/>
                <a:ext cx="0" cy="342047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77" name="Conector reto 79876"/>
              <p:cNvCxnSpPr/>
              <p:nvPr/>
            </p:nvCxnSpPr>
            <p:spPr>
              <a:xfrm>
                <a:off x="6156176" y="4986168"/>
                <a:ext cx="1027997" cy="0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882" name="CaixaDeTexto 79881"/>
                <p:cNvSpPr txBox="1"/>
                <p:nvPr/>
              </p:nvSpPr>
              <p:spPr>
                <a:xfrm>
                  <a:off x="3194316" y="3611463"/>
                  <a:ext cx="914400" cy="306407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normAutofit fontScale="47500" lnSpcReduction="20000"/>
                </a:bodyPr>
                <a:lstStyle/>
                <a:p>
                  <a: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:r>
                    <a:rPr lang="pt-BR" sz="2800" b="1" i="1" dirty="0">
                      <a:solidFill>
                        <a:schemeClr val="tx2">
                          <a:lumMod val="50000"/>
                        </a:schemeClr>
                      </a:solidFill>
                    </a:rPr>
                    <a:t>c</a:t>
                  </a:r>
                  <a:r>
                    <a:rPr lang="pt-BR" sz="2800" b="1" i="1" dirty="0" smtClean="0">
                      <a:solidFill>
                        <a:schemeClr val="tx2">
                          <a:lumMod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pt-BR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pt-BR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𝟖</m:t>
                      </m:r>
                      <m:r>
                        <a:rPr kumimoji="0" lang="pt-BR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pt-BR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pt-BR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𝒎𝒎</m:t>
                      </m:r>
                    </m:oMath>
                  </a14:m>
                  <a:endPara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9882" name="CaixaDeTexto 798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4316" y="3611463"/>
                  <a:ext cx="914400" cy="30640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667" t="-1961" r="-866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upo 14"/>
          <p:cNvGrpSpPr/>
          <p:nvPr/>
        </p:nvGrpSpPr>
        <p:grpSpPr>
          <a:xfrm>
            <a:off x="1855065" y="2468104"/>
            <a:ext cx="1618997" cy="865238"/>
            <a:chOff x="1855065" y="2468104"/>
            <a:chExt cx="1618997" cy="865238"/>
          </a:xfrm>
        </p:grpSpPr>
        <p:cxnSp>
          <p:nvCxnSpPr>
            <p:cNvPr id="4" name="Conector reto 3"/>
            <p:cNvCxnSpPr/>
            <p:nvPr/>
          </p:nvCxnSpPr>
          <p:spPr>
            <a:xfrm>
              <a:off x="1855065" y="3266070"/>
              <a:ext cx="161899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1855065" y="2468104"/>
              <a:ext cx="1021350" cy="7979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o 11"/>
            <p:cNvSpPr/>
            <p:nvPr/>
          </p:nvSpPr>
          <p:spPr>
            <a:xfrm rot="13812779">
              <a:off x="2349254" y="2862847"/>
              <a:ext cx="470495" cy="470495"/>
            </a:xfrm>
            <a:prstGeom prst="arc">
              <a:avLst/>
            </a:prstGeom>
            <a:ln w="38100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ixaDeTexto 12"/>
                <p:cNvSpPr txBox="1"/>
                <p:nvPr/>
              </p:nvSpPr>
              <p:spPr>
                <a:xfrm>
                  <a:off x="1979712" y="2827784"/>
                  <a:ext cx="457200" cy="45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85000" lnSpcReduction="10000"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pt-BR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CaixaDeTex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712" y="2827784"/>
                  <a:ext cx="457200" cy="45720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/>
              <p:cNvSpPr txBox="1"/>
              <p:nvPr/>
            </p:nvSpPr>
            <p:spPr>
              <a:xfrm>
                <a:off x="6781137" y="4340866"/>
                <a:ext cx="1388542" cy="865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 algn="ctr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𝑜</m:t>
                          </m:r>
                        </m:sub>
                      </m:sSub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8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sz="2800" i="1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pt-BR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pt-BR" sz="28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sz="28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pt-BR" sz="2800" b="0" i="1" smtClean="0">
                              <a:latin typeface="Cambria Math"/>
                            </a:rPr>
                            <m:t>²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CaixaDe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137" y="4340866"/>
                <a:ext cx="1388542" cy="86564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upo 21"/>
          <p:cNvGrpSpPr/>
          <p:nvPr/>
        </p:nvGrpSpPr>
        <p:grpSpPr>
          <a:xfrm>
            <a:off x="5611030" y="1700808"/>
            <a:ext cx="3425466" cy="2592288"/>
            <a:chOff x="5611030" y="1700808"/>
            <a:chExt cx="3425466" cy="2592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/>
                <p:cNvSpPr txBox="1"/>
                <p:nvPr/>
              </p:nvSpPr>
              <p:spPr>
                <a:xfrm>
                  <a:off x="5611030" y="1700808"/>
                  <a:ext cx="2129905" cy="16837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55000" lnSpcReduction="20000"/>
                </a:bodyPr>
                <a:lstStyle/>
                <a:p>
                  <a:pPr>
                    <a:lnSpc>
                      <a:spcPts val="1800"/>
                    </a:lnSpc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𝒎</m:t>
                        </m:r>
                        <m:r>
                          <a:rPr lang="pt-BR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pt-BR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0.</m:t>
                        </m:r>
                        <m:r>
                          <a:rPr lang="pt-BR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0003</m:t>
                        </m:r>
                        <m:r>
                          <a:rPr lang="pt-BR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𝑘𝑔</m:t>
                        </m:r>
                      </m:oMath>
                    </m:oMathPara>
                  </a14:m>
                  <a:endParaRPr lang="pt-BR" sz="2800" i="1" dirty="0" smtClean="0">
                    <a:solidFill>
                      <a:schemeClr val="tx1"/>
                    </a:solidFill>
                  </a:endParaRPr>
                </a:p>
                <a:p>
                  <a:pPr>
                    <a:lnSpc>
                      <a:spcPts val="1800"/>
                    </a:lnSpc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pt-BR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𝜸</m:t>
                            </m:r>
                          </m:e>
                          <m:sub>
                            <m:r>
                              <a:rPr kumimoji="0" lang="pt-BR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𝒘𝒂𝒕𝒆𝒓</m:t>
                            </m:r>
                          </m:sub>
                        </m:sSub>
                        <m:r>
                          <a:rPr lang="pt-BR" sz="2800" b="1" i="1">
                            <a:latin typeface="Cambria Math"/>
                          </a:rPr>
                          <m:t>=</m:t>
                        </m:r>
                        <m:r>
                          <a:rPr lang="pt-BR" sz="2800" b="0" i="1">
                            <a:latin typeface="Cambria Math"/>
                          </a:rPr>
                          <m:t>0.0728</m:t>
                        </m:r>
                        <m:f>
                          <m:fPr>
                            <m:type m:val="skw"/>
                            <m:ctrlPr>
                              <a:rPr lang="pt-BR" sz="28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pt-BR" sz="2800" b="0" i="1" smtClean="0">
                                <a:latin typeface="Cambria Math"/>
                              </a:rPr>
                              <m:t>𝑁</m:t>
                            </m:r>
                          </m:num>
                          <m:den>
                            <m:r>
                              <a:rPr lang="pt-BR" sz="2800" b="0" i="1" smtClean="0">
                                <a:latin typeface="Cambria Math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pt-BR" sz="2800" i="1" dirty="0" smtClean="0"/>
                </a:p>
                <a:p>
                  <a:pPr>
                    <a:lnSpc>
                      <a:spcPts val="1800"/>
                    </a:lnSpc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pt-BR" sz="2800" b="1" i="1">
                            <a:latin typeface="Cambria Math"/>
                          </a:rPr>
                          <m:t>𝜽</m:t>
                        </m:r>
                        <m:r>
                          <a:rPr lang="pt-BR" sz="2800" i="1">
                            <a:latin typeface="Cambria Math"/>
                          </a:rPr>
                          <m:t>=</m:t>
                        </m:r>
                        <m:r>
                          <a:rPr lang="pt-BR" sz="2800">
                            <a:latin typeface="Cambria Math"/>
                          </a:rPr>
                          <m:t>38</m:t>
                        </m:r>
                        <m:r>
                          <a:rPr lang="pt-BR" sz="2800">
                            <a:latin typeface="Cambria Math"/>
                            <a:ea typeface="Cambria Math"/>
                          </a:rPr>
                          <m:t>°</m:t>
                        </m:r>
                      </m:oMath>
                    </m:oMathPara>
                  </a14:m>
                  <a:endParaRPr lang="en-US" sz="2800" dirty="0" smtClean="0"/>
                </a:p>
                <a:p>
                  <a:pPr>
                    <a:lnSpc>
                      <a:spcPts val="1800"/>
                    </a:lnSpc>
                    <a:spcBef>
                      <a:spcPct val="20000"/>
                    </a:spcBef>
                  </a:pPr>
                  <a:r>
                    <a:rPr lang="en-US" sz="2800" b="1" dirty="0" smtClean="0"/>
                    <a:t>Temperature: </a:t>
                  </a:r>
                  <a14:m>
                    <m:oMath xmlns:m="http://schemas.openxmlformats.org/officeDocument/2006/math">
                      <m:r>
                        <a:rPr lang="pt-BR" sz="2800" b="0" i="0" smtClean="0">
                          <a:latin typeface="Cambria Math"/>
                        </a:rPr>
                        <m:t>20</m:t>
                      </m:r>
                      <m:r>
                        <a:rPr lang="pt-BR" sz="2800" b="0" i="0" smtClean="0">
                          <a:latin typeface="Cambria Math"/>
                          <a:ea typeface="Cambria Math"/>
                        </a:rPr>
                        <m:t>℃</m:t>
                      </m:r>
                    </m:oMath>
                  </a14:m>
                  <a:endParaRPr lang="en-US" sz="2800" dirty="0" smtClean="0"/>
                </a:p>
                <a:p>
                  <a:pPr>
                    <a:lnSpc>
                      <a:spcPts val="1800"/>
                    </a:lnSpc>
                    <a:spcBef>
                      <a:spcPct val="20000"/>
                    </a:spcBef>
                  </a:pPr>
                  <a:r>
                    <a:rPr lang="en-US" sz="2800" b="1" dirty="0"/>
                    <a:t>Radius: </a:t>
                  </a:r>
                  <a:r>
                    <a:rPr lang="en-US" sz="2800" i="1" dirty="0" smtClean="0"/>
                    <a:t>24.62 mm</a:t>
                  </a:r>
                </a:p>
                <a:p>
                  <a:pPr>
                    <a:lnSpc>
                      <a:spcPts val="1800"/>
                    </a:lnSpc>
                    <a:spcBef>
                      <a:spcPct val="20000"/>
                    </a:spcBef>
                  </a:pPr>
                  <a:r>
                    <a:rPr lang="en-US" sz="2800" b="1" i="1" dirty="0"/>
                    <a:t>h: </a:t>
                  </a:r>
                  <a:r>
                    <a:rPr lang="en-US" sz="2800" i="1" dirty="0" smtClean="0"/>
                    <a:t>0.00103 m</a:t>
                  </a:r>
                  <a:r>
                    <a:rPr lang="en-US" sz="2800" b="1" i="1" dirty="0" smtClean="0"/>
                    <a:t> </a:t>
                  </a:r>
                  <a:endParaRPr lang="en-US" sz="2800" b="1" i="1" dirty="0"/>
                </a:p>
              </p:txBody>
            </p:sp>
          </mc:Choice>
          <mc:Fallback xmlns="">
            <p:sp>
              <p:nvSpPr>
                <p:cNvPr id="9" name="CaixaDeTex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1030" y="1700808"/>
                  <a:ext cx="2129905" cy="168377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857" t="-12681" r="-13429" b="-14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ixaDeTexto 18"/>
                <p:cNvSpPr txBox="1"/>
                <p:nvPr/>
              </p:nvSpPr>
              <p:spPr>
                <a:xfrm>
                  <a:off x="5611030" y="3384579"/>
                  <a:ext cx="3425466" cy="9085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91440" tIns="45720" rIns="91440" bIns="45720" rtlCol="0" anchor="ctr">
                  <a:normAutofit fontScale="70000" lnSpcReduction="20000"/>
                </a:bodyPr>
                <a:lstStyle/>
                <a:p>
                  <a:pPr marL="0" marR="0" indent="0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:r>
                    <a:rPr kumimoji="0" lang="en-US" sz="2800" b="1" i="1" u="none" strike="noStrike" kern="1200" cap="none" spc="0" normalizeH="0" baseline="0" noProof="0" dirty="0" smtClean="0">
                      <a:ln>
                        <a:noFill/>
                      </a:ln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Source of</a:t>
                  </a:r>
                  <a:r>
                    <a:rPr kumimoji="0" lang="en-US" sz="2800" b="1" i="1" u="none" strike="noStrike" kern="1200" cap="none" spc="0" normalizeH="0" noProof="0" dirty="0" smtClean="0">
                      <a:ln>
                        <a:noFill/>
                      </a:ln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 errors</a:t>
                  </a:r>
                </a:p>
                <a:p>
                  <a:pPr marL="0" marR="0" indent="0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:r>
                    <a:rPr lang="en-US" sz="2800" baseline="0" dirty="0" smtClean="0"/>
                    <a:t>Rule</a:t>
                  </a:r>
                  <a:r>
                    <a:rPr lang="en-US" sz="2800" dirty="0" smtClean="0"/>
                    <a:t> and conversion: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pt-BR" sz="2800" b="0" i="1" smtClean="0">
                          <a:latin typeface="Cambria Math"/>
                          <a:ea typeface="Cambria Math"/>
                        </a:rPr>
                        <m:t> 0.5</m:t>
                      </m:r>
                      <m:r>
                        <a:rPr lang="pt-BR" sz="2800" b="0" i="1" smtClean="0">
                          <a:latin typeface="Cambria Math"/>
                          <a:ea typeface="Cambria Math"/>
                        </a:rPr>
                        <m:t>𝑚𝑚</m:t>
                      </m:r>
                    </m:oMath>
                  </a14:m>
                  <a:endParaRPr lang="en-US" sz="2800" baseline="0" dirty="0" smtClean="0"/>
                </a:p>
              </p:txBody>
            </p:sp>
          </mc:Choice>
          <mc:Fallback xmlns="">
            <p:sp>
              <p:nvSpPr>
                <p:cNvPr id="19" name="CaixaDeTexto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1030" y="3384579"/>
                  <a:ext cx="3425466" cy="908517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177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Chave esquerda 28"/>
          <p:cNvSpPr/>
          <p:nvPr/>
        </p:nvSpPr>
        <p:spPr>
          <a:xfrm rot="16200000">
            <a:off x="7271330" y="4679755"/>
            <a:ext cx="433989" cy="1080122"/>
          </a:xfrm>
          <a:prstGeom prst="leftBrace">
            <a:avLst>
              <a:gd name="adj1" fmla="val 3505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/>
              <p:cNvSpPr txBox="1"/>
              <p:nvPr/>
            </p:nvSpPr>
            <p:spPr>
              <a:xfrm>
                <a:off x="6394258" y="5434792"/>
                <a:ext cx="2162299" cy="6574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≅</m:t>
                      </m:r>
                      <m:r>
                        <a:rPr lang="pt-BR" sz="2800" i="1" smtClean="0">
                          <a:latin typeface="Cambria Math"/>
                          <a:ea typeface="Cambria Math"/>
                        </a:rPr>
                        <m:t>7</m:t>
                      </m:r>
                      <m:r>
                        <a:rPr lang="pt-BR" sz="2800" b="0" i="1" smtClean="0">
                          <a:latin typeface="Cambria Math"/>
                          <a:ea typeface="Cambria Math"/>
                        </a:rPr>
                        <m:t>4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CaixaDe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258" y="5434792"/>
                <a:ext cx="2162299" cy="65745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2605832" y="4502689"/>
                <a:ext cx="1894531" cy="654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𝛽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h</m:t>
                      </m:r>
                      <m:func>
                        <m:func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pt-BR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832" y="4502689"/>
                <a:ext cx="1894531" cy="65450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have esquerda 27"/>
          <p:cNvSpPr/>
          <p:nvPr/>
        </p:nvSpPr>
        <p:spPr>
          <a:xfrm rot="16200000">
            <a:off x="3226195" y="4307144"/>
            <a:ext cx="433989" cy="1825572"/>
          </a:xfrm>
          <a:prstGeom prst="leftBrace">
            <a:avLst>
              <a:gd name="adj1" fmla="val 3505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664563" y="5436925"/>
                <a:ext cx="1547397" cy="4834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 algn="ctr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/>
                        </a:rPr>
                        <m:t>𝛽</m:t>
                      </m:r>
                      <m:r>
                        <a:rPr lang="pt-BR" sz="2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dirty="0"/>
                        <m:t>0.00616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563" y="5436925"/>
                <a:ext cx="1547397" cy="483401"/>
              </a:xfrm>
              <a:prstGeom prst="rect">
                <a:avLst/>
              </a:prstGeom>
              <a:blipFill rotWithShape="1">
                <a:blip r:embed="rId18"/>
                <a:stretch>
                  <a:fillRect l="-7480" r="-1575" b="-10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438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1" grpId="0"/>
      <p:bldP spid="3" grpId="0"/>
      <p:bldP spid="28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2: Water with surfactant</a:t>
            </a:r>
            <a:endParaRPr lang="en-US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4685044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3959424" cy="2969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5936307" y="2132856"/>
            <a:ext cx="2736304" cy="1584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The phenomena does not occur</a:t>
            </a:r>
            <a:r>
              <a:rPr lang="en-US" sz="2800" dirty="0" smtClean="0"/>
              <a:t>, because the surfactant break the surface tension, and the force became 0, according to the theory.</a:t>
            </a:r>
            <a:endParaRPr kumimoji="0" lang="en-US" sz="2800" b="0" i="0" u="none" strike="noStrike" kern="1200" cap="none" spc="0" normalizeH="0" baseline="0" noProof="0" dirty="0" err="1" smtClean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5864753" y="3861048"/>
            <a:ext cx="2879411" cy="1656184"/>
            <a:chOff x="5864753" y="3861048"/>
            <a:chExt cx="2879411" cy="16561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ixaDeTexto 7"/>
                <p:cNvSpPr txBox="1"/>
                <p:nvPr/>
              </p:nvSpPr>
              <p:spPr>
                <a:xfrm>
                  <a:off x="5864753" y="3861048"/>
                  <a:ext cx="2879411" cy="165618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none" lIns="91440" tIns="45720" rIns="91440" bIns="45720" rtlCol="0" anchor="b">
                  <a:noAutofit/>
                </a:bodyPr>
                <a:lstStyle/>
                <a:p>
                  <a:pPr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𝛾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kumimoji="0" lang="pt-B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endParaRPr>
                </a:p>
                <a:p>
                  <a:pPr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𝐹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groupChrPr>
                          <m:e/>
                        </m:groupChr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kumimoji="0" lang="pt-B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8" name="CaixaDe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4753" y="3861048"/>
                  <a:ext cx="2879411" cy="165618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ixaDeTexto 8"/>
                <p:cNvSpPr txBox="1"/>
                <p:nvPr/>
              </p:nvSpPr>
              <p:spPr>
                <a:xfrm>
                  <a:off x="6156175" y="3861048"/>
                  <a:ext cx="2299227" cy="7560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47500" lnSpcReduction="20000"/>
                </a:bodyPr>
                <a:lstStyle/>
                <a:p>
                  <a:pPr algn="ctr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pt-BR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pt-BR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kumimoji="0" lang="pt-BR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pt-BR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</m:d>
                        <m:r>
                          <a:rPr kumimoji="0" lang="pt-BR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pt-BR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pt-BR" sz="3200" i="1">
                                <a:latin typeface="Cambria Math"/>
                              </a:rPr>
                              <m:t>−2</m:t>
                            </m:r>
                            <m:r>
                              <a:rPr lang="pt-BR" sz="3200" i="1">
                                <a:latin typeface="Cambria Math"/>
                              </a:rPr>
                              <m:t>𝜋𝛾</m:t>
                            </m:r>
                            <m:sSup>
                              <m:sSupPr>
                                <m:ctrlPr>
                                  <a:rPr lang="pt-BR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pt-BR" sz="32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2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pt-BR" sz="3200" i="1">
                                        <a:latin typeface="Cambria Math"/>
                                      </a:rPr>
                                      <m:t>𝑜</m:t>
                                    </m:r>
                                  </m:sub>
                                </m:sSub>
                              </m:e>
                              <m:sup>
                                <m:f>
                                  <m:fPr>
                                    <m:ctrlPr>
                                      <a:rPr lang="pt-BR" sz="32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3200" i="1">
                                        <a:latin typeface="Cambria Math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pt-BR" sz="3200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  <m:sSup>
                              <m:sSupPr>
                                <m:ctrlPr>
                                  <a:rPr lang="pt-BR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pt-BR" sz="3200" i="1">
                                    <a:latin typeface="Cambria Math"/>
                                    <a:ea typeface="Cambria Math"/>
                                  </a:rPr>
                                  <m:t>𝜁</m:t>
                                </m:r>
                              </m:e>
                              <m:sup>
                                <m:r>
                                  <a:rPr lang="pt-BR" sz="32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pt-BR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3200" i="1">
                                    <a:latin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pt-BR" sz="3200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pt-BR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𝐿</m:t>
                            </m:r>
                          </m:den>
                        </m:f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CaixaDeTexto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6175" y="3861048"/>
                  <a:ext cx="2299227" cy="75608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3</a:t>
            </a:r>
            <a:r>
              <a:rPr lang="en-US" dirty="0"/>
              <a:t>: distance vs. time of approach</a:t>
            </a:r>
          </a:p>
        </p:txBody>
      </p:sp>
      <p:graphicFrame>
        <p:nvGraphicFramePr>
          <p:cNvPr id="4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337430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95927"/>
              </p:ext>
            </p:extLst>
          </p:nvPr>
        </p:nvGraphicFramePr>
        <p:xfrm>
          <a:off x="1763688" y="2166380"/>
          <a:ext cx="417646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144464"/>
              </a:tblGrid>
              <a:tr h="3346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Distance (cm)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of approach(s)</a:t>
                      </a:r>
                      <a:endParaRPr lang="en-US" dirty="0"/>
                    </a:p>
                  </a:txBody>
                  <a:tcPr/>
                </a:tc>
              </a:tr>
              <a:tr h="3346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0.82</a:t>
                      </a:r>
                      <a:endParaRPr lang="en-US" dirty="0"/>
                    </a:p>
                  </a:txBody>
                  <a:tcPr/>
                </a:tc>
              </a:tr>
              <a:tr h="3346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9.81</a:t>
                      </a:r>
                      <a:endParaRPr lang="en-US" dirty="0"/>
                    </a:p>
                  </a:txBody>
                  <a:tcPr/>
                </a:tc>
              </a:tr>
              <a:tr h="3346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2.17</a:t>
                      </a:r>
                      <a:endParaRPr lang="en-US" dirty="0"/>
                    </a:p>
                  </a:txBody>
                  <a:tcPr/>
                </a:tc>
              </a:tr>
              <a:tr h="3346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2.95</a:t>
                      </a:r>
                      <a:endParaRPr lang="en-US" dirty="0"/>
                    </a:p>
                  </a:txBody>
                  <a:tcPr/>
                </a:tc>
              </a:tr>
              <a:tr h="3346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1.33</a:t>
                      </a:r>
                      <a:endParaRPr lang="en-US" dirty="0"/>
                    </a:p>
                  </a:txBody>
                  <a:tcPr/>
                </a:tc>
              </a:tr>
              <a:tr h="3346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4357768" y="5445224"/>
            <a:ext cx="1944216" cy="50405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There’s no pattern.</a:t>
            </a:r>
            <a:endParaRPr lang="en-US" i="1" dirty="0">
              <a:solidFill>
                <a:schemeClr val="tx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763688" y="4739853"/>
            <a:ext cx="4140460" cy="957399"/>
            <a:chOff x="2051720" y="4259572"/>
            <a:chExt cx="4140460" cy="957399"/>
          </a:xfrm>
        </p:grpSpPr>
        <p:sp>
          <p:nvSpPr>
            <p:cNvPr id="6" name="Chave esquerda 5"/>
            <p:cNvSpPr/>
            <p:nvPr/>
          </p:nvSpPr>
          <p:spPr>
            <a:xfrm rot="16200000">
              <a:off x="3761910" y="2549382"/>
              <a:ext cx="720080" cy="4140460"/>
            </a:xfrm>
            <a:prstGeom prst="leftBrace">
              <a:avLst>
                <a:gd name="adj1" fmla="val 43014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Conector em curva 7"/>
            <p:cNvCxnSpPr/>
            <p:nvPr/>
          </p:nvCxnSpPr>
          <p:spPr>
            <a:xfrm rot="16200000" flipH="1">
              <a:off x="4211950" y="4802971"/>
              <a:ext cx="324000" cy="504000"/>
            </a:xfrm>
            <a:prstGeom prst="curvedConnector4">
              <a:avLst>
                <a:gd name="adj1" fmla="val 99091"/>
                <a:gd name="adj2" fmla="val 84483"/>
              </a:avLst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6084168" y="2132856"/>
                <a:ext cx="2592288" cy="22322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rtlCol="0" anchor="ctr">
                <a:normAutofit fontScale="85000" lnSpcReduction="10000"/>
              </a:bodyPr>
              <a:lstStyle/>
              <a:p>
                <a:pPr marL="0" marR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b="1" i="1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Source of errors:</a:t>
                </a:r>
                <a:r>
                  <a:rPr kumimoji="0" lang="en-US" b="1" i="1" u="none" strike="noStrike" kern="1200" cap="none" spc="0" normalizeH="0" noProof="0" dirty="0" smtClean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</a:p>
              <a:p>
                <a:pPr marL="457200" marR="0" indent="-45720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r>
                  <a:rPr lang="en-US" baseline="0" dirty="0" smtClean="0"/>
                  <a:t>Measure</a:t>
                </a:r>
                <a:r>
                  <a:rPr lang="en-US" dirty="0" smtClean="0"/>
                  <a:t> of the distance and conversion</a:t>
                </a:r>
              </a:p>
              <a:p>
                <a:pPr marR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tabLst/>
                </a:pPr>
                <a:endParaRPr lang="en-US" dirty="0" smtClean="0"/>
              </a:p>
              <a:p>
                <a:pPr marL="457200" marR="0" indent="-45720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r>
                  <a:rPr kumimoji="0" lang="en-US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Imprecisions:</a:t>
                </a:r>
              </a:p>
              <a:p>
                <a:pPr marL="457200" marR="0" indent="-45720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r>
                  <a:rPr lang="en-US" b="1" dirty="0" smtClean="0"/>
                  <a:t>Time: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0.05</m:t>
                    </m:r>
                    <m:r>
                      <a:rPr lang="pt-BR" b="0" i="1" smtClean="0">
                        <a:latin typeface="Cambria Math"/>
                        <a:ea typeface="Cambria Math"/>
                      </a:rPr>
                      <m:t>𝑠</m:t>
                    </m:r>
                  </m:oMath>
                </a14:m>
                <a:endParaRPr lang="pt-BR" b="0" dirty="0" smtClean="0">
                  <a:ea typeface="Cambria Math"/>
                </a:endParaRPr>
              </a:p>
              <a:p>
                <a:pPr marL="457200" marR="0" indent="-45720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</a:pPr>
                <a:r>
                  <a:rPr kumimoji="0" lang="en-US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Conversion and measurement: 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/>
                        <a:ea typeface="Cambria Math"/>
                      </a:rPr>
                      <m:t>±</m:t>
                    </m:r>
                    <m:r>
                      <a:rPr kumimoji="0" lang="pt-BR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/>
                        <a:ea typeface="Cambria Math"/>
                      </a:rPr>
                      <m:t>0.5</m:t>
                    </m:r>
                    <m:r>
                      <a:rPr kumimoji="0" lang="pt-BR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endParaRPr kumimoji="0" lang="en-US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132856"/>
                <a:ext cx="2592288" cy="2232248"/>
              </a:xfrm>
              <a:prstGeom prst="rect">
                <a:avLst/>
              </a:prstGeom>
              <a:blipFill rotWithShape="1">
                <a:blip r:embed="rId7"/>
                <a:stretch>
                  <a:fillRect l="-46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4:Repulsion</a:t>
            </a:r>
            <a:endParaRPr lang="en-US" dirty="0"/>
          </a:p>
        </p:txBody>
      </p:sp>
      <p:graphicFrame>
        <p:nvGraphicFramePr>
          <p:cNvPr id="4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784904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Untitl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12667" b="13342"/>
          <a:stretch/>
        </p:blipFill>
        <p:spPr>
          <a:xfrm>
            <a:off x="2195736" y="2636912"/>
            <a:ext cx="6096000" cy="3382888"/>
          </a:xfrm>
          <a:prstGeom prst="roundRect">
            <a:avLst>
              <a:gd name="adj" fmla="val 5123"/>
            </a:avLst>
          </a:prstGeom>
        </p:spPr>
      </p:pic>
      <p:sp>
        <p:nvSpPr>
          <p:cNvPr id="6" name="CaixaDeTexto 5"/>
          <p:cNvSpPr txBox="1"/>
          <p:nvPr/>
        </p:nvSpPr>
        <p:spPr>
          <a:xfrm>
            <a:off x="2195736" y="1988840"/>
            <a:ext cx="2592288" cy="432048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phenomenon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79512" y="2420888"/>
            <a:ext cx="3886200" cy="187220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Problem 07	</a:t>
            </a:r>
            <a:b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Drawing pins</a:t>
            </a:r>
            <a:endParaRPr kumimoji="0" lang="en-US" sz="4400" b="0" i="0" u="none" strike="noStrike" kern="1200" cap="none" spc="0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4067944" y="2420888"/>
            <a:ext cx="4896544" cy="187220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just"/>
            <a:r>
              <a:rPr lang="en-US" sz="2000" dirty="0" smtClean="0"/>
              <a:t>A drawing pin (thumbtack) floating on the surface of water near another floating object is</a:t>
            </a:r>
          </a:p>
          <a:p>
            <a:pPr algn="just"/>
            <a:r>
              <a:rPr lang="en-US" sz="2000" dirty="0" smtClean="0"/>
              <a:t>subject to an </a:t>
            </a:r>
            <a:r>
              <a:rPr lang="en-US" sz="2000" dirty="0" smtClean="0">
                <a:solidFill>
                  <a:srgbClr val="FF0000"/>
                </a:solidFill>
              </a:rPr>
              <a:t>attractive force</a:t>
            </a:r>
            <a:r>
              <a:rPr lang="en-US" sz="2000" dirty="0" smtClean="0"/>
              <a:t>. Investigate and </a:t>
            </a:r>
            <a:r>
              <a:rPr lang="en-US" sz="2000" dirty="0" smtClean="0">
                <a:solidFill>
                  <a:srgbClr val="FF0000"/>
                </a:solidFill>
              </a:rPr>
              <a:t>explain the phenomenon</a:t>
            </a:r>
            <a:r>
              <a:rPr lang="en-US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Is it possible to achieve a repulsive force by a similar mechanism?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4:Repulsion</a:t>
            </a:r>
            <a:endParaRPr lang="en-US" dirty="0"/>
          </a:p>
        </p:txBody>
      </p:sp>
      <p:graphicFrame>
        <p:nvGraphicFramePr>
          <p:cNvPr id="4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738139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259625197"/>
              </p:ext>
            </p:extLst>
          </p:nvPr>
        </p:nvGraphicFramePr>
        <p:xfrm>
          <a:off x="2195736" y="2997231"/>
          <a:ext cx="4824536" cy="292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1" name="Grupo 20"/>
          <p:cNvGrpSpPr/>
          <p:nvPr/>
        </p:nvGrpSpPr>
        <p:grpSpPr>
          <a:xfrm>
            <a:off x="3347864" y="2637471"/>
            <a:ext cx="1573017" cy="863537"/>
            <a:chOff x="3203848" y="2637471"/>
            <a:chExt cx="1573017" cy="863537"/>
          </a:xfrm>
        </p:grpSpPr>
        <p:sp>
          <p:nvSpPr>
            <p:cNvPr id="7" name="Elipse 6"/>
            <p:cNvSpPr/>
            <p:nvPr/>
          </p:nvSpPr>
          <p:spPr>
            <a:xfrm>
              <a:off x="3203848" y="3212976"/>
              <a:ext cx="288032" cy="28803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onector em curva 11"/>
            <p:cNvCxnSpPr/>
            <p:nvPr/>
          </p:nvCxnSpPr>
          <p:spPr>
            <a:xfrm rot="5400000" flipH="1" flipV="1">
              <a:off x="3303132" y="2826219"/>
              <a:ext cx="431489" cy="342025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/>
            <p:cNvSpPr txBox="1"/>
            <p:nvPr/>
          </p:nvSpPr>
          <p:spPr>
            <a:xfrm>
              <a:off x="3696745" y="2637471"/>
              <a:ext cx="1080120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vert="horz" wrap="square" lIns="91440" tIns="45720" rIns="91440" bIns="45720" rtlCol="0" anchor="ctr">
              <a:normAutofit fontScale="4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The pin stop</a:t>
              </a:r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2987824" y="2132876"/>
            <a:ext cx="3528392" cy="43331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Position X Time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(Repulsion)</a:t>
            </a: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2915816" y="4005064"/>
            <a:ext cx="1819240" cy="1152632"/>
            <a:chOff x="2771800" y="4005064"/>
            <a:chExt cx="1819240" cy="1152632"/>
          </a:xfrm>
        </p:grpSpPr>
        <p:sp>
          <p:nvSpPr>
            <p:cNvPr id="16" name="Elipse 15"/>
            <p:cNvSpPr/>
            <p:nvPr/>
          </p:nvSpPr>
          <p:spPr>
            <a:xfrm>
              <a:off x="2771800" y="4005064"/>
              <a:ext cx="288032" cy="288032"/>
            </a:xfrm>
            <a:prstGeom prst="ellipse">
              <a:avLst/>
            </a:prstGeom>
            <a:noFill/>
            <a:ln w="12700">
              <a:solidFill>
                <a:srgbClr val="410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Conector em curva 16"/>
            <p:cNvCxnSpPr/>
            <p:nvPr/>
          </p:nvCxnSpPr>
          <p:spPr>
            <a:xfrm>
              <a:off x="2915816" y="4280426"/>
              <a:ext cx="432048" cy="72000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4108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/>
            <p:cNvSpPr txBox="1"/>
            <p:nvPr/>
          </p:nvSpPr>
          <p:spPr>
            <a:xfrm>
              <a:off x="3347864" y="4843153"/>
              <a:ext cx="1243176" cy="314543"/>
            </a:xfrm>
            <a:prstGeom prst="rect">
              <a:avLst/>
            </a:prstGeom>
            <a:noFill/>
            <a:ln>
              <a:solidFill>
                <a:srgbClr val="4108F8"/>
              </a:solidFill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4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Initial</a:t>
              </a:r>
              <a:r>
                <a:rPr kumimoji="0" lang="en-US" sz="1400" b="0" i="1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impulse</a:t>
              </a:r>
              <a:endParaRPr kumimoji="0" lang="en-US" sz="1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CaixaDeTexto 1"/>
          <p:cNvSpPr txBox="1"/>
          <p:nvPr/>
        </p:nvSpPr>
        <p:spPr>
          <a:xfrm>
            <a:off x="4802198" y="3248979"/>
            <a:ext cx="2016252" cy="5040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 fontScale="85000" lnSpcReduction="10000"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Precision: ±0.5 mm</a:t>
            </a:r>
          </a:p>
        </p:txBody>
      </p:sp>
    </p:spTree>
    <p:extLst>
      <p:ext uri="{BB962C8B-B14F-4D97-AF65-F5344CB8AC3E}">
        <p14:creationId xmlns:p14="http://schemas.microsoft.com/office/powerpoint/2010/main" val="2897383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5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5: Two pins in glycerin</a:t>
            </a:r>
            <a:endParaRPr lang="en-US" dirty="0"/>
          </a:p>
        </p:txBody>
      </p:sp>
      <p:graphicFrame>
        <p:nvGraphicFramePr>
          <p:cNvPr id="4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9492243"/>
              </p:ext>
            </p:extLst>
          </p:nvPr>
        </p:nvGraphicFramePr>
        <p:xfrm>
          <a:off x="457200" y="1916113"/>
          <a:ext cx="1018456" cy="421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637259399"/>
              </p:ext>
            </p:extLst>
          </p:nvPr>
        </p:nvGraphicFramePr>
        <p:xfrm>
          <a:off x="1619672" y="2132856"/>
          <a:ext cx="722446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CaixaDeTexto 1"/>
          <p:cNvSpPr txBox="1"/>
          <p:nvPr/>
        </p:nvSpPr>
        <p:spPr>
          <a:xfrm>
            <a:off x="5652120" y="4689141"/>
            <a:ext cx="2016252" cy="5040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 fontScale="85000" lnSpcReduction="10000"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Precision: ±0.5 mm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pSp>
        <p:nvGrpSpPr>
          <p:cNvPr id="4" name="Grupo 3"/>
          <p:cNvGrpSpPr/>
          <p:nvPr/>
        </p:nvGrpSpPr>
        <p:grpSpPr>
          <a:xfrm>
            <a:off x="611560" y="2052339"/>
            <a:ext cx="7128792" cy="936104"/>
            <a:chOff x="611560" y="2052339"/>
            <a:chExt cx="7128792" cy="936104"/>
          </a:xfrm>
        </p:grpSpPr>
        <p:grpSp>
          <p:nvGrpSpPr>
            <p:cNvPr id="5" name="Grupo 4"/>
            <p:cNvGrpSpPr/>
            <p:nvPr/>
          </p:nvGrpSpPr>
          <p:grpSpPr>
            <a:xfrm>
              <a:off x="611560" y="2052339"/>
              <a:ext cx="7128792" cy="936104"/>
              <a:chOff x="827584" y="2060849"/>
              <a:chExt cx="7128792" cy="936104"/>
            </a:xfrm>
          </p:grpSpPr>
          <p:sp>
            <p:nvSpPr>
              <p:cNvPr id="7" name="Retângulo de cantos arredondados 6"/>
              <p:cNvSpPr/>
              <p:nvPr/>
            </p:nvSpPr>
            <p:spPr>
              <a:xfrm>
                <a:off x="827584" y="2060849"/>
                <a:ext cx="7128792" cy="93610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etângulo de cantos arredondados 7"/>
              <p:cNvSpPr/>
              <p:nvPr/>
            </p:nvSpPr>
            <p:spPr>
              <a:xfrm>
                <a:off x="954583" y="2187847"/>
                <a:ext cx="665089" cy="66508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6" name="CaixaDeTexto 5"/>
            <p:cNvSpPr txBox="1"/>
            <p:nvPr/>
          </p:nvSpPr>
          <p:spPr>
            <a:xfrm>
              <a:off x="1619672" y="2228104"/>
              <a:ext cx="5832648" cy="567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3600" noProof="0" dirty="0" smtClean="0">
                  <a:solidFill>
                    <a:schemeClr val="bg1"/>
                  </a:solidFill>
                </a:rPr>
                <a:t>The movement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611560" y="4068563"/>
            <a:ext cx="7128792" cy="936104"/>
            <a:chOff x="611560" y="4068563"/>
            <a:chExt cx="7128792" cy="936104"/>
          </a:xfrm>
        </p:grpSpPr>
        <p:grpSp>
          <p:nvGrpSpPr>
            <p:cNvPr id="10" name="Grupo 9"/>
            <p:cNvGrpSpPr/>
            <p:nvPr/>
          </p:nvGrpSpPr>
          <p:grpSpPr>
            <a:xfrm>
              <a:off x="611560" y="4068563"/>
              <a:ext cx="7128792" cy="936104"/>
              <a:chOff x="827584" y="2060849"/>
              <a:chExt cx="7128792" cy="936104"/>
            </a:xfrm>
          </p:grpSpPr>
          <p:sp>
            <p:nvSpPr>
              <p:cNvPr id="12" name="Retângulo de cantos arredondados 11"/>
              <p:cNvSpPr/>
              <p:nvPr/>
            </p:nvSpPr>
            <p:spPr>
              <a:xfrm>
                <a:off x="827584" y="2060849"/>
                <a:ext cx="7128792" cy="93610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etângulo de cantos arredondados 12"/>
              <p:cNvSpPr/>
              <p:nvPr/>
            </p:nvSpPr>
            <p:spPr>
              <a:xfrm>
                <a:off x="954583" y="2187847"/>
                <a:ext cx="665089" cy="66508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1" name="CaixaDeTexto 10"/>
            <p:cNvSpPr txBox="1"/>
            <p:nvPr/>
          </p:nvSpPr>
          <p:spPr>
            <a:xfrm>
              <a:off x="1619672" y="4244328"/>
              <a:ext cx="5832648" cy="567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3600" dirty="0" smtClean="0">
                  <a:solidFill>
                    <a:schemeClr val="bg1"/>
                  </a:solidFill>
                </a:rPr>
                <a:t>Viscosity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11560" y="3060451"/>
            <a:ext cx="7128792" cy="936104"/>
            <a:chOff x="611560" y="3060451"/>
            <a:chExt cx="7128792" cy="936104"/>
          </a:xfrm>
        </p:grpSpPr>
        <p:grpSp>
          <p:nvGrpSpPr>
            <p:cNvPr id="15" name="Grupo 14"/>
            <p:cNvGrpSpPr/>
            <p:nvPr/>
          </p:nvGrpSpPr>
          <p:grpSpPr>
            <a:xfrm>
              <a:off x="611560" y="3060451"/>
              <a:ext cx="7128792" cy="936104"/>
              <a:chOff x="827584" y="2060849"/>
              <a:chExt cx="7128792" cy="936104"/>
            </a:xfrm>
          </p:grpSpPr>
          <p:sp>
            <p:nvSpPr>
              <p:cNvPr id="17" name="Retângulo de cantos arredondados 16"/>
              <p:cNvSpPr/>
              <p:nvPr/>
            </p:nvSpPr>
            <p:spPr>
              <a:xfrm>
                <a:off x="827584" y="2060849"/>
                <a:ext cx="7128792" cy="93610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etângulo de cantos arredondados 17"/>
              <p:cNvSpPr/>
              <p:nvPr/>
            </p:nvSpPr>
            <p:spPr>
              <a:xfrm>
                <a:off x="954583" y="2187847"/>
                <a:ext cx="665089" cy="66508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6" name="CaixaDeTexto 15"/>
            <p:cNvSpPr txBox="1"/>
            <p:nvPr/>
          </p:nvSpPr>
          <p:spPr>
            <a:xfrm>
              <a:off x="1642356" y="3244726"/>
              <a:ext cx="5832648" cy="567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3600" dirty="0" smtClean="0">
                  <a:solidFill>
                    <a:schemeClr val="bg1"/>
                  </a:solidFill>
                </a:rPr>
                <a:t>Repulsion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611560" y="5076674"/>
            <a:ext cx="7128792" cy="936104"/>
            <a:chOff x="611560" y="5076674"/>
            <a:chExt cx="7128792" cy="936104"/>
          </a:xfrm>
        </p:grpSpPr>
        <p:grpSp>
          <p:nvGrpSpPr>
            <p:cNvPr id="20" name="Grupo 19"/>
            <p:cNvGrpSpPr/>
            <p:nvPr/>
          </p:nvGrpSpPr>
          <p:grpSpPr>
            <a:xfrm>
              <a:off x="611560" y="5076674"/>
              <a:ext cx="7128792" cy="936104"/>
              <a:chOff x="827584" y="2060849"/>
              <a:chExt cx="7128792" cy="936104"/>
            </a:xfrm>
          </p:grpSpPr>
          <p:sp>
            <p:nvSpPr>
              <p:cNvPr id="22" name="Retângulo de cantos arredondados 21"/>
              <p:cNvSpPr/>
              <p:nvPr/>
            </p:nvSpPr>
            <p:spPr>
              <a:xfrm>
                <a:off x="827584" y="2060849"/>
                <a:ext cx="7128792" cy="93610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etângulo de cantos arredondados 22"/>
              <p:cNvSpPr/>
              <p:nvPr/>
            </p:nvSpPr>
            <p:spPr>
              <a:xfrm>
                <a:off x="954583" y="2187847"/>
                <a:ext cx="665089" cy="66508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CaixaDeTexto 20"/>
            <p:cNvSpPr txBox="1"/>
            <p:nvPr/>
          </p:nvSpPr>
          <p:spPr>
            <a:xfrm>
              <a:off x="1642356" y="5252439"/>
              <a:ext cx="5832648" cy="567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marL="0" marR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3600" dirty="0" smtClean="0">
                  <a:solidFill>
                    <a:schemeClr val="bg1"/>
                  </a:solidFill>
                </a:rPr>
                <a:t>Time of approach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9" y="2184967"/>
            <a:ext cx="881113" cy="670848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9" y="3193079"/>
            <a:ext cx="881113" cy="670848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8" y="4201191"/>
            <a:ext cx="881113" cy="670848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7" y="5209302"/>
            <a:ext cx="881113" cy="6708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G</a:t>
            </a:r>
            <a:r>
              <a:rPr lang="en-US" sz="1600" dirty="0"/>
              <a:t>. K. </a:t>
            </a:r>
            <a:r>
              <a:rPr lang="en-US" sz="1600" dirty="0" err="1"/>
              <a:t>Batchelor</a:t>
            </a:r>
            <a:r>
              <a:rPr lang="en-US" sz="1600" dirty="0"/>
              <a:t>, </a:t>
            </a:r>
            <a:r>
              <a:rPr lang="en-US" sz="1600" i="1" dirty="0"/>
              <a:t>An Introduction to Fluid Dynamics </a:t>
            </a:r>
            <a:r>
              <a:rPr lang="en-US" sz="1600" dirty="0"/>
              <a:t>Cambridge </a:t>
            </a:r>
            <a:r>
              <a:rPr lang="en-US" sz="1600" dirty="0" err="1"/>
              <a:t>U.P</a:t>
            </a:r>
            <a:r>
              <a:rPr lang="en-US" sz="1600" dirty="0" err="1" smtClean="0"/>
              <a:t>.,Cambridge</a:t>
            </a:r>
            <a:r>
              <a:rPr lang="en-US" sz="1600" dirty="0"/>
              <a:t>, 1967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Fluid Mechanics 4th </a:t>
            </a:r>
            <a:r>
              <a:rPr lang="en-US" sz="1600" dirty="0" err="1"/>
              <a:t>ed</a:t>
            </a:r>
            <a:r>
              <a:rPr lang="en-US" sz="1600" dirty="0"/>
              <a:t> - F. </a:t>
            </a:r>
            <a:r>
              <a:rPr lang="en-US" sz="1600" dirty="0" smtClean="0"/>
              <a:t>White</a:t>
            </a:r>
          </a:p>
          <a:p>
            <a:r>
              <a:rPr lang="en-US" sz="1600" dirty="0"/>
              <a:t>D.D. Joseph, J. Wang, R. </a:t>
            </a:r>
            <a:r>
              <a:rPr lang="en-US" sz="1600" dirty="0" err="1"/>
              <a:t>Bai</a:t>
            </a:r>
            <a:r>
              <a:rPr lang="en-US" sz="1600" dirty="0"/>
              <a:t>, and B.H. Yang, 2003. Particle motion in a liquid film rimming </a:t>
            </a:r>
            <a:r>
              <a:rPr lang="en-US" sz="1600" dirty="0" smtClean="0"/>
              <a:t>the inside </a:t>
            </a:r>
            <a:r>
              <a:rPr lang="en-US" sz="1600" dirty="0"/>
              <a:t>of a partially filled rotating cylinder. </a:t>
            </a:r>
            <a:r>
              <a:rPr lang="en-US" sz="1600" i="1" dirty="0"/>
              <a:t>J. Fluid. Mech.</a:t>
            </a:r>
            <a:r>
              <a:rPr lang="en-US" sz="1600" dirty="0"/>
              <a:t>, </a:t>
            </a:r>
            <a:r>
              <a:rPr lang="en-US" sz="1600" b="1" dirty="0"/>
              <a:t>496</a:t>
            </a:r>
            <a:r>
              <a:rPr lang="en-US" sz="1600" dirty="0"/>
              <a:t>, 139-163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P. A. </a:t>
            </a:r>
            <a:r>
              <a:rPr lang="en-US" sz="1600" dirty="0" err="1"/>
              <a:t>Kralchevsky</a:t>
            </a:r>
            <a:r>
              <a:rPr lang="en-US" sz="1600" dirty="0"/>
              <a:t>, K. D. </a:t>
            </a:r>
            <a:r>
              <a:rPr lang="en-US" sz="1600" dirty="0" err="1"/>
              <a:t>Danov</a:t>
            </a:r>
            <a:r>
              <a:rPr lang="en-US" sz="1600" dirty="0"/>
              <a:t>, Interactions between Particles at a Fluid Interface, In: </a:t>
            </a:r>
            <a:r>
              <a:rPr lang="en-US" sz="1600" i="1" dirty="0" err="1"/>
              <a:t>Nanoscience</a:t>
            </a:r>
            <a:r>
              <a:rPr lang="en-US" sz="1600" i="1" dirty="0"/>
              <a:t>: </a:t>
            </a:r>
            <a:r>
              <a:rPr lang="en-US" sz="1600" i="1" dirty="0" smtClean="0"/>
              <a:t>Colloidal and </a:t>
            </a:r>
            <a:r>
              <a:rPr lang="en-US" sz="1600" i="1" dirty="0"/>
              <a:t>Interfacial Aspects, </a:t>
            </a:r>
            <a:r>
              <a:rPr lang="en-US" sz="1600" dirty="0"/>
              <a:t>V. M. </a:t>
            </a:r>
            <a:r>
              <a:rPr lang="en-US" sz="1600" dirty="0" err="1"/>
              <a:t>Starov</a:t>
            </a:r>
            <a:r>
              <a:rPr lang="en-US" sz="1600" dirty="0"/>
              <a:t>, Ed.; CRC Press, New York, 2010; Chapter 15, pp. 397-435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P. Singh and D.D. Joseph, 2005. Fluid dynamics of floating particles. </a:t>
            </a:r>
            <a:r>
              <a:rPr lang="en-US" sz="1600" i="1" dirty="0"/>
              <a:t>J. Fluid Mech., </a:t>
            </a:r>
            <a:r>
              <a:rPr lang="en-US" sz="1600" b="1" dirty="0"/>
              <a:t>530</a:t>
            </a:r>
            <a:r>
              <a:rPr lang="en-US" sz="1600" dirty="0"/>
              <a:t>, 31-80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Capillary interactions between </a:t>
            </a:r>
            <a:r>
              <a:rPr lang="en-US" sz="1600" dirty="0" smtClean="0"/>
              <a:t>particles bound </a:t>
            </a:r>
            <a:r>
              <a:rPr lang="en-US" sz="1600" dirty="0"/>
              <a:t>to interfaces, liquid films </a:t>
            </a:r>
            <a:r>
              <a:rPr lang="en-US" sz="1600" dirty="0" smtClean="0"/>
              <a:t>and </a:t>
            </a:r>
            <a:r>
              <a:rPr lang="en-US" sz="1600" dirty="0" err="1" smtClean="0"/>
              <a:t>biomembranes</a:t>
            </a:r>
            <a:r>
              <a:rPr lang="en-US" sz="1600" dirty="0" smtClean="0"/>
              <a:t> - Peter </a:t>
            </a:r>
            <a:r>
              <a:rPr lang="en-US" sz="1600" dirty="0"/>
              <a:t>A. </a:t>
            </a:r>
            <a:r>
              <a:rPr lang="en-US" sz="1600" dirty="0" err="1"/>
              <a:t>Kralchevsky</a:t>
            </a:r>
            <a:r>
              <a:rPr lang="en-US" sz="1600" dirty="0"/>
              <a:t> </a:t>
            </a:r>
            <a:r>
              <a:rPr lang="en-US" sz="1600" dirty="0" err="1"/>
              <a:t>a,b</a:t>
            </a:r>
            <a:r>
              <a:rPr lang="en-US" sz="1600" dirty="0"/>
              <a:t>, </a:t>
            </a:r>
            <a:r>
              <a:rPr lang="en-US" sz="1600" dirty="0" err="1"/>
              <a:t>Kuniaki</a:t>
            </a:r>
            <a:r>
              <a:rPr lang="en-US" sz="1600" dirty="0"/>
              <a:t> </a:t>
            </a:r>
            <a:r>
              <a:rPr lang="en-US" sz="1600" dirty="0" err="1" smtClean="0"/>
              <a:t>Nagayamaa,U</a:t>
            </a:r>
            <a:endParaRPr lang="en-US" sz="1600" dirty="0" smtClean="0"/>
          </a:p>
          <a:p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A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504056"/>
          </a:xfrm>
        </p:spPr>
        <p:txBody>
          <a:bodyPr/>
          <a:lstStyle/>
          <a:p>
            <a:r>
              <a:rPr lang="en-US" dirty="0" smtClean="0"/>
              <a:t>Brownian motion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683568" y="2420888"/>
            <a:ext cx="6048672" cy="3456384"/>
            <a:chOff x="683568" y="2420888"/>
            <a:chExt cx="6048672" cy="3456384"/>
          </a:xfrm>
        </p:grpSpPr>
        <p:sp>
          <p:nvSpPr>
            <p:cNvPr id="6" name="Elipse 5"/>
            <p:cNvSpPr/>
            <p:nvPr/>
          </p:nvSpPr>
          <p:spPr>
            <a:xfrm>
              <a:off x="827584" y="2924944"/>
              <a:ext cx="360040" cy="36004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lipse 6"/>
            <p:cNvSpPr/>
            <p:nvPr/>
          </p:nvSpPr>
          <p:spPr>
            <a:xfrm>
              <a:off x="2411760" y="3437384"/>
              <a:ext cx="360040" cy="36004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Elipse 7"/>
            <p:cNvSpPr/>
            <p:nvPr/>
          </p:nvSpPr>
          <p:spPr>
            <a:xfrm>
              <a:off x="827584" y="4365104"/>
              <a:ext cx="360040" cy="36004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ipse 8"/>
            <p:cNvSpPr/>
            <p:nvPr/>
          </p:nvSpPr>
          <p:spPr>
            <a:xfrm>
              <a:off x="2802000" y="5229200"/>
              <a:ext cx="360040" cy="36004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ipse 9"/>
            <p:cNvSpPr/>
            <p:nvPr/>
          </p:nvSpPr>
          <p:spPr>
            <a:xfrm>
              <a:off x="4211960" y="4045880"/>
              <a:ext cx="360040" cy="36004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ipse 10"/>
            <p:cNvSpPr/>
            <p:nvPr/>
          </p:nvSpPr>
          <p:spPr>
            <a:xfrm>
              <a:off x="5580112" y="5221436"/>
              <a:ext cx="360040" cy="36004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lipse 11"/>
            <p:cNvSpPr/>
            <p:nvPr/>
          </p:nvSpPr>
          <p:spPr>
            <a:xfrm>
              <a:off x="6228184" y="3257364"/>
              <a:ext cx="360040" cy="36004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onector de seta reta 13"/>
            <p:cNvCxnSpPr>
              <a:stCxn id="6" idx="4"/>
              <a:endCxn id="8" idx="0"/>
            </p:cNvCxnSpPr>
            <p:nvPr/>
          </p:nvCxnSpPr>
          <p:spPr>
            <a:xfrm>
              <a:off x="1007604" y="3284984"/>
              <a:ext cx="0" cy="10801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>
              <a:stCxn id="8" idx="7"/>
              <a:endCxn id="7" idx="3"/>
            </p:cNvCxnSpPr>
            <p:nvPr/>
          </p:nvCxnSpPr>
          <p:spPr>
            <a:xfrm flipV="1">
              <a:off x="1134897" y="3744697"/>
              <a:ext cx="1329590" cy="673134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>
              <a:stCxn id="7" idx="4"/>
              <a:endCxn id="9" idx="0"/>
            </p:cNvCxnSpPr>
            <p:nvPr/>
          </p:nvCxnSpPr>
          <p:spPr>
            <a:xfrm>
              <a:off x="2591780" y="3797424"/>
              <a:ext cx="390240" cy="1431776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>
              <a:stCxn id="9" idx="6"/>
              <a:endCxn id="10" idx="3"/>
            </p:cNvCxnSpPr>
            <p:nvPr/>
          </p:nvCxnSpPr>
          <p:spPr>
            <a:xfrm flipV="1">
              <a:off x="3162040" y="4353193"/>
              <a:ext cx="1102647" cy="1056027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21"/>
            <p:cNvCxnSpPr>
              <a:stCxn id="10" idx="5"/>
              <a:endCxn id="11" idx="1"/>
            </p:cNvCxnSpPr>
            <p:nvPr/>
          </p:nvCxnSpPr>
          <p:spPr>
            <a:xfrm>
              <a:off x="4519273" y="4353193"/>
              <a:ext cx="1113566" cy="92097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>
              <a:stCxn id="11" idx="7"/>
              <a:endCxn id="12" idx="4"/>
            </p:cNvCxnSpPr>
            <p:nvPr/>
          </p:nvCxnSpPr>
          <p:spPr>
            <a:xfrm flipV="1">
              <a:off x="5887425" y="3617404"/>
              <a:ext cx="520779" cy="1656759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ixaDeTexto 27"/>
            <p:cNvSpPr txBox="1"/>
            <p:nvPr/>
          </p:nvSpPr>
          <p:spPr>
            <a:xfrm>
              <a:off x="2167850" y="2668724"/>
              <a:ext cx="1537253" cy="51244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vert="horz" wrap="none" lIns="91440" tIns="45720" rIns="91440" bIns="45720" rtlCol="0" anchor="ctr">
              <a:normAutofit lnSpcReduction="1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Particle</a:t>
              </a:r>
            </a:p>
          </p:txBody>
        </p:sp>
        <p:cxnSp>
          <p:nvCxnSpPr>
            <p:cNvPr id="30" name="Conector em curva 29"/>
            <p:cNvCxnSpPr>
              <a:stCxn id="6" idx="6"/>
            </p:cNvCxnSpPr>
            <p:nvPr/>
          </p:nvCxnSpPr>
          <p:spPr>
            <a:xfrm flipV="1">
              <a:off x="1187624" y="2924944"/>
              <a:ext cx="980226" cy="180020"/>
            </a:xfrm>
            <a:prstGeom prst="curvedConnector3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 30"/>
            <p:cNvSpPr/>
            <p:nvPr/>
          </p:nvSpPr>
          <p:spPr>
            <a:xfrm>
              <a:off x="683568" y="2420888"/>
              <a:ext cx="6048672" cy="3456384"/>
            </a:xfrm>
            <a:prstGeom prst="rect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Seta para a direita 32"/>
          <p:cNvSpPr/>
          <p:nvPr/>
        </p:nvSpPr>
        <p:spPr>
          <a:xfrm>
            <a:off x="6948264" y="3744697"/>
            <a:ext cx="216024" cy="60849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aixaDeTexto 33"/>
          <p:cNvSpPr txBox="1"/>
          <p:nvPr/>
        </p:nvSpPr>
        <p:spPr>
          <a:xfrm>
            <a:off x="7308304" y="3660733"/>
            <a:ext cx="1296144" cy="69246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2800" i="1" noProof="0" dirty="0" smtClean="0"/>
              <a:t>Fractal</a:t>
            </a: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Bessel function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50405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There’s no analytical solution for the equation in no asymptotic cases.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729756" y="2830128"/>
                <a:ext cx="3816424" cy="8172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²</m:t>
                      </m:r>
                      <m:f>
                        <m:f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²</m:t>
                          </m:r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𝑑𝑥</m:t>
                          </m:r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²</m:t>
                          </m:r>
                        </m:den>
                      </m:f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𝑥</m:t>
                      </m:r>
                      <m:f>
                        <m:f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𝑑𝑦</m:t>
                          </m:r>
                        </m:num>
                        <m:den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−(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756" y="2830128"/>
                <a:ext cx="3816424" cy="81724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5694164" y="3140968"/>
            <a:ext cx="252000" cy="360040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ector em curva 6"/>
          <p:cNvCxnSpPr>
            <a:stCxn id="5" idx="2"/>
          </p:cNvCxnSpPr>
          <p:nvPr/>
        </p:nvCxnSpPr>
        <p:spPr>
          <a:xfrm rot="16200000" flipH="1">
            <a:off x="5757164" y="3564008"/>
            <a:ext cx="576064" cy="450064"/>
          </a:xfrm>
          <a:prstGeom prst="curvedConnector3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5694164" y="4099024"/>
            <a:ext cx="1254100" cy="41009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Order</a:t>
            </a:r>
          </a:p>
        </p:txBody>
      </p:sp>
    </p:spTree>
    <p:extLst>
      <p:ext uri="{BB962C8B-B14F-4D97-AF65-F5344CB8AC3E}">
        <p14:creationId xmlns:p14="http://schemas.microsoft.com/office/powerpoint/2010/main" val="36904078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used to data collect and analysis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Tracker Physics Video analysis V 4.62</a:t>
            </a:r>
          </a:p>
          <a:p>
            <a:r>
              <a:rPr lang="en-US" dirty="0" smtClean="0"/>
              <a:t>Origin Pro 7.0</a:t>
            </a:r>
          </a:p>
          <a:p>
            <a:r>
              <a:rPr lang="en-US" dirty="0" smtClean="0"/>
              <a:t>Corel Draw X5</a:t>
            </a:r>
          </a:p>
        </p:txBody>
      </p:sp>
    </p:spTree>
    <p:extLst>
      <p:ext uri="{BB962C8B-B14F-4D97-AF65-F5344CB8AC3E}">
        <p14:creationId xmlns:p14="http://schemas.microsoft.com/office/powerpoint/2010/main" val="2553469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177355750"/>
              </p:ext>
            </p:extLst>
          </p:nvPr>
        </p:nvGraphicFramePr>
        <p:xfrm>
          <a:off x="503548" y="1844824"/>
          <a:ext cx="813690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4932040" y="2132856"/>
            <a:ext cx="3528392" cy="1584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457200" lvl="0" indent="-457200">
              <a:buSzPct val="106000"/>
              <a:buFont typeface="Calibri" pitchFamily="34" charset="0"/>
              <a:buChar char="•"/>
            </a:pPr>
            <a:r>
              <a:rPr lang="en-US" sz="1900" dirty="0"/>
              <a:t>Attraction and repulsion</a:t>
            </a:r>
          </a:p>
          <a:p>
            <a:pPr marL="457200" lvl="0" indent="-457200">
              <a:buSzPct val="106000"/>
              <a:buFont typeface="Calibri" pitchFamily="34" charset="0"/>
              <a:buChar char="•"/>
            </a:pPr>
            <a:r>
              <a:rPr lang="en-US" sz="1900" dirty="0"/>
              <a:t>Dimensionless parameters</a:t>
            </a:r>
          </a:p>
          <a:p>
            <a:pPr marL="457200" lvl="0" indent="-457200">
              <a:buSzPct val="106000"/>
              <a:buFont typeface="Calibri" pitchFamily="34" charset="0"/>
              <a:buChar char="•"/>
            </a:pPr>
            <a:r>
              <a:rPr lang="en-US" sz="1900" dirty="0"/>
              <a:t>Time of </a:t>
            </a:r>
            <a:r>
              <a:rPr lang="en-US" sz="1900" dirty="0" smtClean="0"/>
              <a:t>approach</a:t>
            </a:r>
            <a:endParaRPr lang="en-US" sz="1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tension</a:t>
            </a:r>
            <a:endParaRPr lang="en-US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385553"/>
              </p:ext>
            </p:extLst>
          </p:nvPr>
        </p:nvGraphicFramePr>
        <p:xfrm>
          <a:off x="6357950" y="2357430"/>
          <a:ext cx="2333220" cy="356809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79324"/>
                <a:gridCol w="704038"/>
                <a:gridCol w="649858"/>
              </a:tblGrid>
              <a:tr h="453952">
                <a:tc>
                  <a:txBody>
                    <a:bodyPr/>
                    <a:lstStyle/>
                    <a:p>
                      <a:pPr algn="ctr"/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Liquid</a:t>
                      </a:r>
                      <a:endParaRPr lang="pt-BR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i="0" dirty="0" err="1">
                          <a:solidFill>
                            <a:schemeClr val="tx1"/>
                          </a:solidFill>
                        </a:rPr>
                        <a:t>Temperature</a:t>
                      </a:r>
                      <a:r>
                        <a:rPr lang="pt-BR" sz="900" i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9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100" i="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pt-BR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i="0" dirty="0" err="1" smtClean="0">
                          <a:solidFill>
                            <a:schemeClr val="tx1"/>
                          </a:solidFill>
                        </a:rPr>
                        <a:t>Surface</a:t>
                      </a:r>
                      <a:endParaRPr lang="pt-BR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100" i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tension</a:t>
                      </a:r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l-GR" sz="1100" i="0" dirty="0">
                          <a:solidFill>
                            <a:schemeClr val="tx1"/>
                          </a:solidFill>
                        </a:rPr>
                        <a:t>γ</a:t>
                      </a:r>
                      <a:endParaRPr lang="el-GR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37313" marR="37313" marT="18656" marB="18656" anchor="ctr"/>
                </a:tc>
              </a:tr>
              <a:tr h="276403">
                <a:tc>
                  <a:txBody>
                    <a:bodyPr/>
                    <a:lstStyle/>
                    <a:p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Acetic</a:t>
                      </a:r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acid</a:t>
                      </a:r>
                      <a:endParaRPr lang="pt-BR" sz="1100" i="0" dirty="0">
                        <a:solidFill>
                          <a:schemeClr val="tx1"/>
                        </a:solidFill>
                      </a:endParaRP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27.6</a:t>
                      </a:r>
                    </a:p>
                  </a:txBody>
                  <a:tcPr marL="37313" marR="37313" marT="18656" marB="18656" anchor="ctr"/>
                </a:tc>
              </a:tr>
              <a:tr h="487444">
                <a:tc>
                  <a:txBody>
                    <a:bodyPr/>
                    <a:lstStyle/>
                    <a:p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Acetic</a:t>
                      </a:r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acid</a:t>
                      </a:r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 (40.1%) + </a:t>
                      </a:r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Water</a:t>
                      </a:r>
                      <a:endParaRPr lang="pt-BR" sz="1100" i="0" dirty="0">
                        <a:solidFill>
                          <a:schemeClr val="tx1"/>
                        </a:solidFill>
                      </a:endParaRP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>
                          <a:solidFill>
                            <a:schemeClr val="tx1"/>
                          </a:solidFill>
                        </a:rPr>
                        <a:t>40.68</a:t>
                      </a:r>
                    </a:p>
                  </a:txBody>
                  <a:tcPr marL="37313" marR="37313" marT="18656" marB="18656" anchor="ctr"/>
                </a:tc>
              </a:tr>
              <a:tr h="276403"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Acetone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>
                          <a:solidFill>
                            <a:schemeClr val="tx1"/>
                          </a:solidFill>
                        </a:rPr>
                        <a:t>23.7</a:t>
                      </a:r>
                    </a:p>
                  </a:txBody>
                  <a:tcPr marL="37313" marR="37313" marT="18656" marB="18656" anchor="ctr"/>
                </a:tc>
              </a:tr>
              <a:tr h="276403"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Ethanol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22.27</a:t>
                      </a:r>
                    </a:p>
                  </a:txBody>
                  <a:tcPr marL="37313" marR="37313" marT="18656" marB="18656" anchor="ctr"/>
                </a:tc>
              </a:tr>
              <a:tr h="276403"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Glycerol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 marL="37313" marR="37313" marT="18656" marB="18656" anchor="ctr"/>
                </a:tc>
              </a:tr>
              <a:tr h="276403"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Isopropanol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21.7</a:t>
                      </a:r>
                    </a:p>
                  </a:txBody>
                  <a:tcPr marL="37313" marR="37313" marT="18656" marB="18656" anchor="ctr"/>
                </a:tc>
              </a:tr>
              <a:tr h="276403"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Mercury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487</a:t>
                      </a:r>
                    </a:p>
                  </a:txBody>
                  <a:tcPr marL="37313" marR="37313" marT="18656" marB="18656" anchor="ctr"/>
                </a:tc>
              </a:tr>
              <a:tr h="276403">
                <a:tc>
                  <a:txBody>
                    <a:bodyPr/>
                    <a:lstStyle/>
                    <a:p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Methanol</a:t>
                      </a:r>
                      <a:endParaRPr lang="pt-BR" sz="1100" i="0" dirty="0">
                        <a:solidFill>
                          <a:schemeClr val="tx1"/>
                        </a:solidFill>
                      </a:endParaRP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22.6</a:t>
                      </a:r>
                    </a:p>
                  </a:txBody>
                  <a:tcPr marL="37313" marR="37313" marT="18656" marB="18656" anchor="ctr"/>
                </a:tc>
              </a:tr>
              <a:tr h="276403">
                <a:tc>
                  <a:txBody>
                    <a:bodyPr/>
                    <a:lstStyle/>
                    <a:p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n-Octane</a:t>
                      </a:r>
                      <a:endParaRPr lang="pt-BR" sz="1100" i="0" dirty="0">
                        <a:solidFill>
                          <a:schemeClr val="tx1"/>
                        </a:solidFill>
                      </a:endParaRP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21.8</a:t>
                      </a:r>
                    </a:p>
                  </a:txBody>
                  <a:tcPr marL="37313" marR="37313" marT="18656" marB="18656" anchor="ctr"/>
                </a:tc>
              </a:tr>
              <a:tr h="276403">
                <a:tc>
                  <a:txBody>
                    <a:bodyPr/>
                    <a:lstStyle/>
                    <a:p>
                      <a:r>
                        <a:rPr lang="pt-BR" sz="1100" i="0" dirty="0" err="1">
                          <a:solidFill>
                            <a:schemeClr val="tx1"/>
                          </a:solidFill>
                        </a:rPr>
                        <a:t>Water</a:t>
                      </a:r>
                      <a:endParaRPr lang="pt-BR" sz="1100" i="0" dirty="0">
                        <a:solidFill>
                          <a:schemeClr val="tx1"/>
                        </a:solidFill>
                      </a:endParaRP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marL="37313" marR="37313" marT="18656" marB="18656" anchor="ctr"/>
                </a:tc>
                <a:tc>
                  <a:txBody>
                    <a:bodyPr/>
                    <a:lstStyle/>
                    <a:p>
                      <a:r>
                        <a:rPr lang="pt-BR" sz="1100" i="0" dirty="0">
                          <a:solidFill>
                            <a:schemeClr val="tx1"/>
                          </a:solidFill>
                        </a:rPr>
                        <a:t>71.97</a:t>
                      </a:r>
                    </a:p>
                  </a:txBody>
                  <a:tcPr marL="37313" marR="37313" marT="18656" marB="18656" anchor="ctr"/>
                </a:tc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6357660" y="1857364"/>
            <a:ext cx="2333985" cy="42862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Surface tension table</a:t>
            </a:r>
          </a:p>
        </p:txBody>
      </p:sp>
      <p:pic>
        <p:nvPicPr>
          <p:cNvPr id="43011" name="Picture 3" descr="C:\Users\Administrador\Desktop\IYPT 2012 Germany\Problem 07 - pins\Pictures\Untitled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71810"/>
            <a:ext cx="2935560" cy="2786082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523471" y="1844824"/>
            <a:ext cx="1191009" cy="7477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Definition: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84984"/>
            <a:ext cx="3024657" cy="2520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979844" y="2676511"/>
                <a:ext cx="2592288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62500" lnSpcReduction="20000"/>
              </a:bodyPr>
              <a:lstStyle/>
              <a:p>
                <a:pPr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∆</m:t>
                      </m:r>
                      <m:r>
                        <m:rPr>
                          <m:sty m:val="p"/>
                        </m:rPr>
                        <a:rPr kumimoji="0" lang="pt-BR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p</m:t>
                      </m:r>
                      <m:r>
                        <a:rPr kumimoji="0" lang="pt-BR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l-GR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Υ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[(</m:t>
                      </m:r>
                      <m:sSup>
                        <m:sSup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pt-BR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pt-BR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pt-BR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pt-BR" sz="2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kumimoji="0" lang="pt-BR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844" y="2676511"/>
                <a:ext cx="2592288" cy="457200"/>
              </a:xfrm>
              <a:prstGeom prst="rect">
                <a:avLst/>
              </a:prstGeom>
              <a:blipFill rotWithShape="1"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1682062" y="1844824"/>
            <a:ext cx="4330098" cy="7477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Is a property of</a:t>
            </a:r>
            <a:r>
              <a:rPr kumimoji="0" lang="en-US" sz="14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fluids caused by intermolecular forces, and tends to minimize the surface area to minimize his energy.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755576" y="3356992"/>
            <a:ext cx="3168352" cy="792088"/>
            <a:chOff x="755576" y="3356992"/>
            <a:chExt cx="3168352" cy="792088"/>
          </a:xfrm>
        </p:grpSpPr>
        <p:sp>
          <p:nvSpPr>
            <p:cNvPr id="7" name="Elipse 6"/>
            <p:cNvSpPr/>
            <p:nvPr/>
          </p:nvSpPr>
          <p:spPr>
            <a:xfrm>
              <a:off x="755576" y="3356992"/>
              <a:ext cx="1872208" cy="7920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25" name="Conector em curva 24"/>
            <p:cNvCxnSpPr/>
            <p:nvPr/>
          </p:nvCxnSpPr>
          <p:spPr>
            <a:xfrm>
              <a:off x="2438668" y="3537012"/>
              <a:ext cx="1485260" cy="432048"/>
            </a:xfrm>
            <a:prstGeom prst="curvedConnector3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force</a:t>
            </a:r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601341" y="1844824"/>
            <a:ext cx="8098010" cy="7920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have a drag force caused by the viscosity of the fluid.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Untitled-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688" y="2924944"/>
            <a:ext cx="5238750" cy="2857500"/>
          </a:xfrm>
          <a:prstGeom prst="rect">
            <a:avLst/>
          </a:prstGeom>
        </p:spPr>
      </p:pic>
      <p:grpSp>
        <p:nvGrpSpPr>
          <p:cNvPr id="32" name="Grupo 31"/>
          <p:cNvGrpSpPr/>
          <p:nvPr/>
        </p:nvGrpSpPr>
        <p:grpSpPr>
          <a:xfrm>
            <a:off x="1331640" y="3237918"/>
            <a:ext cx="2193077" cy="1991282"/>
            <a:chOff x="1331640" y="3237918"/>
            <a:chExt cx="2193077" cy="19912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aixaDeTexto 18"/>
                <p:cNvSpPr txBox="1"/>
                <p:nvPr/>
              </p:nvSpPr>
              <p:spPr>
                <a:xfrm>
                  <a:off x="2336585" y="3237918"/>
                  <a:ext cx="1188132" cy="648071"/>
                </a:xfrm>
                <a:prstGeom prst="rect">
                  <a:avLst/>
                </a:prstGeom>
                <a:noFill/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 vert="horz" wrap="square" lIns="91440" tIns="45720" rIns="91440" bIns="45720" rtlCol="0" anchor="t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:r>
                    <a:rPr kumimoji="0" lang="en-US" b="0" i="0" u="none" strike="noStrike" kern="1200" cap="none" spc="0" normalizeH="0" baseline="0" noProof="0" dirty="0" smtClean="0">
                      <a:ln>
                        <a:noFill/>
                      </a:ln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Viscous Force</a:t>
                  </a:r>
                  <a14:m>
                    <m:oMath xmlns:m="http://schemas.openxmlformats.org/officeDocument/2006/math">
                      <m:r>
                        <a:rPr kumimoji="0" lang="pt-BR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pt-BR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t-BR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pt-BR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𝑣</m:t>
                          </m:r>
                        </m:sub>
                      </m:sSub>
                      <m:r>
                        <a:rPr kumimoji="0" lang="pt-BR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)</m:t>
                      </m:r>
                    </m:oMath>
                  </a14:m>
                  <a:r>
                    <a:rPr kumimoji="0" lang="en-US" b="0" i="0" u="none" strike="noStrike" kern="1200" cap="none" spc="0" normalizeH="0" baseline="0" noProof="0" dirty="0" smtClean="0">
                      <a:ln>
                        <a:noFill/>
                      </a:ln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9" name="CaixaDeTexto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6585" y="3237918"/>
                  <a:ext cx="1188132" cy="64807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3670" b="-11927"/>
                  </a:stretch>
                </a:blipFill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Conector em curva 21"/>
            <p:cNvCxnSpPr/>
            <p:nvPr/>
          </p:nvCxnSpPr>
          <p:spPr>
            <a:xfrm rot="5400000" flipH="1" flipV="1">
              <a:off x="2051509" y="4242048"/>
              <a:ext cx="1188133" cy="570151"/>
            </a:xfrm>
            <a:prstGeom prst="curvedConnector3">
              <a:avLst>
                <a:gd name="adj1" fmla="val 50802"/>
              </a:avLst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eta para a direita 17"/>
            <p:cNvSpPr/>
            <p:nvPr/>
          </p:nvSpPr>
          <p:spPr>
            <a:xfrm>
              <a:off x="1331640" y="5013176"/>
              <a:ext cx="1656184" cy="216024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5940152" y="3875586"/>
                <a:ext cx="1872208" cy="7409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t-BR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pt-BR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𝑣</m:t>
                          </m:r>
                        </m:sub>
                      </m:sSub>
                      <m:r>
                        <a:rPr kumimoji="0" lang="pt-BR" sz="27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=6</m:t>
                      </m:r>
                      <m:r>
                        <a:rPr kumimoji="0" lang="pt-BR" sz="27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pt-BR" sz="27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𝑅</m:t>
                      </m:r>
                      <m:r>
                        <a:rPr kumimoji="0" lang="pt-BR" sz="27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𝜇𝛼</m:t>
                      </m:r>
                      <m:f>
                        <m:fPr>
                          <m:ctrlPr>
                            <a:rPr kumimoji="0" lang="pt-BR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𝑑𝐿</m:t>
                          </m:r>
                        </m:num>
                        <m:den>
                          <m:r>
                            <a:rPr kumimoji="0" lang="pt-BR" sz="27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0" lang="en-US" sz="27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3875586"/>
                <a:ext cx="1872208" cy="740971"/>
              </a:xfrm>
              <a:prstGeom prst="rect">
                <a:avLst/>
              </a:prstGeom>
              <a:blipFill rotWithShape="1">
                <a:blip r:embed="rId6"/>
                <a:stretch>
                  <a:fillRect l="-10714" r="-7143" b="-24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upo 32"/>
          <p:cNvGrpSpPr/>
          <p:nvPr/>
        </p:nvGrpSpPr>
        <p:grpSpPr>
          <a:xfrm>
            <a:off x="4968000" y="3276000"/>
            <a:ext cx="2125377" cy="1189558"/>
            <a:chOff x="5439265" y="3542598"/>
            <a:chExt cx="1581007" cy="884878"/>
          </a:xfrm>
        </p:grpSpPr>
        <p:sp>
          <p:nvSpPr>
            <p:cNvPr id="5" name="Retângulo 4"/>
            <p:cNvSpPr/>
            <p:nvPr/>
          </p:nvSpPr>
          <p:spPr>
            <a:xfrm>
              <a:off x="6876256" y="4139445"/>
              <a:ext cx="144016" cy="288031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Conector em curva 7"/>
            <p:cNvCxnSpPr>
              <a:stCxn id="5" idx="0"/>
            </p:cNvCxnSpPr>
            <p:nvPr/>
          </p:nvCxnSpPr>
          <p:spPr>
            <a:xfrm rot="16200000" flipV="1">
              <a:off x="6497213" y="3688394"/>
              <a:ext cx="398047" cy="504056"/>
            </a:xfrm>
            <a:prstGeom prst="curved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/>
            <p:cNvSpPr txBox="1"/>
            <p:nvPr/>
          </p:nvSpPr>
          <p:spPr>
            <a:xfrm>
              <a:off x="5439265" y="3542598"/>
              <a:ext cx="1001774" cy="3600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rtlCol="0" anchor="b">
              <a:normAutofit fontScale="550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Radius of the shape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7285085" y="3237918"/>
            <a:ext cx="1607399" cy="1232350"/>
            <a:chOff x="7172672" y="3437236"/>
            <a:chExt cx="1338069" cy="1025862"/>
          </a:xfrm>
        </p:grpSpPr>
        <p:sp>
          <p:nvSpPr>
            <p:cNvPr id="12" name="Retângulo 11"/>
            <p:cNvSpPr/>
            <p:nvPr/>
          </p:nvSpPr>
          <p:spPr>
            <a:xfrm>
              <a:off x="7172672" y="4139444"/>
              <a:ext cx="179808" cy="323654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Conector em curva 19"/>
            <p:cNvCxnSpPr/>
            <p:nvPr/>
          </p:nvCxnSpPr>
          <p:spPr>
            <a:xfrm rot="5400000" flipH="1" flipV="1">
              <a:off x="7162042" y="3695490"/>
              <a:ext cx="539423" cy="359616"/>
            </a:xfrm>
            <a:prstGeom prst="curvedConnector2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/>
            <p:cNvSpPr txBox="1"/>
            <p:nvPr/>
          </p:nvSpPr>
          <p:spPr>
            <a:xfrm>
              <a:off x="7628853" y="3437236"/>
              <a:ext cx="881888" cy="36004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rtlCol="0" anchor="b">
              <a:normAutofit fontScale="4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Adjustment</a:t>
              </a:r>
              <a:r>
                <a:rPr kumimoji="0" lang="en-US" sz="2800" b="0" i="1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parameter</a:t>
              </a:r>
              <a:endPara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7552823" y="3861048"/>
            <a:ext cx="1483673" cy="1224651"/>
            <a:chOff x="7316688" y="4004549"/>
            <a:chExt cx="999728" cy="825194"/>
          </a:xfrm>
        </p:grpSpPr>
        <p:sp>
          <p:nvSpPr>
            <p:cNvPr id="6" name="Retângulo 5"/>
            <p:cNvSpPr/>
            <p:nvPr/>
          </p:nvSpPr>
          <p:spPr>
            <a:xfrm>
              <a:off x="7316688" y="4004549"/>
              <a:ext cx="281694" cy="54000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onector em curva 15"/>
            <p:cNvCxnSpPr>
              <a:stCxn id="6" idx="2"/>
            </p:cNvCxnSpPr>
            <p:nvPr/>
          </p:nvCxnSpPr>
          <p:spPr>
            <a:xfrm rot="16200000" flipH="1">
              <a:off x="7463240" y="4538843"/>
              <a:ext cx="162019" cy="173429"/>
            </a:xfrm>
            <a:prstGeom prst="curvedConnector2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ixaDeTexto 24"/>
            <p:cNvSpPr txBox="1"/>
            <p:nvPr/>
          </p:nvSpPr>
          <p:spPr>
            <a:xfrm>
              <a:off x="7630964" y="4583390"/>
              <a:ext cx="685452" cy="246353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vert="horz" wrap="square" lIns="91440" tIns="45720" rIns="91440" bIns="45720" rtlCol="0" anchor="b">
              <a:normAutofit fontScale="700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Velocity</a:t>
              </a: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5708771" y="4077072"/>
            <a:ext cx="1599533" cy="946254"/>
            <a:chOff x="5976176" y="4139445"/>
            <a:chExt cx="1188112" cy="702865"/>
          </a:xfrm>
        </p:grpSpPr>
        <p:sp>
          <p:nvSpPr>
            <p:cNvPr id="11" name="Retângulo 10"/>
            <p:cNvSpPr/>
            <p:nvPr/>
          </p:nvSpPr>
          <p:spPr>
            <a:xfrm>
              <a:off x="7020272" y="4139445"/>
              <a:ext cx="144016" cy="28803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5976176" y="4504429"/>
              <a:ext cx="936104" cy="33788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vert="horz" wrap="square" lIns="91440" tIns="45720" rIns="91440" bIns="45720" rtlCol="0" anchor="ctr">
              <a:normAutofit fontScale="4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Absolut viscosity</a:t>
              </a:r>
              <a:r>
                <a:rPr kumimoji="0" lang="en-US" sz="2800" b="0" i="1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(</a:t>
              </a:r>
              <a:r>
                <a:rPr kumimoji="0" lang="en-US" sz="2800" b="0" i="1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Pa.s</a:t>
              </a:r>
              <a:r>
                <a:rPr kumimoji="0" lang="en-US" sz="2800" b="0" i="1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)</a:t>
              </a:r>
              <a:endPara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1" name="Conector em curva 30"/>
            <p:cNvCxnSpPr/>
            <p:nvPr/>
          </p:nvCxnSpPr>
          <p:spPr>
            <a:xfrm rot="5400000">
              <a:off x="6876280" y="4457370"/>
              <a:ext cx="252000" cy="180000"/>
            </a:xfrm>
            <a:prstGeom prst="curvedConnector2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80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Capillarity</a:t>
            </a:r>
            <a:endParaRPr lang="en-US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916832"/>
            <a:ext cx="8208912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interaction between contacting surfaces of a liquid and a solid that distorts the liquid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surface from a planar shape.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42" y="3163880"/>
            <a:ext cx="3600400" cy="2618473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1082464" y="2636912"/>
            <a:ext cx="5433752" cy="504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Considering water as the fluid, we can classify the particles in:</a:t>
            </a:r>
          </a:p>
        </p:txBody>
      </p:sp>
      <p:sp>
        <p:nvSpPr>
          <p:cNvPr id="24" name="Seta dobrada 23"/>
          <p:cNvSpPr/>
          <p:nvPr/>
        </p:nvSpPr>
        <p:spPr>
          <a:xfrm flipV="1">
            <a:off x="1979712" y="3573016"/>
            <a:ext cx="540060" cy="663749"/>
          </a:xfrm>
          <a:prstGeom prst="bentArrow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Seta dobrada 25"/>
          <p:cNvSpPr/>
          <p:nvPr/>
        </p:nvSpPr>
        <p:spPr>
          <a:xfrm flipV="1">
            <a:off x="1797156" y="3068959"/>
            <a:ext cx="540060" cy="663749"/>
          </a:xfrm>
          <a:prstGeom prst="bentArrow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337216" y="3320987"/>
            <a:ext cx="4323016" cy="50405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Hydrophilic: attract the water molecules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519772" y="3825044"/>
            <a:ext cx="4323016" cy="50405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Hydrophobic: repels the water molecules</a:t>
            </a:r>
          </a:p>
        </p:txBody>
      </p:sp>
      <p:pic>
        <p:nvPicPr>
          <p:cNvPr id="30" name="2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3463" y="3164516"/>
            <a:ext cx="3598650" cy="2617200"/>
          </a:xfrm>
          <a:prstGeom prst="rect">
            <a:avLst/>
          </a:prstGeom>
        </p:spPr>
      </p:pic>
      <p:grpSp>
        <p:nvGrpSpPr>
          <p:cNvPr id="41989" name="Grupo 41988"/>
          <p:cNvGrpSpPr/>
          <p:nvPr/>
        </p:nvGrpSpPr>
        <p:grpSpPr>
          <a:xfrm>
            <a:off x="1061610" y="2870938"/>
            <a:ext cx="2376264" cy="936104"/>
            <a:chOff x="1061610" y="2888940"/>
            <a:chExt cx="2376264" cy="936104"/>
          </a:xfrm>
        </p:grpSpPr>
        <p:sp>
          <p:nvSpPr>
            <p:cNvPr id="29" name="CaixaDeTexto 28"/>
            <p:cNvSpPr txBox="1"/>
            <p:nvPr/>
          </p:nvSpPr>
          <p:spPr>
            <a:xfrm>
              <a:off x="1061610" y="2888940"/>
              <a:ext cx="2376264" cy="36004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rtlCol="0" anchor="ctr">
              <a:normAutofit fontScale="7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Hydrophilic particle</a:t>
              </a:r>
            </a:p>
          </p:txBody>
        </p:sp>
        <p:sp>
          <p:nvSpPr>
            <p:cNvPr id="41988" name="Seta dobrada 41987"/>
            <p:cNvSpPr/>
            <p:nvPr/>
          </p:nvSpPr>
          <p:spPr>
            <a:xfrm flipH="1" flipV="1">
              <a:off x="2519772" y="3248979"/>
              <a:ext cx="576064" cy="576065"/>
            </a:xfrm>
            <a:prstGeom prst="bentArrow">
              <a:avLst>
                <a:gd name="adj1" fmla="val 11772"/>
                <a:gd name="adj2" fmla="val 20866"/>
                <a:gd name="adj3" fmla="val 15079"/>
                <a:gd name="adj4" fmla="val 15641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990" name="Grupo 41989"/>
          <p:cNvGrpSpPr/>
          <p:nvPr/>
        </p:nvGrpSpPr>
        <p:grpSpPr>
          <a:xfrm>
            <a:off x="5654656" y="2870938"/>
            <a:ext cx="2376264" cy="936105"/>
            <a:chOff x="5654656" y="2852936"/>
            <a:chExt cx="2376264" cy="936105"/>
          </a:xfrm>
        </p:grpSpPr>
        <p:sp>
          <p:nvSpPr>
            <p:cNvPr id="31" name="CaixaDeTexto 30"/>
            <p:cNvSpPr txBox="1"/>
            <p:nvPr/>
          </p:nvSpPr>
          <p:spPr>
            <a:xfrm>
              <a:off x="5654656" y="2852936"/>
              <a:ext cx="2376264" cy="360040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txBody>
            <a:bodyPr vert="horz" wrap="square" lIns="91440" tIns="45720" rIns="91440" bIns="45720" rtlCol="0" anchor="ctr">
              <a:normAutofit fontScale="700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Hydrophobic particle</a:t>
              </a:r>
            </a:p>
          </p:txBody>
        </p:sp>
        <p:sp>
          <p:nvSpPr>
            <p:cNvPr id="38" name="Seta dobrada 37"/>
            <p:cNvSpPr/>
            <p:nvPr/>
          </p:nvSpPr>
          <p:spPr>
            <a:xfrm flipH="1" flipV="1">
              <a:off x="7164288" y="3212976"/>
              <a:ext cx="576064" cy="576065"/>
            </a:xfrm>
            <a:prstGeom prst="bentArrow">
              <a:avLst>
                <a:gd name="adj1" fmla="val 11772"/>
                <a:gd name="adj2" fmla="val 20866"/>
                <a:gd name="adj3" fmla="val 15079"/>
                <a:gd name="adj4" fmla="val 15641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CaixaDeTexto 16"/>
          <p:cNvSpPr txBox="1"/>
          <p:nvPr/>
        </p:nvSpPr>
        <p:spPr>
          <a:xfrm>
            <a:off x="1063452" y="5828415"/>
            <a:ext cx="2376264" cy="36004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Hydrophilic particle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807056" y="5820893"/>
            <a:ext cx="2376264" cy="36004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Hydrophobic particle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0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9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12" grpId="0"/>
      <p:bldP spid="22" grpId="0"/>
      <p:bldP spid="22" grpId="1"/>
      <p:bldP spid="24" grpId="0" animBg="1"/>
      <p:bldP spid="24" grpId="1" animBg="1"/>
      <p:bldP spid="26" grpId="0" animBg="1"/>
      <p:bldP spid="26" grpId="1" animBg="1"/>
      <p:bldP spid="25" grpId="0"/>
      <p:bldP spid="25" grpId="1"/>
      <p:bldP spid="28" grpId="0"/>
      <p:bldP spid="28" grpId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Meniscus – kinds of forces</a:t>
            </a:r>
            <a:endParaRPr lang="en-US" dirty="0"/>
          </a:p>
        </p:txBody>
      </p:sp>
      <p:sp>
        <p:nvSpPr>
          <p:cNvPr id="6" name="Seta para a direita 5"/>
          <p:cNvSpPr/>
          <p:nvPr/>
        </p:nvSpPr>
        <p:spPr>
          <a:xfrm>
            <a:off x="5369718" y="2214554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ângulo de cantos arredondados 6"/>
          <p:cNvSpPr/>
          <p:nvPr/>
        </p:nvSpPr>
        <p:spPr>
          <a:xfrm>
            <a:off x="6607983" y="1857364"/>
            <a:ext cx="1857388" cy="121444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Attractive Force</a:t>
            </a:r>
            <a:endParaRPr lang="en-US" sz="2800" dirty="0"/>
          </a:p>
        </p:txBody>
      </p:sp>
      <p:sp>
        <p:nvSpPr>
          <p:cNvPr id="9" name="Seta para a direita 8"/>
          <p:cNvSpPr/>
          <p:nvPr/>
        </p:nvSpPr>
        <p:spPr>
          <a:xfrm>
            <a:off x="5369718" y="3679034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6607983" y="3321844"/>
            <a:ext cx="1857388" cy="121444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Attractive Force</a:t>
            </a:r>
            <a:endParaRPr lang="en-US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35" y="1912709"/>
            <a:ext cx="4212531" cy="11037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53" y="3318720"/>
            <a:ext cx="4024295" cy="122069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04" y="4786323"/>
            <a:ext cx="4500592" cy="1314812"/>
          </a:xfrm>
          <a:prstGeom prst="rect">
            <a:avLst/>
          </a:prstGeom>
        </p:spPr>
      </p:pic>
      <p:sp>
        <p:nvSpPr>
          <p:cNvPr id="11" name="Seta para a direita 10"/>
          <p:cNvSpPr/>
          <p:nvPr/>
        </p:nvSpPr>
        <p:spPr>
          <a:xfrm>
            <a:off x="5369718" y="5193696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607983" y="4836506"/>
            <a:ext cx="1857388" cy="121444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Repulsive Force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22049 7.40741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2049 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49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648072"/>
          </a:xfrm>
        </p:spPr>
        <p:txBody>
          <a:bodyPr/>
          <a:lstStyle/>
          <a:p>
            <a:r>
              <a:rPr lang="en-US" dirty="0" smtClean="0"/>
              <a:t>Vertical forces</a:t>
            </a:r>
            <a:endParaRPr lang="en-US" dirty="0"/>
          </a:p>
        </p:txBody>
      </p:sp>
      <p:grpSp>
        <p:nvGrpSpPr>
          <p:cNvPr id="7" name="Grupo 6"/>
          <p:cNvGrpSpPr/>
          <p:nvPr/>
        </p:nvGrpSpPr>
        <p:grpSpPr>
          <a:xfrm>
            <a:off x="2265041" y="4714884"/>
            <a:ext cx="987445" cy="1143008"/>
            <a:chOff x="2265041" y="4714884"/>
            <a:chExt cx="987445" cy="1143008"/>
          </a:xfrm>
        </p:grpSpPr>
        <p:sp>
          <p:nvSpPr>
            <p:cNvPr id="19" name="Seta para baixo 18"/>
            <p:cNvSpPr/>
            <p:nvPr/>
          </p:nvSpPr>
          <p:spPr>
            <a:xfrm>
              <a:off x="2265041" y="4714884"/>
              <a:ext cx="273065" cy="1143008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2538106" y="5072074"/>
              <a:ext cx="714380" cy="28575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vert="horz" wrap="none" lIns="91440" tIns="45720" rIns="91440" bIns="45720" rtlCol="0" anchor="ctr">
              <a:normAutofit fontScale="55000" lnSpcReduction="20000"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Weight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2907983" y="2357430"/>
            <a:ext cx="1058883" cy="714380"/>
            <a:chOff x="2907983" y="2357430"/>
            <a:chExt cx="1058883" cy="714380"/>
          </a:xfrm>
        </p:grpSpPr>
        <p:sp>
          <p:nvSpPr>
            <p:cNvPr id="18" name="Seta para baixo 17"/>
            <p:cNvSpPr/>
            <p:nvPr/>
          </p:nvSpPr>
          <p:spPr>
            <a:xfrm flipV="1">
              <a:off x="2907983" y="235743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3252486" y="2571744"/>
              <a:ext cx="714380" cy="5000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vert="horz" wrap="none" lIns="91440" tIns="45720" rIns="91440" bIns="45720" rtlCol="0" anchor="ctr">
              <a:normAutofit fontScale="47500" lnSpcReduction="20000"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Pressure</a:t>
              </a: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2800" dirty="0" smtClean="0"/>
                <a:t>Force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823594" y="2285992"/>
            <a:ext cx="1071571" cy="857256"/>
            <a:chOff x="823594" y="2285992"/>
            <a:chExt cx="1071571" cy="857256"/>
          </a:xfrm>
        </p:grpSpPr>
        <p:sp>
          <p:nvSpPr>
            <p:cNvPr id="20" name="Seta para baixo 19"/>
            <p:cNvSpPr/>
            <p:nvPr/>
          </p:nvSpPr>
          <p:spPr>
            <a:xfrm flipV="1">
              <a:off x="1609413" y="2285992"/>
              <a:ext cx="285752" cy="857256"/>
            </a:xfrm>
            <a:prstGeom prst="down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823594" y="2500306"/>
              <a:ext cx="714380" cy="5000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vert="horz" wrap="none" lIns="91440" tIns="45720" rIns="91440" bIns="45720" rtlCol="0" anchor="ctr">
              <a:normAutofit fontScale="4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2800" dirty="0" smtClean="0"/>
                <a:t>Capillary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forces</a:t>
              </a:r>
            </a:p>
          </p:txBody>
        </p:sp>
      </p:grpSp>
      <p:pic>
        <p:nvPicPr>
          <p:cNvPr id="29" name="Imagem 28" descr="Untitled-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143248"/>
            <a:ext cx="4123952" cy="1493523"/>
          </a:xfrm>
          <a:prstGeom prst="rect">
            <a:avLst/>
          </a:prstGeom>
        </p:spPr>
      </p:pic>
      <p:pic>
        <p:nvPicPr>
          <p:cNvPr id="37" name="Imagem 36" descr="Ax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3792" y="2500306"/>
            <a:ext cx="1924576" cy="1857388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3976462" y="5637905"/>
            <a:ext cx="4635256" cy="395274"/>
            <a:chOff x="3976462" y="5637905"/>
            <a:chExt cx="4635256" cy="395274"/>
          </a:xfrm>
        </p:grpSpPr>
        <p:sp>
          <p:nvSpPr>
            <p:cNvPr id="44" name="CaixaDeTexto 43"/>
            <p:cNvSpPr txBox="1"/>
            <p:nvPr/>
          </p:nvSpPr>
          <p:spPr>
            <a:xfrm>
              <a:off x="3976462" y="5660255"/>
              <a:ext cx="2128320" cy="350574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marL="0" marR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At the equilibrium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aixaDeTexto 44"/>
                <p:cNvSpPr txBox="1"/>
                <p:nvPr/>
              </p:nvSpPr>
              <p:spPr>
                <a:xfrm>
                  <a:off x="6796128" y="5637905"/>
                  <a:ext cx="1815590" cy="3952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r>
                          <a:rPr kumimoji="0" lang="pt-BR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𝑀𝑔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5" name="CaixaDeTexto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6128" y="5637905"/>
                  <a:ext cx="1815590" cy="39527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230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Seta para a direita 2"/>
            <p:cNvSpPr/>
            <p:nvPr/>
          </p:nvSpPr>
          <p:spPr>
            <a:xfrm>
              <a:off x="6320806" y="5696755"/>
              <a:ext cx="360040" cy="277573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61966" y="3143248"/>
            <a:ext cx="4523652" cy="714380"/>
            <a:chOff x="61966" y="3143248"/>
            <a:chExt cx="4523652" cy="714380"/>
          </a:xfrm>
        </p:grpSpPr>
        <p:sp>
          <p:nvSpPr>
            <p:cNvPr id="30" name="Seta para baixo 29"/>
            <p:cNvSpPr/>
            <p:nvPr/>
          </p:nvSpPr>
          <p:spPr>
            <a:xfrm>
              <a:off x="323528" y="3571876"/>
              <a:ext cx="500066" cy="28575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/>
            </a:p>
          </p:txBody>
        </p:sp>
        <p:sp>
          <p:nvSpPr>
            <p:cNvPr id="31" name="Seta para baixo 30"/>
            <p:cNvSpPr/>
            <p:nvPr/>
          </p:nvSpPr>
          <p:spPr>
            <a:xfrm>
              <a:off x="3823990" y="3571876"/>
              <a:ext cx="500066" cy="28575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61966" y="3143248"/>
              <a:ext cx="1023190" cy="352427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b">
              <a:noAutofit/>
            </a:bodyPr>
            <a:lstStyle/>
            <a:p>
              <a:pPr marL="0" marR="0" indent="0" algn="ctr" defTabSz="914400" rtl="0" eaLnBrk="1" fontAlgn="auto" latinLnBrk="0" hangingPunct="1">
                <a:lnSpc>
                  <a:spcPts val="9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1200" i="1" dirty="0" smtClean="0"/>
                <a:t>Atmospheric</a:t>
              </a:r>
            </a:p>
            <a:p>
              <a:pPr marL="0" marR="0" indent="0" algn="ctr" defTabSz="914400" rtl="0" eaLnBrk="1" fontAlgn="auto" latinLnBrk="0" hangingPunct="1">
                <a:lnSpc>
                  <a:spcPts val="9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2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pressure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3562428" y="3143248"/>
              <a:ext cx="1023190" cy="352427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b">
              <a:noAutofit/>
            </a:bodyPr>
            <a:lstStyle/>
            <a:p>
              <a:pPr marL="0" marR="0" indent="0" algn="ctr" defTabSz="914400" rtl="0" eaLnBrk="1" fontAlgn="auto" latinLnBrk="0" hangingPunct="1">
                <a:lnSpc>
                  <a:spcPts val="9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1200" i="1" dirty="0" smtClean="0"/>
                <a:t>Atmospheric</a:t>
              </a:r>
            </a:p>
            <a:p>
              <a:pPr marL="0" marR="0" indent="0" algn="ctr" defTabSz="914400" rtl="0" eaLnBrk="1" fontAlgn="auto" latinLnBrk="0" hangingPunct="1">
                <a:lnSpc>
                  <a:spcPts val="9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2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pressure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4622276" y="2132856"/>
            <a:ext cx="4126188" cy="1667743"/>
            <a:chOff x="4622276" y="2132856"/>
            <a:chExt cx="4126188" cy="1667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ixaDeTexto 37"/>
                <p:cNvSpPr txBox="1"/>
                <p:nvPr/>
              </p:nvSpPr>
              <p:spPr>
                <a:xfrm>
                  <a:off x="4890812" y="2852936"/>
                  <a:ext cx="3352456" cy="947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>
                  <a:normAutofit/>
                </a:bodyPr>
                <a:lstStyle/>
                <a:p>
                  <a: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pt-B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pt-B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  <m:r>
                          <a:rPr kumimoji="0" lang="pt-BR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nary>
                          <m:naryPr>
                            <m:ctrlPr>
                              <a:rPr kumimoji="0" lang="pt-B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pt-B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sup>
                          <m:e>
                            <m:r>
                              <a:rPr kumimoji="0" lang="pt-BR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𝑝</m:t>
                            </m:r>
                            <m:func>
                              <m:funcPr>
                                <m:ctrlP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pt-BR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(2</m:t>
                                </m:r>
                                <m: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kumimoji="0" lang="pt-BR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𝑅</m:t>
                                </m:r>
                                <m:func>
                                  <m:funcPr>
                                    <m:ctrlPr>
                                      <a:rPr kumimoji="0" lang="pt-B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pt-BR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kumimoji="0" lang="pt-B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  <m:r>
                                      <a:rPr kumimoji="0" lang="pt-B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)</m:t>
                                    </m:r>
                                    <m:r>
                                      <a:rPr kumimoji="0" lang="pt-B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𝑅</m:t>
                                    </m:r>
                                    <m:r>
                                      <a:rPr kumimoji="0" lang="pt-B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 </m:t>
                                    </m:r>
                                    <m:r>
                                      <a:rPr kumimoji="0" lang="pt-B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𝑑</m:t>
                                    </m:r>
                                    <m:r>
                                      <a:rPr kumimoji="0" lang="pt-BR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func>
                          </m:e>
                        </m:nary>
                      </m:oMath>
                    </m:oMathPara>
                  </a14:m>
                  <a:endParaRPr kumimoji="0" lang="en-US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8" name="CaixaDeTex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812" y="2852936"/>
                  <a:ext cx="3352456" cy="947663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ixaDeTexto 38"/>
                <p:cNvSpPr txBox="1"/>
                <p:nvPr/>
              </p:nvSpPr>
              <p:spPr>
                <a:xfrm>
                  <a:off x="4890812" y="2132856"/>
                  <a:ext cx="3857652" cy="46434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92500"/>
                </a:bodyPr>
                <a:lstStyle/>
                <a:p>
                  <a: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=2</m:t>
                        </m:r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kumimoji="0" lang="pt-B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𝑅</m:t>
                        </m:r>
                        <m:func>
                          <m:funcPr>
                            <m:ctrlP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pt-BR" sz="2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kumimoji="0" lang="pt-B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pt-B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kumimoji="0" lang="pt-B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)</m:t>
                            </m:r>
                            <m:r>
                              <a:rPr kumimoji="0" lang="pt-BR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𝛾</m:t>
                            </m:r>
                            <m:func>
                              <m:funcPr>
                                <m:ctrlPr>
                                  <a:rPr kumimoji="0" lang="pt-B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0" lang="pt-BR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0" lang="pt-B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kumimoji="0" lang="pt-BR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pt-BR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kumimoji="0" lang="pt-BR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pt-B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kumimoji="0" lang="pt-BR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pt-BR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𝜋</m:t>
                                    </m:r>
                                    <m:r>
                                      <a:rPr kumimoji="0" lang="pt-BR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kumimoji="0" lang="pt-BR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</m:e>
                                </m:d>
                                <m:r>
                                  <a:rPr kumimoji="0" lang="pt-BR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]</m:t>
                                </m:r>
                              </m:e>
                            </m:func>
                          </m:e>
                        </m:func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CaixaDeTex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812" y="2132856"/>
                  <a:ext cx="3857652" cy="46434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2212" b="-39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Chave esquerda 7"/>
            <p:cNvSpPr/>
            <p:nvPr/>
          </p:nvSpPr>
          <p:spPr>
            <a:xfrm>
              <a:off x="4622276" y="2357430"/>
              <a:ext cx="268536" cy="892975"/>
            </a:xfrm>
            <a:prstGeom prst="leftBrace">
              <a:avLst>
                <a:gd name="adj1" fmla="val 54444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476909" y="3630113"/>
            <a:ext cx="2551190" cy="436038"/>
            <a:chOff x="5476909" y="3630113"/>
            <a:chExt cx="2551190" cy="4360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ixaDeTexto 39"/>
                <p:cNvSpPr txBox="1"/>
                <p:nvPr/>
              </p:nvSpPr>
              <p:spPr>
                <a:xfrm>
                  <a:off x="5611177" y="3630113"/>
                  <a:ext cx="2416922" cy="436038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>
                  <a:normAutofit fontScale="77500" lnSpcReduction="20000"/>
                </a:bodyPr>
                <a:lstStyle/>
                <a:p>
                  <a:pPr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rderBox>
                          <m:borderBox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borderBox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latin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pt-BR" sz="2000" i="1"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pt-BR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/>
                                  </a:rPr>
                                  <m:t>𝑙</m:t>
                                </m:r>
                              </m:sub>
                            </m:sSub>
                            <m:r>
                              <a:rPr lang="pt-BR" sz="2000" i="1">
                                <a:latin typeface="Cambria Math"/>
                              </a:rPr>
                              <m:t>𝑔</m:t>
                            </m:r>
                            <m:sSub>
                              <m:sSubPr>
                                <m:ctrlPr>
                                  <a:rPr lang="pt-BR" sz="20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pt-BR" sz="2000" i="1">
                                <a:latin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/>
                                <a:ea typeface="Cambria Math"/>
                              </a:rPr>
                              <m:t>Δ</m:t>
                            </m:r>
                            <m:r>
                              <a:rPr lang="el-GR" sz="20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sSub>
                              <m:sSubPr>
                                <m:ctrlPr>
                                  <a:rPr lang="el-GR" sz="20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sz="2000" i="1">
                                    <a:latin typeface="Cambria Math"/>
                                    <a:ea typeface="Cambria Math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t-BR" sz="2000" i="1">
                                <a:latin typeface="Cambria Math"/>
                                <a:ea typeface="Cambria Math"/>
                              </a:rPr>
                              <m:t>𝐴</m:t>
                            </m:r>
                            <m:r>
                              <m:rPr>
                                <m:nor/>
                              </m:rPr>
                              <a:rPr lang="en-US" sz="2000" dirty="0"/>
                              <m:t> </m:t>
                            </m:r>
                          </m:e>
                        </m:borderBox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CaixaDeTexto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1177" y="3630113"/>
                  <a:ext cx="2416922" cy="436038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Seta dobrada 9"/>
            <p:cNvSpPr/>
            <p:nvPr/>
          </p:nvSpPr>
          <p:spPr>
            <a:xfrm flipV="1">
              <a:off x="5476909" y="3657153"/>
              <a:ext cx="268536" cy="265552"/>
            </a:xfrm>
            <a:prstGeom prst="ben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932040" y="4280429"/>
            <a:ext cx="3028990" cy="1029785"/>
            <a:chOff x="4932040" y="4280429"/>
            <a:chExt cx="3028990" cy="10297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ixaDeTexto 41"/>
                <p:cNvSpPr txBox="1"/>
                <p:nvPr/>
              </p:nvSpPr>
              <p:spPr>
                <a:xfrm>
                  <a:off x="5040622" y="4280429"/>
                  <a:ext cx="2920408" cy="793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𝑽</m:t>
                            </m:r>
                          </m:e>
                          <m:sub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𝒘</m:t>
                            </m:r>
                          </m:sub>
                        </m:sSub>
                        <m:r>
                          <a:rPr kumimoji="0" lang="pt-BR" sz="13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r>
                          <a:rPr kumimoji="0" lang="pt-BR" sz="13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𝝅</m:t>
                        </m:r>
                        <m:sSup>
                          <m:sSupPr>
                            <m:ctrlP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𝑹</m:t>
                            </m:r>
                          </m:e>
                          <m:sup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𝟑</m:t>
                            </m:r>
                          </m:sup>
                        </m:sSup>
                        <m:d>
                          <m:dPr>
                            <m:ctrlP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pt-BR" sz="13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kumimoji="0" lang="pt-BR" sz="13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kumimoji="0" lang="pt-BR" sz="13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kumimoji="0" lang="pt-BR" sz="13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a:rPr kumimoji="0" lang="pt-BR" sz="13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𝐜𝐨𝐬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𝒄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pt-BR" sz="13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kumimoji="0" lang="pt-BR" sz="13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kumimoji="0" lang="pt-BR" sz="13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𝟑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kumimoji="0" lang="pt-BR" sz="13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pt-BR" sz="13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𝐜𝐨𝐬</m:t>
                                    </m:r>
                                  </m:e>
                                  <m:sup>
                                    <m: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𝟑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𝒄</m:t>
                                    </m:r>
                                  </m:sub>
                                </m:sSub>
                              </m:e>
                            </m:func>
                          </m:e>
                        </m:d>
                      </m:oMath>
                    </m:oMathPara>
                  </a14:m>
                  <a:endPara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2" name="CaixaDeTexto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0622" y="4280429"/>
                  <a:ext cx="2920408" cy="79333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ixaDeTexto 42"/>
                <p:cNvSpPr txBox="1"/>
                <p:nvPr/>
              </p:nvSpPr>
              <p:spPr>
                <a:xfrm>
                  <a:off x="5040622" y="4879226"/>
                  <a:ext cx="2920408" cy="4309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pt-BR" sz="13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𝑨</m:t>
                        </m:r>
                        <m:r>
                          <a:rPr kumimoji="0" lang="pt-BR" sz="13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r>
                          <a:rPr kumimoji="0" lang="pt-BR" sz="13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𝟐</m:t>
                        </m:r>
                        <m:r>
                          <a:rPr kumimoji="0" lang="pt-BR" sz="13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</a:rPr>
                          <m:t>𝝅</m:t>
                        </m:r>
                        <m:sSup>
                          <m:sSupPr>
                            <m:ctrlP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𝑹</m:t>
                            </m:r>
                          </m:e>
                          <m:sup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𝟏</m:t>
                            </m:r>
                            <m:r>
                              <a:rPr kumimoji="0" lang="pt-BR" sz="13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kumimoji="0" lang="pt-BR" sz="13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</m:ctrlPr>
                              </m:funcPr>
                              <m:fName>
                                <m:r>
                                  <a:rPr kumimoji="0" lang="pt-BR" sz="13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𝐜𝐨𝐬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kumimoji="0" lang="pt-BR" sz="13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/>
                                        <a:ea typeface="Cambria Math"/>
                                      </a:rPr>
                                      <m:t>𝒄</m:t>
                                    </m:r>
                                  </m:sub>
                                </m:sSub>
                              </m:e>
                            </m:func>
                          </m:e>
                        </m:d>
                      </m:oMath>
                    </m:oMathPara>
                  </a14:m>
                  <a:endParaRPr kumimoji="0" lang="en-US" sz="13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3" name="CaixaDeTexto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0622" y="4879226"/>
                  <a:ext cx="2920408" cy="430988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have esquerda 32"/>
            <p:cNvSpPr/>
            <p:nvPr/>
          </p:nvSpPr>
          <p:spPr>
            <a:xfrm>
              <a:off x="4932040" y="4653136"/>
              <a:ext cx="149810" cy="491712"/>
            </a:xfrm>
            <a:prstGeom prst="leftBrace">
              <a:avLst>
                <a:gd name="adj1" fmla="val 54444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2185549" y="3573905"/>
            <a:ext cx="1234323" cy="1062866"/>
            <a:chOff x="2185549" y="3573905"/>
            <a:chExt cx="1234323" cy="1062866"/>
          </a:xfrm>
        </p:grpSpPr>
        <p:cxnSp>
          <p:nvCxnSpPr>
            <p:cNvPr id="15" name="Conector reto 14"/>
            <p:cNvCxnSpPr>
              <a:endCxn id="29" idx="2"/>
            </p:cNvCxnSpPr>
            <p:nvPr/>
          </p:nvCxnSpPr>
          <p:spPr>
            <a:xfrm>
              <a:off x="2385188" y="3677001"/>
              <a:ext cx="316" cy="959770"/>
            </a:xfrm>
            <a:prstGeom prst="line">
              <a:avLst/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>
              <a:off x="2385188" y="3677001"/>
              <a:ext cx="1034684" cy="6160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o 27"/>
            <p:cNvSpPr/>
            <p:nvPr/>
          </p:nvSpPr>
          <p:spPr>
            <a:xfrm rot="5886747">
              <a:off x="2185549" y="3573905"/>
              <a:ext cx="432048" cy="432048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ixaDeTexto 34"/>
                <p:cNvSpPr txBox="1"/>
                <p:nvPr/>
              </p:nvSpPr>
              <p:spPr>
                <a:xfrm>
                  <a:off x="2485953" y="3866757"/>
                  <a:ext cx="319934" cy="3835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62500" lnSpcReduction="20000"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pt-BR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pt-BR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CaixaDeTexto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5953" y="3866757"/>
                  <a:ext cx="319934" cy="38353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1730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forces</a:t>
            </a:r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496274" y="3789040"/>
            <a:ext cx="7604118" cy="4433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interaction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energy is given by the Nicolson’s</a:t>
            </a:r>
            <a:r>
              <a:rPr lang="en-US" sz="2800" dirty="0" smtClean="0"/>
              <a:t> superposition approximation:</a:t>
            </a:r>
            <a:endParaRPr kumimoji="0" lang="en-US" sz="2800" b="0" i="0" u="none" strike="noStrike" kern="1200" cap="none" spc="0" normalizeH="0" baseline="0" noProof="0" dirty="0" err="1" smtClean="0">
              <a:ln>
                <a:noFill/>
              </a:ln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/>
              <p:cNvSpPr txBox="1"/>
              <p:nvPr/>
            </p:nvSpPr>
            <p:spPr>
              <a:xfrm>
                <a:off x="588042" y="4581128"/>
                <a:ext cx="3182717" cy="720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pt-B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kumimoji="0" lang="pt-B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0" lang="pt-BR" sz="24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=−2</m:t>
                      </m:r>
                      <m:r>
                        <a:rPr kumimoji="0" lang="pt-BR" sz="24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𝜋𝛾</m:t>
                      </m:r>
                      <m:sSup>
                        <m:sSupPr>
                          <m:ctrlPr>
                            <a:rPr kumimoji="0" lang="pt-B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kumimoji="0" lang="pt-B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0" lang="pt-B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pt-B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  <m:sup>
                          <m:r>
                            <a:rPr kumimoji="0" lang="pt-B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/>
                            </a:rPr>
                            <m:t>𝜁</m:t>
                          </m:r>
                        </m:e>
                        <m:sub>
                          <m:r>
                            <a:rPr lang="pt-BR" sz="24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/>
                            </a:rPr>
                            <m:t>𝜁</m:t>
                          </m:r>
                        </m:e>
                        <m:sub>
                          <m:r>
                            <a:rPr lang="pt-BR" sz="240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kumimoji="0" lang="pt-BR" sz="24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[</m:t>
                      </m:r>
                      <m:sSub>
                        <m:sSubPr>
                          <m:ctrlPr>
                            <a:rPr kumimoji="0" lang="pt-B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pt-B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kumimoji="0" lang="pt-B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0" lang="pt-B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pt-B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latin typeface="Cambria Math"/>
                                </a:rPr>
                                <m:t>𝐿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pt-BR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BR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kumimoji="0" lang="pt-BR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kumimoji="0" lang="pt-BR" sz="24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9" name="CaixaDe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42" y="4581128"/>
                <a:ext cx="3182717" cy="720080"/>
              </a:xfrm>
              <a:prstGeom prst="rect">
                <a:avLst/>
              </a:prstGeom>
              <a:blipFill rotWithShape="1">
                <a:blip r:embed="rId3"/>
                <a:stretch>
                  <a:fillRect t="-840" r="-16444" b="-67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/>
              <p:cNvSpPr txBox="1"/>
              <p:nvPr/>
            </p:nvSpPr>
            <p:spPr>
              <a:xfrm>
                <a:off x="588042" y="5229200"/>
                <a:ext cx="2284351" cy="792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pt-BR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0" lang="pt-BR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kumimoji="0" lang="pt-BR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kumimoji="0" lang="pt-BR" sz="22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(</m:t>
                      </m:r>
                      <m:r>
                        <a:rPr kumimoji="0" lang="pt-BR" sz="22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𝐿</m:t>
                      </m:r>
                      <m:r>
                        <a:rPr kumimoji="0" lang="pt-BR" sz="22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kumimoji="0" lang="pt-BR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200" i="1">
                              <a:latin typeface="Cambria Math"/>
                            </a:rPr>
                            <m:t>𝑑𝐸</m:t>
                          </m:r>
                        </m:num>
                        <m:den>
                          <m:r>
                            <a:rPr kumimoji="0" lang="pt-BR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</a:rPr>
                            <m:t>𝑑𝐿</m:t>
                          </m:r>
                        </m:den>
                      </m:f>
                    </m:oMath>
                  </m:oMathPara>
                </a14:m>
                <a:endParaRPr kumimoji="0" lang="en-US" sz="2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0" name="CaixaDe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42" y="5229200"/>
                <a:ext cx="2284351" cy="79208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have esquerda 23"/>
          <p:cNvSpPr/>
          <p:nvPr/>
        </p:nvSpPr>
        <p:spPr>
          <a:xfrm>
            <a:off x="467544" y="4941168"/>
            <a:ext cx="198015" cy="733146"/>
          </a:xfrm>
          <a:prstGeom prst="leftBrace">
            <a:avLst>
              <a:gd name="adj1" fmla="val 8734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4909457" y="4743391"/>
                <a:ext cx="3802059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ctr">
                <a:normAutofit fontScale="70000" lnSpcReduction="20000"/>
              </a:bodyPr>
              <a:lstStyle/>
              <a:p>
                <a:pPr algn="ctr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</m:d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=−2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𝜋𝛾</m:t>
                      </m:r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𝑅</m:t>
                      </m:r>
                      <m:rad>
                        <m:radPr>
                          <m:degHide m:val="on"/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rad>
                      <m:sSup>
                        <m:sSup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d>
                        </m:e>
                        <m:sup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[</m:t>
                      </m:r>
                      <m:sSub>
                        <m:sSub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b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(</m:t>
                      </m:r>
                      <m:f>
                        <m:fPr>
                          <m:ctrlP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BR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0" lang="pt-BR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kumimoji="0" lang="pt-BR" sz="28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)]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457" y="4743391"/>
                <a:ext cx="3802059" cy="9144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upo 61"/>
          <p:cNvGrpSpPr/>
          <p:nvPr/>
        </p:nvGrpSpPr>
        <p:grpSpPr>
          <a:xfrm>
            <a:off x="2059563" y="4196972"/>
            <a:ext cx="1648341" cy="960220"/>
            <a:chOff x="2159760" y="4196972"/>
            <a:chExt cx="1648341" cy="960220"/>
          </a:xfrm>
        </p:grpSpPr>
        <p:sp>
          <p:nvSpPr>
            <p:cNvPr id="36" name="Retângulo 35"/>
            <p:cNvSpPr/>
            <p:nvPr/>
          </p:nvSpPr>
          <p:spPr>
            <a:xfrm>
              <a:off x="2159760" y="4772477"/>
              <a:ext cx="352196" cy="384715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Conector em curva 44"/>
            <p:cNvCxnSpPr>
              <a:stCxn id="36" idx="0"/>
              <a:endCxn id="50" idx="1"/>
            </p:cNvCxnSpPr>
            <p:nvPr/>
          </p:nvCxnSpPr>
          <p:spPr>
            <a:xfrm rot="5400000" flipH="1" flipV="1">
              <a:off x="2266077" y="4410770"/>
              <a:ext cx="431489" cy="291927"/>
            </a:xfrm>
            <a:prstGeom prst="curvedConnector2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/>
            <p:cNvSpPr txBox="1"/>
            <p:nvPr/>
          </p:nvSpPr>
          <p:spPr>
            <a:xfrm>
              <a:off x="2627785" y="4196972"/>
              <a:ext cx="1180316" cy="28803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rtlCol="0" anchor="ctr">
              <a:normAutofit fontScale="475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Bound number</a:t>
              </a:r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3000185" y="4772477"/>
            <a:ext cx="707719" cy="961970"/>
            <a:chOff x="2712153" y="4772477"/>
            <a:chExt cx="707719" cy="961970"/>
          </a:xfrm>
        </p:grpSpPr>
        <p:sp>
          <p:nvSpPr>
            <p:cNvPr id="52" name="CaixaDeTexto 51"/>
            <p:cNvSpPr txBox="1"/>
            <p:nvPr/>
          </p:nvSpPr>
          <p:spPr>
            <a:xfrm>
              <a:off x="2890748" y="4772477"/>
              <a:ext cx="327195" cy="38471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vert="horz" wrap="square" lIns="91440" tIns="45720" rIns="91440" bIns="45720" rtlCol="0" anchor="ctr">
              <a:normAutofit fontScale="850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4" name="Conector de seta reta 53"/>
            <p:cNvCxnSpPr>
              <a:stCxn id="52" idx="2"/>
            </p:cNvCxnSpPr>
            <p:nvPr/>
          </p:nvCxnSpPr>
          <p:spPr>
            <a:xfrm>
              <a:off x="3054346" y="5157192"/>
              <a:ext cx="0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ixaDeTexto 55"/>
            <p:cNvSpPr txBox="1"/>
            <p:nvPr/>
          </p:nvSpPr>
          <p:spPr>
            <a:xfrm>
              <a:off x="2712153" y="5373216"/>
              <a:ext cx="707719" cy="3612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rtlCol="0" anchor="ctr">
              <a:normAutofit fontScale="40000" lnSpcReduction="20000"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Bessel function</a:t>
              </a:r>
            </a:p>
          </p:txBody>
        </p:sp>
      </p:grpSp>
      <p:grpSp>
        <p:nvGrpSpPr>
          <p:cNvPr id="76800" name="Grupo 76799"/>
          <p:cNvGrpSpPr/>
          <p:nvPr/>
        </p:nvGrpSpPr>
        <p:grpSpPr>
          <a:xfrm>
            <a:off x="3787093" y="5027967"/>
            <a:ext cx="2230512" cy="345249"/>
            <a:chOff x="3419872" y="4964834"/>
            <a:chExt cx="2230512" cy="345249"/>
          </a:xfrm>
        </p:grpSpPr>
        <p:sp>
          <p:nvSpPr>
            <p:cNvPr id="57" name="Retângulo 56"/>
            <p:cNvSpPr/>
            <p:nvPr/>
          </p:nvSpPr>
          <p:spPr>
            <a:xfrm>
              <a:off x="3419872" y="4964834"/>
              <a:ext cx="288032" cy="336374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Conector em curva 58"/>
            <p:cNvCxnSpPr>
              <a:stCxn id="57" idx="2"/>
            </p:cNvCxnSpPr>
            <p:nvPr/>
          </p:nvCxnSpPr>
          <p:spPr>
            <a:xfrm rot="5400000" flipH="1" flipV="1">
              <a:off x="3847016" y="4849892"/>
              <a:ext cx="168187" cy="734445"/>
            </a:xfrm>
            <a:prstGeom prst="curvedConnector4">
              <a:avLst>
                <a:gd name="adj1" fmla="val -135920"/>
                <a:gd name="adj2" fmla="val 59804"/>
              </a:avLst>
            </a:prstGeom>
            <a:ln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ixaDeTexto 59"/>
            <p:cNvSpPr txBox="1"/>
            <p:nvPr/>
          </p:nvSpPr>
          <p:spPr>
            <a:xfrm>
              <a:off x="4298332" y="4964834"/>
              <a:ext cx="1352052" cy="345249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13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Capillary length</a:t>
              </a:r>
            </a:p>
          </p:txBody>
        </p:sp>
      </p:grpSp>
      <p:sp>
        <p:nvSpPr>
          <p:cNvPr id="76802" name="Seta para a direita 76801"/>
          <p:cNvSpPr/>
          <p:nvPr/>
        </p:nvSpPr>
        <p:spPr>
          <a:xfrm>
            <a:off x="4572000" y="4941168"/>
            <a:ext cx="288032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807" name="Grupo 76806"/>
          <p:cNvGrpSpPr/>
          <p:nvPr/>
        </p:nvGrpSpPr>
        <p:grpSpPr>
          <a:xfrm>
            <a:off x="6036219" y="4808389"/>
            <a:ext cx="1672927" cy="769613"/>
            <a:chOff x="5650384" y="4748214"/>
            <a:chExt cx="1672927" cy="769613"/>
          </a:xfrm>
        </p:grpSpPr>
        <p:cxnSp>
          <p:nvCxnSpPr>
            <p:cNvPr id="76806" name="Conector de seta reta 76805"/>
            <p:cNvCxnSpPr/>
            <p:nvPr/>
          </p:nvCxnSpPr>
          <p:spPr>
            <a:xfrm>
              <a:off x="5650384" y="5133021"/>
              <a:ext cx="320875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aixaDeTexto 70"/>
                <p:cNvSpPr txBox="1"/>
                <p:nvPr/>
              </p:nvSpPr>
              <p:spPr>
                <a:xfrm>
                  <a:off x="5971259" y="4748214"/>
                  <a:ext cx="1352052" cy="769613"/>
                </a:xfrm>
                <a:prstGeom prst="rect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0" lang="pt-B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kumimoji="0" lang="pt-B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r>
                          <a:rPr kumimoji="0" lang="pt-B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kumimoji="0" lang="pt-BR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kumimoji="0" lang="pt-B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kumimoji="0" lang="pt-B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𝛾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kumimoji="0" lang="el-G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kumimoji="0" lang="pt-B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  <m:r>
                                  <a:rPr kumimoji="0" lang="pt-BR" sz="1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effectLst/>
                                    <a:uLnTx/>
                                    <a:uFillTx/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kumimoji="0" lang="en-US" sz="1600" b="0" i="1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71" name="CaixaDeTexto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1259" y="4748214"/>
                  <a:ext cx="1352052" cy="769613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14" y="1829172"/>
            <a:ext cx="1877572" cy="19598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4" y="1911468"/>
            <a:ext cx="5791212" cy="1877572"/>
          </a:xfrm>
          <a:prstGeom prst="rect">
            <a:avLst/>
          </a:prstGeom>
        </p:spPr>
      </p:pic>
      <p:cxnSp>
        <p:nvCxnSpPr>
          <p:cNvPr id="40" name="Conector reto 39"/>
          <p:cNvCxnSpPr/>
          <p:nvPr/>
        </p:nvCxnSpPr>
        <p:spPr>
          <a:xfrm>
            <a:off x="5390356" y="3291458"/>
            <a:ext cx="27100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804" name="Grupo 76803"/>
          <p:cNvGrpSpPr/>
          <p:nvPr/>
        </p:nvGrpSpPr>
        <p:grpSpPr>
          <a:xfrm>
            <a:off x="7323311" y="2384984"/>
            <a:ext cx="309374" cy="900000"/>
            <a:chOff x="7323311" y="2384984"/>
            <a:chExt cx="309374" cy="900000"/>
          </a:xfrm>
        </p:grpSpPr>
        <p:cxnSp>
          <p:nvCxnSpPr>
            <p:cNvPr id="49" name="Conector de seta reta 48"/>
            <p:cNvCxnSpPr/>
            <p:nvPr/>
          </p:nvCxnSpPr>
          <p:spPr>
            <a:xfrm>
              <a:off x="7323311" y="2384984"/>
              <a:ext cx="0" cy="900000"/>
            </a:xfrm>
            <a:prstGeom prst="straightConnector1">
              <a:avLst/>
            </a:prstGeom>
            <a:ln w="127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CaixaDeTexto 63"/>
                <p:cNvSpPr txBox="1"/>
                <p:nvPr/>
              </p:nvSpPr>
              <p:spPr>
                <a:xfrm>
                  <a:off x="7323311" y="2642388"/>
                  <a:ext cx="309374" cy="3851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62500" lnSpcReduction="20000"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pt-BR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h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CaixaDeTexto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3311" y="2642388"/>
                  <a:ext cx="309374" cy="38519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588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Grupo 80"/>
          <p:cNvGrpSpPr/>
          <p:nvPr/>
        </p:nvGrpSpPr>
        <p:grpSpPr>
          <a:xfrm>
            <a:off x="4721395" y="1911468"/>
            <a:ext cx="1743289" cy="1874717"/>
            <a:chOff x="4721395" y="1911468"/>
            <a:chExt cx="1743289" cy="1874717"/>
          </a:xfrm>
        </p:grpSpPr>
        <p:cxnSp>
          <p:nvCxnSpPr>
            <p:cNvPr id="66" name="Conector reto 65"/>
            <p:cNvCxnSpPr/>
            <p:nvPr/>
          </p:nvCxnSpPr>
          <p:spPr>
            <a:xfrm flipH="1">
              <a:off x="5390356" y="1911468"/>
              <a:ext cx="1074328" cy="13799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Arco 67"/>
            <p:cNvSpPr/>
            <p:nvPr/>
          </p:nvSpPr>
          <p:spPr>
            <a:xfrm rot="3170998">
              <a:off x="4725286" y="2673994"/>
              <a:ext cx="1108300" cy="1116082"/>
            </a:xfrm>
            <a:prstGeom prst="arc">
              <a:avLst>
                <a:gd name="adj1" fmla="val 16200000"/>
                <a:gd name="adj2" fmla="val 1883105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5076056" y="1911468"/>
            <a:ext cx="2016224" cy="1877572"/>
            <a:chOff x="5076056" y="1911468"/>
            <a:chExt cx="2016224" cy="1877572"/>
          </a:xfrm>
        </p:grpSpPr>
        <p:cxnSp>
          <p:nvCxnSpPr>
            <p:cNvPr id="10" name="Conector reto 9"/>
            <p:cNvCxnSpPr/>
            <p:nvPr/>
          </p:nvCxnSpPr>
          <p:spPr>
            <a:xfrm flipV="1">
              <a:off x="5076056" y="1911468"/>
              <a:ext cx="1224136" cy="18775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upo 34"/>
            <p:cNvGrpSpPr/>
            <p:nvPr/>
          </p:nvGrpSpPr>
          <p:grpSpPr>
            <a:xfrm>
              <a:off x="5390356" y="3291458"/>
              <a:ext cx="1701924" cy="477951"/>
              <a:chOff x="5390356" y="3291458"/>
              <a:chExt cx="1701924" cy="477951"/>
            </a:xfrm>
          </p:grpSpPr>
          <p:cxnSp>
            <p:nvCxnSpPr>
              <p:cNvPr id="15" name="Conector em curva 14"/>
              <p:cNvCxnSpPr/>
              <p:nvPr/>
            </p:nvCxnSpPr>
            <p:spPr>
              <a:xfrm>
                <a:off x="5390356" y="3291458"/>
                <a:ext cx="446733" cy="360040"/>
              </a:xfrm>
              <a:prstGeom prst="curvedConnector3">
                <a:avLst/>
              </a:prstGeom>
              <a:ln w="1905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ixaDeTexto 15"/>
              <p:cNvSpPr txBox="1"/>
              <p:nvPr/>
            </p:nvSpPr>
            <p:spPr>
              <a:xfrm>
                <a:off x="5837089" y="3483287"/>
                <a:ext cx="1255191" cy="28612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rtlCol="0" anchor="ctr">
                <a:normAutofit fontScale="55000" lnSpcReduction="20000"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</a:pPr>
                <a:r>
                  <a:rPr kumimoji="0" lang="en-US" sz="2800" b="0" i="1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Contact point</a:t>
                </a:r>
              </a:p>
            </p:txBody>
          </p:sp>
        </p:grpSp>
      </p:grpSp>
      <p:grpSp>
        <p:nvGrpSpPr>
          <p:cNvPr id="79" name="Grupo 78"/>
          <p:cNvGrpSpPr/>
          <p:nvPr/>
        </p:nvGrpSpPr>
        <p:grpSpPr>
          <a:xfrm>
            <a:off x="4572000" y="2850254"/>
            <a:ext cx="818356" cy="938786"/>
            <a:chOff x="4572000" y="2850254"/>
            <a:chExt cx="818356" cy="9387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CaixaDeTexto 68"/>
                <p:cNvSpPr txBox="1"/>
                <p:nvPr/>
              </p:nvSpPr>
              <p:spPr>
                <a:xfrm>
                  <a:off x="4600083" y="2903344"/>
                  <a:ext cx="309374" cy="3286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1440" tIns="45720" rIns="91440" bIns="45720" rtlCol="0" anchor="ctr">
                  <a:normAutofit fontScale="55000" lnSpcReduction="20000"/>
                </a:bodyPr>
                <a:lstStyle/>
                <a:p>
                  <a:pPr algn="ctr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pt-BR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pt-BR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CaixaDeTexto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0083" y="2903344"/>
                  <a:ext cx="309374" cy="32869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8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Conector reto 71"/>
            <p:cNvCxnSpPr>
              <a:endCxn id="5" idx="2"/>
            </p:cNvCxnSpPr>
            <p:nvPr/>
          </p:nvCxnSpPr>
          <p:spPr>
            <a:xfrm>
              <a:off x="4572000" y="2850254"/>
              <a:ext cx="0" cy="93878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>
              <a:off x="4572000" y="2850254"/>
              <a:ext cx="818356" cy="4412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o 94"/>
          <p:cNvGrpSpPr/>
          <p:nvPr/>
        </p:nvGrpSpPr>
        <p:grpSpPr>
          <a:xfrm>
            <a:off x="1746727" y="1991899"/>
            <a:ext cx="665032" cy="817207"/>
            <a:chOff x="1746727" y="1991899"/>
            <a:chExt cx="665032" cy="8172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CaixaDeTexto 77"/>
                <p:cNvSpPr txBox="1"/>
                <p:nvPr/>
              </p:nvSpPr>
              <p:spPr>
                <a:xfrm>
                  <a:off x="1746728" y="1991899"/>
                  <a:ext cx="665031" cy="24043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:r>
                    <a:rPr kumimoji="0" lang="en-US" sz="1300" b="0" i="0" u="none" strike="noStrike" kern="1200" cap="none" spc="0" normalizeH="0" baseline="0" noProof="0" dirty="0" smtClean="0">
                      <a:ln>
                        <a:noFill/>
                      </a:ln>
                      <a:effectLst/>
                      <a:uLnTx/>
                      <a:uFillTx/>
                      <a:ea typeface="+mn-ea"/>
                      <a:cs typeface="+mn-cs"/>
                    </a:rPr>
                    <a:t>Liquid</a:t>
                  </a:r>
                  <a14:m>
                    <m:oMath xmlns:m="http://schemas.openxmlformats.org/officeDocument/2006/math">
                      <m:r>
                        <a:rPr kumimoji="0" lang="pt-BR" sz="13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pt-BR" sz="13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𝑙</m:t>
                      </m:r>
                      <m:r>
                        <a:rPr kumimoji="0" lang="pt-BR" sz="13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)</m:t>
                      </m:r>
                    </m:oMath>
                  </a14:m>
                  <a:endPara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8" name="CaixaDeTexto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728" y="1991899"/>
                  <a:ext cx="665031" cy="240434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9009" t="-9756" r="-5405" b="-2926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CaixaDeTexto 83"/>
                <p:cNvSpPr txBox="1"/>
                <p:nvPr/>
              </p:nvSpPr>
              <p:spPr>
                <a:xfrm>
                  <a:off x="1746727" y="2568672"/>
                  <a:ext cx="665031" cy="24043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:r>
                    <a:rPr lang="en-US" sz="1300" dirty="0"/>
                    <a:t>G</a:t>
                  </a:r>
                  <a:r>
                    <a:rPr lang="en-US" sz="1300" dirty="0" smtClean="0"/>
                    <a:t>as</a:t>
                  </a:r>
                  <a14:m>
                    <m:oMath xmlns:m="http://schemas.openxmlformats.org/officeDocument/2006/math">
                      <m:r>
                        <a:rPr kumimoji="0" lang="pt-BR" sz="13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(</m:t>
                      </m:r>
                      <m:r>
                        <a:rPr kumimoji="0" lang="pt-BR" sz="13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𝑔</m:t>
                      </m:r>
                      <m:r>
                        <a:rPr kumimoji="0" lang="pt-BR" sz="1300" b="0" i="1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mbria Math"/>
                        </a:rPr>
                        <m:t>)</m:t>
                      </m:r>
                    </m:oMath>
                  </a14:m>
                  <a:endParaRPr kumimoji="0" lang="en-US" sz="13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84" name="CaixaDeTexto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727" y="2568672"/>
                  <a:ext cx="665031" cy="240434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1802" t="-9524" b="-2619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upo 85"/>
          <p:cNvGrpSpPr/>
          <p:nvPr/>
        </p:nvGrpSpPr>
        <p:grpSpPr>
          <a:xfrm>
            <a:off x="5810821" y="2952044"/>
            <a:ext cx="806651" cy="237624"/>
            <a:chOff x="5810821" y="2952044"/>
            <a:chExt cx="806651" cy="237624"/>
          </a:xfrm>
        </p:grpSpPr>
        <p:cxnSp>
          <p:nvCxnSpPr>
            <p:cNvPr id="83" name="Conector de seta reta 82"/>
            <p:cNvCxnSpPr/>
            <p:nvPr/>
          </p:nvCxnSpPr>
          <p:spPr>
            <a:xfrm>
              <a:off x="5810821" y="3070856"/>
              <a:ext cx="48937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CaixaDeTexto 84"/>
                <p:cNvSpPr txBox="1"/>
                <p:nvPr/>
              </p:nvSpPr>
              <p:spPr>
                <a:xfrm>
                  <a:off x="6309486" y="2952044"/>
                  <a:ext cx="307986" cy="237624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txBody>
                <a:bodyPr vert="horz" wrap="square" lIns="91440" tIns="45720" rIns="91440" bIns="45720" rtlCol="0" anchor="ctr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pt-B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pt-B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pt-BR" sz="2400" b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5" name="CaixaDeTexto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9486" y="2952044"/>
                  <a:ext cx="307986" cy="237624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l="-11321" t="-12195" r="-7547" b="-34146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803" name="Grupo 76802"/>
          <p:cNvGrpSpPr/>
          <p:nvPr/>
        </p:nvGrpSpPr>
        <p:grpSpPr>
          <a:xfrm>
            <a:off x="4541938" y="2584784"/>
            <a:ext cx="2550342" cy="1071273"/>
            <a:chOff x="4541938" y="2584784"/>
            <a:chExt cx="2550342" cy="1071273"/>
          </a:xfrm>
        </p:grpSpPr>
        <p:sp>
          <p:nvSpPr>
            <p:cNvPr id="75" name="Arco 74"/>
            <p:cNvSpPr/>
            <p:nvPr/>
          </p:nvSpPr>
          <p:spPr>
            <a:xfrm rot="6503546">
              <a:off x="4630533" y="2496189"/>
              <a:ext cx="1071273" cy="1248463"/>
            </a:xfrm>
            <a:prstGeom prst="arc">
              <a:avLst>
                <a:gd name="adj1" fmla="val 13675442"/>
                <a:gd name="adj2" fmla="val 2052728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Conector em curva 90"/>
            <p:cNvCxnSpPr/>
            <p:nvPr/>
          </p:nvCxnSpPr>
          <p:spPr>
            <a:xfrm flipV="1">
              <a:off x="5739115" y="2779647"/>
              <a:ext cx="540060" cy="540000"/>
            </a:xfrm>
            <a:prstGeom prst="curvedConnector3">
              <a:avLst>
                <a:gd name="adj1" fmla="val 57055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CaixaDeTexto 93"/>
                <p:cNvSpPr txBox="1"/>
                <p:nvPr/>
              </p:nvSpPr>
              <p:spPr>
                <a:xfrm>
                  <a:off x="6279673" y="2641079"/>
                  <a:ext cx="812607" cy="25972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algn="ctr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pt-BR" sz="120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1200">
                                <a:latin typeface="Cambria Math"/>
                              </a:rPr>
                              <m:t>arctan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pt-BR" sz="1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pt-BR" sz="1200" b="0" i="0" smtClean="0">
                                    <a:latin typeface="Cambria Math"/>
                                  </a:rPr>
                                  <m:t>h</m:t>
                                </m:r>
                                <m:r>
                                  <a:rPr lang="pt-BR" sz="1200">
                                    <a:latin typeface="Cambria Math"/>
                                  </a:rPr>
                                  <m:t>′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pt-BR" sz="1200">
                                    <a:latin typeface="Cambria Math"/>
                                  </a:rPr>
                                  <m:t>c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94" name="CaixaDeTexto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9673" y="2641079"/>
                  <a:ext cx="812607" cy="259727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upo 10"/>
          <p:cNvGrpSpPr/>
          <p:nvPr/>
        </p:nvGrpSpPr>
        <p:grpSpPr>
          <a:xfrm>
            <a:off x="7168189" y="4245259"/>
            <a:ext cx="1535662" cy="1164675"/>
            <a:chOff x="7168189" y="4245259"/>
            <a:chExt cx="1535662" cy="11646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ixaDeTexto 5"/>
                <p:cNvSpPr txBox="1"/>
                <p:nvPr/>
              </p:nvSpPr>
              <p:spPr>
                <a:xfrm>
                  <a:off x="7616117" y="4245259"/>
                  <a:ext cx="1087734" cy="457200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txBody>
                <a:bodyPr vert="horz" wrap="none" lIns="91440" tIns="45720" rIns="91440" bIns="45720" rtlCol="0" anchor="ctr">
                  <a:normAutofit fontScale="85000" lnSpcReduction="10000"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pt-BR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h</m:t>
                        </m:r>
                        <m:func>
                          <m:funcPr>
                            <m:ctrlPr>
                              <a:rPr kumimoji="0" lang="pt-BR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pt-BR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sin</m:t>
                            </m:r>
                          </m:fName>
                          <m:e>
                            <m:r>
                              <a:rPr kumimoji="0" lang="pt-BR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CaixaDeTexto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117" y="4245259"/>
                  <a:ext cx="1087734" cy="4572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  <a:ln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tângulo 6"/>
            <p:cNvSpPr/>
            <p:nvPr/>
          </p:nvSpPr>
          <p:spPr>
            <a:xfrm>
              <a:off x="7168189" y="5027967"/>
              <a:ext cx="288032" cy="381967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Conector em curva 8"/>
            <p:cNvCxnSpPr>
              <a:stCxn id="7" idx="0"/>
              <a:endCxn id="6" idx="1"/>
            </p:cNvCxnSpPr>
            <p:nvPr/>
          </p:nvCxnSpPr>
          <p:spPr>
            <a:xfrm rot="5400000" flipH="1" flipV="1">
              <a:off x="7187107" y="4598957"/>
              <a:ext cx="554108" cy="303912"/>
            </a:xfrm>
            <a:prstGeom prst="curvedConnector2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6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76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76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4" grpId="0" animBg="1"/>
      <p:bldP spid="34" grpId="0" animBg="1"/>
      <p:bldP spid="7680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am Brazil 2011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60000"/>
            <a:lumOff val="40000"/>
          </a:schemeClr>
        </a:solidFill>
        <a:ln w="28575">
          <a:solidFill>
            <a:schemeClr val="tx2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>
              <a:lumMod val="75000"/>
            </a:scheme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/>
          </a:solidFill>
        </a:ln>
      </a:spPr>
      <a:bodyPr vert="horz" wrap="square" lIns="91440" tIns="45720" rIns="91440" bIns="45720" rtlCol="0" anchor="ctr">
        <a:normAutofit fontScale="47500" lnSpcReduction="20000"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800" b="0" i="0" u="none" strike="noStrike" kern="1200" cap="none" spc="0" normalizeH="0" baseline="0" noProof="0" dirty="0" smtClean="0">
            <a:ln>
              <a:noFill/>
            </a:ln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 Brazil 2011</Template>
  <TotalTime>8514</TotalTime>
  <Words>1441</Words>
  <Application>Microsoft Office PowerPoint</Application>
  <PresentationFormat>Apresentação na tela (4:3)</PresentationFormat>
  <Paragraphs>275</Paragraphs>
  <Slides>27</Slides>
  <Notes>2</Notes>
  <HiddenSlides>0</HiddenSlides>
  <MMClips>5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27</vt:i4>
      </vt:variant>
    </vt:vector>
  </HeadingPairs>
  <TitlesOfParts>
    <vt:vector size="29" baseType="lpstr">
      <vt:lpstr>Tema do Office</vt:lpstr>
      <vt:lpstr>Team Brazil 2011</vt:lpstr>
      <vt:lpstr>Problem 07 Drawing pins</vt:lpstr>
      <vt:lpstr>Apresentação do PowerPoint</vt:lpstr>
      <vt:lpstr>Contents</vt:lpstr>
      <vt:lpstr>Surface tension</vt:lpstr>
      <vt:lpstr>Drag force</vt:lpstr>
      <vt:lpstr>Capillarity</vt:lpstr>
      <vt:lpstr>Meniscus – kinds of forces</vt:lpstr>
      <vt:lpstr>Vertical forces</vt:lpstr>
      <vt:lpstr>Horizontal forces</vt:lpstr>
      <vt:lpstr>Dimensionless parameters</vt:lpstr>
      <vt:lpstr>Attraction and repulsion</vt:lpstr>
      <vt:lpstr>Attraction and repulsion</vt:lpstr>
      <vt:lpstr>Space function for small L</vt:lpstr>
      <vt:lpstr>Experiment 1: Two pins in water - attraction</vt:lpstr>
      <vt:lpstr>Experiment 1: Two pins in water - attraction</vt:lpstr>
      <vt:lpstr>Experiment 1: Two pins in water</vt:lpstr>
      <vt:lpstr>Experiment 2: Water with surfactant</vt:lpstr>
      <vt:lpstr>Experiment 3: distance vs. time of approach</vt:lpstr>
      <vt:lpstr>Experiment 4:Repulsion</vt:lpstr>
      <vt:lpstr>Experiment 4:Repulsion</vt:lpstr>
      <vt:lpstr>Experiment 5: Two pins in glycerin</vt:lpstr>
      <vt:lpstr>Conclusion</vt:lpstr>
      <vt:lpstr>References</vt:lpstr>
      <vt:lpstr>Apresentação do PowerPoint</vt:lpstr>
      <vt:lpstr>Appendix A</vt:lpstr>
      <vt:lpstr>Bessel function</vt:lpstr>
      <vt:lpstr>Software used to data collect and analysis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05 Car</dc:title>
  <dc:creator>Barbara</dc:creator>
  <cp:lastModifiedBy>Ibraim</cp:lastModifiedBy>
  <cp:revision>624</cp:revision>
  <dcterms:created xsi:type="dcterms:W3CDTF">2011-07-07T18:32:21Z</dcterms:created>
  <dcterms:modified xsi:type="dcterms:W3CDTF">2012-07-24T07:35:28Z</dcterms:modified>
</cp:coreProperties>
</file>