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rawings/drawing3.xml" ContentType="application/vnd.openxmlformats-officedocument.drawingml.chartshape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</p:sldMasterIdLst>
  <p:notesMasterIdLst>
    <p:notesMasterId r:id="rId42"/>
  </p:notesMasterIdLst>
  <p:sldIdLst>
    <p:sldId id="257" r:id="rId3"/>
    <p:sldId id="258" r:id="rId4"/>
    <p:sldId id="320" r:id="rId5"/>
    <p:sldId id="314" r:id="rId6"/>
    <p:sldId id="318" r:id="rId7"/>
    <p:sldId id="284" r:id="rId8"/>
    <p:sldId id="285" r:id="rId9"/>
    <p:sldId id="286" r:id="rId10"/>
    <p:sldId id="288" r:id="rId11"/>
    <p:sldId id="289" r:id="rId12"/>
    <p:sldId id="290" r:id="rId13"/>
    <p:sldId id="291" r:id="rId14"/>
    <p:sldId id="292" r:id="rId15"/>
    <p:sldId id="293" r:id="rId16"/>
    <p:sldId id="311" r:id="rId17"/>
    <p:sldId id="267" r:id="rId18"/>
    <p:sldId id="268" r:id="rId19"/>
    <p:sldId id="269" r:id="rId20"/>
    <p:sldId id="297" r:id="rId21"/>
    <p:sldId id="294" r:id="rId22"/>
    <p:sldId id="298" r:id="rId23"/>
    <p:sldId id="295" r:id="rId24"/>
    <p:sldId id="299" r:id="rId25"/>
    <p:sldId id="296" r:id="rId26"/>
    <p:sldId id="310" r:id="rId27"/>
    <p:sldId id="277" r:id="rId28"/>
    <p:sldId id="282" r:id="rId29"/>
    <p:sldId id="280" r:id="rId30"/>
    <p:sldId id="300" r:id="rId31"/>
    <p:sldId id="301" r:id="rId32"/>
    <p:sldId id="302" r:id="rId33"/>
    <p:sldId id="303" r:id="rId34"/>
    <p:sldId id="304" r:id="rId35"/>
    <p:sldId id="308" r:id="rId36"/>
    <p:sldId id="309" r:id="rId37"/>
    <p:sldId id="316" r:id="rId38"/>
    <p:sldId id="313" r:id="rId39"/>
    <p:sldId id="315" r:id="rId40"/>
    <p:sldId id="319" r:id="rId4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B&#225;rbara\Documents\iypt%202012\9%20-%20magnet%20and%20coin\planilhas\planilha%20de%20experimentos%20-%20problema%20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&#225;rbara\Documents\iypt%202012\9%20-%20magnet%20and%20coin\planilhas\planilha%20de%20experimentos%20-%20problema%209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B&#225;rbara\Documents\iypt%202012\9%20-%20magnet%20and%20coin\planilhas\planilha%20de%20experimentos%20-%20problema%209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B&#225;rbara\Documents\iypt%202012\9%20-%20magnet%20and%20coin\planilhas\planilha%20de%20experimentos%20-%20problema%209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B&#225;rbara\Documents\iypt%202012\9%20-%20magnet%20and%20coin\planilhas\planilha%20de%20experimentos%20-%20problema%20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pt-BR" dirty="0" err="1"/>
              <a:t>Ratio</a:t>
            </a:r>
            <a:r>
              <a:rPr lang="pt-BR" dirty="0"/>
              <a:t> r</a:t>
            </a:r>
            <a:r>
              <a:rPr lang="pt-BR" baseline="-25000" dirty="0"/>
              <a:t>2</a:t>
            </a:r>
            <a:r>
              <a:rPr lang="pt-BR" dirty="0"/>
              <a:t>/r</a:t>
            </a:r>
            <a:r>
              <a:rPr lang="pt-BR" baseline="-25000" dirty="0"/>
              <a:t>1</a:t>
            </a:r>
            <a:r>
              <a:rPr lang="pt-BR" dirty="0"/>
              <a:t> X </a:t>
            </a:r>
            <a:r>
              <a:rPr lang="pt-BR" dirty="0" err="1"/>
              <a:t>Threshold</a:t>
            </a:r>
            <a:r>
              <a:rPr lang="pt-BR" dirty="0"/>
              <a:t> </a:t>
            </a:r>
            <a:r>
              <a:rPr lang="pt-BR" dirty="0" err="1"/>
              <a:t>angle</a:t>
            </a:r>
            <a:endParaRPr lang="pt-BR" dirty="0"/>
          </a:p>
        </c:rich>
      </c:tx>
    </c:title>
    <c:plotArea>
      <c:layout/>
      <c:scatterChart>
        <c:scatterStyle val="smoothMarker"/>
        <c:ser>
          <c:idx val="0"/>
          <c:order val="0"/>
          <c:tx>
            <c:v>Theoretical</c:v>
          </c:tx>
          <c:spPr>
            <a:ln w="12700">
              <a:solidFill>
                <a:srgbClr val="0000CC"/>
              </a:solidFill>
            </a:ln>
          </c:spPr>
          <c:marker>
            <c:symbol val="none"/>
          </c:marker>
          <c:xVal>
            <c:numRef>
              <c:f>'exp. 2'!$P$3:$P$19</c:f>
              <c:numCache>
                <c:formatCode>General</c:formatCode>
                <c:ptCount val="17"/>
                <c:pt idx="0">
                  <c:v>4.0000000000000015E-2</c:v>
                </c:pt>
                <c:pt idx="1">
                  <c:v>5.0000000000000017E-2</c:v>
                </c:pt>
                <c:pt idx="2">
                  <c:v>6.0000000000000019E-2</c:v>
                </c:pt>
                <c:pt idx="3">
                  <c:v>7.0000000000000021E-2</c:v>
                </c:pt>
                <c:pt idx="4">
                  <c:v>8.0000000000000029E-2</c:v>
                </c:pt>
                <c:pt idx="5">
                  <c:v>9.0000000000000024E-2</c:v>
                </c:pt>
                <c:pt idx="6">
                  <c:v>0.1</c:v>
                </c:pt>
                <c:pt idx="7">
                  <c:v>0.11000000000000001</c:v>
                </c:pt>
                <c:pt idx="8">
                  <c:v>0.12000000000000002</c:v>
                </c:pt>
                <c:pt idx="9">
                  <c:v>0.13</c:v>
                </c:pt>
                <c:pt idx="10">
                  <c:v>0.14000000000000001</c:v>
                </c:pt>
                <c:pt idx="11">
                  <c:v>0.15000000000000005</c:v>
                </c:pt>
                <c:pt idx="12">
                  <c:v>0.16000000000000003</c:v>
                </c:pt>
                <c:pt idx="13">
                  <c:v>0.17</c:v>
                </c:pt>
                <c:pt idx="14">
                  <c:v>0.18000000000000005</c:v>
                </c:pt>
                <c:pt idx="15">
                  <c:v>0.19000000000000003</c:v>
                </c:pt>
                <c:pt idx="16">
                  <c:v>0.2</c:v>
                </c:pt>
              </c:numCache>
            </c:numRef>
          </c:xVal>
          <c:yVal>
            <c:numRef>
              <c:f>'exp. 2'!$Q$3:$Q$19</c:f>
              <c:numCache>
                <c:formatCode>0.0</c:formatCode>
                <c:ptCount val="17"/>
                <c:pt idx="0">
                  <c:v>18.880441197158632</c:v>
                </c:pt>
                <c:pt idx="1">
                  <c:v>20.223956262896635</c:v>
                </c:pt>
                <c:pt idx="2">
                  <c:v>21.379685545302827</c:v>
                </c:pt>
                <c:pt idx="3">
                  <c:v>22.397956360809093</c:v>
                </c:pt>
                <c:pt idx="4">
                  <c:v>23.310578844597849</c:v>
                </c:pt>
                <c:pt idx="5">
                  <c:v>24.139082481415535</c:v>
                </c:pt>
                <c:pt idx="6">
                  <c:v>24.898790311448828</c:v>
                </c:pt>
                <c:pt idx="7">
                  <c:v>25.601037480144765</c:v>
                </c:pt>
                <c:pt idx="8">
                  <c:v>26.254469812591029</c:v>
                </c:pt>
                <c:pt idx="9">
                  <c:v>26.865848064691757</c:v>
                </c:pt>
                <c:pt idx="10">
                  <c:v>27.440569189038673</c:v>
                </c:pt>
                <c:pt idx="11">
                  <c:v>27.983017072255116</c:v>
                </c:pt>
                <c:pt idx="12">
                  <c:v>28.496806054372009</c:v>
                </c:pt>
                <c:pt idx="13">
                  <c:v>28.984954582373803</c:v>
                </c:pt>
                <c:pt idx="14">
                  <c:v>29.450011925459265</c:v>
                </c:pt>
                <c:pt idx="15">
                  <c:v>29.894152511540533</c:v>
                </c:pt>
                <c:pt idx="16">
                  <c:v>30.319247406984001</c:v>
                </c:pt>
              </c:numCache>
            </c:numRef>
          </c:yVal>
          <c:smooth val="1"/>
        </c:ser>
        <c:axId val="123697792"/>
        <c:axId val="123724544"/>
      </c:scatterChart>
      <c:scatterChart>
        <c:scatterStyle val="lineMarker"/>
        <c:ser>
          <c:idx val="1"/>
          <c:order val="1"/>
          <c:tx>
            <c:v>Experimental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errBars>
            <c:errDir val="y"/>
            <c:errBarType val="both"/>
            <c:errValType val="percentage"/>
            <c:val val="4"/>
          </c:errBars>
          <c:xVal>
            <c:numRef>
              <c:f>'exp. 2'!$R$3:$R$10</c:f>
              <c:numCache>
                <c:formatCode>General</c:formatCode>
                <c:ptCount val="8"/>
                <c:pt idx="0">
                  <c:v>0.16000000000000003</c:v>
                </c:pt>
                <c:pt idx="1">
                  <c:v>8.0000000000000029E-2</c:v>
                </c:pt>
                <c:pt idx="2">
                  <c:v>4.0000000000000015E-2</c:v>
                </c:pt>
                <c:pt idx="3">
                  <c:v>7.0000000000000021E-2</c:v>
                </c:pt>
                <c:pt idx="4">
                  <c:v>0.1</c:v>
                </c:pt>
                <c:pt idx="5">
                  <c:v>0.13</c:v>
                </c:pt>
                <c:pt idx="6">
                  <c:v>0.17</c:v>
                </c:pt>
                <c:pt idx="7">
                  <c:v>6.0000000000000019E-2</c:v>
                </c:pt>
              </c:numCache>
            </c:numRef>
          </c:xVal>
          <c:yVal>
            <c:numRef>
              <c:f>'exp. 2'!$S$3:$S$10</c:f>
              <c:numCache>
                <c:formatCode>General</c:formatCode>
                <c:ptCount val="8"/>
                <c:pt idx="0" formatCode="0.0">
                  <c:v>29.3</c:v>
                </c:pt>
                <c:pt idx="1">
                  <c:v>24.3</c:v>
                </c:pt>
                <c:pt idx="2">
                  <c:v>20</c:v>
                </c:pt>
                <c:pt idx="3">
                  <c:v>23.5</c:v>
                </c:pt>
                <c:pt idx="4">
                  <c:v>25.6</c:v>
                </c:pt>
                <c:pt idx="5">
                  <c:v>27.8</c:v>
                </c:pt>
                <c:pt idx="6">
                  <c:v>30.5</c:v>
                </c:pt>
                <c:pt idx="7">
                  <c:v>22.4</c:v>
                </c:pt>
              </c:numCache>
            </c:numRef>
          </c:yVal>
        </c:ser>
        <c:axId val="123697792"/>
        <c:axId val="123724544"/>
      </c:scatterChart>
      <c:valAx>
        <c:axId val="1236977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 dirty="0" err="1"/>
                  <a:t>Ratio</a:t>
                </a:r>
                <a:r>
                  <a:rPr lang="pt-BR" dirty="0"/>
                  <a:t> r</a:t>
                </a:r>
                <a:r>
                  <a:rPr lang="pt-BR" baseline="-25000" dirty="0"/>
                  <a:t>2</a:t>
                </a:r>
                <a:r>
                  <a:rPr lang="pt-BR" dirty="0"/>
                  <a:t>/r</a:t>
                </a:r>
                <a:r>
                  <a:rPr lang="pt-BR" baseline="-25000" dirty="0"/>
                  <a:t>1</a:t>
                </a:r>
              </a:p>
            </c:rich>
          </c:tx>
        </c:title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/>
            </a:pPr>
            <a:endParaRPr lang="pt-BR"/>
          </a:p>
        </c:txPr>
        <c:crossAx val="123724544"/>
        <c:crosses val="autoZero"/>
        <c:crossBetween val="midCat"/>
      </c:valAx>
      <c:valAx>
        <c:axId val="123724544"/>
        <c:scaling>
          <c:orientation val="minMax"/>
          <c:min val="15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Threshold angle (in degrees)</a:t>
                </a:r>
              </a:p>
            </c:rich>
          </c:tx>
        </c:title>
        <c:numFmt formatCode="0.0" sourceLinked="1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/>
            </a:pPr>
            <a:endParaRPr lang="pt-BR"/>
          </a:p>
        </c:txPr>
        <c:crossAx val="123697792"/>
        <c:crosses val="autoZero"/>
        <c:crossBetween val="midCat"/>
      </c:valAx>
    </c:plotArea>
    <c:legend>
      <c:legendPos val="r"/>
    </c:legend>
    <c:plotVisOnly val="1"/>
    <c:dispBlanksAs val="gap"/>
  </c:chart>
  <c:spPr>
    <a:ln>
      <a:noFill/>
    </a:ln>
  </c:spPr>
  <c:txPr>
    <a:bodyPr/>
    <a:lstStyle/>
    <a:p>
      <a:pPr>
        <a:defRPr sz="1400"/>
      </a:pPr>
      <a:endParaRPr lang="pt-BR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Angular displacement x Time</a:t>
            </a:r>
          </a:p>
        </c:rich>
      </c:tx>
    </c:title>
    <c:plotArea>
      <c:layout/>
      <c:scatterChart>
        <c:scatterStyle val="lineMarker"/>
        <c:ser>
          <c:idx val="0"/>
          <c:order val="0"/>
          <c:tx>
            <c:v>r1 = 30 mm</c:v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'exp. 4'!$A$3:$A$43</c:f>
              <c:numCache>
                <c:formatCode>General</c:formatCode>
                <c:ptCount val="41"/>
                <c:pt idx="0">
                  <c:v>0</c:v>
                </c:pt>
                <c:pt idx="1">
                  <c:v>3.000000000000007E-3</c:v>
                </c:pt>
                <c:pt idx="2">
                  <c:v>6.0000000000000114E-3</c:v>
                </c:pt>
                <c:pt idx="3">
                  <c:v>9.0000000000000028E-3</c:v>
                </c:pt>
                <c:pt idx="4">
                  <c:v>1.2E-2</c:v>
                </c:pt>
                <c:pt idx="5">
                  <c:v>1.4E-2</c:v>
                </c:pt>
                <c:pt idx="6">
                  <c:v>1.7000000000000001E-2</c:v>
                </c:pt>
                <c:pt idx="7">
                  <c:v>2.0000000000000011E-2</c:v>
                </c:pt>
                <c:pt idx="8">
                  <c:v>2.3E-2</c:v>
                </c:pt>
                <c:pt idx="9">
                  <c:v>2.5999999999999999E-2</c:v>
                </c:pt>
                <c:pt idx="10">
                  <c:v>2.9000000000000001E-2</c:v>
                </c:pt>
                <c:pt idx="11">
                  <c:v>3.2000000000000042E-2</c:v>
                </c:pt>
                <c:pt idx="12">
                  <c:v>3.500000000000001E-2</c:v>
                </c:pt>
                <c:pt idx="13">
                  <c:v>3.6999999999999998E-2</c:v>
                </c:pt>
                <c:pt idx="14">
                  <c:v>4.0000000000000022E-2</c:v>
                </c:pt>
                <c:pt idx="15">
                  <c:v>4.3000000000000003E-2</c:v>
                </c:pt>
                <c:pt idx="16">
                  <c:v>4.5999999999999999E-2</c:v>
                </c:pt>
                <c:pt idx="17">
                  <c:v>4.9000000000000113E-2</c:v>
                </c:pt>
                <c:pt idx="18">
                  <c:v>5.1999999999999998E-2</c:v>
                </c:pt>
                <c:pt idx="19">
                  <c:v>5.5000000000000014E-2</c:v>
                </c:pt>
                <c:pt idx="20">
                  <c:v>5.8000000000000003E-2</c:v>
                </c:pt>
                <c:pt idx="21">
                  <c:v>6.0000000000000032E-2</c:v>
                </c:pt>
                <c:pt idx="22">
                  <c:v>6.3E-2</c:v>
                </c:pt>
                <c:pt idx="23">
                  <c:v>6.6000000000000003E-2</c:v>
                </c:pt>
                <c:pt idx="24">
                  <c:v>6.9000000000000034E-2</c:v>
                </c:pt>
                <c:pt idx="25">
                  <c:v>7.1999999999999995E-2</c:v>
                </c:pt>
                <c:pt idx="26">
                  <c:v>7.5000000000000011E-2</c:v>
                </c:pt>
                <c:pt idx="27">
                  <c:v>7.8000000000000014E-2</c:v>
                </c:pt>
                <c:pt idx="28">
                  <c:v>8.1000000000000003E-2</c:v>
                </c:pt>
                <c:pt idx="29">
                  <c:v>8.3000000000000046E-2</c:v>
                </c:pt>
                <c:pt idx="30">
                  <c:v>8.6000000000000021E-2</c:v>
                </c:pt>
                <c:pt idx="31">
                  <c:v>8.9000000000000065E-2</c:v>
                </c:pt>
                <c:pt idx="32">
                  <c:v>9.2000000000000026E-2</c:v>
                </c:pt>
                <c:pt idx="33">
                  <c:v>9.5000000000000043E-2</c:v>
                </c:pt>
                <c:pt idx="34">
                  <c:v>9.8000000000000226E-2</c:v>
                </c:pt>
                <c:pt idx="35">
                  <c:v>0.10100000000000002</c:v>
                </c:pt>
                <c:pt idx="36">
                  <c:v>0.10400000000000002</c:v>
                </c:pt>
              </c:numCache>
            </c:numRef>
          </c:xVal>
          <c:yVal>
            <c:numRef>
              <c:f>'exp. 4'!$B$3:$B$43</c:f>
              <c:numCache>
                <c:formatCode>General</c:formatCode>
                <c:ptCount val="41"/>
                <c:pt idx="0">
                  <c:v>-11</c:v>
                </c:pt>
                <c:pt idx="1">
                  <c:v>-7</c:v>
                </c:pt>
                <c:pt idx="2">
                  <c:v>0</c:v>
                </c:pt>
                <c:pt idx="3">
                  <c:v>3</c:v>
                </c:pt>
                <c:pt idx="4">
                  <c:v>6</c:v>
                </c:pt>
                <c:pt idx="5">
                  <c:v>9</c:v>
                </c:pt>
                <c:pt idx="6">
                  <c:v>11</c:v>
                </c:pt>
                <c:pt idx="7">
                  <c:v>13</c:v>
                </c:pt>
                <c:pt idx="8">
                  <c:v>12</c:v>
                </c:pt>
                <c:pt idx="9">
                  <c:v>10</c:v>
                </c:pt>
                <c:pt idx="10">
                  <c:v>7</c:v>
                </c:pt>
                <c:pt idx="11">
                  <c:v>3</c:v>
                </c:pt>
                <c:pt idx="12">
                  <c:v>0</c:v>
                </c:pt>
                <c:pt idx="13">
                  <c:v>-5</c:v>
                </c:pt>
                <c:pt idx="14">
                  <c:v>-9</c:v>
                </c:pt>
                <c:pt idx="15">
                  <c:v>-11</c:v>
                </c:pt>
                <c:pt idx="16">
                  <c:v>-10</c:v>
                </c:pt>
                <c:pt idx="17">
                  <c:v>-8</c:v>
                </c:pt>
                <c:pt idx="18">
                  <c:v>-7</c:v>
                </c:pt>
                <c:pt idx="19">
                  <c:v>-5</c:v>
                </c:pt>
                <c:pt idx="20">
                  <c:v>-2</c:v>
                </c:pt>
                <c:pt idx="21">
                  <c:v>1</c:v>
                </c:pt>
                <c:pt idx="22">
                  <c:v>4</c:v>
                </c:pt>
                <c:pt idx="23">
                  <c:v>6</c:v>
                </c:pt>
                <c:pt idx="24">
                  <c:v>6</c:v>
                </c:pt>
                <c:pt idx="25">
                  <c:v>4</c:v>
                </c:pt>
                <c:pt idx="26">
                  <c:v>1</c:v>
                </c:pt>
                <c:pt idx="27">
                  <c:v>-1</c:v>
                </c:pt>
                <c:pt idx="28">
                  <c:v>-4</c:v>
                </c:pt>
                <c:pt idx="29">
                  <c:v>-5</c:v>
                </c:pt>
                <c:pt idx="30">
                  <c:v>-3</c:v>
                </c:pt>
                <c:pt idx="31">
                  <c:v>-1</c:v>
                </c:pt>
                <c:pt idx="32">
                  <c:v>1</c:v>
                </c:pt>
                <c:pt idx="33">
                  <c:v>1</c:v>
                </c:pt>
                <c:pt idx="34">
                  <c:v>0</c:v>
                </c:pt>
                <c:pt idx="35">
                  <c:v>-1</c:v>
                </c:pt>
                <c:pt idx="36">
                  <c:v>-1</c:v>
                </c:pt>
              </c:numCache>
            </c:numRef>
          </c:yVal>
        </c:ser>
        <c:ser>
          <c:idx val="1"/>
          <c:order val="1"/>
          <c:tx>
            <c:v>r1 = 35 mm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00CC"/>
              </a:solidFill>
              <a:ln>
                <a:solidFill>
                  <a:srgbClr val="0000CC"/>
                </a:solidFill>
              </a:ln>
            </c:spPr>
          </c:marker>
          <c:xVal>
            <c:numRef>
              <c:f>'exp. 4'!$C$4:$C$44</c:f>
              <c:numCache>
                <c:formatCode>General</c:formatCode>
                <c:ptCount val="41"/>
                <c:pt idx="0">
                  <c:v>3.000000000000007E-3</c:v>
                </c:pt>
                <c:pt idx="1">
                  <c:v>6.0000000000000114E-3</c:v>
                </c:pt>
                <c:pt idx="2">
                  <c:v>9.0000000000000028E-3</c:v>
                </c:pt>
                <c:pt idx="3">
                  <c:v>1.2E-2</c:v>
                </c:pt>
                <c:pt idx="4">
                  <c:v>1.4E-2</c:v>
                </c:pt>
                <c:pt idx="5">
                  <c:v>1.7000000000000001E-2</c:v>
                </c:pt>
                <c:pt idx="6">
                  <c:v>2.0000000000000011E-2</c:v>
                </c:pt>
                <c:pt idx="7">
                  <c:v>2.3E-2</c:v>
                </c:pt>
                <c:pt idx="8">
                  <c:v>2.5999999999999999E-2</c:v>
                </c:pt>
                <c:pt idx="9">
                  <c:v>2.9000000000000001E-2</c:v>
                </c:pt>
                <c:pt idx="10">
                  <c:v>3.2000000000000042E-2</c:v>
                </c:pt>
                <c:pt idx="11">
                  <c:v>3.500000000000001E-2</c:v>
                </c:pt>
                <c:pt idx="12">
                  <c:v>3.6999999999999998E-2</c:v>
                </c:pt>
                <c:pt idx="13">
                  <c:v>4.0000000000000022E-2</c:v>
                </c:pt>
                <c:pt idx="14">
                  <c:v>4.3000000000000003E-2</c:v>
                </c:pt>
                <c:pt idx="15">
                  <c:v>4.5999999999999999E-2</c:v>
                </c:pt>
                <c:pt idx="16">
                  <c:v>4.9000000000000113E-2</c:v>
                </c:pt>
                <c:pt idx="17">
                  <c:v>5.1999999999999998E-2</c:v>
                </c:pt>
                <c:pt idx="18">
                  <c:v>5.5000000000000014E-2</c:v>
                </c:pt>
                <c:pt idx="19">
                  <c:v>5.8000000000000003E-2</c:v>
                </c:pt>
                <c:pt idx="20">
                  <c:v>6.0000000000000032E-2</c:v>
                </c:pt>
                <c:pt idx="21">
                  <c:v>6.3E-2</c:v>
                </c:pt>
                <c:pt idx="22">
                  <c:v>6.6000000000000003E-2</c:v>
                </c:pt>
                <c:pt idx="23">
                  <c:v>6.9000000000000034E-2</c:v>
                </c:pt>
                <c:pt idx="24">
                  <c:v>7.1999999999999995E-2</c:v>
                </c:pt>
                <c:pt idx="25">
                  <c:v>7.5000000000000011E-2</c:v>
                </c:pt>
                <c:pt idx="26">
                  <c:v>7.8000000000000014E-2</c:v>
                </c:pt>
                <c:pt idx="27">
                  <c:v>8.1000000000000003E-2</c:v>
                </c:pt>
                <c:pt idx="28">
                  <c:v>8.3000000000000046E-2</c:v>
                </c:pt>
                <c:pt idx="29">
                  <c:v>8.6000000000000021E-2</c:v>
                </c:pt>
                <c:pt idx="30">
                  <c:v>8.9000000000000065E-2</c:v>
                </c:pt>
                <c:pt idx="31">
                  <c:v>9.2000000000000026E-2</c:v>
                </c:pt>
                <c:pt idx="32">
                  <c:v>9.5000000000000043E-2</c:v>
                </c:pt>
                <c:pt idx="33">
                  <c:v>9.8000000000000226E-2</c:v>
                </c:pt>
                <c:pt idx="34">
                  <c:v>0.10100000000000002</c:v>
                </c:pt>
                <c:pt idx="35">
                  <c:v>0.10400000000000002</c:v>
                </c:pt>
              </c:numCache>
            </c:numRef>
          </c:xVal>
          <c:yVal>
            <c:numRef>
              <c:f>'exp. 4'!$D$3:$D$43</c:f>
              <c:numCache>
                <c:formatCode>General</c:formatCode>
                <c:ptCount val="41"/>
                <c:pt idx="0">
                  <c:v>-11</c:v>
                </c:pt>
                <c:pt idx="1">
                  <c:v>-9</c:v>
                </c:pt>
                <c:pt idx="2">
                  <c:v>-7</c:v>
                </c:pt>
                <c:pt idx="3">
                  <c:v>-5</c:v>
                </c:pt>
                <c:pt idx="4">
                  <c:v>-2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0</c:v>
                </c:pt>
                <c:pt idx="14">
                  <c:v>-1</c:v>
                </c:pt>
                <c:pt idx="15">
                  <c:v>-3</c:v>
                </c:pt>
                <c:pt idx="16">
                  <c:v>-4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1</c:v>
                </c:pt>
                <c:pt idx="22">
                  <c:v>2</c:v>
                </c:pt>
                <c:pt idx="23">
                  <c:v>1</c:v>
                </c:pt>
                <c:pt idx="24">
                  <c:v>0</c:v>
                </c:pt>
                <c:pt idx="25">
                  <c:v>-1</c:v>
                </c:pt>
                <c:pt idx="26">
                  <c:v>0</c:v>
                </c:pt>
                <c:pt idx="27">
                  <c:v>1</c:v>
                </c:pt>
                <c:pt idx="28">
                  <c:v>0</c:v>
                </c:pt>
                <c:pt idx="29">
                  <c:v>0</c:v>
                </c:pt>
              </c:numCache>
            </c:numRef>
          </c:yVal>
        </c:ser>
        <c:axId val="123904768"/>
        <c:axId val="123908096"/>
      </c:scatterChart>
      <c:valAx>
        <c:axId val="123904768"/>
        <c:scaling>
          <c:orientation val="minMax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Time (s)</a:t>
                </a:r>
              </a:p>
            </c:rich>
          </c:tx>
        </c:title>
        <c:numFmt formatCode="General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pt-BR"/>
          </a:p>
        </c:txPr>
        <c:crossAx val="123908096"/>
        <c:crosses val="autoZero"/>
        <c:crossBetween val="midCat"/>
      </c:valAx>
      <c:valAx>
        <c:axId val="12390809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Angular displacement (degrees)</a:t>
                </a:r>
              </a:p>
            </c:rich>
          </c:tx>
        </c:title>
        <c:numFmt formatCode="General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pt-BR"/>
          </a:p>
        </c:txPr>
        <c:crossAx val="123904768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</c:legend>
    <c:plotVisOnly val="1"/>
  </c:chart>
  <c:spPr>
    <a:ln>
      <a:noFill/>
    </a:ln>
  </c:spPr>
  <c:txPr>
    <a:bodyPr/>
    <a:lstStyle/>
    <a:p>
      <a:pPr>
        <a:defRPr sz="14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pt-BR" dirty="0" err="1"/>
              <a:t>Ratio</a:t>
            </a:r>
            <a:r>
              <a:rPr lang="pt-BR" dirty="0"/>
              <a:t> r</a:t>
            </a:r>
            <a:r>
              <a:rPr lang="pt-BR" baseline="-25000" dirty="0"/>
              <a:t>2</a:t>
            </a:r>
            <a:r>
              <a:rPr lang="pt-BR" dirty="0"/>
              <a:t>/r</a:t>
            </a:r>
            <a:r>
              <a:rPr lang="pt-BR" baseline="-25000" dirty="0"/>
              <a:t>1</a:t>
            </a:r>
            <a:r>
              <a:rPr lang="pt-BR" dirty="0"/>
              <a:t> X </a:t>
            </a:r>
            <a:r>
              <a:rPr lang="pt-BR" dirty="0" err="1"/>
              <a:t>Threshold</a:t>
            </a:r>
            <a:r>
              <a:rPr lang="pt-BR" dirty="0"/>
              <a:t> </a:t>
            </a:r>
            <a:r>
              <a:rPr lang="pt-BR" dirty="0" err="1"/>
              <a:t>angle</a:t>
            </a:r>
            <a:endParaRPr lang="pt-BR" dirty="0"/>
          </a:p>
        </c:rich>
      </c:tx>
    </c:title>
    <c:plotArea>
      <c:layout/>
      <c:scatterChart>
        <c:scatterStyle val="smoothMarker"/>
        <c:ser>
          <c:idx val="0"/>
          <c:order val="0"/>
          <c:tx>
            <c:v>Theoretical</c:v>
          </c:tx>
          <c:spPr>
            <a:ln w="12700">
              <a:solidFill>
                <a:srgbClr val="0000CC"/>
              </a:solidFill>
            </a:ln>
          </c:spPr>
          <c:marker>
            <c:symbol val="none"/>
          </c:marker>
          <c:xVal>
            <c:numRef>
              <c:f>'exp. 2 - moedas de verdade'!$N$3:$N$11</c:f>
              <c:numCache>
                <c:formatCode>General</c:formatCode>
                <c:ptCount val="9"/>
                <c:pt idx="0">
                  <c:v>0.05</c:v>
                </c:pt>
                <c:pt idx="1">
                  <c:v>6.0000000000000032E-2</c:v>
                </c:pt>
                <c:pt idx="2">
                  <c:v>7.0000000000000021E-2</c:v>
                </c:pt>
                <c:pt idx="3">
                  <c:v>8.0000000000000043E-2</c:v>
                </c:pt>
                <c:pt idx="4">
                  <c:v>9.0000000000000024E-2</c:v>
                </c:pt>
                <c:pt idx="5">
                  <c:v>0.1</c:v>
                </c:pt>
                <c:pt idx="6">
                  <c:v>0.11</c:v>
                </c:pt>
                <c:pt idx="7">
                  <c:v>0.12000000000000002</c:v>
                </c:pt>
                <c:pt idx="8">
                  <c:v>0.13</c:v>
                </c:pt>
              </c:numCache>
            </c:numRef>
          </c:xVal>
          <c:yVal>
            <c:numRef>
              <c:f>'exp. 2 - moedas de verdade'!$O$3:$O$11</c:f>
              <c:numCache>
                <c:formatCode>0.0</c:formatCode>
                <c:ptCount val="9"/>
                <c:pt idx="0">
                  <c:v>20.223956262896635</c:v>
                </c:pt>
                <c:pt idx="1">
                  <c:v>21.379685545302827</c:v>
                </c:pt>
                <c:pt idx="2">
                  <c:v>22.397956360809214</c:v>
                </c:pt>
                <c:pt idx="3">
                  <c:v>23.310578844597849</c:v>
                </c:pt>
                <c:pt idx="4">
                  <c:v>24.139082481415535</c:v>
                </c:pt>
                <c:pt idx="5">
                  <c:v>24.898790311448828</c:v>
                </c:pt>
                <c:pt idx="6">
                  <c:v>25.601037480144765</c:v>
                </c:pt>
                <c:pt idx="7">
                  <c:v>26.254469812591029</c:v>
                </c:pt>
                <c:pt idx="8">
                  <c:v>26.865848064691757</c:v>
                </c:pt>
              </c:numCache>
            </c:numRef>
          </c:yVal>
          <c:smooth val="1"/>
        </c:ser>
        <c:axId val="124194816"/>
        <c:axId val="124196736"/>
      </c:scatterChart>
      <c:scatterChart>
        <c:scatterStyle val="lineMarker"/>
        <c:ser>
          <c:idx val="2"/>
          <c:order val="1"/>
          <c:tx>
            <c:v>Experimental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errBars>
            <c:errDir val="y"/>
            <c:errBarType val="both"/>
            <c:errValType val="percentage"/>
            <c:val val="3"/>
          </c:errBars>
          <c:xVal>
            <c:numRef>
              <c:f>'exp. 2 - moedas de verdade'!$P$3:$P$7</c:f>
              <c:numCache>
                <c:formatCode>General</c:formatCode>
                <c:ptCount val="5"/>
                <c:pt idx="0">
                  <c:v>7.0000000000000021E-2</c:v>
                </c:pt>
                <c:pt idx="1">
                  <c:v>8.0000000000000043E-2</c:v>
                </c:pt>
                <c:pt idx="2">
                  <c:v>9.0000000000000024E-2</c:v>
                </c:pt>
                <c:pt idx="3">
                  <c:v>0.11</c:v>
                </c:pt>
                <c:pt idx="4">
                  <c:v>0.12000000000000002</c:v>
                </c:pt>
              </c:numCache>
            </c:numRef>
          </c:xVal>
          <c:yVal>
            <c:numRef>
              <c:f>'exp. 2 - moedas de verdade'!$Q$3:$Q$7</c:f>
              <c:numCache>
                <c:formatCode>General</c:formatCode>
                <c:ptCount val="5"/>
                <c:pt idx="0">
                  <c:v>23.2</c:v>
                </c:pt>
                <c:pt idx="1">
                  <c:v>23.8</c:v>
                </c:pt>
                <c:pt idx="2">
                  <c:v>25.1</c:v>
                </c:pt>
                <c:pt idx="3">
                  <c:v>26.5</c:v>
                </c:pt>
                <c:pt idx="4">
                  <c:v>27</c:v>
                </c:pt>
              </c:numCache>
            </c:numRef>
          </c:yVal>
        </c:ser>
        <c:axId val="124194816"/>
        <c:axId val="124196736"/>
      </c:scatterChart>
      <c:valAx>
        <c:axId val="124194816"/>
        <c:scaling>
          <c:orientation val="minMax"/>
          <c:min val="4.0000000000000022E-2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 dirty="0" err="1"/>
                  <a:t>Ratio</a:t>
                </a:r>
                <a:r>
                  <a:rPr lang="pt-BR" dirty="0"/>
                  <a:t> r</a:t>
                </a:r>
                <a:r>
                  <a:rPr lang="pt-BR" baseline="-25000" dirty="0"/>
                  <a:t>2</a:t>
                </a:r>
                <a:r>
                  <a:rPr lang="pt-BR" dirty="0"/>
                  <a:t>/r</a:t>
                </a:r>
                <a:r>
                  <a:rPr lang="pt-BR" baseline="-25000" dirty="0"/>
                  <a:t>1</a:t>
                </a:r>
              </a:p>
            </c:rich>
          </c:tx>
        </c:title>
        <c:numFmt formatCode="General" sourceLinked="1"/>
        <c:tickLblPos val="nextTo"/>
        <c:crossAx val="124196736"/>
        <c:crosses val="autoZero"/>
        <c:crossBetween val="midCat"/>
      </c:valAx>
      <c:valAx>
        <c:axId val="124196736"/>
        <c:scaling>
          <c:orientation val="minMax"/>
          <c:min val="2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Threshold angle (degrees)</a:t>
                </a:r>
              </a:p>
            </c:rich>
          </c:tx>
        </c:title>
        <c:numFmt formatCode="0" sourceLinked="0"/>
        <c:tickLblPos val="nextTo"/>
        <c:crossAx val="124194816"/>
        <c:crosses val="autoZero"/>
        <c:crossBetween val="midCat"/>
      </c:valAx>
    </c:plotArea>
    <c:legend>
      <c:legendPos val="r"/>
    </c:legend>
    <c:plotVisOnly val="1"/>
    <c:dispBlanksAs val="gap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pt-BR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pt-BR" dirty="0" err="1"/>
              <a:t>Ratio</a:t>
            </a:r>
            <a:r>
              <a:rPr lang="pt-BR" dirty="0"/>
              <a:t> r</a:t>
            </a:r>
            <a:r>
              <a:rPr lang="pt-BR" baseline="-25000" dirty="0"/>
              <a:t>2</a:t>
            </a:r>
            <a:r>
              <a:rPr lang="pt-BR" dirty="0"/>
              <a:t>/r</a:t>
            </a:r>
            <a:r>
              <a:rPr lang="pt-BR" baseline="-25000" dirty="0"/>
              <a:t>1</a:t>
            </a:r>
            <a:r>
              <a:rPr lang="pt-BR" dirty="0"/>
              <a:t> X </a:t>
            </a:r>
            <a:r>
              <a:rPr lang="pt-BR" dirty="0" err="1"/>
              <a:t>Threshold</a:t>
            </a:r>
            <a:r>
              <a:rPr lang="pt-BR" dirty="0"/>
              <a:t> </a:t>
            </a:r>
            <a:r>
              <a:rPr lang="pt-BR" dirty="0" err="1"/>
              <a:t>angle</a:t>
            </a:r>
            <a:endParaRPr lang="pt-BR" dirty="0"/>
          </a:p>
        </c:rich>
      </c:tx>
    </c:title>
    <c:plotArea>
      <c:layout/>
      <c:scatterChart>
        <c:scatterStyle val="smoothMarker"/>
        <c:ser>
          <c:idx val="0"/>
          <c:order val="0"/>
          <c:tx>
            <c:v>Gilbert</c:v>
          </c:tx>
          <c:spPr>
            <a:ln w="12700">
              <a:solidFill>
                <a:srgbClr val="0000CC"/>
              </a:solidFill>
            </a:ln>
          </c:spPr>
          <c:marker>
            <c:symbol val="none"/>
          </c:marker>
          <c:xVal>
            <c:numRef>
              <c:f>'exp. 2'!$P$3:$P$19</c:f>
              <c:numCache>
                <c:formatCode>General</c:formatCode>
                <c:ptCount val="17"/>
                <c:pt idx="0">
                  <c:v>4.0000000000000022E-2</c:v>
                </c:pt>
                <c:pt idx="1">
                  <c:v>0.05</c:v>
                </c:pt>
                <c:pt idx="2">
                  <c:v>6.0000000000000032E-2</c:v>
                </c:pt>
                <c:pt idx="3">
                  <c:v>7.0000000000000021E-2</c:v>
                </c:pt>
                <c:pt idx="4">
                  <c:v>8.0000000000000043E-2</c:v>
                </c:pt>
                <c:pt idx="5">
                  <c:v>9.0000000000000024E-2</c:v>
                </c:pt>
                <c:pt idx="6">
                  <c:v>0.1</c:v>
                </c:pt>
                <c:pt idx="7">
                  <c:v>0.11</c:v>
                </c:pt>
                <c:pt idx="8">
                  <c:v>0.12000000000000002</c:v>
                </c:pt>
                <c:pt idx="9">
                  <c:v>0.13</c:v>
                </c:pt>
                <c:pt idx="10">
                  <c:v>0.14000000000000001</c:v>
                </c:pt>
                <c:pt idx="11">
                  <c:v>0.15000000000000019</c:v>
                </c:pt>
                <c:pt idx="12">
                  <c:v>0.16</c:v>
                </c:pt>
                <c:pt idx="13">
                  <c:v>0.17</c:v>
                </c:pt>
                <c:pt idx="14">
                  <c:v>0.18000000000000019</c:v>
                </c:pt>
                <c:pt idx="15">
                  <c:v>0.19</c:v>
                </c:pt>
                <c:pt idx="16">
                  <c:v>0.2</c:v>
                </c:pt>
              </c:numCache>
            </c:numRef>
          </c:xVal>
          <c:yVal>
            <c:numRef>
              <c:f>'exp. 2'!$Q$3:$Q$19</c:f>
              <c:numCache>
                <c:formatCode>0.0</c:formatCode>
                <c:ptCount val="17"/>
                <c:pt idx="0">
                  <c:v>18.880441197158632</c:v>
                </c:pt>
                <c:pt idx="1">
                  <c:v>20.223956262896635</c:v>
                </c:pt>
                <c:pt idx="2">
                  <c:v>21.379685545302827</c:v>
                </c:pt>
                <c:pt idx="3">
                  <c:v>22.397956360809111</c:v>
                </c:pt>
                <c:pt idx="4">
                  <c:v>23.310578844597849</c:v>
                </c:pt>
                <c:pt idx="5">
                  <c:v>24.139082481415535</c:v>
                </c:pt>
                <c:pt idx="6">
                  <c:v>24.898790311448828</c:v>
                </c:pt>
                <c:pt idx="7">
                  <c:v>25.601037480144765</c:v>
                </c:pt>
                <c:pt idx="8">
                  <c:v>26.254469812591029</c:v>
                </c:pt>
                <c:pt idx="9">
                  <c:v>26.865848064691757</c:v>
                </c:pt>
                <c:pt idx="10">
                  <c:v>27.440569189038673</c:v>
                </c:pt>
                <c:pt idx="11">
                  <c:v>27.983017072255091</c:v>
                </c:pt>
                <c:pt idx="12">
                  <c:v>28.496806054372009</c:v>
                </c:pt>
                <c:pt idx="13">
                  <c:v>28.984954582373785</c:v>
                </c:pt>
                <c:pt idx="14">
                  <c:v>29.450011925459265</c:v>
                </c:pt>
                <c:pt idx="15">
                  <c:v>29.894152511540533</c:v>
                </c:pt>
                <c:pt idx="16">
                  <c:v>30.319247406984001</c:v>
                </c:pt>
              </c:numCache>
            </c:numRef>
          </c:yVal>
          <c:smooth val="1"/>
        </c:ser>
        <c:axId val="124277504"/>
        <c:axId val="124279424"/>
      </c:scatterChart>
      <c:scatterChart>
        <c:scatterStyle val="lineMarker"/>
        <c:ser>
          <c:idx val="2"/>
          <c:order val="1"/>
          <c:tx>
            <c:v>Ampère</c:v>
          </c:tx>
          <c:spPr>
            <a:ln w="127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'exp. 2'!$P$3:$P$19</c:f>
              <c:numCache>
                <c:formatCode>General</c:formatCode>
                <c:ptCount val="17"/>
                <c:pt idx="0">
                  <c:v>4.0000000000000022E-2</c:v>
                </c:pt>
                <c:pt idx="1">
                  <c:v>0.05</c:v>
                </c:pt>
                <c:pt idx="2">
                  <c:v>6.0000000000000032E-2</c:v>
                </c:pt>
                <c:pt idx="3">
                  <c:v>7.0000000000000021E-2</c:v>
                </c:pt>
                <c:pt idx="4">
                  <c:v>8.0000000000000043E-2</c:v>
                </c:pt>
                <c:pt idx="5">
                  <c:v>9.0000000000000024E-2</c:v>
                </c:pt>
                <c:pt idx="6">
                  <c:v>0.1</c:v>
                </c:pt>
                <c:pt idx="7">
                  <c:v>0.11</c:v>
                </c:pt>
                <c:pt idx="8">
                  <c:v>0.12000000000000002</c:v>
                </c:pt>
                <c:pt idx="9">
                  <c:v>0.13</c:v>
                </c:pt>
                <c:pt idx="10">
                  <c:v>0.14000000000000001</c:v>
                </c:pt>
                <c:pt idx="11">
                  <c:v>0.15000000000000019</c:v>
                </c:pt>
                <c:pt idx="12">
                  <c:v>0.16</c:v>
                </c:pt>
                <c:pt idx="13">
                  <c:v>0.17</c:v>
                </c:pt>
                <c:pt idx="14">
                  <c:v>0.18000000000000019</c:v>
                </c:pt>
                <c:pt idx="15">
                  <c:v>0.19</c:v>
                </c:pt>
                <c:pt idx="16">
                  <c:v>0.2</c:v>
                </c:pt>
              </c:numCache>
            </c:numRef>
          </c:xVal>
          <c:yVal>
            <c:numRef>
              <c:f>'exp. 2'!$U$3:$U$19</c:f>
              <c:numCache>
                <c:formatCode>0.0</c:formatCode>
                <c:ptCount val="17"/>
                <c:pt idx="0">
                  <c:v>8.2479143373818733</c:v>
                </c:pt>
                <c:pt idx="1">
                  <c:v>9.4096906735856649</c:v>
                </c:pt>
                <c:pt idx="2">
                  <c:v>10.474589321269118</c:v>
                </c:pt>
                <c:pt idx="3">
                  <c:v>11.463872416590254</c:v>
                </c:pt>
                <c:pt idx="4">
                  <c:v>12.391684118003928</c:v>
                </c:pt>
                <c:pt idx="5">
                  <c:v>13.268031462820391</c:v>
                </c:pt>
                <c:pt idx="6">
                  <c:v>14.100323623589205</c:v>
                </c:pt>
                <c:pt idx="7">
                  <c:v>14.89424161779583</c:v>
                </c:pt>
                <c:pt idx="8">
                  <c:v>15.654264182266285</c:v>
                </c:pt>
                <c:pt idx="9">
                  <c:v>16.384003078034603</c:v>
                </c:pt>
                <c:pt idx="10">
                  <c:v>17.086426226385186</c:v>
                </c:pt>
                <c:pt idx="11">
                  <c:v>17.764011525523529</c:v>
                </c:pt>
                <c:pt idx="12">
                  <c:v>18.418856064409692</c:v>
                </c:pt>
                <c:pt idx="13">
                  <c:v>19.052755644752757</c:v>
                </c:pt>
                <c:pt idx="14">
                  <c:v>19.667263954460932</c:v>
                </c:pt>
                <c:pt idx="15">
                  <c:v>20.263737440697902</c:v>
                </c:pt>
                <c:pt idx="16">
                  <c:v>20.843369909757307</c:v>
                </c:pt>
              </c:numCache>
            </c:numRef>
          </c:yVal>
        </c:ser>
        <c:ser>
          <c:idx val="1"/>
          <c:order val="2"/>
          <c:tx>
            <c:v>Experimental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errBars>
            <c:errDir val="y"/>
            <c:errBarType val="both"/>
            <c:errValType val="percentage"/>
            <c:val val="4"/>
          </c:errBars>
          <c:xVal>
            <c:numRef>
              <c:f>'exp. 2'!$R$3:$R$10</c:f>
              <c:numCache>
                <c:formatCode>General</c:formatCode>
                <c:ptCount val="8"/>
                <c:pt idx="0">
                  <c:v>0.16</c:v>
                </c:pt>
                <c:pt idx="1">
                  <c:v>8.0000000000000043E-2</c:v>
                </c:pt>
                <c:pt idx="2">
                  <c:v>4.0000000000000022E-2</c:v>
                </c:pt>
                <c:pt idx="3">
                  <c:v>7.0000000000000021E-2</c:v>
                </c:pt>
                <c:pt idx="4">
                  <c:v>0.1</c:v>
                </c:pt>
                <c:pt idx="5">
                  <c:v>0.13</c:v>
                </c:pt>
                <c:pt idx="6">
                  <c:v>0.17</c:v>
                </c:pt>
                <c:pt idx="7">
                  <c:v>6.0000000000000032E-2</c:v>
                </c:pt>
              </c:numCache>
            </c:numRef>
          </c:xVal>
          <c:yVal>
            <c:numRef>
              <c:f>'exp. 2'!$S$3:$S$10</c:f>
              <c:numCache>
                <c:formatCode>General</c:formatCode>
                <c:ptCount val="8"/>
                <c:pt idx="0" formatCode="0.0">
                  <c:v>29.3</c:v>
                </c:pt>
                <c:pt idx="1">
                  <c:v>24.3</c:v>
                </c:pt>
                <c:pt idx="2">
                  <c:v>20</c:v>
                </c:pt>
                <c:pt idx="3">
                  <c:v>23.5</c:v>
                </c:pt>
                <c:pt idx="4">
                  <c:v>25.6</c:v>
                </c:pt>
                <c:pt idx="5">
                  <c:v>27.8</c:v>
                </c:pt>
                <c:pt idx="6">
                  <c:v>30.5</c:v>
                </c:pt>
                <c:pt idx="7">
                  <c:v>22.4</c:v>
                </c:pt>
              </c:numCache>
            </c:numRef>
          </c:yVal>
        </c:ser>
        <c:axId val="124277504"/>
        <c:axId val="124279424"/>
      </c:scatterChart>
      <c:valAx>
        <c:axId val="1242775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 dirty="0" err="1"/>
                  <a:t>Ratio</a:t>
                </a:r>
                <a:r>
                  <a:rPr lang="pt-BR" dirty="0"/>
                  <a:t> r</a:t>
                </a:r>
                <a:r>
                  <a:rPr lang="pt-BR" baseline="-25000" dirty="0"/>
                  <a:t>2</a:t>
                </a:r>
                <a:r>
                  <a:rPr lang="pt-BR" dirty="0"/>
                  <a:t>/r</a:t>
                </a:r>
                <a:r>
                  <a:rPr lang="pt-BR" baseline="-25000" dirty="0"/>
                  <a:t>1</a:t>
                </a:r>
              </a:p>
            </c:rich>
          </c:tx>
        </c:title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/>
            </a:pPr>
            <a:endParaRPr lang="pt-BR"/>
          </a:p>
        </c:txPr>
        <c:crossAx val="124279424"/>
        <c:crosses val="autoZero"/>
        <c:crossBetween val="midCat"/>
      </c:valAx>
      <c:valAx>
        <c:axId val="12427942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Threshold angle (in degrees)</a:t>
                </a:r>
              </a:p>
            </c:rich>
          </c:tx>
        </c:title>
        <c:numFmt formatCode="0.0" sourceLinked="1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/>
            </a:pPr>
            <a:endParaRPr lang="pt-BR"/>
          </a:p>
        </c:txPr>
        <c:crossAx val="124277504"/>
        <c:crosses val="autoZero"/>
        <c:crossBetween val="midCat"/>
      </c:valAx>
    </c:plotArea>
    <c:legend>
      <c:legendPos val="r"/>
    </c:legend>
    <c:plotVisOnly val="1"/>
    <c:dispBlanksAs val="gap"/>
  </c:chart>
  <c:spPr>
    <a:ln>
      <a:noFill/>
    </a:ln>
  </c:spPr>
  <c:txPr>
    <a:bodyPr/>
    <a:lstStyle/>
    <a:p>
      <a:pPr>
        <a:defRPr lang="en-US" sz="1400" noProof="0"/>
      </a:pPr>
      <a:endParaRPr lang="pt-BR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pt-BR"/>
              <a:t>Ratio r2/r1 X Threshold angle</a:t>
            </a:r>
          </a:p>
        </c:rich>
      </c:tx>
    </c:title>
    <c:plotArea>
      <c:layout/>
      <c:scatterChart>
        <c:scatterStyle val="smoothMarker"/>
        <c:ser>
          <c:idx val="0"/>
          <c:order val="0"/>
          <c:tx>
            <c:v>Gilbert</c:v>
          </c:tx>
          <c:spPr>
            <a:ln w="12700">
              <a:solidFill>
                <a:srgbClr val="0000CC"/>
              </a:solidFill>
            </a:ln>
          </c:spPr>
          <c:marker>
            <c:symbol val="none"/>
          </c:marker>
          <c:xVal>
            <c:numRef>
              <c:f>'exp. 2'!$P$3:$P$19</c:f>
              <c:numCache>
                <c:formatCode>General</c:formatCode>
                <c:ptCount val="17"/>
                <c:pt idx="0">
                  <c:v>4.0000000000000029E-2</c:v>
                </c:pt>
                <c:pt idx="1">
                  <c:v>5.0000000000000024E-2</c:v>
                </c:pt>
                <c:pt idx="2">
                  <c:v>6.0000000000000039E-2</c:v>
                </c:pt>
                <c:pt idx="3">
                  <c:v>7.0000000000000034E-2</c:v>
                </c:pt>
                <c:pt idx="4">
                  <c:v>8.0000000000000057E-2</c:v>
                </c:pt>
                <c:pt idx="5">
                  <c:v>9.0000000000000066E-2</c:v>
                </c:pt>
                <c:pt idx="6">
                  <c:v>0.1</c:v>
                </c:pt>
                <c:pt idx="7">
                  <c:v>0.11000000000000001</c:v>
                </c:pt>
                <c:pt idx="8">
                  <c:v>0.12000000000000002</c:v>
                </c:pt>
                <c:pt idx="9">
                  <c:v>0.13</c:v>
                </c:pt>
                <c:pt idx="10">
                  <c:v>0.14000000000000001</c:v>
                </c:pt>
                <c:pt idx="11">
                  <c:v>0.15000000000000024</c:v>
                </c:pt>
                <c:pt idx="12">
                  <c:v>0.16000000000000003</c:v>
                </c:pt>
                <c:pt idx="13">
                  <c:v>0.17</c:v>
                </c:pt>
                <c:pt idx="14">
                  <c:v>0.18000000000000024</c:v>
                </c:pt>
                <c:pt idx="15">
                  <c:v>0.19000000000000003</c:v>
                </c:pt>
                <c:pt idx="16">
                  <c:v>0.2</c:v>
                </c:pt>
              </c:numCache>
            </c:numRef>
          </c:xVal>
          <c:yVal>
            <c:numRef>
              <c:f>'exp. 2'!$Q$3:$Q$19</c:f>
              <c:numCache>
                <c:formatCode>0.0</c:formatCode>
                <c:ptCount val="17"/>
                <c:pt idx="0">
                  <c:v>18.880441197158632</c:v>
                </c:pt>
                <c:pt idx="1">
                  <c:v>20.223956262896635</c:v>
                </c:pt>
                <c:pt idx="2">
                  <c:v>21.379685545302827</c:v>
                </c:pt>
                <c:pt idx="3">
                  <c:v>22.397956360809122</c:v>
                </c:pt>
                <c:pt idx="4">
                  <c:v>23.310578844597849</c:v>
                </c:pt>
                <c:pt idx="5">
                  <c:v>24.139082481415535</c:v>
                </c:pt>
                <c:pt idx="6">
                  <c:v>24.898790311448828</c:v>
                </c:pt>
                <c:pt idx="7">
                  <c:v>25.601037480144765</c:v>
                </c:pt>
                <c:pt idx="8">
                  <c:v>26.254469812591029</c:v>
                </c:pt>
                <c:pt idx="9">
                  <c:v>26.865848064691757</c:v>
                </c:pt>
                <c:pt idx="10">
                  <c:v>27.440569189038673</c:v>
                </c:pt>
                <c:pt idx="11">
                  <c:v>27.983017072255077</c:v>
                </c:pt>
                <c:pt idx="12">
                  <c:v>28.496806054372009</c:v>
                </c:pt>
                <c:pt idx="13">
                  <c:v>28.984954582373774</c:v>
                </c:pt>
                <c:pt idx="14">
                  <c:v>29.450011925459265</c:v>
                </c:pt>
                <c:pt idx="15">
                  <c:v>29.894152511540533</c:v>
                </c:pt>
                <c:pt idx="16">
                  <c:v>30.319247406984001</c:v>
                </c:pt>
              </c:numCache>
            </c:numRef>
          </c:yVal>
          <c:smooth val="1"/>
        </c:ser>
        <c:axId val="123962880"/>
        <c:axId val="123964800"/>
      </c:scatterChart>
      <c:scatterChart>
        <c:scatterStyle val="lineMarker"/>
        <c:ser>
          <c:idx val="1"/>
          <c:order val="1"/>
          <c:tx>
            <c:v>Experimental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errBars>
            <c:errDir val="y"/>
            <c:errBarType val="both"/>
            <c:errValType val="percentage"/>
            <c:val val="4"/>
          </c:errBars>
          <c:xVal>
            <c:numRef>
              <c:f>'exp. 2'!$R$3:$R$10</c:f>
              <c:numCache>
                <c:formatCode>General</c:formatCode>
                <c:ptCount val="8"/>
                <c:pt idx="0">
                  <c:v>0.16000000000000003</c:v>
                </c:pt>
                <c:pt idx="1">
                  <c:v>8.0000000000000057E-2</c:v>
                </c:pt>
                <c:pt idx="2">
                  <c:v>4.0000000000000029E-2</c:v>
                </c:pt>
                <c:pt idx="3">
                  <c:v>7.0000000000000034E-2</c:v>
                </c:pt>
                <c:pt idx="4">
                  <c:v>0.1</c:v>
                </c:pt>
                <c:pt idx="5">
                  <c:v>0.13</c:v>
                </c:pt>
                <c:pt idx="6">
                  <c:v>0.17</c:v>
                </c:pt>
                <c:pt idx="7">
                  <c:v>6.0000000000000039E-2</c:v>
                </c:pt>
              </c:numCache>
            </c:numRef>
          </c:xVal>
          <c:yVal>
            <c:numRef>
              <c:f>'exp. 2'!$S$3:$S$10</c:f>
              <c:numCache>
                <c:formatCode>General</c:formatCode>
                <c:ptCount val="8"/>
                <c:pt idx="0" formatCode="0.0">
                  <c:v>29.3</c:v>
                </c:pt>
                <c:pt idx="1">
                  <c:v>24.3</c:v>
                </c:pt>
                <c:pt idx="2">
                  <c:v>20</c:v>
                </c:pt>
                <c:pt idx="3">
                  <c:v>23.5</c:v>
                </c:pt>
                <c:pt idx="4">
                  <c:v>25.6</c:v>
                </c:pt>
                <c:pt idx="5">
                  <c:v>27.8</c:v>
                </c:pt>
                <c:pt idx="6">
                  <c:v>30.5</c:v>
                </c:pt>
                <c:pt idx="7">
                  <c:v>22.4</c:v>
                </c:pt>
              </c:numCache>
            </c:numRef>
          </c:yVal>
        </c:ser>
        <c:axId val="123962880"/>
        <c:axId val="123964800"/>
      </c:scatterChart>
      <c:valAx>
        <c:axId val="1239628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Ratio r2/r1</a:t>
                </a:r>
              </a:p>
            </c:rich>
          </c:tx>
        </c:title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crossAx val="123964800"/>
        <c:crosses val="autoZero"/>
        <c:crossBetween val="midCat"/>
      </c:valAx>
      <c:valAx>
        <c:axId val="123964800"/>
        <c:scaling>
          <c:orientation val="minMax"/>
          <c:min val="15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Threshold angle (in degrees)</a:t>
                </a:r>
              </a:p>
            </c:rich>
          </c:tx>
        </c:title>
        <c:numFmt formatCode="0.0" sourceLinked="1"/>
        <c:tickLblPos val="nextTo"/>
        <c:spPr>
          <a:ln>
            <a:solidFill>
              <a:sysClr val="windowText" lastClr="000000"/>
            </a:solidFill>
          </a:ln>
        </c:spPr>
        <c:crossAx val="123962880"/>
        <c:crosses val="autoZero"/>
        <c:crossBetween val="midCat"/>
      </c:valAx>
    </c:plotArea>
    <c:legend>
      <c:legendPos val="r"/>
    </c:legend>
    <c:plotVisOnly val="1"/>
    <c:dispBlanksAs val="gap"/>
  </c:chart>
  <c:spPr>
    <a:ln>
      <a:noFill/>
    </a:ln>
  </c:spPr>
  <c:txPr>
    <a:bodyPr/>
    <a:lstStyle/>
    <a:p>
      <a:pPr>
        <a:defRPr sz="1100"/>
      </a:pPr>
      <a:endParaRPr lang="pt-BR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09C3C-16B8-4791-A4C5-8A846E914ED5}" type="doc">
      <dgm:prSet loTypeId="urn:microsoft.com/office/officeart/2005/8/layout/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D1E7E833-FBA4-4831-9617-181AC3A9EFF1}">
      <dgm:prSet phldrT="[Texto]"/>
      <dgm:spPr/>
      <dgm:t>
        <a:bodyPr/>
        <a:lstStyle/>
        <a:p>
          <a:r>
            <a:rPr lang="en-US" noProof="0" dirty="0" smtClean="0"/>
            <a:t>Introduction</a:t>
          </a:r>
          <a:endParaRPr lang="en-US" noProof="0" dirty="0"/>
        </a:p>
      </dgm:t>
    </dgm:pt>
    <dgm:pt modelId="{8794075F-2649-43C0-B939-EAC595A3A3DD}" type="parTrans" cxnId="{7FC2E43F-2CDE-439A-9AEC-013FF0C9CE24}">
      <dgm:prSet/>
      <dgm:spPr/>
      <dgm:t>
        <a:bodyPr/>
        <a:lstStyle/>
        <a:p>
          <a:endParaRPr lang="en-US" noProof="0"/>
        </a:p>
      </dgm:t>
    </dgm:pt>
    <dgm:pt modelId="{E9267690-06E0-4C9B-80AA-EDA96F87830D}" type="sibTrans" cxnId="{7FC2E43F-2CDE-439A-9AEC-013FF0C9CE24}">
      <dgm:prSet/>
      <dgm:spPr/>
      <dgm:t>
        <a:bodyPr/>
        <a:lstStyle/>
        <a:p>
          <a:endParaRPr lang="en-US" noProof="0"/>
        </a:p>
      </dgm:t>
    </dgm:pt>
    <dgm:pt modelId="{2F2243AD-5C09-43D3-B3FA-C19B7FE4C9CB}">
      <dgm:prSet phldrT="[Texto]"/>
      <dgm:spPr/>
      <dgm:t>
        <a:bodyPr/>
        <a:lstStyle/>
        <a:p>
          <a:r>
            <a:rPr lang="en-US" noProof="0" dirty="0" smtClean="0"/>
            <a:t>Threshold angle</a:t>
          </a:r>
          <a:endParaRPr lang="en-US" noProof="0" dirty="0"/>
        </a:p>
      </dgm:t>
    </dgm:pt>
    <dgm:pt modelId="{57F92E46-5891-449A-A4CD-55B7190512F5}" type="parTrans" cxnId="{75C2FCEE-B3B4-4CA2-A6EA-D1F39A3B1684}">
      <dgm:prSet/>
      <dgm:spPr/>
      <dgm:t>
        <a:bodyPr/>
        <a:lstStyle/>
        <a:p>
          <a:endParaRPr lang="en-US" noProof="0"/>
        </a:p>
      </dgm:t>
    </dgm:pt>
    <dgm:pt modelId="{C490EA2C-C4A4-4231-8625-2293E9ACA16A}" type="sibTrans" cxnId="{75C2FCEE-B3B4-4CA2-A6EA-D1F39A3B1684}">
      <dgm:prSet/>
      <dgm:spPr/>
      <dgm:t>
        <a:bodyPr/>
        <a:lstStyle/>
        <a:p>
          <a:endParaRPr lang="en-US" noProof="0"/>
        </a:p>
      </dgm:t>
    </dgm:pt>
    <dgm:pt modelId="{3CFD2D3B-A631-401D-944B-E80DDD00AB14}">
      <dgm:prSet phldrT="[Texto]"/>
      <dgm:spPr/>
      <dgm:t>
        <a:bodyPr/>
        <a:lstStyle/>
        <a:p>
          <a:r>
            <a:rPr lang="en-US" noProof="0" dirty="0" smtClean="0"/>
            <a:t>Experiments</a:t>
          </a:r>
          <a:endParaRPr lang="en-US" noProof="0" dirty="0"/>
        </a:p>
      </dgm:t>
    </dgm:pt>
    <dgm:pt modelId="{239EA439-00C0-4316-97E9-F6388476C5CF}" type="parTrans" cxnId="{BC06419F-8624-4347-AAB8-15037E7C7FAC}">
      <dgm:prSet/>
      <dgm:spPr/>
      <dgm:t>
        <a:bodyPr/>
        <a:lstStyle/>
        <a:p>
          <a:endParaRPr lang="en-US" noProof="0"/>
        </a:p>
      </dgm:t>
    </dgm:pt>
    <dgm:pt modelId="{ED5C24E4-BFB7-40D7-B0B9-A3B2A91E202F}" type="sibTrans" cxnId="{BC06419F-8624-4347-AAB8-15037E7C7FAC}">
      <dgm:prSet/>
      <dgm:spPr/>
      <dgm:t>
        <a:bodyPr/>
        <a:lstStyle/>
        <a:p>
          <a:endParaRPr lang="en-US" noProof="0"/>
        </a:p>
      </dgm:t>
    </dgm:pt>
    <dgm:pt modelId="{63095330-FE04-4C12-8502-1A661DBEF18B}">
      <dgm:prSet phldrT="[Texto]"/>
      <dgm:spPr/>
      <dgm:t>
        <a:bodyPr/>
        <a:lstStyle/>
        <a:p>
          <a:r>
            <a:rPr lang="en-US" noProof="0" dirty="0" smtClean="0"/>
            <a:t>Experimental data </a:t>
          </a:r>
          <a:endParaRPr lang="en-US" noProof="0" dirty="0"/>
        </a:p>
      </dgm:t>
    </dgm:pt>
    <dgm:pt modelId="{A25BCAD1-1EF4-4024-8C27-12790ED3A53D}" type="parTrans" cxnId="{21ECC5ED-B636-43F7-9D2F-55E765DB56FB}">
      <dgm:prSet/>
      <dgm:spPr/>
      <dgm:t>
        <a:bodyPr/>
        <a:lstStyle/>
        <a:p>
          <a:endParaRPr lang="en-US" noProof="0"/>
        </a:p>
      </dgm:t>
    </dgm:pt>
    <dgm:pt modelId="{3D8A0E02-493B-4174-B229-D3CAFD9F1D91}" type="sibTrans" cxnId="{21ECC5ED-B636-43F7-9D2F-55E765DB56FB}">
      <dgm:prSet/>
      <dgm:spPr/>
      <dgm:t>
        <a:bodyPr/>
        <a:lstStyle/>
        <a:p>
          <a:endParaRPr lang="en-US" noProof="0"/>
        </a:p>
      </dgm:t>
    </dgm:pt>
    <dgm:pt modelId="{5D985E79-B76E-4EDA-8F7D-46A462595529}">
      <dgm:prSet phldrT="[Texto]"/>
      <dgm:spPr/>
      <dgm:t>
        <a:bodyPr/>
        <a:lstStyle/>
        <a:p>
          <a:r>
            <a:rPr lang="en-US" noProof="0" dirty="0" smtClean="0"/>
            <a:t>Conclusion</a:t>
          </a:r>
          <a:endParaRPr lang="en-US" noProof="0" dirty="0"/>
        </a:p>
      </dgm:t>
    </dgm:pt>
    <dgm:pt modelId="{4C665B57-2C0B-4C15-BF85-EE04B44AAE55}" type="parTrans" cxnId="{ED9CC133-5ECE-4FF1-9546-A0F38B14C6C2}">
      <dgm:prSet/>
      <dgm:spPr/>
      <dgm:t>
        <a:bodyPr/>
        <a:lstStyle/>
        <a:p>
          <a:endParaRPr lang="en-US" noProof="0"/>
        </a:p>
      </dgm:t>
    </dgm:pt>
    <dgm:pt modelId="{58AF2D91-5415-4322-B5B4-4CD662D5B21C}" type="sibTrans" cxnId="{ED9CC133-5ECE-4FF1-9546-A0F38B14C6C2}">
      <dgm:prSet/>
      <dgm:spPr/>
      <dgm:t>
        <a:bodyPr/>
        <a:lstStyle/>
        <a:p>
          <a:endParaRPr lang="en-US" noProof="0"/>
        </a:p>
      </dgm:t>
    </dgm:pt>
    <dgm:pt modelId="{8B4DCC98-C586-48FB-83BB-B53B722B0A36}">
      <dgm:prSet phldrT="[Texto]"/>
      <dgm:spPr/>
      <dgm:t>
        <a:bodyPr/>
        <a:lstStyle/>
        <a:p>
          <a:r>
            <a:rPr lang="en-US" noProof="0" dirty="0" smtClean="0"/>
            <a:t>Analysis</a:t>
          </a:r>
          <a:endParaRPr lang="en-US" noProof="0" dirty="0"/>
        </a:p>
      </dgm:t>
    </dgm:pt>
    <dgm:pt modelId="{069535E6-FFDE-4A60-A837-12D5E69B13D2}" type="parTrans" cxnId="{50221A55-9483-4698-88B6-3D95C760304D}">
      <dgm:prSet/>
      <dgm:spPr/>
      <dgm:t>
        <a:bodyPr/>
        <a:lstStyle/>
        <a:p>
          <a:endParaRPr lang="en-US" noProof="0"/>
        </a:p>
      </dgm:t>
    </dgm:pt>
    <dgm:pt modelId="{49B29DF9-221B-43A5-88B0-12018957D21E}" type="sibTrans" cxnId="{50221A55-9483-4698-88B6-3D95C760304D}">
      <dgm:prSet/>
      <dgm:spPr/>
      <dgm:t>
        <a:bodyPr/>
        <a:lstStyle/>
        <a:p>
          <a:endParaRPr lang="en-US" noProof="0"/>
        </a:p>
      </dgm:t>
    </dgm:pt>
    <dgm:pt modelId="{6E48E8D0-C957-45C0-B045-47A75F3653FF}">
      <dgm:prSet phldrT="[Texto]"/>
      <dgm:spPr/>
      <dgm:t>
        <a:bodyPr/>
        <a:lstStyle/>
        <a:p>
          <a:r>
            <a:rPr lang="en-US" noProof="0" dirty="0" smtClean="0"/>
            <a:t>Oscillations</a:t>
          </a:r>
          <a:endParaRPr lang="en-US" noProof="0" dirty="0"/>
        </a:p>
      </dgm:t>
    </dgm:pt>
    <dgm:pt modelId="{63F8D28C-3906-4C2A-9F75-57B1C078C06F}" type="parTrans" cxnId="{E752F323-2413-40DC-A427-B367BA2E8AD7}">
      <dgm:prSet/>
      <dgm:spPr/>
      <dgm:t>
        <a:bodyPr/>
        <a:lstStyle/>
        <a:p>
          <a:endParaRPr lang="pt-BR"/>
        </a:p>
      </dgm:t>
    </dgm:pt>
    <dgm:pt modelId="{710279F8-F2BC-4C6D-AF27-97CB21DFEAA5}" type="sibTrans" cxnId="{E752F323-2413-40DC-A427-B367BA2E8AD7}">
      <dgm:prSet/>
      <dgm:spPr/>
      <dgm:t>
        <a:bodyPr/>
        <a:lstStyle/>
        <a:p>
          <a:endParaRPr lang="pt-BR"/>
        </a:p>
      </dgm:t>
    </dgm:pt>
    <dgm:pt modelId="{95EBC611-5BCB-4E4E-9A5B-B6B16260E646}">
      <dgm:prSet phldrT="[Texto]"/>
      <dgm:spPr/>
      <dgm:t>
        <a:bodyPr/>
        <a:lstStyle/>
        <a:p>
          <a:r>
            <a:rPr lang="en-US" noProof="0" dirty="0" smtClean="0"/>
            <a:t>Theory validation</a:t>
          </a:r>
          <a:endParaRPr lang="en-US" noProof="0" dirty="0"/>
        </a:p>
      </dgm:t>
    </dgm:pt>
    <dgm:pt modelId="{5DA8635B-225D-4EED-851A-86B93E1B29C4}" type="parTrans" cxnId="{074EB4E1-2E87-4B3E-82D9-F7E236B6827C}">
      <dgm:prSet/>
      <dgm:spPr/>
      <dgm:t>
        <a:bodyPr/>
        <a:lstStyle/>
        <a:p>
          <a:endParaRPr lang="pt-BR"/>
        </a:p>
      </dgm:t>
    </dgm:pt>
    <dgm:pt modelId="{40219922-DF2B-4AEA-9B6C-7B4C50BA7CAB}" type="sibTrans" cxnId="{074EB4E1-2E87-4B3E-82D9-F7E236B6827C}">
      <dgm:prSet/>
      <dgm:spPr/>
      <dgm:t>
        <a:bodyPr/>
        <a:lstStyle/>
        <a:p>
          <a:endParaRPr lang="pt-BR"/>
        </a:p>
      </dgm:t>
    </dgm:pt>
    <dgm:pt modelId="{FACDB644-C3E9-4340-B3DE-A04AE2BA52F6}">
      <dgm:prSet phldrT="[Texto]"/>
      <dgm:spPr/>
      <dgm:t>
        <a:bodyPr/>
        <a:lstStyle/>
        <a:p>
          <a:r>
            <a:rPr lang="en-US" noProof="0" dirty="0" smtClean="0"/>
            <a:t>Comparison</a:t>
          </a:r>
          <a:endParaRPr lang="en-US" noProof="0" dirty="0"/>
        </a:p>
      </dgm:t>
    </dgm:pt>
    <dgm:pt modelId="{FA8E93B7-D1AB-43E8-8036-36628849AF6D}" type="parTrans" cxnId="{45AD3E0C-3140-4704-979E-BA203F6E9739}">
      <dgm:prSet/>
      <dgm:spPr/>
      <dgm:t>
        <a:bodyPr/>
        <a:lstStyle/>
        <a:p>
          <a:endParaRPr lang="pt-BR"/>
        </a:p>
      </dgm:t>
    </dgm:pt>
    <dgm:pt modelId="{AE7C761A-DD77-4548-92E1-EF326C1AA031}" type="sibTrans" cxnId="{45AD3E0C-3140-4704-979E-BA203F6E9739}">
      <dgm:prSet/>
      <dgm:spPr/>
      <dgm:t>
        <a:bodyPr/>
        <a:lstStyle/>
        <a:p>
          <a:endParaRPr lang="pt-BR"/>
        </a:p>
      </dgm:t>
    </dgm:pt>
    <dgm:pt modelId="{28F39630-7464-4F31-B117-E95BD0FB6D1B}">
      <dgm:prSet phldrT="[Texto]"/>
      <dgm:spPr/>
      <dgm:t>
        <a:bodyPr/>
        <a:lstStyle/>
        <a:p>
          <a:r>
            <a:rPr lang="en-US" noProof="0" dirty="0" smtClean="0"/>
            <a:t>Rotational motion</a:t>
          </a:r>
          <a:endParaRPr lang="en-US" noProof="0" dirty="0"/>
        </a:p>
      </dgm:t>
    </dgm:pt>
    <dgm:pt modelId="{F08CC1A9-0698-467A-8435-9269D367584C}" type="parTrans" cxnId="{4915C951-3ACF-4993-A3F7-684F7C5D2C37}">
      <dgm:prSet/>
      <dgm:spPr/>
    </dgm:pt>
    <dgm:pt modelId="{8A8E3D3E-E068-433F-8523-B9D768C85516}" type="sibTrans" cxnId="{4915C951-3ACF-4993-A3F7-684F7C5D2C37}">
      <dgm:prSet/>
      <dgm:spPr/>
    </dgm:pt>
    <dgm:pt modelId="{364940B4-3BA1-46DB-99E1-25E7F425D99C}" type="pres">
      <dgm:prSet presAssocID="{62D09C3C-16B8-4791-A4C5-8A846E914ED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11D50FF-8FC8-4564-9129-0F530F0E7021}" type="pres">
      <dgm:prSet presAssocID="{D1E7E833-FBA4-4831-9617-181AC3A9EFF1}" presName="composite" presStyleCnt="0"/>
      <dgm:spPr/>
    </dgm:pt>
    <dgm:pt modelId="{803C6660-78E7-4911-BD37-32A57F6F7272}" type="pres">
      <dgm:prSet presAssocID="{D1E7E833-FBA4-4831-9617-181AC3A9EFF1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1FFEDC-1A69-47AF-A803-C130B95597F0}" type="pres">
      <dgm:prSet presAssocID="{D1E7E833-FBA4-4831-9617-181AC3A9EFF1}" presName="parSh" presStyleLbl="node1" presStyleIdx="0" presStyleCnt="3"/>
      <dgm:spPr/>
      <dgm:t>
        <a:bodyPr/>
        <a:lstStyle/>
        <a:p>
          <a:endParaRPr lang="pt-BR"/>
        </a:p>
      </dgm:t>
    </dgm:pt>
    <dgm:pt modelId="{E9A7D570-FC06-4DA5-A4CF-D6E805F30D5F}" type="pres">
      <dgm:prSet presAssocID="{D1E7E833-FBA4-4831-9617-181AC3A9EFF1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DF8EA6-238B-4696-A6CE-61B4F9967BE4}" type="pres">
      <dgm:prSet presAssocID="{E9267690-06E0-4C9B-80AA-EDA96F87830D}" presName="sibTrans" presStyleLbl="sibTrans2D1" presStyleIdx="0" presStyleCnt="2"/>
      <dgm:spPr/>
      <dgm:t>
        <a:bodyPr/>
        <a:lstStyle/>
        <a:p>
          <a:endParaRPr lang="pt-BR"/>
        </a:p>
      </dgm:t>
    </dgm:pt>
    <dgm:pt modelId="{8997D8FC-B9D4-4EFE-B6AC-0C8C9739B003}" type="pres">
      <dgm:prSet presAssocID="{E9267690-06E0-4C9B-80AA-EDA96F87830D}" presName="connTx" presStyleLbl="sibTrans2D1" presStyleIdx="0" presStyleCnt="2"/>
      <dgm:spPr/>
      <dgm:t>
        <a:bodyPr/>
        <a:lstStyle/>
        <a:p>
          <a:endParaRPr lang="pt-BR"/>
        </a:p>
      </dgm:t>
    </dgm:pt>
    <dgm:pt modelId="{AC2481A8-D711-442C-91CA-9D9A4A0E9747}" type="pres">
      <dgm:prSet presAssocID="{3CFD2D3B-A631-401D-944B-E80DDD00AB14}" presName="composite" presStyleCnt="0"/>
      <dgm:spPr/>
    </dgm:pt>
    <dgm:pt modelId="{B009888E-8DA4-4D0A-A96D-5912912AF885}" type="pres">
      <dgm:prSet presAssocID="{3CFD2D3B-A631-401D-944B-E80DDD00AB14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8FA855-573C-4938-88EF-6F79ABEEB1D1}" type="pres">
      <dgm:prSet presAssocID="{3CFD2D3B-A631-401D-944B-E80DDD00AB14}" presName="parSh" presStyleLbl="node1" presStyleIdx="1" presStyleCnt="3"/>
      <dgm:spPr/>
      <dgm:t>
        <a:bodyPr/>
        <a:lstStyle/>
        <a:p>
          <a:endParaRPr lang="pt-BR"/>
        </a:p>
      </dgm:t>
    </dgm:pt>
    <dgm:pt modelId="{0A9E904F-DF10-45D4-92C9-DABD0D7D4D0D}" type="pres">
      <dgm:prSet presAssocID="{3CFD2D3B-A631-401D-944B-E80DDD00AB14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4DB3C1-CBDE-4BC5-853F-A1A9A8AA258F}" type="pres">
      <dgm:prSet presAssocID="{ED5C24E4-BFB7-40D7-B0B9-A3B2A91E202F}" presName="sibTrans" presStyleLbl="sibTrans2D1" presStyleIdx="1" presStyleCnt="2"/>
      <dgm:spPr/>
      <dgm:t>
        <a:bodyPr/>
        <a:lstStyle/>
        <a:p>
          <a:endParaRPr lang="pt-BR"/>
        </a:p>
      </dgm:t>
    </dgm:pt>
    <dgm:pt modelId="{83547DF0-1950-4163-802F-F2F523A1843C}" type="pres">
      <dgm:prSet presAssocID="{ED5C24E4-BFB7-40D7-B0B9-A3B2A91E202F}" presName="connTx" presStyleLbl="sibTrans2D1" presStyleIdx="1" presStyleCnt="2"/>
      <dgm:spPr/>
      <dgm:t>
        <a:bodyPr/>
        <a:lstStyle/>
        <a:p>
          <a:endParaRPr lang="pt-BR"/>
        </a:p>
      </dgm:t>
    </dgm:pt>
    <dgm:pt modelId="{2778DAB0-7905-42B5-A1F0-3350A0620B9B}" type="pres">
      <dgm:prSet presAssocID="{5D985E79-B76E-4EDA-8F7D-46A462595529}" presName="composite" presStyleCnt="0"/>
      <dgm:spPr/>
    </dgm:pt>
    <dgm:pt modelId="{18FB605C-D758-4AA4-828B-28CB8A81826E}" type="pres">
      <dgm:prSet presAssocID="{5D985E79-B76E-4EDA-8F7D-46A462595529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B209A3-D732-40D1-8A4A-8935D0652DB3}" type="pres">
      <dgm:prSet presAssocID="{5D985E79-B76E-4EDA-8F7D-46A462595529}" presName="parSh" presStyleLbl="node1" presStyleIdx="2" presStyleCnt="3"/>
      <dgm:spPr/>
      <dgm:t>
        <a:bodyPr/>
        <a:lstStyle/>
        <a:p>
          <a:endParaRPr lang="pt-BR"/>
        </a:p>
      </dgm:t>
    </dgm:pt>
    <dgm:pt modelId="{4AC62FD1-B9D0-448D-AA4D-A0C28613631C}" type="pres">
      <dgm:prSet presAssocID="{5D985E79-B76E-4EDA-8F7D-46A462595529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33B2A45-D487-4D01-8543-C958391CDD11}" type="presOf" srcId="{E9267690-06E0-4C9B-80AA-EDA96F87830D}" destId="{AEDF8EA6-238B-4696-A6CE-61B4F9967BE4}" srcOrd="0" destOrd="0" presId="urn:microsoft.com/office/officeart/2005/8/layout/process3"/>
    <dgm:cxn modelId="{28EF048F-CE4F-40B8-BCAE-AB16E315AF5C}" type="presOf" srcId="{ED5C24E4-BFB7-40D7-B0B9-A3B2A91E202F}" destId="{244DB3C1-CBDE-4BC5-853F-A1A9A8AA258F}" srcOrd="0" destOrd="0" presId="urn:microsoft.com/office/officeart/2005/8/layout/process3"/>
    <dgm:cxn modelId="{75C2FCEE-B3B4-4CA2-A6EA-D1F39A3B1684}" srcId="{D1E7E833-FBA4-4831-9617-181AC3A9EFF1}" destId="{2F2243AD-5C09-43D3-B3FA-C19B7FE4C9CB}" srcOrd="0" destOrd="0" parTransId="{57F92E46-5891-449A-A4CD-55B7190512F5}" sibTransId="{C490EA2C-C4A4-4231-8625-2293E9ACA16A}"/>
    <dgm:cxn modelId="{7D6709A2-C1BD-40D9-B357-66EEFB9EF1D3}" type="presOf" srcId="{D1E7E833-FBA4-4831-9617-181AC3A9EFF1}" destId="{5B1FFEDC-1A69-47AF-A803-C130B95597F0}" srcOrd="1" destOrd="0" presId="urn:microsoft.com/office/officeart/2005/8/layout/process3"/>
    <dgm:cxn modelId="{C482EE94-79C4-40C4-B4E1-846285C7EC8A}" type="presOf" srcId="{62D09C3C-16B8-4791-A4C5-8A846E914ED5}" destId="{364940B4-3BA1-46DB-99E1-25E7F425D99C}" srcOrd="0" destOrd="0" presId="urn:microsoft.com/office/officeart/2005/8/layout/process3"/>
    <dgm:cxn modelId="{7A63C1D1-38E0-4BA7-AB3A-34BB65C92BEA}" type="presOf" srcId="{ED5C24E4-BFB7-40D7-B0B9-A3B2A91E202F}" destId="{83547DF0-1950-4163-802F-F2F523A1843C}" srcOrd="1" destOrd="0" presId="urn:microsoft.com/office/officeart/2005/8/layout/process3"/>
    <dgm:cxn modelId="{E752F323-2413-40DC-A427-B367BA2E8AD7}" srcId="{D1E7E833-FBA4-4831-9617-181AC3A9EFF1}" destId="{6E48E8D0-C957-45C0-B045-47A75F3653FF}" srcOrd="2" destOrd="0" parTransId="{63F8D28C-3906-4C2A-9F75-57B1C078C06F}" sibTransId="{710279F8-F2BC-4C6D-AF27-97CB21DFEAA5}"/>
    <dgm:cxn modelId="{45AD3E0C-3140-4704-979E-BA203F6E9739}" srcId="{5D985E79-B76E-4EDA-8F7D-46A462595529}" destId="{FACDB644-C3E9-4340-B3DE-A04AE2BA52F6}" srcOrd="1" destOrd="0" parTransId="{FA8E93B7-D1AB-43E8-8036-36628849AF6D}" sibTransId="{AE7C761A-DD77-4548-92E1-EF326C1AA031}"/>
    <dgm:cxn modelId="{ED9CC133-5ECE-4FF1-9546-A0F38B14C6C2}" srcId="{62D09C3C-16B8-4791-A4C5-8A846E914ED5}" destId="{5D985E79-B76E-4EDA-8F7D-46A462595529}" srcOrd="2" destOrd="0" parTransId="{4C665B57-2C0B-4C15-BF85-EE04B44AAE55}" sibTransId="{58AF2D91-5415-4322-B5B4-4CD662D5B21C}"/>
    <dgm:cxn modelId="{21ECC5ED-B636-43F7-9D2F-55E765DB56FB}" srcId="{3CFD2D3B-A631-401D-944B-E80DDD00AB14}" destId="{63095330-FE04-4C12-8502-1A661DBEF18B}" srcOrd="0" destOrd="0" parTransId="{A25BCAD1-1EF4-4024-8C27-12790ED3A53D}" sibTransId="{3D8A0E02-493B-4174-B229-D3CAFD9F1D91}"/>
    <dgm:cxn modelId="{074EB4E1-2E87-4B3E-82D9-F7E236B6827C}" srcId="{3CFD2D3B-A631-401D-944B-E80DDD00AB14}" destId="{95EBC611-5BCB-4E4E-9A5B-B6B16260E646}" srcOrd="1" destOrd="0" parTransId="{5DA8635B-225D-4EED-851A-86B93E1B29C4}" sibTransId="{40219922-DF2B-4AEA-9B6C-7B4C50BA7CAB}"/>
    <dgm:cxn modelId="{2FDCBB4B-F358-4FA2-8397-487192334B45}" type="presOf" srcId="{95EBC611-5BCB-4E4E-9A5B-B6B16260E646}" destId="{0A9E904F-DF10-45D4-92C9-DABD0D7D4D0D}" srcOrd="0" destOrd="1" presId="urn:microsoft.com/office/officeart/2005/8/layout/process3"/>
    <dgm:cxn modelId="{3F190FFC-79E9-4CEB-9F2C-0C2086215FC1}" type="presOf" srcId="{28F39630-7464-4F31-B117-E95BD0FB6D1B}" destId="{E9A7D570-FC06-4DA5-A4CF-D6E805F30D5F}" srcOrd="0" destOrd="1" presId="urn:microsoft.com/office/officeart/2005/8/layout/process3"/>
    <dgm:cxn modelId="{7D1433B7-AF8A-4695-802F-E7D29A80CAA2}" type="presOf" srcId="{FACDB644-C3E9-4340-B3DE-A04AE2BA52F6}" destId="{4AC62FD1-B9D0-448D-AA4D-A0C28613631C}" srcOrd="0" destOrd="1" presId="urn:microsoft.com/office/officeart/2005/8/layout/process3"/>
    <dgm:cxn modelId="{53635DF4-5317-4B89-89B3-704919712577}" type="presOf" srcId="{E9267690-06E0-4C9B-80AA-EDA96F87830D}" destId="{8997D8FC-B9D4-4EFE-B6AC-0C8C9739B003}" srcOrd="1" destOrd="0" presId="urn:microsoft.com/office/officeart/2005/8/layout/process3"/>
    <dgm:cxn modelId="{1F53C296-2A70-45D5-ABE3-A8A39EA00D26}" type="presOf" srcId="{5D985E79-B76E-4EDA-8F7D-46A462595529}" destId="{18FB605C-D758-4AA4-828B-28CB8A81826E}" srcOrd="0" destOrd="0" presId="urn:microsoft.com/office/officeart/2005/8/layout/process3"/>
    <dgm:cxn modelId="{50221A55-9483-4698-88B6-3D95C760304D}" srcId="{5D985E79-B76E-4EDA-8F7D-46A462595529}" destId="{8B4DCC98-C586-48FB-83BB-B53B722B0A36}" srcOrd="0" destOrd="0" parTransId="{069535E6-FFDE-4A60-A837-12D5E69B13D2}" sibTransId="{49B29DF9-221B-43A5-88B0-12018957D21E}"/>
    <dgm:cxn modelId="{07444276-F1E2-47BD-A96E-9AFBFC96B4D9}" type="presOf" srcId="{8B4DCC98-C586-48FB-83BB-B53B722B0A36}" destId="{4AC62FD1-B9D0-448D-AA4D-A0C28613631C}" srcOrd="0" destOrd="0" presId="urn:microsoft.com/office/officeart/2005/8/layout/process3"/>
    <dgm:cxn modelId="{988DED17-2EBD-475A-923E-D54D60A28DD7}" type="presOf" srcId="{D1E7E833-FBA4-4831-9617-181AC3A9EFF1}" destId="{803C6660-78E7-4911-BD37-32A57F6F7272}" srcOrd="0" destOrd="0" presId="urn:microsoft.com/office/officeart/2005/8/layout/process3"/>
    <dgm:cxn modelId="{0022ACEB-0C8F-44E6-88BF-D90F1968E2DB}" type="presOf" srcId="{2F2243AD-5C09-43D3-B3FA-C19B7FE4C9CB}" destId="{E9A7D570-FC06-4DA5-A4CF-D6E805F30D5F}" srcOrd="0" destOrd="0" presId="urn:microsoft.com/office/officeart/2005/8/layout/process3"/>
    <dgm:cxn modelId="{C18B86E9-466E-45A3-ABDE-C7D9EE8DAAB7}" type="presOf" srcId="{6E48E8D0-C957-45C0-B045-47A75F3653FF}" destId="{E9A7D570-FC06-4DA5-A4CF-D6E805F30D5F}" srcOrd="0" destOrd="2" presId="urn:microsoft.com/office/officeart/2005/8/layout/process3"/>
    <dgm:cxn modelId="{4915C951-3ACF-4993-A3F7-684F7C5D2C37}" srcId="{D1E7E833-FBA4-4831-9617-181AC3A9EFF1}" destId="{28F39630-7464-4F31-B117-E95BD0FB6D1B}" srcOrd="1" destOrd="0" parTransId="{F08CC1A9-0698-467A-8435-9269D367584C}" sibTransId="{8A8E3D3E-E068-433F-8523-B9D768C85516}"/>
    <dgm:cxn modelId="{BC06419F-8624-4347-AAB8-15037E7C7FAC}" srcId="{62D09C3C-16B8-4791-A4C5-8A846E914ED5}" destId="{3CFD2D3B-A631-401D-944B-E80DDD00AB14}" srcOrd="1" destOrd="0" parTransId="{239EA439-00C0-4316-97E9-F6388476C5CF}" sibTransId="{ED5C24E4-BFB7-40D7-B0B9-A3B2A91E202F}"/>
    <dgm:cxn modelId="{19356EF2-F7E5-4911-AF31-56D189100AC1}" type="presOf" srcId="{63095330-FE04-4C12-8502-1A661DBEF18B}" destId="{0A9E904F-DF10-45D4-92C9-DABD0D7D4D0D}" srcOrd="0" destOrd="0" presId="urn:microsoft.com/office/officeart/2005/8/layout/process3"/>
    <dgm:cxn modelId="{441FC77F-110E-4325-A40E-3113D16FE8AB}" type="presOf" srcId="{3CFD2D3B-A631-401D-944B-E80DDD00AB14}" destId="{B009888E-8DA4-4D0A-A96D-5912912AF885}" srcOrd="0" destOrd="0" presId="urn:microsoft.com/office/officeart/2005/8/layout/process3"/>
    <dgm:cxn modelId="{A30DCE32-EDE3-4B19-820E-953D73BBF3D3}" type="presOf" srcId="{5D985E79-B76E-4EDA-8F7D-46A462595529}" destId="{0CB209A3-D732-40D1-8A4A-8935D0652DB3}" srcOrd="1" destOrd="0" presId="urn:microsoft.com/office/officeart/2005/8/layout/process3"/>
    <dgm:cxn modelId="{7FC2E43F-2CDE-439A-9AEC-013FF0C9CE24}" srcId="{62D09C3C-16B8-4791-A4C5-8A846E914ED5}" destId="{D1E7E833-FBA4-4831-9617-181AC3A9EFF1}" srcOrd="0" destOrd="0" parTransId="{8794075F-2649-43C0-B939-EAC595A3A3DD}" sibTransId="{E9267690-06E0-4C9B-80AA-EDA96F87830D}"/>
    <dgm:cxn modelId="{169039AF-7566-40ED-8F2A-402C362416C3}" type="presOf" srcId="{3CFD2D3B-A631-401D-944B-E80DDD00AB14}" destId="{098FA855-573C-4938-88EF-6F79ABEEB1D1}" srcOrd="1" destOrd="0" presId="urn:microsoft.com/office/officeart/2005/8/layout/process3"/>
    <dgm:cxn modelId="{1C54AE30-BB23-4812-B071-F6661B796F4B}" type="presParOf" srcId="{364940B4-3BA1-46DB-99E1-25E7F425D99C}" destId="{711D50FF-8FC8-4564-9129-0F530F0E7021}" srcOrd="0" destOrd="0" presId="urn:microsoft.com/office/officeart/2005/8/layout/process3"/>
    <dgm:cxn modelId="{9A93167D-D03D-4DB8-935F-B60EA416E237}" type="presParOf" srcId="{711D50FF-8FC8-4564-9129-0F530F0E7021}" destId="{803C6660-78E7-4911-BD37-32A57F6F7272}" srcOrd="0" destOrd="0" presId="urn:microsoft.com/office/officeart/2005/8/layout/process3"/>
    <dgm:cxn modelId="{971089CE-D977-4823-B8EF-FB627F64A7D7}" type="presParOf" srcId="{711D50FF-8FC8-4564-9129-0F530F0E7021}" destId="{5B1FFEDC-1A69-47AF-A803-C130B95597F0}" srcOrd="1" destOrd="0" presId="urn:microsoft.com/office/officeart/2005/8/layout/process3"/>
    <dgm:cxn modelId="{5F37FC4B-D002-4787-A120-40B2A2859853}" type="presParOf" srcId="{711D50FF-8FC8-4564-9129-0F530F0E7021}" destId="{E9A7D570-FC06-4DA5-A4CF-D6E805F30D5F}" srcOrd="2" destOrd="0" presId="urn:microsoft.com/office/officeart/2005/8/layout/process3"/>
    <dgm:cxn modelId="{1DD433B0-C064-4524-A412-7FA4049DF662}" type="presParOf" srcId="{364940B4-3BA1-46DB-99E1-25E7F425D99C}" destId="{AEDF8EA6-238B-4696-A6CE-61B4F9967BE4}" srcOrd="1" destOrd="0" presId="urn:microsoft.com/office/officeart/2005/8/layout/process3"/>
    <dgm:cxn modelId="{4049FC2F-FE13-4378-88BD-291F7C41FFD8}" type="presParOf" srcId="{AEDF8EA6-238B-4696-A6CE-61B4F9967BE4}" destId="{8997D8FC-B9D4-4EFE-B6AC-0C8C9739B003}" srcOrd="0" destOrd="0" presId="urn:microsoft.com/office/officeart/2005/8/layout/process3"/>
    <dgm:cxn modelId="{75F67096-68DF-4E19-A517-A610786F3DB5}" type="presParOf" srcId="{364940B4-3BA1-46DB-99E1-25E7F425D99C}" destId="{AC2481A8-D711-442C-91CA-9D9A4A0E9747}" srcOrd="2" destOrd="0" presId="urn:microsoft.com/office/officeart/2005/8/layout/process3"/>
    <dgm:cxn modelId="{12BFAEA4-560F-43FE-98BA-A7A39E5F5A56}" type="presParOf" srcId="{AC2481A8-D711-442C-91CA-9D9A4A0E9747}" destId="{B009888E-8DA4-4D0A-A96D-5912912AF885}" srcOrd="0" destOrd="0" presId="urn:microsoft.com/office/officeart/2005/8/layout/process3"/>
    <dgm:cxn modelId="{A6A11666-12C8-4ED6-8859-0312609DEEC4}" type="presParOf" srcId="{AC2481A8-D711-442C-91CA-9D9A4A0E9747}" destId="{098FA855-573C-4938-88EF-6F79ABEEB1D1}" srcOrd="1" destOrd="0" presId="urn:microsoft.com/office/officeart/2005/8/layout/process3"/>
    <dgm:cxn modelId="{5D5B7D46-85A3-498C-A0FC-37A9D47296BE}" type="presParOf" srcId="{AC2481A8-D711-442C-91CA-9D9A4A0E9747}" destId="{0A9E904F-DF10-45D4-92C9-DABD0D7D4D0D}" srcOrd="2" destOrd="0" presId="urn:microsoft.com/office/officeart/2005/8/layout/process3"/>
    <dgm:cxn modelId="{23DB9E47-20A8-4C95-8BC9-145F1C3637CA}" type="presParOf" srcId="{364940B4-3BA1-46DB-99E1-25E7F425D99C}" destId="{244DB3C1-CBDE-4BC5-853F-A1A9A8AA258F}" srcOrd="3" destOrd="0" presId="urn:microsoft.com/office/officeart/2005/8/layout/process3"/>
    <dgm:cxn modelId="{03843F24-DED0-4859-8A7B-1D88488B0FF1}" type="presParOf" srcId="{244DB3C1-CBDE-4BC5-853F-A1A9A8AA258F}" destId="{83547DF0-1950-4163-802F-F2F523A1843C}" srcOrd="0" destOrd="0" presId="urn:microsoft.com/office/officeart/2005/8/layout/process3"/>
    <dgm:cxn modelId="{633BD0F2-7E6C-48FB-B48E-4FD50F73244D}" type="presParOf" srcId="{364940B4-3BA1-46DB-99E1-25E7F425D99C}" destId="{2778DAB0-7905-42B5-A1F0-3350A0620B9B}" srcOrd="4" destOrd="0" presId="urn:microsoft.com/office/officeart/2005/8/layout/process3"/>
    <dgm:cxn modelId="{726A23B2-D662-4792-9AB4-AF3435304C31}" type="presParOf" srcId="{2778DAB0-7905-42B5-A1F0-3350A0620B9B}" destId="{18FB605C-D758-4AA4-828B-28CB8A81826E}" srcOrd="0" destOrd="0" presId="urn:microsoft.com/office/officeart/2005/8/layout/process3"/>
    <dgm:cxn modelId="{11B1F756-EE72-4D08-82FF-7382DFC4FD16}" type="presParOf" srcId="{2778DAB0-7905-42B5-A1F0-3350A0620B9B}" destId="{0CB209A3-D732-40D1-8A4A-8935D0652DB3}" srcOrd="1" destOrd="0" presId="urn:microsoft.com/office/officeart/2005/8/layout/process3"/>
    <dgm:cxn modelId="{1035122B-6E10-4A2C-B578-5F79F61AC18A}" type="presParOf" srcId="{2778DAB0-7905-42B5-A1F0-3350A0620B9B}" destId="{4AC62FD1-B9D0-448D-AA4D-A0C28613631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3E40682-8633-464D-A78A-7F2AD68A1C2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010751FF-F569-44A1-8145-DBC7B5B3AEF6}">
      <dgm:prSet phldrT="[Texto]"/>
      <dgm:spPr/>
      <dgm:t>
        <a:bodyPr/>
        <a:lstStyle/>
        <a:p>
          <a:r>
            <a:rPr lang="en-US" noProof="0" dirty="0" smtClean="0"/>
            <a:t>Weight</a:t>
          </a:r>
          <a:endParaRPr lang="en-US" noProof="0" dirty="0"/>
        </a:p>
      </dgm:t>
    </dgm:pt>
    <dgm:pt modelId="{DE4E91A5-A591-4FB9-B97A-7A4E463EBA0D}" type="parTrans" cxnId="{EE941596-BA4D-40BD-A95F-80237E545611}">
      <dgm:prSet/>
      <dgm:spPr/>
      <dgm:t>
        <a:bodyPr/>
        <a:lstStyle/>
        <a:p>
          <a:endParaRPr lang="en-US" noProof="0"/>
        </a:p>
      </dgm:t>
    </dgm:pt>
    <dgm:pt modelId="{B3B48D48-8A30-4DFD-8F87-8EB481E9489D}" type="sibTrans" cxnId="{EE941596-BA4D-40BD-A95F-80237E545611}">
      <dgm:prSet/>
      <dgm:spPr/>
      <dgm:t>
        <a:bodyPr/>
        <a:lstStyle/>
        <a:p>
          <a:endParaRPr lang="en-US" noProof="0"/>
        </a:p>
      </dgm:t>
    </dgm:pt>
    <dgm:pt modelId="{CE97B051-DCF4-4C16-90F1-2DCB8CC06AA5}">
      <dgm:prSet phldrT="[Texto]"/>
      <dgm:spPr/>
      <dgm:t>
        <a:bodyPr/>
        <a:lstStyle/>
        <a:p>
          <a:r>
            <a:rPr lang="en-US" noProof="0" dirty="0" smtClean="0"/>
            <a:t>Threshold angle</a:t>
          </a:r>
          <a:endParaRPr lang="en-US" noProof="0" dirty="0"/>
        </a:p>
      </dgm:t>
    </dgm:pt>
    <dgm:pt modelId="{7A08E8E2-DE71-4C1F-9560-D473C1991EDC}" type="parTrans" cxnId="{183FBD66-3073-4E15-ABF6-A62F6AF53E49}">
      <dgm:prSet/>
      <dgm:spPr/>
      <dgm:t>
        <a:bodyPr/>
        <a:lstStyle/>
        <a:p>
          <a:endParaRPr lang="en-US" noProof="0"/>
        </a:p>
      </dgm:t>
    </dgm:pt>
    <dgm:pt modelId="{3A1079C0-61B8-4B22-B276-85C2C66BFD85}" type="sibTrans" cxnId="{183FBD66-3073-4E15-ABF6-A62F6AF53E49}">
      <dgm:prSet/>
      <dgm:spPr/>
      <dgm:t>
        <a:bodyPr/>
        <a:lstStyle/>
        <a:p>
          <a:endParaRPr lang="en-US" noProof="0"/>
        </a:p>
      </dgm:t>
    </dgm:pt>
    <dgm:pt modelId="{8E640A4D-3317-4466-9017-8258F0FE77C5}">
      <dgm:prSet phldrT="[Texto]"/>
      <dgm:spPr>
        <a:solidFill>
          <a:schemeClr val="accent3"/>
        </a:solidFill>
      </dgm:spPr>
      <dgm:t>
        <a:bodyPr/>
        <a:lstStyle/>
        <a:p>
          <a:r>
            <a:rPr lang="en-US" noProof="0" dirty="0" smtClean="0"/>
            <a:t>Magnet</a:t>
          </a:r>
          <a:endParaRPr lang="en-US" noProof="0" dirty="0"/>
        </a:p>
      </dgm:t>
    </dgm:pt>
    <dgm:pt modelId="{5F6DD1CB-950C-4512-A1B5-35DB716369DA}" type="parTrans" cxnId="{CD42298E-6539-4FA8-B817-6CC730C29DF2}">
      <dgm:prSet/>
      <dgm:spPr/>
      <dgm:t>
        <a:bodyPr/>
        <a:lstStyle/>
        <a:p>
          <a:endParaRPr lang="en-US" noProof="0"/>
        </a:p>
      </dgm:t>
    </dgm:pt>
    <dgm:pt modelId="{F97F65E6-F6BD-4480-BC57-BDCA45E2715E}" type="sibTrans" cxnId="{CD42298E-6539-4FA8-B817-6CC730C29DF2}">
      <dgm:prSet/>
      <dgm:spPr/>
      <dgm:t>
        <a:bodyPr/>
        <a:lstStyle/>
        <a:p>
          <a:endParaRPr lang="en-US" noProof="0"/>
        </a:p>
      </dgm:t>
    </dgm:pt>
    <dgm:pt modelId="{808FCC9D-7374-46E3-8698-93EA1CE5687E}">
      <dgm:prSet/>
      <dgm:spPr/>
      <dgm:t>
        <a:bodyPr/>
        <a:lstStyle/>
        <a:p>
          <a:r>
            <a:rPr lang="pt-BR" noProof="0" dirty="0"/>
            <a:t>Oscillations</a:t>
          </a:r>
        </a:p>
      </dgm:t>
    </dgm:pt>
    <dgm:pt modelId="{BBAC6F5D-F984-4B18-8699-32BE3DFE90CB}" type="parTrans" cxnId="{AFAB06B4-D654-4722-9DAF-E700D33E01E3}">
      <dgm:prSet/>
      <dgm:spPr/>
      <dgm:t>
        <a:bodyPr/>
        <a:lstStyle/>
        <a:p>
          <a:endParaRPr lang="pt-BR"/>
        </a:p>
      </dgm:t>
    </dgm:pt>
    <dgm:pt modelId="{3992F70E-07F5-4D57-9C8D-824923BB1E43}" type="sibTrans" cxnId="{AFAB06B4-D654-4722-9DAF-E700D33E01E3}">
      <dgm:prSet/>
      <dgm:spPr/>
      <dgm:t>
        <a:bodyPr/>
        <a:lstStyle/>
        <a:p>
          <a:endParaRPr lang="pt-BR"/>
        </a:p>
      </dgm:t>
    </dgm:pt>
    <dgm:pt modelId="{77852200-FA05-4C6C-A477-CDD76A906A28}" type="pres">
      <dgm:prSet presAssocID="{C3E40682-8633-464D-A78A-7F2AD68A1C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035EB8B-D7E7-423A-9A3C-EBD26DDC9C56}" type="pres">
      <dgm:prSet presAssocID="{010751FF-F569-44A1-8145-DBC7B5B3AEF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C53F05-4351-46C4-9770-7400A8957994}" type="pres">
      <dgm:prSet presAssocID="{B3B48D48-8A30-4DFD-8F87-8EB481E9489D}" presName="sibTrans" presStyleCnt="0"/>
      <dgm:spPr/>
      <dgm:t>
        <a:bodyPr/>
        <a:lstStyle/>
        <a:p>
          <a:endParaRPr lang="pt-BR"/>
        </a:p>
      </dgm:t>
    </dgm:pt>
    <dgm:pt modelId="{286A0C7C-8BF1-43D2-A189-BD47FF3DA037}" type="pres">
      <dgm:prSet presAssocID="{CE97B051-DCF4-4C16-90F1-2DCB8CC06AA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ECD66E-F589-49CA-9979-B93B73A7F48D}" type="pres">
      <dgm:prSet presAssocID="{3A1079C0-61B8-4B22-B276-85C2C66BFD85}" presName="sibTrans" presStyleCnt="0"/>
      <dgm:spPr/>
      <dgm:t>
        <a:bodyPr/>
        <a:lstStyle/>
        <a:p>
          <a:endParaRPr lang="pt-BR"/>
        </a:p>
      </dgm:t>
    </dgm:pt>
    <dgm:pt modelId="{424FB242-BCD6-4B86-BA34-7216CDCCF541}" type="pres">
      <dgm:prSet presAssocID="{8E640A4D-3317-4466-9017-8258F0FE77C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ADFE11-510E-4B7A-BA43-98D696899BCB}" type="pres">
      <dgm:prSet presAssocID="{F97F65E6-F6BD-4480-BC57-BDCA45E2715E}" presName="sibTrans" presStyleCnt="0"/>
      <dgm:spPr/>
      <dgm:t>
        <a:bodyPr/>
        <a:lstStyle/>
        <a:p>
          <a:endParaRPr lang="pt-BR"/>
        </a:p>
      </dgm:t>
    </dgm:pt>
    <dgm:pt modelId="{7EFB03CE-BDC7-4230-8ACE-C190F2C66C5E}" type="pres">
      <dgm:prSet presAssocID="{808FCC9D-7374-46E3-8698-93EA1CE5687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D42298E-6539-4FA8-B817-6CC730C29DF2}" srcId="{C3E40682-8633-464D-A78A-7F2AD68A1C2B}" destId="{8E640A4D-3317-4466-9017-8258F0FE77C5}" srcOrd="2" destOrd="0" parTransId="{5F6DD1CB-950C-4512-A1B5-35DB716369DA}" sibTransId="{F97F65E6-F6BD-4480-BC57-BDCA45E2715E}"/>
    <dgm:cxn modelId="{5AF0DC9D-85AD-4AC4-A472-9A8160657C52}" type="presOf" srcId="{CE97B051-DCF4-4C16-90F1-2DCB8CC06AA5}" destId="{286A0C7C-8BF1-43D2-A189-BD47FF3DA037}" srcOrd="0" destOrd="0" presId="urn:microsoft.com/office/officeart/2005/8/layout/default"/>
    <dgm:cxn modelId="{C59A2612-426D-4D51-A3DD-8454F956A19A}" type="presOf" srcId="{8E640A4D-3317-4466-9017-8258F0FE77C5}" destId="{424FB242-BCD6-4B86-BA34-7216CDCCF541}" srcOrd="0" destOrd="0" presId="urn:microsoft.com/office/officeart/2005/8/layout/default"/>
    <dgm:cxn modelId="{DDB8DD74-1278-487C-A112-33BDAD1E28E8}" type="presOf" srcId="{010751FF-F569-44A1-8145-DBC7B5B3AEF6}" destId="{E035EB8B-D7E7-423A-9A3C-EBD26DDC9C56}" srcOrd="0" destOrd="0" presId="urn:microsoft.com/office/officeart/2005/8/layout/default"/>
    <dgm:cxn modelId="{EE941596-BA4D-40BD-A95F-80237E545611}" srcId="{C3E40682-8633-464D-A78A-7F2AD68A1C2B}" destId="{010751FF-F569-44A1-8145-DBC7B5B3AEF6}" srcOrd="0" destOrd="0" parTransId="{DE4E91A5-A591-4FB9-B97A-7A4E463EBA0D}" sibTransId="{B3B48D48-8A30-4DFD-8F87-8EB481E9489D}"/>
    <dgm:cxn modelId="{1DB4DD0B-0205-43C2-A937-2F767E6F25E6}" type="presOf" srcId="{808FCC9D-7374-46E3-8698-93EA1CE5687E}" destId="{7EFB03CE-BDC7-4230-8ACE-C190F2C66C5E}" srcOrd="0" destOrd="0" presId="urn:microsoft.com/office/officeart/2005/8/layout/default"/>
    <dgm:cxn modelId="{183FBD66-3073-4E15-ABF6-A62F6AF53E49}" srcId="{C3E40682-8633-464D-A78A-7F2AD68A1C2B}" destId="{CE97B051-DCF4-4C16-90F1-2DCB8CC06AA5}" srcOrd="1" destOrd="0" parTransId="{7A08E8E2-DE71-4C1F-9560-D473C1991EDC}" sibTransId="{3A1079C0-61B8-4B22-B276-85C2C66BFD85}"/>
    <dgm:cxn modelId="{AFAB06B4-D654-4722-9DAF-E700D33E01E3}" srcId="{C3E40682-8633-464D-A78A-7F2AD68A1C2B}" destId="{808FCC9D-7374-46E3-8698-93EA1CE5687E}" srcOrd="3" destOrd="0" parTransId="{BBAC6F5D-F984-4B18-8699-32BE3DFE90CB}" sibTransId="{3992F70E-07F5-4D57-9C8D-824923BB1E43}"/>
    <dgm:cxn modelId="{B78F652E-1D39-4167-9D93-7FEF48E67E56}" type="presOf" srcId="{C3E40682-8633-464D-A78A-7F2AD68A1C2B}" destId="{77852200-FA05-4C6C-A477-CDD76A906A28}" srcOrd="0" destOrd="0" presId="urn:microsoft.com/office/officeart/2005/8/layout/default"/>
    <dgm:cxn modelId="{886795EA-7570-40B2-8CE6-CBA08988DB00}" type="presParOf" srcId="{77852200-FA05-4C6C-A477-CDD76A906A28}" destId="{E035EB8B-D7E7-423A-9A3C-EBD26DDC9C56}" srcOrd="0" destOrd="0" presId="urn:microsoft.com/office/officeart/2005/8/layout/default"/>
    <dgm:cxn modelId="{DF2173AD-2356-4161-AECB-AEE8093DE427}" type="presParOf" srcId="{77852200-FA05-4C6C-A477-CDD76A906A28}" destId="{1CC53F05-4351-46C4-9770-7400A8957994}" srcOrd="1" destOrd="0" presId="urn:microsoft.com/office/officeart/2005/8/layout/default"/>
    <dgm:cxn modelId="{792C6E68-20E8-4E83-8484-7E1B789290E6}" type="presParOf" srcId="{77852200-FA05-4C6C-A477-CDD76A906A28}" destId="{286A0C7C-8BF1-43D2-A189-BD47FF3DA037}" srcOrd="2" destOrd="0" presId="urn:microsoft.com/office/officeart/2005/8/layout/default"/>
    <dgm:cxn modelId="{7A05934C-F65B-4CA8-BC39-A23D5AA5129D}" type="presParOf" srcId="{77852200-FA05-4C6C-A477-CDD76A906A28}" destId="{6DECD66E-F589-49CA-9979-B93B73A7F48D}" srcOrd="3" destOrd="0" presId="urn:microsoft.com/office/officeart/2005/8/layout/default"/>
    <dgm:cxn modelId="{69C074F0-F47C-48F3-BB06-20D4B446F67A}" type="presParOf" srcId="{77852200-FA05-4C6C-A477-CDD76A906A28}" destId="{424FB242-BCD6-4B86-BA34-7216CDCCF541}" srcOrd="4" destOrd="0" presId="urn:microsoft.com/office/officeart/2005/8/layout/default"/>
    <dgm:cxn modelId="{75B58F16-6C71-4E92-AD0B-085F3C53B303}" type="presParOf" srcId="{77852200-FA05-4C6C-A477-CDD76A906A28}" destId="{2FADFE11-510E-4B7A-BA43-98D696899BCB}" srcOrd="5" destOrd="0" presId="urn:microsoft.com/office/officeart/2005/8/layout/default"/>
    <dgm:cxn modelId="{01D019A8-F307-43DC-A36A-2E3E6B36FF4E}" type="presParOf" srcId="{77852200-FA05-4C6C-A477-CDD76A906A28}" destId="{7EFB03CE-BDC7-4230-8ACE-C190F2C66C5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3E40682-8633-464D-A78A-7F2AD68A1C2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010751FF-F569-44A1-8145-DBC7B5B3AEF6}">
      <dgm:prSet phldrT="[Texto]"/>
      <dgm:spPr/>
      <dgm:t>
        <a:bodyPr/>
        <a:lstStyle/>
        <a:p>
          <a:r>
            <a:rPr lang="en-US" noProof="0" dirty="0" smtClean="0"/>
            <a:t>Weight</a:t>
          </a:r>
          <a:endParaRPr lang="en-US" noProof="0" dirty="0"/>
        </a:p>
      </dgm:t>
    </dgm:pt>
    <dgm:pt modelId="{DE4E91A5-A591-4FB9-B97A-7A4E463EBA0D}" type="parTrans" cxnId="{EE941596-BA4D-40BD-A95F-80237E545611}">
      <dgm:prSet/>
      <dgm:spPr/>
      <dgm:t>
        <a:bodyPr/>
        <a:lstStyle/>
        <a:p>
          <a:endParaRPr lang="en-US" noProof="0"/>
        </a:p>
      </dgm:t>
    </dgm:pt>
    <dgm:pt modelId="{B3B48D48-8A30-4DFD-8F87-8EB481E9489D}" type="sibTrans" cxnId="{EE941596-BA4D-40BD-A95F-80237E545611}">
      <dgm:prSet/>
      <dgm:spPr/>
      <dgm:t>
        <a:bodyPr/>
        <a:lstStyle/>
        <a:p>
          <a:endParaRPr lang="en-US" noProof="0"/>
        </a:p>
      </dgm:t>
    </dgm:pt>
    <dgm:pt modelId="{CE97B051-DCF4-4C16-90F1-2DCB8CC06AA5}">
      <dgm:prSet phldrT="[Texto]"/>
      <dgm:spPr/>
      <dgm:t>
        <a:bodyPr/>
        <a:lstStyle/>
        <a:p>
          <a:r>
            <a:rPr lang="en-US" noProof="0" dirty="0" smtClean="0"/>
            <a:t>Threshold angle</a:t>
          </a:r>
          <a:endParaRPr lang="en-US" noProof="0" dirty="0"/>
        </a:p>
      </dgm:t>
    </dgm:pt>
    <dgm:pt modelId="{7A08E8E2-DE71-4C1F-9560-D473C1991EDC}" type="parTrans" cxnId="{183FBD66-3073-4E15-ABF6-A62F6AF53E49}">
      <dgm:prSet/>
      <dgm:spPr/>
      <dgm:t>
        <a:bodyPr/>
        <a:lstStyle/>
        <a:p>
          <a:endParaRPr lang="en-US" noProof="0"/>
        </a:p>
      </dgm:t>
    </dgm:pt>
    <dgm:pt modelId="{3A1079C0-61B8-4B22-B276-85C2C66BFD85}" type="sibTrans" cxnId="{183FBD66-3073-4E15-ABF6-A62F6AF53E49}">
      <dgm:prSet/>
      <dgm:spPr/>
      <dgm:t>
        <a:bodyPr/>
        <a:lstStyle/>
        <a:p>
          <a:endParaRPr lang="en-US" noProof="0"/>
        </a:p>
      </dgm:t>
    </dgm:pt>
    <dgm:pt modelId="{8E640A4D-3317-4466-9017-8258F0FE77C5}">
      <dgm:prSet phldrT="[Texto]"/>
      <dgm:spPr/>
      <dgm:t>
        <a:bodyPr/>
        <a:lstStyle/>
        <a:p>
          <a:r>
            <a:rPr lang="en-US" noProof="0" dirty="0" smtClean="0"/>
            <a:t>Magnet</a:t>
          </a:r>
          <a:endParaRPr lang="en-US" noProof="0" dirty="0"/>
        </a:p>
      </dgm:t>
    </dgm:pt>
    <dgm:pt modelId="{5F6DD1CB-950C-4512-A1B5-35DB716369DA}" type="parTrans" cxnId="{CD42298E-6539-4FA8-B817-6CC730C29DF2}">
      <dgm:prSet/>
      <dgm:spPr/>
      <dgm:t>
        <a:bodyPr/>
        <a:lstStyle/>
        <a:p>
          <a:endParaRPr lang="en-US" noProof="0"/>
        </a:p>
      </dgm:t>
    </dgm:pt>
    <dgm:pt modelId="{F97F65E6-F6BD-4480-BC57-BDCA45E2715E}" type="sibTrans" cxnId="{CD42298E-6539-4FA8-B817-6CC730C29DF2}">
      <dgm:prSet/>
      <dgm:spPr/>
      <dgm:t>
        <a:bodyPr/>
        <a:lstStyle/>
        <a:p>
          <a:endParaRPr lang="en-US" noProof="0"/>
        </a:p>
      </dgm:t>
    </dgm:pt>
    <dgm:pt modelId="{808FCC9D-7374-46E3-8698-93EA1CE5687E}">
      <dgm:prSet/>
      <dgm:spPr>
        <a:solidFill>
          <a:schemeClr val="accent3"/>
        </a:solidFill>
      </dgm:spPr>
      <dgm:t>
        <a:bodyPr/>
        <a:lstStyle/>
        <a:p>
          <a:r>
            <a:rPr lang="pt-BR" noProof="0" dirty="0"/>
            <a:t>Oscillations</a:t>
          </a:r>
        </a:p>
      </dgm:t>
    </dgm:pt>
    <dgm:pt modelId="{BBAC6F5D-F984-4B18-8699-32BE3DFE90CB}" type="parTrans" cxnId="{AFAB06B4-D654-4722-9DAF-E700D33E01E3}">
      <dgm:prSet/>
      <dgm:spPr/>
      <dgm:t>
        <a:bodyPr/>
        <a:lstStyle/>
        <a:p>
          <a:endParaRPr lang="pt-BR"/>
        </a:p>
      </dgm:t>
    </dgm:pt>
    <dgm:pt modelId="{3992F70E-07F5-4D57-9C8D-824923BB1E43}" type="sibTrans" cxnId="{AFAB06B4-D654-4722-9DAF-E700D33E01E3}">
      <dgm:prSet/>
      <dgm:spPr/>
      <dgm:t>
        <a:bodyPr/>
        <a:lstStyle/>
        <a:p>
          <a:endParaRPr lang="pt-BR"/>
        </a:p>
      </dgm:t>
    </dgm:pt>
    <dgm:pt modelId="{77852200-FA05-4C6C-A477-CDD76A906A28}" type="pres">
      <dgm:prSet presAssocID="{C3E40682-8633-464D-A78A-7F2AD68A1C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035EB8B-D7E7-423A-9A3C-EBD26DDC9C56}" type="pres">
      <dgm:prSet presAssocID="{010751FF-F569-44A1-8145-DBC7B5B3AEF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C53F05-4351-46C4-9770-7400A8957994}" type="pres">
      <dgm:prSet presAssocID="{B3B48D48-8A30-4DFD-8F87-8EB481E9489D}" presName="sibTrans" presStyleCnt="0"/>
      <dgm:spPr/>
      <dgm:t>
        <a:bodyPr/>
        <a:lstStyle/>
        <a:p>
          <a:endParaRPr lang="pt-BR"/>
        </a:p>
      </dgm:t>
    </dgm:pt>
    <dgm:pt modelId="{286A0C7C-8BF1-43D2-A189-BD47FF3DA037}" type="pres">
      <dgm:prSet presAssocID="{CE97B051-DCF4-4C16-90F1-2DCB8CC06AA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ECD66E-F589-49CA-9979-B93B73A7F48D}" type="pres">
      <dgm:prSet presAssocID="{3A1079C0-61B8-4B22-B276-85C2C66BFD85}" presName="sibTrans" presStyleCnt="0"/>
      <dgm:spPr/>
      <dgm:t>
        <a:bodyPr/>
        <a:lstStyle/>
        <a:p>
          <a:endParaRPr lang="pt-BR"/>
        </a:p>
      </dgm:t>
    </dgm:pt>
    <dgm:pt modelId="{424FB242-BCD6-4B86-BA34-7216CDCCF541}" type="pres">
      <dgm:prSet presAssocID="{8E640A4D-3317-4466-9017-8258F0FE77C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ADFE11-510E-4B7A-BA43-98D696899BCB}" type="pres">
      <dgm:prSet presAssocID="{F97F65E6-F6BD-4480-BC57-BDCA45E2715E}" presName="sibTrans" presStyleCnt="0"/>
      <dgm:spPr/>
      <dgm:t>
        <a:bodyPr/>
        <a:lstStyle/>
        <a:p>
          <a:endParaRPr lang="pt-BR"/>
        </a:p>
      </dgm:t>
    </dgm:pt>
    <dgm:pt modelId="{7EFB03CE-BDC7-4230-8ACE-C190F2C66C5E}" type="pres">
      <dgm:prSet presAssocID="{808FCC9D-7374-46E3-8698-93EA1CE5687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D42298E-6539-4FA8-B817-6CC730C29DF2}" srcId="{C3E40682-8633-464D-A78A-7F2AD68A1C2B}" destId="{8E640A4D-3317-4466-9017-8258F0FE77C5}" srcOrd="2" destOrd="0" parTransId="{5F6DD1CB-950C-4512-A1B5-35DB716369DA}" sibTransId="{F97F65E6-F6BD-4480-BC57-BDCA45E2715E}"/>
    <dgm:cxn modelId="{6771B6D9-80EB-4897-BA57-558119D3E578}" type="presOf" srcId="{C3E40682-8633-464D-A78A-7F2AD68A1C2B}" destId="{77852200-FA05-4C6C-A477-CDD76A906A28}" srcOrd="0" destOrd="0" presId="urn:microsoft.com/office/officeart/2005/8/layout/default"/>
    <dgm:cxn modelId="{E8BA03FB-6A2C-488C-95D6-3A2F11C1987D}" type="presOf" srcId="{808FCC9D-7374-46E3-8698-93EA1CE5687E}" destId="{7EFB03CE-BDC7-4230-8ACE-C190F2C66C5E}" srcOrd="0" destOrd="0" presId="urn:microsoft.com/office/officeart/2005/8/layout/default"/>
    <dgm:cxn modelId="{C7E27CD5-6817-4CFC-9F28-1748817175B2}" type="presOf" srcId="{010751FF-F569-44A1-8145-DBC7B5B3AEF6}" destId="{E035EB8B-D7E7-423A-9A3C-EBD26DDC9C56}" srcOrd="0" destOrd="0" presId="urn:microsoft.com/office/officeart/2005/8/layout/default"/>
    <dgm:cxn modelId="{285DAB9E-18D6-44D4-B171-F782BA0B83F1}" type="presOf" srcId="{CE97B051-DCF4-4C16-90F1-2DCB8CC06AA5}" destId="{286A0C7C-8BF1-43D2-A189-BD47FF3DA037}" srcOrd="0" destOrd="0" presId="urn:microsoft.com/office/officeart/2005/8/layout/default"/>
    <dgm:cxn modelId="{EE941596-BA4D-40BD-A95F-80237E545611}" srcId="{C3E40682-8633-464D-A78A-7F2AD68A1C2B}" destId="{010751FF-F569-44A1-8145-DBC7B5B3AEF6}" srcOrd="0" destOrd="0" parTransId="{DE4E91A5-A591-4FB9-B97A-7A4E463EBA0D}" sibTransId="{B3B48D48-8A30-4DFD-8F87-8EB481E9489D}"/>
    <dgm:cxn modelId="{89DCF754-DB89-46F1-B6C5-790BB07B92C4}" type="presOf" srcId="{8E640A4D-3317-4466-9017-8258F0FE77C5}" destId="{424FB242-BCD6-4B86-BA34-7216CDCCF541}" srcOrd="0" destOrd="0" presId="urn:microsoft.com/office/officeart/2005/8/layout/default"/>
    <dgm:cxn modelId="{183FBD66-3073-4E15-ABF6-A62F6AF53E49}" srcId="{C3E40682-8633-464D-A78A-7F2AD68A1C2B}" destId="{CE97B051-DCF4-4C16-90F1-2DCB8CC06AA5}" srcOrd="1" destOrd="0" parTransId="{7A08E8E2-DE71-4C1F-9560-D473C1991EDC}" sibTransId="{3A1079C0-61B8-4B22-B276-85C2C66BFD85}"/>
    <dgm:cxn modelId="{AFAB06B4-D654-4722-9DAF-E700D33E01E3}" srcId="{C3E40682-8633-464D-A78A-7F2AD68A1C2B}" destId="{808FCC9D-7374-46E3-8698-93EA1CE5687E}" srcOrd="3" destOrd="0" parTransId="{BBAC6F5D-F984-4B18-8699-32BE3DFE90CB}" sibTransId="{3992F70E-07F5-4D57-9C8D-824923BB1E43}"/>
    <dgm:cxn modelId="{601488C8-8D06-47F3-A0CA-109B8720B9D5}" type="presParOf" srcId="{77852200-FA05-4C6C-A477-CDD76A906A28}" destId="{E035EB8B-D7E7-423A-9A3C-EBD26DDC9C56}" srcOrd="0" destOrd="0" presId="urn:microsoft.com/office/officeart/2005/8/layout/default"/>
    <dgm:cxn modelId="{C8B3E6E1-624C-4750-A760-35CA7E593C49}" type="presParOf" srcId="{77852200-FA05-4C6C-A477-CDD76A906A28}" destId="{1CC53F05-4351-46C4-9770-7400A8957994}" srcOrd="1" destOrd="0" presId="urn:microsoft.com/office/officeart/2005/8/layout/default"/>
    <dgm:cxn modelId="{B6FE6339-B09F-4476-99A3-DA048130C767}" type="presParOf" srcId="{77852200-FA05-4C6C-A477-CDD76A906A28}" destId="{286A0C7C-8BF1-43D2-A189-BD47FF3DA037}" srcOrd="2" destOrd="0" presId="urn:microsoft.com/office/officeart/2005/8/layout/default"/>
    <dgm:cxn modelId="{C5F9DF3D-01C9-4491-91C7-26D6B53F3CAA}" type="presParOf" srcId="{77852200-FA05-4C6C-A477-CDD76A906A28}" destId="{6DECD66E-F589-49CA-9979-B93B73A7F48D}" srcOrd="3" destOrd="0" presId="urn:microsoft.com/office/officeart/2005/8/layout/default"/>
    <dgm:cxn modelId="{D1CCF81A-B987-495C-A709-9E8095CD53F4}" type="presParOf" srcId="{77852200-FA05-4C6C-A477-CDD76A906A28}" destId="{424FB242-BCD6-4B86-BA34-7216CDCCF541}" srcOrd="4" destOrd="0" presId="urn:microsoft.com/office/officeart/2005/8/layout/default"/>
    <dgm:cxn modelId="{62635BEB-6EDD-4F2C-AB62-68BF0269A45A}" type="presParOf" srcId="{77852200-FA05-4C6C-A477-CDD76A906A28}" destId="{2FADFE11-510E-4B7A-BA43-98D696899BCB}" srcOrd="5" destOrd="0" presId="urn:microsoft.com/office/officeart/2005/8/layout/default"/>
    <dgm:cxn modelId="{8749F197-5C81-4006-BDE5-5F94C6A2F421}" type="presParOf" srcId="{77852200-FA05-4C6C-A477-CDD76A906A28}" destId="{7EFB03CE-BDC7-4230-8ACE-C190F2C66C5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3E40682-8633-464D-A78A-7F2AD68A1C2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010751FF-F569-44A1-8145-DBC7B5B3AEF6}">
      <dgm:prSet phldrT="[Texto]"/>
      <dgm:spPr/>
      <dgm:t>
        <a:bodyPr/>
        <a:lstStyle/>
        <a:p>
          <a:r>
            <a:rPr lang="en-US" noProof="0" dirty="0" smtClean="0"/>
            <a:t>Weight</a:t>
          </a:r>
          <a:endParaRPr lang="en-US" noProof="0" dirty="0"/>
        </a:p>
      </dgm:t>
    </dgm:pt>
    <dgm:pt modelId="{DE4E91A5-A591-4FB9-B97A-7A4E463EBA0D}" type="parTrans" cxnId="{EE941596-BA4D-40BD-A95F-80237E545611}">
      <dgm:prSet/>
      <dgm:spPr/>
      <dgm:t>
        <a:bodyPr/>
        <a:lstStyle/>
        <a:p>
          <a:endParaRPr lang="en-US" noProof="0"/>
        </a:p>
      </dgm:t>
    </dgm:pt>
    <dgm:pt modelId="{B3B48D48-8A30-4DFD-8F87-8EB481E9489D}" type="sibTrans" cxnId="{EE941596-BA4D-40BD-A95F-80237E545611}">
      <dgm:prSet/>
      <dgm:spPr/>
      <dgm:t>
        <a:bodyPr/>
        <a:lstStyle/>
        <a:p>
          <a:endParaRPr lang="en-US" noProof="0"/>
        </a:p>
      </dgm:t>
    </dgm:pt>
    <dgm:pt modelId="{CE97B051-DCF4-4C16-90F1-2DCB8CC06AA5}">
      <dgm:prSet phldrT="[Texto]"/>
      <dgm:spPr/>
      <dgm:t>
        <a:bodyPr/>
        <a:lstStyle/>
        <a:p>
          <a:r>
            <a:rPr lang="en-US" noProof="0" dirty="0" smtClean="0"/>
            <a:t>Threshold angle</a:t>
          </a:r>
          <a:endParaRPr lang="en-US" noProof="0" dirty="0"/>
        </a:p>
      </dgm:t>
    </dgm:pt>
    <dgm:pt modelId="{7A08E8E2-DE71-4C1F-9560-D473C1991EDC}" type="parTrans" cxnId="{183FBD66-3073-4E15-ABF6-A62F6AF53E49}">
      <dgm:prSet/>
      <dgm:spPr/>
      <dgm:t>
        <a:bodyPr/>
        <a:lstStyle/>
        <a:p>
          <a:endParaRPr lang="en-US" noProof="0"/>
        </a:p>
      </dgm:t>
    </dgm:pt>
    <dgm:pt modelId="{3A1079C0-61B8-4B22-B276-85C2C66BFD85}" type="sibTrans" cxnId="{183FBD66-3073-4E15-ABF6-A62F6AF53E49}">
      <dgm:prSet/>
      <dgm:spPr/>
      <dgm:t>
        <a:bodyPr/>
        <a:lstStyle/>
        <a:p>
          <a:endParaRPr lang="en-US" noProof="0"/>
        </a:p>
      </dgm:t>
    </dgm:pt>
    <dgm:pt modelId="{8E640A4D-3317-4466-9017-8258F0FE77C5}">
      <dgm:prSet phldrT="[Texto]"/>
      <dgm:spPr/>
      <dgm:t>
        <a:bodyPr/>
        <a:lstStyle/>
        <a:p>
          <a:r>
            <a:rPr lang="en-US" noProof="0" dirty="0" smtClean="0"/>
            <a:t>Magnet</a:t>
          </a:r>
          <a:endParaRPr lang="en-US" noProof="0" dirty="0"/>
        </a:p>
      </dgm:t>
    </dgm:pt>
    <dgm:pt modelId="{5F6DD1CB-950C-4512-A1B5-35DB716369DA}" type="parTrans" cxnId="{CD42298E-6539-4FA8-B817-6CC730C29DF2}">
      <dgm:prSet/>
      <dgm:spPr/>
      <dgm:t>
        <a:bodyPr/>
        <a:lstStyle/>
        <a:p>
          <a:endParaRPr lang="en-US" noProof="0"/>
        </a:p>
      </dgm:t>
    </dgm:pt>
    <dgm:pt modelId="{F97F65E6-F6BD-4480-BC57-BDCA45E2715E}" type="sibTrans" cxnId="{CD42298E-6539-4FA8-B817-6CC730C29DF2}">
      <dgm:prSet/>
      <dgm:spPr/>
      <dgm:t>
        <a:bodyPr/>
        <a:lstStyle/>
        <a:p>
          <a:endParaRPr lang="en-US" noProof="0"/>
        </a:p>
      </dgm:t>
    </dgm:pt>
    <dgm:pt modelId="{808FCC9D-7374-46E3-8698-93EA1CE5687E}">
      <dgm:prSet/>
      <dgm:spPr>
        <a:solidFill>
          <a:schemeClr val="accent3"/>
        </a:solidFill>
      </dgm:spPr>
      <dgm:t>
        <a:bodyPr/>
        <a:lstStyle/>
        <a:p>
          <a:r>
            <a:rPr lang="pt-BR" noProof="0" dirty="0"/>
            <a:t>Oscillations</a:t>
          </a:r>
        </a:p>
      </dgm:t>
    </dgm:pt>
    <dgm:pt modelId="{BBAC6F5D-F984-4B18-8699-32BE3DFE90CB}" type="parTrans" cxnId="{AFAB06B4-D654-4722-9DAF-E700D33E01E3}">
      <dgm:prSet/>
      <dgm:spPr/>
      <dgm:t>
        <a:bodyPr/>
        <a:lstStyle/>
        <a:p>
          <a:endParaRPr lang="pt-BR"/>
        </a:p>
      </dgm:t>
    </dgm:pt>
    <dgm:pt modelId="{3992F70E-07F5-4D57-9C8D-824923BB1E43}" type="sibTrans" cxnId="{AFAB06B4-D654-4722-9DAF-E700D33E01E3}">
      <dgm:prSet/>
      <dgm:spPr/>
      <dgm:t>
        <a:bodyPr/>
        <a:lstStyle/>
        <a:p>
          <a:endParaRPr lang="pt-BR"/>
        </a:p>
      </dgm:t>
    </dgm:pt>
    <dgm:pt modelId="{77852200-FA05-4C6C-A477-CDD76A906A28}" type="pres">
      <dgm:prSet presAssocID="{C3E40682-8633-464D-A78A-7F2AD68A1C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035EB8B-D7E7-423A-9A3C-EBD26DDC9C56}" type="pres">
      <dgm:prSet presAssocID="{010751FF-F569-44A1-8145-DBC7B5B3AEF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C53F05-4351-46C4-9770-7400A8957994}" type="pres">
      <dgm:prSet presAssocID="{B3B48D48-8A30-4DFD-8F87-8EB481E9489D}" presName="sibTrans" presStyleCnt="0"/>
      <dgm:spPr/>
      <dgm:t>
        <a:bodyPr/>
        <a:lstStyle/>
        <a:p>
          <a:endParaRPr lang="pt-BR"/>
        </a:p>
      </dgm:t>
    </dgm:pt>
    <dgm:pt modelId="{286A0C7C-8BF1-43D2-A189-BD47FF3DA037}" type="pres">
      <dgm:prSet presAssocID="{CE97B051-DCF4-4C16-90F1-2DCB8CC06AA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ECD66E-F589-49CA-9979-B93B73A7F48D}" type="pres">
      <dgm:prSet presAssocID="{3A1079C0-61B8-4B22-B276-85C2C66BFD85}" presName="sibTrans" presStyleCnt="0"/>
      <dgm:spPr/>
      <dgm:t>
        <a:bodyPr/>
        <a:lstStyle/>
        <a:p>
          <a:endParaRPr lang="pt-BR"/>
        </a:p>
      </dgm:t>
    </dgm:pt>
    <dgm:pt modelId="{424FB242-BCD6-4B86-BA34-7216CDCCF541}" type="pres">
      <dgm:prSet presAssocID="{8E640A4D-3317-4466-9017-8258F0FE77C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ADFE11-510E-4B7A-BA43-98D696899BCB}" type="pres">
      <dgm:prSet presAssocID="{F97F65E6-F6BD-4480-BC57-BDCA45E2715E}" presName="sibTrans" presStyleCnt="0"/>
      <dgm:spPr/>
      <dgm:t>
        <a:bodyPr/>
        <a:lstStyle/>
        <a:p>
          <a:endParaRPr lang="pt-BR"/>
        </a:p>
      </dgm:t>
    </dgm:pt>
    <dgm:pt modelId="{7EFB03CE-BDC7-4230-8ACE-C190F2C66C5E}" type="pres">
      <dgm:prSet presAssocID="{808FCC9D-7374-46E3-8698-93EA1CE5687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D42298E-6539-4FA8-B817-6CC730C29DF2}" srcId="{C3E40682-8633-464D-A78A-7F2AD68A1C2B}" destId="{8E640A4D-3317-4466-9017-8258F0FE77C5}" srcOrd="2" destOrd="0" parTransId="{5F6DD1CB-950C-4512-A1B5-35DB716369DA}" sibTransId="{F97F65E6-F6BD-4480-BC57-BDCA45E2715E}"/>
    <dgm:cxn modelId="{B341E6C9-21DD-4D7C-8678-F1B7C774372A}" type="presOf" srcId="{808FCC9D-7374-46E3-8698-93EA1CE5687E}" destId="{7EFB03CE-BDC7-4230-8ACE-C190F2C66C5E}" srcOrd="0" destOrd="0" presId="urn:microsoft.com/office/officeart/2005/8/layout/default"/>
    <dgm:cxn modelId="{AF2F27D8-B877-4DA7-B5F8-5EAD075D22B4}" type="presOf" srcId="{CE97B051-DCF4-4C16-90F1-2DCB8CC06AA5}" destId="{286A0C7C-8BF1-43D2-A189-BD47FF3DA037}" srcOrd="0" destOrd="0" presId="urn:microsoft.com/office/officeart/2005/8/layout/default"/>
    <dgm:cxn modelId="{CF9F468E-AE8B-466B-AC40-8DB72B4E623B}" type="presOf" srcId="{C3E40682-8633-464D-A78A-7F2AD68A1C2B}" destId="{77852200-FA05-4C6C-A477-CDD76A906A28}" srcOrd="0" destOrd="0" presId="urn:microsoft.com/office/officeart/2005/8/layout/default"/>
    <dgm:cxn modelId="{EE941596-BA4D-40BD-A95F-80237E545611}" srcId="{C3E40682-8633-464D-A78A-7F2AD68A1C2B}" destId="{010751FF-F569-44A1-8145-DBC7B5B3AEF6}" srcOrd="0" destOrd="0" parTransId="{DE4E91A5-A591-4FB9-B97A-7A4E463EBA0D}" sibTransId="{B3B48D48-8A30-4DFD-8F87-8EB481E9489D}"/>
    <dgm:cxn modelId="{C49136C9-19B7-417D-B88E-68F75E3680ED}" type="presOf" srcId="{8E640A4D-3317-4466-9017-8258F0FE77C5}" destId="{424FB242-BCD6-4B86-BA34-7216CDCCF541}" srcOrd="0" destOrd="0" presId="urn:microsoft.com/office/officeart/2005/8/layout/default"/>
    <dgm:cxn modelId="{183FBD66-3073-4E15-ABF6-A62F6AF53E49}" srcId="{C3E40682-8633-464D-A78A-7F2AD68A1C2B}" destId="{CE97B051-DCF4-4C16-90F1-2DCB8CC06AA5}" srcOrd="1" destOrd="0" parTransId="{7A08E8E2-DE71-4C1F-9560-D473C1991EDC}" sibTransId="{3A1079C0-61B8-4B22-B276-85C2C66BFD85}"/>
    <dgm:cxn modelId="{29FA5542-4F26-41C3-92EC-1C98B6E6405B}" type="presOf" srcId="{010751FF-F569-44A1-8145-DBC7B5B3AEF6}" destId="{E035EB8B-D7E7-423A-9A3C-EBD26DDC9C56}" srcOrd="0" destOrd="0" presId="urn:microsoft.com/office/officeart/2005/8/layout/default"/>
    <dgm:cxn modelId="{AFAB06B4-D654-4722-9DAF-E700D33E01E3}" srcId="{C3E40682-8633-464D-A78A-7F2AD68A1C2B}" destId="{808FCC9D-7374-46E3-8698-93EA1CE5687E}" srcOrd="3" destOrd="0" parTransId="{BBAC6F5D-F984-4B18-8699-32BE3DFE90CB}" sibTransId="{3992F70E-07F5-4D57-9C8D-824923BB1E43}"/>
    <dgm:cxn modelId="{8DB99A52-CA2B-4920-9DB6-F94B0065F95A}" type="presParOf" srcId="{77852200-FA05-4C6C-A477-CDD76A906A28}" destId="{E035EB8B-D7E7-423A-9A3C-EBD26DDC9C56}" srcOrd="0" destOrd="0" presId="urn:microsoft.com/office/officeart/2005/8/layout/default"/>
    <dgm:cxn modelId="{A05DA8B2-FFBC-49F6-BF91-1FCB6FC27535}" type="presParOf" srcId="{77852200-FA05-4C6C-A477-CDD76A906A28}" destId="{1CC53F05-4351-46C4-9770-7400A8957994}" srcOrd="1" destOrd="0" presId="urn:microsoft.com/office/officeart/2005/8/layout/default"/>
    <dgm:cxn modelId="{90767436-EF2E-4306-B900-94D27EEC2962}" type="presParOf" srcId="{77852200-FA05-4C6C-A477-CDD76A906A28}" destId="{286A0C7C-8BF1-43D2-A189-BD47FF3DA037}" srcOrd="2" destOrd="0" presId="urn:microsoft.com/office/officeart/2005/8/layout/default"/>
    <dgm:cxn modelId="{6054FB09-C12E-4BD5-9EA0-E900B181DE49}" type="presParOf" srcId="{77852200-FA05-4C6C-A477-CDD76A906A28}" destId="{6DECD66E-F589-49CA-9979-B93B73A7F48D}" srcOrd="3" destOrd="0" presId="urn:microsoft.com/office/officeart/2005/8/layout/default"/>
    <dgm:cxn modelId="{CAD9896F-B497-4C0E-B113-2CBA5D1F5567}" type="presParOf" srcId="{77852200-FA05-4C6C-A477-CDD76A906A28}" destId="{424FB242-BCD6-4B86-BA34-7216CDCCF541}" srcOrd="4" destOrd="0" presId="urn:microsoft.com/office/officeart/2005/8/layout/default"/>
    <dgm:cxn modelId="{7AEF8D1E-06AB-4927-9EED-EB68AD7D5D2A}" type="presParOf" srcId="{77852200-FA05-4C6C-A477-CDD76A906A28}" destId="{2FADFE11-510E-4B7A-BA43-98D696899BCB}" srcOrd="5" destOrd="0" presId="urn:microsoft.com/office/officeart/2005/8/layout/default"/>
    <dgm:cxn modelId="{1FFF6768-6472-4C56-BDCF-36E9DFA3858A}" type="presParOf" srcId="{77852200-FA05-4C6C-A477-CDD76A906A28}" destId="{7EFB03CE-BDC7-4230-8ACE-C190F2C66C5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33ECCF2-9ACA-4F82-B5A8-9DD284EB5A35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8DD5089D-54A0-4869-9FBF-AD88B40589C0}">
      <dgm:prSet phldrT="[Texto]"/>
      <dgm:spPr/>
      <dgm:t>
        <a:bodyPr/>
        <a:lstStyle/>
        <a:p>
          <a:r>
            <a:rPr lang="en-US" noProof="0" smtClean="0"/>
            <a:t>Coin with larger area</a:t>
          </a:r>
          <a:endParaRPr lang="en-US" noProof="0"/>
        </a:p>
      </dgm:t>
    </dgm:pt>
    <dgm:pt modelId="{95BE8235-ACFD-4EE0-90DB-68D8FE5D8182}" type="parTrans" cxnId="{330E8730-2767-4416-86C3-AC279BE7A78B}">
      <dgm:prSet/>
      <dgm:spPr/>
      <dgm:t>
        <a:bodyPr/>
        <a:lstStyle/>
        <a:p>
          <a:endParaRPr lang="en-US" noProof="0"/>
        </a:p>
      </dgm:t>
    </dgm:pt>
    <dgm:pt modelId="{CF7461EE-ECCD-4433-B721-B8DA817E404E}" type="sibTrans" cxnId="{330E8730-2767-4416-86C3-AC279BE7A78B}">
      <dgm:prSet/>
      <dgm:spPr/>
      <dgm:t>
        <a:bodyPr/>
        <a:lstStyle/>
        <a:p>
          <a:endParaRPr lang="en-US" noProof="0"/>
        </a:p>
      </dgm:t>
    </dgm:pt>
    <dgm:pt modelId="{8D7C9B9F-4D3A-4A11-A6C6-C996D1448A33}">
      <dgm:prSet phldrT="[Texto]"/>
      <dgm:spPr/>
      <dgm:t>
        <a:bodyPr/>
        <a:lstStyle/>
        <a:p>
          <a:r>
            <a:rPr lang="en-US" noProof="0" smtClean="0"/>
            <a:t>Greater damping</a:t>
          </a:r>
          <a:endParaRPr lang="en-US" noProof="0"/>
        </a:p>
      </dgm:t>
    </dgm:pt>
    <dgm:pt modelId="{EEF78E97-D944-42C5-B427-3041FA65A11A}" type="parTrans" cxnId="{A322ECB1-3752-4FCE-9DC4-6A70CD089AA2}">
      <dgm:prSet/>
      <dgm:spPr/>
      <dgm:t>
        <a:bodyPr/>
        <a:lstStyle/>
        <a:p>
          <a:endParaRPr lang="en-US" noProof="0"/>
        </a:p>
      </dgm:t>
    </dgm:pt>
    <dgm:pt modelId="{299E3151-DB9F-43B5-9885-B4E6F8B64A9C}" type="sibTrans" cxnId="{A322ECB1-3752-4FCE-9DC4-6A70CD089AA2}">
      <dgm:prSet/>
      <dgm:spPr/>
      <dgm:t>
        <a:bodyPr/>
        <a:lstStyle/>
        <a:p>
          <a:endParaRPr lang="en-US" noProof="0"/>
        </a:p>
      </dgm:t>
    </dgm:pt>
    <dgm:pt modelId="{6A41BED9-BEDC-486F-9B38-2C66E958B584}">
      <dgm:prSet phldrT="[Texto]"/>
      <dgm:spPr/>
      <dgm:t>
        <a:bodyPr/>
        <a:lstStyle/>
        <a:p>
          <a:r>
            <a:rPr lang="en-US" noProof="0" smtClean="0"/>
            <a:t>Evidence of eddy currents</a:t>
          </a:r>
          <a:endParaRPr lang="en-US" noProof="0"/>
        </a:p>
      </dgm:t>
    </dgm:pt>
    <dgm:pt modelId="{F31B107A-C05E-4A52-AB27-8EC0E1C3AF49}" type="parTrans" cxnId="{1548871F-4C8B-4D15-8886-883737044C71}">
      <dgm:prSet/>
      <dgm:spPr/>
      <dgm:t>
        <a:bodyPr/>
        <a:lstStyle/>
        <a:p>
          <a:endParaRPr lang="en-US" noProof="0"/>
        </a:p>
      </dgm:t>
    </dgm:pt>
    <dgm:pt modelId="{774261B7-602A-47DB-AF6E-E9A13B01953A}" type="sibTrans" cxnId="{1548871F-4C8B-4D15-8886-883737044C71}">
      <dgm:prSet/>
      <dgm:spPr/>
      <dgm:t>
        <a:bodyPr/>
        <a:lstStyle/>
        <a:p>
          <a:endParaRPr lang="en-US" noProof="0"/>
        </a:p>
      </dgm:t>
    </dgm:pt>
    <dgm:pt modelId="{E466E0A4-ABCA-41CE-93B5-B3EAE3F2F45B}" type="pres">
      <dgm:prSet presAssocID="{733ECCF2-9ACA-4F82-B5A8-9DD284EB5A35}" presName="Name0" presStyleCnt="0">
        <dgm:presLayoutVars>
          <dgm:dir/>
          <dgm:resizeHandles val="exact"/>
        </dgm:presLayoutVars>
      </dgm:prSet>
      <dgm:spPr/>
    </dgm:pt>
    <dgm:pt modelId="{31161557-4A2B-4D4F-A509-C4024434375C}" type="pres">
      <dgm:prSet presAssocID="{8DD5089D-54A0-4869-9FBF-AD88B40589C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9DF0BA-81CC-4CC7-9033-E47043D7B628}" type="pres">
      <dgm:prSet presAssocID="{CF7461EE-ECCD-4433-B721-B8DA817E404E}" presName="sibTrans" presStyleLbl="sibTrans2D1" presStyleIdx="0" presStyleCnt="2"/>
      <dgm:spPr/>
      <dgm:t>
        <a:bodyPr/>
        <a:lstStyle/>
        <a:p>
          <a:endParaRPr lang="pt-BR"/>
        </a:p>
      </dgm:t>
    </dgm:pt>
    <dgm:pt modelId="{FDBF96EC-8241-46E0-97C0-FD734DA87022}" type="pres">
      <dgm:prSet presAssocID="{CF7461EE-ECCD-4433-B721-B8DA817E404E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754B2BFC-592F-4283-98D1-DFEC821B5911}" type="pres">
      <dgm:prSet presAssocID="{8D7C9B9F-4D3A-4A11-A6C6-C996D1448A3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BD3EB4-FADA-44FF-BC95-0F0F4C7FEDFB}" type="pres">
      <dgm:prSet presAssocID="{299E3151-DB9F-43B5-9885-B4E6F8B64A9C}" presName="sibTrans" presStyleLbl="sibTrans2D1" presStyleIdx="1" presStyleCnt="2"/>
      <dgm:spPr/>
      <dgm:t>
        <a:bodyPr/>
        <a:lstStyle/>
        <a:p>
          <a:endParaRPr lang="pt-BR"/>
        </a:p>
      </dgm:t>
    </dgm:pt>
    <dgm:pt modelId="{C6F370B7-8803-42DF-B239-71190AA894E3}" type="pres">
      <dgm:prSet presAssocID="{299E3151-DB9F-43B5-9885-B4E6F8B64A9C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923A19AE-2358-4547-A3AC-5AB4C71AE992}" type="pres">
      <dgm:prSet presAssocID="{6A41BED9-BEDC-486F-9B38-2C66E958B58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30E8730-2767-4416-86C3-AC279BE7A78B}" srcId="{733ECCF2-9ACA-4F82-B5A8-9DD284EB5A35}" destId="{8DD5089D-54A0-4869-9FBF-AD88B40589C0}" srcOrd="0" destOrd="0" parTransId="{95BE8235-ACFD-4EE0-90DB-68D8FE5D8182}" sibTransId="{CF7461EE-ECCD-4433-B721-B8DA817E404E}"/>
    <dgm:cxn modelId="{1CA45A34-622F-424C-87A8-C50D5AD6753F}" type="presOf" srcId="{299E3151-DB9F-43B5-9885-B4E6F8B64A9C}" destId="{C6F370B7-8803-42DF-B239-71190AA894E3}" srcOrd="1" destOrd="0" presId="urn:microsoft.com/office/officeart/2005/8/layout/process1"/>
    <dgm:cxn modelId="{A322ECB1-3752-4FCE-9DC4-6A70CD089AA2}" srcId="{733ECCF2-9ACA-4F82-B5A8-9DD284EB5A35}" destId="{8D7C9B9F-4D3A-4A11-A6C6-C996D1448A33}" srcOrd="1" destOrd="0" parTransId="{EEF78E97-D944-42C5-B427-3041FA65A11A}" sibTransId="{299E3151-DB9F-43B5-9885-B4E6F8B64A9C}"/>
    <dgm:cxn modelId="{20F3F3FA-F70E-435F-8089-F5B23003DCC3}" type="presOf" srcId="{299E3151-DB9F-43B5-9885-B4E6F8B64A9C}" destId="{EFBD3EB4-FADA-44FF-BC95-0F0F4C7FEDFB}" srcOrd="0" destOrd="0" presId="urn:microsoft.com/office/officeart/2005/8/layout/process1"/>
    <dgm:cxn modelId="{2CD682E6-1E59-4792-AC06-AB0BD02953C5}" type="presOf" srcId="{8D7C9B9F-4D3A-4A11-A6C6-C996D1448A33}" destId="{754B2BFC-592F-4283-98D1-DFEC821B5911}" srcOrd="0" destOrd="0" presId="urn:microsoft.com/office/officeart/2005/8/layout/process1"/>
    <dgm:cxn modelId="{BC9989CF-88FB-4897-8E12-8CABC2957D61}" type="presOf" srcId="{733ECCF2-9ACA-4F82-B5A8-9DD284EB5A35}" destId="{E466E0A4-ABCA-41CE-93B5-B3EAE3F2F45B}" srcOrd="0" destOrd="0" presId="urn:microsoft.com/office/officeart/2005/8/layout/process1"/>
    <dgm:cxn modelId="{47DB1E53-BEA1-4365-98D0-BBFF434BDD09}" type="presOf" srcId="{CF7461EE-ECCD-4433-B721-B8DA817E404E}" destId="{6B9DF0BA-81CC-4CC7-9033-E47043D7B628}" srcOrd="0" destOrd="0" presId="urn:microsoft.com/office/officeart/2005/8/layout/process1"/>
    <dgm:cxn modelId="{0342ACF9-E195-43F1-9655-46DFC0B24901}" type="presOf" srcId="{8DD5089D-54A0-4869-9FBF-AD88B40589C0}" destId="{31161557-4A2B-4D4F-A509-C4024434375C}" srcOrd="0" destOrd="0" presId="urn:microsoft.com/office/officeart/2005/8/layout/process1"/>
    <dgm:cxn modelId="{15AD05C6-0864-4F25-A488-B20C09780367}" type="presOf" srcId="{6A41BED9-BEDC-486F-9B38-2C66E958B584}" destId="{923A19AE-2358-4547-A3AC-5AB4C71AE992}" srcOrd="0" destOrd="0" presId="urn:microsoft.com/office/officeart/2005/8/layout/process1"/>
    <dgm:cxn modelId="{1548871F-4C8B-4D15-8886-883737044C71}" srcId="{733ECCF2-9ACA-4F82-B5A8-9DD284EB5A35}" destId="{6A41BED9-BEDC-486F-9B38-2C66E958B584}" srcOrd="2" destOrd="0" parTransId="{F31B107A-C05E-4A52-AB27-8EC0E1C3AF49}" sibTransId="{774261B7-602A-47DB-AF6E-E9A13B01953A}"/>
    <dgm:cxn modelId="{0B99A103-F4A1-4929-8C9D-65E400FF5AC2}" type="presOf" srcId="{CF7461EE-ECCD-4433-B721-B8DA817E404E}" destId="{FDBF96EC-8241-46E0-97C0-FD734DA87022}" srcOrd="1" destOrd="0" presId="urn:microsoft.com/office/officeart/2005/8/layout/process1"/>
    <dgm:cxn modelId="{DC5D959C-7683-4691-AF77-4E41F9B13B6A}" type="presParOf" srcId="{E466E0A4-ABCA-41CE-93B5-B3EAE3F2F45B}" destId="{31161557-4A2B-4D4F-A509-C4024434375C}" srcOrd="0" destOrd="0" presId="urn:microsoft.com/office/officeart/2005/8/layout/process1"/>
    <dgm:cxn modelId="{3AF18455-578A-4E13-9493-055EF64732C5}" type="presParOf" srcId="{E466E0A4-ABCA-41CE-93B5-B3EAE3F2F45B}" destId="{6B9DF0BA-81CC-4CC7-9033-E47043D7B628}" srcOrd="1" destOrd="0" presId="urn:microsoft.com/office/officeart/2005/8/layout/process1"/>
    <dgm:cxn modelId="{05AD829D-9952-4EBF-B1E1-90D0209F1806}" type="presParOf" srcId="{6B9DF0BA-81CC-4CC7-9033-E47043D7B628}" destId="{FDBF96EC-8241-46E0-97C0-FD734DA87022}" srcOrd="0" destOrd="0" presId="urn:microsoft.com/office/officeart/2005/8/layout/process1"/>
    <dgm:cxn modelId="{8398EC95-E5F8-4476-8131-3384FFC6216D}" type="presParOf" srcId="{E466E0A4-ABCA-41CE-93B5-B3EAE3F2F45B}" destId="{754B2BFC-592F-4283-98D1-DFEC821B5911}" srcOrd="2" destOrd="0" presId="urn:microsoft.com/office/officeart/2005/8/layout/process1"/>
    <dgm:cxn modelId="{334A1142-23F3-4132-B39B-36B351C90279}" type="presParOf" srcId="{E466E0A4-ABCA-41CE-93B5-B3EAE3F2F45B}" destId="{EFBD3EB4-FADA-44FF-BC95-0F0F4C7FEDFB}" srcOrd="3" destOrd="0" presId="urn:microsoft.com/office/officeart/2005/8/layout/process1"/>
    <dgm:cxn modelId="{86F47415-41C7-4D7E-B4FD-08420A280DF8}" type="presParOf" srcId="{EFBD3EB4-FADA-44FF-BC95-0F0F4C7FEDFB}" destId="{C6F370B7-8803-42DF-B239-71190AA894E3}" srcOrd="0" destOrd="0" presId="urn:microsoft.com/office/officeart/2005/8/layout/process1"/>
    <dgm:cxn modelId="{9E0D184A-53E0-4ACD-A8E7-FD17CCC6A615}" type="presParOf" srcId="{E466E0A4-ABCA-41CE-93B5-B3EAE3F2F45B}" destId="{923A19AE-2358-4547-A3AC-5AB4C71AE99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3E40682-8633-464D-A78A-7F2AD68A1C2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010751FF-F569-44A1-8145-DBC7B5B3AEF6}">
      <dgm:prSet phldrT="[Texto]"/>
      <dgm:spPr/>
      <dgm:t>
        <a:bodyPr/>
        <a:lstStyle/>
        <a:p>
          <a:r>
            <a:rPr lang="en-US" noProof="0" dirty="0" smtClean="0"/>
            <a:t>Weight</a:t>
          </a:r>
          <a:endParaRPr lang="en-US" noProof="0" dirty="0"/>
        </a:p>
      </dgm:t>
    </dgm:pt>
    <dgm:pt modelId="{DE4E91A5-A591-4FB9-B97A-7A4E463EBA0D}" type="parTrans" cxnId="{EE941596-BA4D-40BD-A95F-80237E545611}">
      <dgm:prSet/>
      <dgm:spPr/>
      <dgm:t>
        <a:bodyPr/>
        <a:lstStyle/>
        <a:p>
          <a:endParaRPr lang="en-US" noProof="0"/>
        </a:p>
      </dgm:t>
    </dgm:pt>
    <dgm:pt modelId="{B3B48D48-8A30-4DFD-8F87-8EB481E9489D}" type="sibTrans" cxnId="{EE941596-BA4D-40BD-A95F-80237E545611}">
      <dgm:prSet/>
      <dgm:spPr/>
      <dgm:t>
        <a:bodyPr/>
        <a:lstStyle/>
        <a:p>
          <a:endParaRPr lang="en-US" noProof="0"/>
        </a:p>
      </dgm:t>
    </dgm:pt>
    <dgm:pt modelId="{CE97B051-DCF4-4C16-90F1-2DCB8CC06AA5}">
      <dgm:prSet phldrT="[Texto]"/>
      <dgm:spPr>
        <a:solidFill>
          <a:schemeClr val="accent3"/>
        </a:solidFill>
      </dgm:spPr>
      <dgm:t>
        <a:bodyPr/>
        <a:lstStyle/>
        <a:p>
          <a:r>
            <a:rPr lang="en-US" noProof="0" dirty="0" smtClean="0"/>
            <a:t>Threshold angle</a:t>
          </a:r>
          <a:endParaRPr lang="en-US" noProof="0" dirty="0"/>
        </a:p>
      </dgm:t>
    </dgm:pt>
    <dgm:pt modelId="{7A08E8E2-DE71-4C1F-9560-D473C1991EDC}" type="parTrans" cxnId="{183FBD66-3073-4E15-ABF6-A62F6AF53E49}">
      <dgm:prSet/>
      <dgm:spPr/>
      <dgm:t>
        <a:bodyPr/>
        <a:lstStyle/>
        <a:p>
          <a:endParaRPr lang="en-US" noProof="0"/>
        </a:p>
      </dgm:t>
    </dgm:pt>
    <dgm:pt modelId="{3A1079C0-61B8-4B22-B276-85C2C66BFD85}" type="sibTrans" cxnId="{183FBD66-3073-4E15-ABF6-A62F6AF53E49}">
      <dgm:prSet/>
      <dgm:spPr/>
      <dgm:t>
        <a:bodyPr/>
        <a:lstStyle/>
        <a:p>
          <a:endParaRPr lang="en-US" noProof="0"/>
        </a:p>
      </dgm:t>
    </dgm:pt>
    <dgm:pt modelId="{8E640A4D-3317-4466-9017-8258F0FE77C5}">
      <dgm:prSet phldrT="[Texto]"/>
      <dgm:spPr/>
      <dgm:t>
        <a:bodyPr/>
        <a:lstStyle/>
        <a:p>
          <a:r>
            <a:rPr lang="en-US" noProof="0" dirty="0" smtClean="0"/>
            <a:t>Magnet</a:t>
          </a:r>
          <a:endParaRPr lang="en-US" noProof="0" dirty="0"/>
        </a:p>
      </dgm:t>
    </dgm:pt>
    <dgm:pt modelId="{5F6DD1CB-950C-4512-A1B5-35DB716369DA}" type="parTrans" cxnId="{CD42298E-6539-4FA8-B817-6CC730C29DF2}">
      <dgm:prSet/>
      <dgm:spPr/>
      <dgm:t>
        <a:bodyPr/>
        <a:lstStyle/>
        <a:p>
          <a:endParaRPr lang="en-US" noProof="0"/>
        </a:p>
      </dgm:t>
    </dgm:pt>
    <dgm:pt modelId="{F97F65E6-F6BD-4480-BC57-BDCA45E2715E}" type="sibTrans" cxnId="{CD42298E-6539-4FA8-B817-6CC730C29DF2}">
      <dgm:prSet/>
      <dgm:spPr/>
      <dgm:t>
        <a:bodyPr/>
        <a:lstStyle/>
        <a:p>
          <a:endParaRPr lang="en-US" noProof="0"/>
        </a:p>
      </dgm:t>
    </dgm:pt>
    <dgm:pt modelId="{808FCC9D-7374-46E3-8698-93EA1CE5687E}">
      <dgm:prSet/>
      <dgm:spPr/>
      <dgm:t>
        <a:bodyPr/>
        <a:lstStyle/>
        <a:p>
          <a:r>
            <a:rPr lang="pt-BR" noProof="0" dirty="0"/>
            <a:t>Oscillations</a:t>
          </a:r>
        </a:p>
      </dgm:t>
    </dgm:pt>
    <dgm:pt modelId="{BBAC6F5D-F984-4B18-8699-32BE3DFE90CB}" type="parTrans" cxnId="{AFAB06B4-D654-4722-9DAF-E700D33E01E3}">
      <dgm:prSet/>
      <dgm:spPr/>
      <dgm:t>
        <a:bodyPr/>
        <a:lstStyle/>
        <a:p>
          <a:endParaRPr lang="pt-BR"/>
        </a:p>
      </dgm:t>
    </dgm:pt>
    <dgm:pt modelId="{3992F70E-07F5-4D57-9C8D-824923BB1E43}" type="sibTrans" cxnId="{AFAB06B4-D654-4722-9DAF-E700D33E01E3}">
      <dgm:prSet/>
      <dgm:spPr/>
      <dgm:t>
        <a:bodyPr/>
        <a:lstStyle/>
        <a:p>
          <a:endParaRPr lang="pt-BR"/>
        </a:p>
      </dgm:t>
    </dgm:pt>
    <dgm:pt modelId="{77852200-FA05-4C6C-A477-CDD76A906A28}" type="pres">
      <dgm:prSet presAssocID="{C3E40682-8633-464D-A78A-7F2AD68A1C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035EB8B-D7E7-423A-9A3C-EBD26DDC9C56}" type="pres">
      <dgm:prSet presAssocID="{010751FF-F569-44A1-8145-DBC7B5B3AEF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C53F05-4351-46C4-9770-7400A8957994}" type="pres">
      <dgm:prSet presAssocID="{B3B48D48-8A30-4DFD-8F87-8EB481E9489D}" presName="sibTrans" presStyleCnt="0"/>
      <dgm:spPr/>
      <dgm:t>
        <a:bodyPr/>
        <a:lstStyle/>
        <a:p>
          <a:endParaRPr lang="pt-BR"/>
        </a:p>
      </dgm:t>
    </dgm:pt>
    <dgm:pt modelId="{286A0C7C-8BF1-43D2-A189-BD47FF3DA037}" type="pres">
      <dgm:prSet presAssocID="{CE97B051-DCF4-4C16-90F1-2DCB8CC06AA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ECD66E-F589-49CA-9979-B93B73A7F48D}" type="pres">
      <dgm:prSet presAssocID="{3A1079C0-61B8-4B22-B276-85C2C66BFD85}" presName="sibTrans" presStyleCnt="0"/>
      <dgm:spPr/>
      <dgm:t>
        <a:bodyPr/>
        <a:lstStyle/>
        <a:p>
          <a:endParaRPr lang="pt-BR"/>
        </a:p>
      </dgm:t>
    </dgm:pt>
    <dgm:pt modelId="{424FB242-BCD6-4B86-BA34-7216CDCCF541}" type="pres">
      <dgm:prSet presAssocID="{8E640A4D-3317-4466-9017-8258F0FE77C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ADFE11-510E-4B7A-BA43-98D696899BCB}" type="pres">
      <dgm:prSet presAssocID="{F97F65E6-F6BD-4480-BC57-BDCA45E2715E}" presName="sibTrans" presStyleCnt="0"/>
      <dgm:spPr/>
      <dgm:t>
        <a:bodyPr/>
        <a:lstStyle/>
        <a:p>
          <a:endParaRPr lang="pt-BR"/>
        </a:p>
      </dgm:t>
    </dgm:pt>
    <dgm:pt modelId="{7EFB03CE-BDC7-4230-8ACE-C190F2C66C5E}" type="pres">
      <dgm:prSet presAssocID="{808FCC9D-7374-46E3-8698-93EA1CE5687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D42298E-6539-4FA8-B817-6CC730C29DF2}" srcId="{C3E40682-8633-464D-A78A-7F2AD68A1C2B}" destId="{8E640A4D-3317-4466-9017-8258F0FE77C5}" srcOrd="2" destOrd="0" parTransId="{5F6DD1CB-950C-4512-A1B5-35DB716369DA}" sibTransId="{F97F65E6-F6BD-4480-BC57-BDCA45E2715E}"/>
    <dgm:cxn modelId="{3970F0FD-5252-4AB7-AA3A-E4A4E47C8D28}" type="presOf" srcId="{C3E40682-8633-464D-A78A-7F2AD68A1C2B}" destId="{77852200-FA05-4C6C-A477-CDD76A906A28}" srcOrd="0" destOrd="0" presId="urn:microsoft.com/office/officeart/2005/8/layout/default"/>
    <dgm:cxn modelId="{02720CF3-F9DC-40DE-A386-FA0720B6FE09}" type="presOf" srcId="{010751FF-F569-44A1-8145-DBC7B5B3AEF6}" destId="{E035EB8B-D7E7-423A-9A3C-EBD26DDC9C56}" srcOrd="0" destOrd="0" presId="urn:microsoft.com/office/officeart/2005/8/layout/default"/>
    <dgm:cxn modelId="{99184D33-079E-4A61-B5C9-A9CEA2FFA14C}" type="presOf" srcId="{8E640A4D-3317-4466-9017-8258F0FE77C5}" destId="{424FB242-BCD6-4B86-BA34-7216CDCCF541}" srcOrd="0" destOrd="0" presId="urn:microsoft.com/office/officeart/2005/8/layout/default"/>
    <dgm:cxn modelId="{99503A2C-35EB-4722-8D53-407407AA2C38}" type="presOf" srcId="{CE97B051-DCF4-4C16-90F1-2DCB8CC06AA5}" destId="{286A0C7C-8BF1-43D2-A189-BD47FF3DA037}" srcOrd="0" destOrd="0" presId="urn:microsoft.com/office/officeart/2005/8/layout/default"/>
    <dgm:cxn modelId="{EE941596-BA4D-40BD-A95F-80237E545611}" srcId="{C3E40682-8633-464D-A78A-7F2AD68A1C2B}" destId="{010751FF-F569-44A1-8145-DBC7B5B3AEF6}" srcOrd="0" destOrd="0" parTransId="{DE4E91A5-A591-4FB9-B97A-7A4E463EBA0D}" sibTransId="{B3B48D48-8A30-4DFD-8F87-8EB481E9489D}"/>
    <dgm:cxn modelId="{183FBD66-3073-4E15-ABF6-A62F6AF53E49}" srcId="{C3E40682-8633-464D-A78A-7F2AD68A1C2B}" destId="{CE97B051-DCF4-4C16-90F1-2DCB8CC06AA5}" srcOrd="1" destOrd="0" parTransId="{7A08E8E2-DE71-4C1F-9560-D473C1991EDC}" sibTransId="{3A1079C0-61B8-4B22-B276-85C2C66BFD85}"/>
    <dgm:cxn modelId="{5EC4F823-8FE9-4846-BBE8-38BC8E7DAE16}" type="presOf" srcId="{808FCC9D-7374-46E3-8698-93EA1CE5687E}" destId="{7EFB03CE-BDC7-4230-8ACE-C190F2C66C5E}" srcOrd="0" destOrd="0" presId="urn:microsoft.com/office/officeart/2005/8/layout/default"/>
    <dgm:cxn modelId="{AFAB06B4-D654-4722-9DAF-E700D33E01E3}" srcId="{C3E40682-8633-464D-A78A-7F2AD68A1C2B}" destId="{808FCC9D-7374-46E3-8698-93EA1CE5687E}" srcOrd="3" destOrd="0" parTransId="{BBAC6F5D-F984-4B18-8699-32BE3DFE90CB}" sibTransId="{3992F70E-07F5-4D57-9C8D-824923BB1E43}"/>
    <dgm:cxn modelId="{CEB24E7C-633C-40A1-B6D1-3869EA26089B}" type="presParOf" srcId="{77852200-FA05-4C6C-A477-CDD76A906A28}" destId="{E035EB8B-D7E7-423A-9A3C-EBD26DDC9C56}" srcOrd="0" destOrd="0" presId="urn:microsoft.com/office/officeart/2005/8/layout/default"/>
    <dgm:cxn modelId="{44C39280-4D4C-4C4E-B46E-C92FCC7A049D}" type="presParOf" srcId="{77852200-FA05-4C6C-A477-CDD76A906A28}" destId="{1CC53F05-4351-46C4-9770-7400A8957994}" srcOrd="1" destOrd="0" presId="urn:microsoft.com/office/officeart/2005/8/layout/default"/>
    <dgm:cxn modelId="{66B51ACA-4D30-4566-8F0E-89C3E0308015}" type="presParOf" srcId="{77852200-FA05-4C6C-A477-CDD76A906A28}" destId="{286A0C7C-8BF1-43D2-A189-BD47FF3DA037}" srcOrd="2" destOrd="0" presId="urn:microsoft.com/office/officeart/2005/8/layout/default"/>
    <dgm:cxn modelId="{7B5146AD-F9CB-4C4B-8E4E-A3E1C4B6322B}" type="presParOf" srcId="{77852200-FA05-4C6C-A477-CDD76A906A28}" destId="{6DECD66E-F589-49CA-9979-B93B73A7F48D}" srcOrd="3" destOrd="0" presId="urn:microsoft.com/office/officeart/2005/8/layout/default"/>
    <dgm:cxn modelId="{FCFCDFB6-FF7D-481B-A766-68EC7D4663CC}" type="presParOf" srcId="{77852200-FA05-4C6C-A477-CDD76A906A28}" destId="{424FB242-BCD6-4B86-BA34-7216CDCCF541}" srcOrd="4" destOrd="0" presId="urn:microsoft.com/office/officeart/2005/8/layout/default"/>
    <dgm:cxn modelId="{761663D4-1ED8-40CC-A674-D7F8C80B49EE}" type="presParOf" srcId="{77852200-FA05-4C6C-A477-CDD76A906A28}" destId="{2FADFE11-510E-4B7A-BA43-98D696899BCB}" srcOrd="5" destOrd="0" presId="urn:microsoft.com/office/officeart/2005/8/layout/default"/>
    <dgm:cxn modelId="{706C0B29-CDE0-4A54-9CB6-01C269C6B9A1}" type="presParOf" srcId="{77852200-FA05-4C6C-A477-CDD76A906A28}" destId="{7EFB03CE-BDC7-4230-8ACE-C190F2C66C5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968014-036D-406D-B6A3-CEE9B85E4428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2FEB64B0-756A-47DF-AFB2-4CF061D2F464}">
      <dgm:prSet phldrT="[Texto]"/>
      <dgm:spPr/>
      <dgm:t>
        <a:bodyPr/>
        <a:lstStyle/>
        <a:p>
          <a:r>
            <a:rPr lang="en-US" noProof="0" smtClean="0"/>
            <a:t>tan³θ</a:t>
          </a:r>
          <a:r>
            <a:rPr lang="en-US" baseline="-25000" noProof="0" smtClean="0"/>
            <a:t>1 </a:t>
          </a:r>
          <a:r>
            <a:rPr lang="en-US" noProof="0" smtClean="0"/>
            <a:t>&lt; r</a:t>
          </a:r>
          <a:r>
            <a:rPr lang="en-US" baseline="-25000" noProof="0" smtClean="0"/>
            <a:t>2</a:t>
          </a:r>
          <a:r>
            <a:rPr lang="en-US" noProof="0" smtClean="0"/>
            <a:t>/r</a:t>
          </a:r>
          <a:r>
            <a:rPr lang="en-US" baseline="-25000" noProof="0" smtClean="0"/>
            <a:t>1</a:t>
          </a:r>
          <a:r>
            <a:rPr lang="en-US" noProof="0" smtClean="0"/>
            <a:t> </a:t>
          </a:r>
          <a:endParaRPr lang="en-US" noProof="0"/>
        </a:p>
      </dgm:t>
    </dgm:pt>
    <dgm:pt modelId="{B1C2129A-8282-4DF1-AF62-B560539859D9}" type="parTrans" cxnId="{5EE06898-EA1B-4D26-810E-B38987DCDFD5}">
      <dgm:prSet/>
      <dgm:spPr/>
      <dgm:t>
        <a:bodyPr/>
        <a:lstStyle/>
        <a:p>
          <a:endParaRPr lang="en-US" noProof="0"/>
        </a:p>
      </dgm:t>
    </dgm:pt>
    <dgm:pt modelId="{BCEC567C-B5FF-47CF-A99F-B7FBEBE1CC7A}" type="sibTrans" cxnId="{5EE06898-EA1B-4D26-810E-B38987DCDFD5}">
      <dgm:prSet/>
      <dgm:spPr/>
      <dgm:t>
        <a:bodyPr/>
        <a:lstStyle/>
        <a:p>
          <a:endParaRPr lang="en-US" noProof="0"/>
        </a:p>
      </dgm:t>
    </dgm:pt>
    <dgm:pt modelId="{81B3D839-B0E1-4467-89D3-3EFA2BA5DF0B}">
      <dgm:prSet phldrT="[Texto]"/>
      <dgm:spPr/>
      <dgm:t>
        <a:bodyPr/>
        <a:lstStyle/>
        <a:p>
          <a:r>
            <a:rPr lang="en-US" noProof="0" smtClean="0"/>
            <a:t>The coin falls over the magnet.</a:t>
          </a:r>
          <a:endParaRPr lang="en-US" noProof="0"/>
        </a:p>
      </dgm:t>
    </dgm:pt>
    <dgm:pt modelId="{43F4F239-89E2-4E69-B23E-7183AD8DCEF1}" type="parTrans" cxnId="{BD1CA3E6-6313-409C-9B84-A8E7790AA782}">
      <dgm:prSet/>
      <dgm:spPr/>
      <dgm:t>
        <a:bodyPr/>
        <a:lstStyle/>
        <a:p>
          <a:endParaRPr lang="en-US" noProof="0"/>
        </a:p>
      </dgm:t>
    </dgm:pt>
    <dgm:pt modelId="{29655053-B69E-4A55-9147-C45CEB6C4F04}" type="sibTrans" cxnId="{BD1CA3E6-6313-409C-9B84-A8E7790AA782}">
      <dgm:prSet/>
      <dgm:spPr/>
      <dgm:t>
        <a:bodyPr/>
        <a:lstStyle/>
        <a:p>
          <a:endParaRPr lang="en-US" noProof="0"/>
        </a:p>
      </dgm:t>
    </dgm:pt>
    <dgm:pt modelId="{F1556053-46A2-49A3-8992-8543A1CC3534}">
      <dgm:prSet phldrT="[Texto]"/>
      <dgm:spPr/>
      <dgm:t>
        <a:bodyPr/>
        <a:lstStyle/>
        <a:p>
          <a:r>
            <a:rPr lang="en-US" noProof="0" smtClean="0"/>
            <a:t>tan³θ</a:t>
          </a:r>
          <a:r>
            <a:rPr lang="en-US" baseline="-25000" noProof="0" smtClean="0"/>
            <a:t>1 </a:t>
          </a:r>
          <a:r>
            <a:rPr lang="en-US" noProof="0" smtClean="0"/>
            <a:t>= r</a:t>
          </a:r>
          <a:r>
            <a:rPr lang="en-US" baseline="-25000" noProof="0" smtClean="0"/>
            <a:t>2</a:t>
          </a:r>
          <a:r>
            <a:rPr lang="en-US" noProof="0" smtClean="0"/>
            <a:t>/r</a:t>
          </a:r>
          <a:r>
            <a:rPr lang="en-US" baseline="-25000" noProof="0" smtClean="0"/>
            <a:t>1</a:t>
          </a:r>
          <a:endParaRPr lang="en-US" noProof="0"/>
        </a:p>
      </dgm:t>
    </dgm:pt>
    <dgm:pt modelId="{AF83EC21-463D-4F33-9F39-5F1A453415DD}" type="parTrans" cxnId="{108D93E8-303B-44EC-9157-4B32F851274F}">
      <dgm:prSet/>
      <dgm:spPr/>
      <dgm:t>
        <a:bodyPr/>
        <a:lstStyle/>
        <a:p>
          <a:endParaRPr lang="en-US" noProof="0"/>
        </a:p>
      </dgm:t>
    </dgm:pt>
    <dgm:pt modelId="{F6887E3B-EBE1-4E88-8EBB-E48174FDD853}" type="sibTrans" cxnId="{108D93E8-303B-44EC-9157-4B32F851274F}">
      <dgm:prSet/>
      <dgm:spPr/>
      <dgm:t>
        <a:bodyPr/>
        <a:lstStyle/>
        <a:p>
          <a:endParaRPr lang="en-US" noProof="0"/>
        </a:p>
      </dgm:t>
    </dgm:pt>
    <dgm:pt modelId="{784E8A49-1670-4871-8D94-634FA65D8F41}">
      <dgm:prSet phldrT="[Texto]"/>
      <dgm:spPr/>
      <dgm:t>
        <a:bodyPr/>
        <a:lstStyle/>
        <a:p>
          <a:r>
            <a:rPr lang="en-US" baseline="0" noProof="0" dirty="0" smtClean="0"/>
            <a:t>The coin is in instable equilibrium.</a:t>
          </a:r>
          <a:endParaRPr lang="en-US" baseline="0" noProof="0" dirty="0"/>
        </a:p>
      </dgm:t>
    </dgm:pt>
    <dgm:pt modelId="{358C8201-D885-4426-B402-D4FEE63BC161}" type="parTrans" cxnId="{505B8350-7525-4519-B918-B313B30BEFFB}">
      <dgm:prSet/>
      <dgm:spPr/>
      <dgm:t>
        <a:bodyPr/>
        <a:lstStyle/>
        <a:p>
          <a:endParaRPr lang="en-US" noProof="0"/>
        </a:p>
      </dgm:t>
    </dgm:pt>
    <dgm:pt modelId="{34E4254D-2465-4987-822B-CAA3AF274525}" type="sibTrans" cxnId="{505B8350-7525-4519-B918-B313B30BEFFB}">
      <dgm:prSet/>
      <dgm:spPr/>
      <dgm:t>
        <a:bodyPr/>
        <a:lstStyle/>
        <a:p>
          <a:endParaRPr lang="en-US" noProof="0"/>
        </a:p>
      </dgm:t>
    </dgm:pt>
    <dgm:pt modelId="{35D74EB4-5833-4074-938C-E2C7FB03A941}">
      <dgm:prSet phldrT="[Texto]"/>
      <dgm:spPr/>
      <dgm:t>
        <a:bodyPr/>
        <a:lstStyle/>
        <a:p>
          <a:r>
            <a:rPr lang="en-US" noProof="0" smtClean="0"/>
            <a:t>tan³θ</a:t>
          </a:r>
          <a:r>
            <a:rPr lang="en-US" baseline="-25000" noProof="0" smtClean="0"/>
            <a:t>1 </a:t>
          </a:r>
          <a:r>
            <a:rPr lang="en-US" noProof="0" smtClean="0"/>
            <a:t>&gt; r</a:t>
          </a:r>
          <a:r>
            <a:rPr lang="en-US" baseline="-25000" noProof="0" smtClean="0"/>
            <a:t>2</a:t>
          </a:r>
          <a:r>
            <a:rPr lang="en-US" noProof="0" smtClean="0"/>
            <a:t>/r</a:t>
          </a:r>
          <a:r>
            <a:rPr lang="en-US" baseline="-25000" noProof="0" smtClean="0"/>
            <a:t>1</a:t>
          </a:r>
          <a:endParaRPr lang="en-US" noProof="0"/>
        </a:p>
      </dgm:t>
    </dgm:pt>
    <dgm:pt modelId="{3433EFEA-CC7B-4BE6-A5E6-BE888FE58988}" type="parTrans" cxnId="{EE06009D-EBB0-464D-8F04-46F38169BC14}">
      <dgm:prSet/>
      <dgm:spPr/>
      <dgm:t>
        <a:bodyPr/>
        <a:lstStyle/>
        <a:p>
          <a:endParaRPr lang="en-US" noProof="0"/>
        </a:p>
      </dgm:t>
    </dgm:pt>
    <dgm:pt modelId="{CC072FF7-A5DA-49F9-B28E-C4351AEA0D6E}" type="sibTrans" cxnId="{EE06009D-EBB0-464D-8F04-46F38169BC14}">
      <dgm:prSet/>
      <dgm:spPr/>
      <dgm:t>
        <a:bodyPr/>
        <a:lstStyle/>
        <a:p>
          <a:endParaRPr lang="en-US" noProof="0"/>
        </a:p>
      </dgm:t>
    </dgm:pt>
    <dgm:pt modelId="{75E51818-77D7-43ED-963C-D6BB9BA7BE39}">
      <dgm:prSet phldrT="[Texto]"/>
      <dgm:spPr/>
      <dgm:t>
        <a:bodyPr/>
        <a:lstStyle/>
        <a:p>
          <a:r>
            <a:rPr lang="en-US" noProof="0" dirty="0" smtClean="0"/>
            <a:t>The</a:t>
          </a:r>
          <a:r>
            <a:rPr lang="en-US" baseline="0" noProof="0" dirty="0" smtClean="0"/>
            <a:t> coin comes back to the original position.</a:t>
          </a:r>
          <a:endParaRPr lang="en-US" noProof="0" dirty="0"/>
        </a:p>
      </dgm:t>
    </dgm:pt>
    <dgm:pt modelId="{A640EB71-CA0C-42D0-BAAC-53436C7A9B25}" type="parTrans" cxnId="{5E7CB0A5-9CD7-46D8-8A30-EDBCA89E32E0}">
      <dgm:prSet/>
      <dgm:spPr/>
      <dgm:t>
        <a:bodyPr/>
        <a:lstStyle/>
        <a:p>
          <a:endParaRPr lang="en-US" noProof="0"/>
        </a:p>
      </dgm:t>
    </dgm:pt>
    <dgm:pt modelId="{BE4AC800-DA04-43C2-8672-ABA94FEDA8F7}" type="sibTrans" cxnId="{5E7CB0A5-9CD7-46D8-8A30-EDBCA89E32E0}">
      <dgm:prSet/>
      <dgm:spPr/>
      <dgm:t>
        <a:bodyPr/>
        <a:lstStyle/>
        <a:p>
          <a:endParaRPr lang="en-US" noProof="0"/>
        </a:p>
      </dgm:t>
    </dgm:pt>
    <dgm:pt modelId="{7294AD8E-8A0B-4BCA-B3B0-322D309A4A0B}" type="pres">
      <dgm:prSet presAssocID="{FA968014-036D-406D-B6A3-CEE9B85E44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FEAC2D2-5E42-4CE1-93E1-052F9A1B0BC0}" type="pres">
      <dgm:prSet presAssocID="{2FEB64B0-756A-47DF-AFB2-4CF061D2F464}" presName="linNode" presStyleCnt="0"/>
      <dgm:spPr/>
      <dgm:t>
        <a:bodyPr/>
        <a:lstStyle/>
        <a:p>
          <a:endParaRPr lang="pt-BR"/>
        </a:p>
      </dgm:t>
    </dgm:pt>
    <dgm:pt modelId="{316E53D3-CAA3-4EFA-A150-B7643C6FB9DE}" type="pres">
      <dgm:prSet presAssocID="{2FEB64B0-756A-47DF-AFB2-4CF061D2F46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2272E2-F2B9-4650-A116-25175CD20CEE}" type="pres">
      <dgm:prSet presAssocID="{2FEB64B0-756A-47DF-AFB2-4CF061D2F46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40FD7D-F425-44EB-B068-B596BE48C2AF}" type="pres">
      <dgm:prSet presAssocID="{BCEC567C-B5FF-47CF-A99F-B7FBEBE1CC7A}" presName="sp" presStyleCnt="0"/>
      <dgm:spPr/>
      <dgm:t>
        <a:bodyPr/>
        <a:lstStyle/>
        <a:p>
          <a:endParaRPr lang="pt-BR"/>
        </a:p>
      </dgm:t>
    </dgm:pt>
    <dgm:pt modelId="{6850AE4F-44DB-4F9E-95D0-3F13184E63EB}" type="pres">
      <dgm:prSet presAssocID="{F1556053-46A2-49A3-8992-8543A1CC3534}" presName="linNode" presStyleCnt="0"/>
      <dgm:spPr/>
      <dgm:t>
        <a:bodyPr/>
        <a:lstStyle/>
        <a:p>
          <a:endParaRPr lang="pt-BR"/>
        </a:p>
      </dgm:t>
    </dgm:pt>
    <dgm:pt modelId="{463804A8-9EF2-4477-9EDC-5ADC4DC38795}" type="pres">
      <dgm:prSet presAssocID="{F1556053-46A2-49A3-8992-8543A1CC353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75E32D-41E3-411D-AC92-02FFCEE5F4D3}" type="pres">
      <dgm:prSet presAssocID="{F1556053-46A2-49A3-8992-8543A1CC353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32A00B-C023-4FCF-8DA4-9AAD56C83197}" type="pres">
      <dgm:prSet presAssocID="{F6887E3B-EBE1-4E88-8EBB-E48174FDD853}" presName="sp" presStyleCnt="0"/>
      <dgm:spPr/>
      <dgm:t>
        <a:bodyPr/>
        <a:lstStyle/>
        <a:p>
          <a:endParaRPr lang="pt-BR"/>
        </a:p>
      </dgm:t>
    </dgm:pt>
    <dgm:pt modelId="{EF4DB634-C8AF-4C48-B731-9745565FC349}" type="pres">
      <dgm:prSet presAssocID="{35D74EB4-5833-4074-938C-E2C7FB03A941}" presName="linNode" presStyleCnt="0"/>
      <dgm:spPr/>
      <dgm:t>
        <a:bodyPr/>
        <a:lstStyle/>
        <a:p>
          <a:endParaRPr lang="pt-BR"/>
        </a:p>
      </dgm:t>
    </dgm:pt>
    <dgm:pt modelId="{55648EE6-443F-48FE-9AE0-717EA6893913}" type="pres">
      <dgm:prSet presAssocID="{35D74EB4-5833-4074-938C-E2C7FB03A94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59CF61-945F-4E92-A8B1-6F99EBD27760}" type="pres">
      <dgm:prSet presAssocID="{35D74EB4-5833-4074-938C-E2C7FB03A94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E7CB0A5-9CD7-46D8-8A30-EDBCA89E32E0}" srcId="{35D74EB4-5833-4074-938C-E2C7FB03A941}" destId="{75E51818-77D7-43ED-963C-D6BB9BA7BE39}" srcOrd="0" destOrd="0" parTransId="{A640EB71-CA0C-42D0-BAAC-53436C7A9B25}" sibTransId="{BE4AC800-DA04-43C2-8672-ABA94FEDA8F7}"/>
    <dgm:cxn modelId="{BD1CA3E6-6313-409C-9B84-A8E7790AA782}" srcId="{2FEB64B0-756A-47DF-AFB2-4CF061D2F464}" destId="{81B3D839-B0E1-4467-89D3-3EFA2BA5DF0B}" srcOrd="0" destOrd="0" parTransId="{43F4F239-89E2-4E69-B23E-7183AD8DCEF1}" sibTransId="{29655053-B69E-4A55-9147-C45CEB6C4F04}"/>
    <dgm:cxn modelId="{505B8350-7525-4519-B918-B313B30BEFFB}" srcId="{F1556053-46A2-49A3-8992-8543A1CC3534}" destId="{784E8A49-1670-4871-8D94-634FA65D8F41}" srcOrd="0" destOrd="0" parTransId="{358C8201-D885-4426-B402-D4FEE63BC161}" sibTransId="{34E4254D-2465-4987-822B-CAA3AF274525}"/>
    <dgm:cxn modelId="{CD9CD1EA-3E48-4297-BE9C-3050E387316E}" type="presOf" srcId="{2FEB64B0-756A-47DF-AFB2-4CF061D2F464}" destId="{316E53D3-CAA3-4EFA-A150-B7643C6FB9DE}" srcOrd="0" destOrd="0" presId="urn:microsoft.com/office/officeart/2005/8/layout/vList5"/>
    <dgm:cxn modelId="{B32AE6AE-6615-433C-BE26-932842B3CBAA}" type="presOf" srcId="{75E51818-77D7-43ED-963C-D6BB9BA7BE39}" destId="{9259CF61-945F-4E92-A8B1-6F99EBD27760}" srcOrd="0" destOrd="0" presId="urn:microsoft.com/office/officeart/2005/8/layout/vList5"/>
    <dgm:cxn modelId="{5EE06898-EA1B-4D26-810E-B38987DCDFD5}" srcId="{FA968014-036D-406D-B6A3-CEE9B85E4428}" destId="{2FEB64B0-756A-47DF-AFB2-4CF061D2F464}" srcOrd="0" destOrd="0" parTransId="{B1C2129A-8282-4DF1-AF62-B560539859D9}" sibTransId="{BCEC567C-B5FF-47CF-A99F-B7FBEBE1CC7A}"/>
    <dgm:cxn modelId="{108D93E8-303B-44EC-9157-4B32F851274F}" srcId="{FA968014-036D-406D-B6A3-CEE9B85E4428}" destId="{F1556053-46A2-49A3-8992-8543A1CC3534}" srcOrd="1" destOrd="0" parTransId="{AF83EC21-463D-4F33-9F39-5F1A453415DD}" sibTransId="{F6887E3B-EBE1-4E88-8EBB-E48174FDD853}"/>
    <dgm:cxn modelId="{BF18E84E-B629-4CB2-A994-C03C56159369}" type="presOf" srcId="{35D74EB4-5833-4074-938C-E2C7FB03A941}" destId="{55648EE6-443F-48FE-9AE0-717EA6893913}" srcOrd="0" destOrd="0" presId="urn:microsoft.com/office/officeart/2005/8/layout/vList5"/>
    <dgm:cxn modelId="{B6159A08-7F19-4D48-B040-663F726A77F9}" type="presOf" srcId="{81B3D839-B0E1-4467-89D3-3EFA2BA5DF0B}" destId="{9B2272E2-F2B9-4650-A116-25175CD20CEE}" srcOrd="0" destOrd="0" presId="urn:microsoft.com/office/officeart/2005/8/layout/vList5"/>
    <dgm:cxn modelId="{EE06009D-EBB0-464D-8F04-46F38169BC14}" srcId="{FA968014-036D-406D-B6A3-CEE9B85E4428}" destId="{35D74EB4-5833-4074-938C-E2C7FB03A941}" srcOrd="2" destOrd="0" parTransId="{3433EFEA-CC7B-4BE6-A5E6-BE888FE58988}" sibTransId="{CC072FF7-A5DA-49F9-B28E-C4351AEA0D6E}"/>
    <dgm:cxn modelId="{549EA7EE-A01B-470E-884A-799352DCD814}" type="presOf" srcId="{FA968014-036D-406D-B6A3-CEE9B85E4428}" destId="{7294AD8E-8A0B-4BCA-B3B0-322D309A4A0B}" srcOrd="0" destOrd="0" presId="urn:microsoft.com/office/officeart/2005/8/layout/vList5"/>
    <dgm:cxn modelId="{17A6F095-A66A-423B-A380-0BCA090C4B01}" type="presOf" srcId="{F1556053-46A2-49A3-8992-8543A1CC3534}" destId="{463804A8-9EF2-4477-9EDC-5ADC4DC38795}" srcOrd="0" destOrd="0" presId="urn:microsoft.com/office/officeart/2005/8/layout/vList5"/>
    <dgm:cxn modelId="{19BBE26E-551F-4267-B0DE-7E673BE40CA2}" type="presOf" srcId="{784E8A49-1670-4871-8D94-634FA65D8F41}" destId="{1575E32D-41E3-411D-AC92-02FFCEE5F4D3}" srcOrd="0" destOrd="0" presId="urn:microsoft.com/office/officeart/2005/8/layout/vList5"/>
    <dgm:cxn modelId="{BC75D926-EFD6-4F97-9BC9-990BE8E73C72}" type="presParOf" srcId="{7294AD8E-8A0B-4BCA-B3B0-322D309A4A0B}" destId="{EFEAC2D2-5E42-4CE1-93E1-052F9A1B0BC0}" srcOrd="0" destOrd="0" presId="urn:microsoft.com/office/officeart/2005/8/layout/vList5"/>
    <dgm:cxn modelId="{8BA6241B-68D0-450C-A6E8-FE4CBB4BEACB}" type="presParOf" srcId="{EFEAC2D2-5E42-4CE1-93E1-052F9A1B0BC0}" destId="{316E53D3-CAA3-4EFA-A150-B7643C6FB9DE}" srcOrd="0" destOrd="0" presId="urn:microsoft.com/office/officeart/2005/8/layout/vList5"/>
    <dgm:cxn modelId="{D8E79DE8-CBB9-415C-80B5-8B6A8F26212F}" type="presParOf" srcId="{EFEAC2D2-5E42-4CE1-93E1-052F9A1B0BC0}" destId="{9B2272E2-F2B9-4650-A116-25175CD20CEE}" srcOrd="1" destOrd="0" presId="urn:microsoft.com/office/officeart/2005/8/layout/vList5"/>
    <dgm:cxn modelId="{35065018-B01D-48C0-AB0F-8B00800685CA}" type="presParOf" srcId="{7294AD8E-8A0B-4BCA-B3B0-322D309A4A0B}" destId="{E440FD7D-F425-44EB-B068-B596BE48C2AF}" srcOrd="1" destOrd="0" presId="urn:microsoft.com/office/officeart/2005/8/layout/vList5"/>
    <dgm:cxn modelId="{5E7CBE11-4A09-428D-B9C1-9AC6ED2636A9}" type="presParOf" srcId="{7294AD8E-8A0B-4BCA-B3B0-322D309A4A0B}" destId="{6850AE4F-44DB-4F9E-95D0-3F13184E63EB}" srcOrd="2" destOrd="0" presId="urn:microsoft.com/office/officeart/2005/8/layout/vList5"/>
    <dgm:cxn modelId="{EC323190-37BE-4614-85C9-03B79CD1B46D}" type="presParOf" srcId="{6850AE4F-44DB-4F9E-95D0-3F13184E63EB}" destId="{463804A8-9EF2-4477-9EDC-5ADC4DC38795}" srcOrd="0" destOrd="0" presId="urn:microsoft.com/office/officeart/2005/8/layout/vList5"/>
    <dgm:cxn modelId="{ADB1F443-0148-4839-A569-107ABF6B837E}" type="presParOf" srcId="{6850AE4F-44DB-4F9E-95D0-3F13184E63EB}" destId="{1575E32D-41E3-411D-AC92-02FFCEE5F4D3}" srcOrd="1" destOrd="0" presId="urn:microsoft.com/office/officeart/2005/8/layout/vList5"/>
    <dgm:cxn modelId="{6BFD46EE-F600-425E-B116-78270EE82F38}" type="presParOf" srcId="{7294AD8E-8A0B-4BCA-B3B0-322D309A4A0B}" destId="{B232A00B-C023-4FCF-8DA4-9AAD56C83197}" srcOrd="3" destOrd="0" presId="urn:microsoft.com/office/officeart/2005/8/layout/vList5"/>
    <dgm:cxn modelId="{566BB3B5-8AAB-4B74-819A-6F8351BE406A}" type="presParOf" srcId="{7294AD8E-8A0B-4BCA-B3B0-322D309A4A0B}" destId="{EF4DB634-C8AF-4C48-B731-9745565FC349}" srcOrd="4" destOrd="0" presId="urn:microsoft.com/office/officeart/2005/8/layout/vList5"/>
    <dgm:cxn modelId="{6046EBA1-497E-4DFF-B3A9-769C3D3393C3}" type="presParOf" srcId="{EF4DB634-C8AF-4C48-B731-9745565FC349}" destId="{55648EE6-443F-48FE-9AE0-717EA6893913}" srcOrd="0" destOrd="0" presId="urn:microsoft.com/office/officeart/2005/8/layout/vList5"/>
    <dgm:cxn modelId="{AF4B384A-E6D0-426F-9244-9CD21F50BC71}" type="presParOf" srcId="{EF4DB634-C8AF-4C48-B731-9745565FC349}" destId="{9259CF61-945F-4E92-A8B1-6F99EBD2776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0FF1B5-2652-4B67-8AFE-4097069DAC2D}" type="doc">
      <dgm:prSet loTypeId="urn:microsoft.com/office/officeart/2005/8/layout/equation1" loCatId="process" qsTypeId="urn:microsoft.com/office/officeart/2005/8/quickstyle/simple1" qsCatId="simple" csTypeId="urn:microsoft.com/office/officeart/2005/8/colors/accent0_3" csCatId="mainScheme" phldr="1"/>
      <dgm:spPr/>
    </dgm:pt>
    <dgm:pt modelId="{38556894-D8B4-4CC3-890C-56D33551A5A9}">
      <dgm:prSet phldrT="[Texto]"/>
      <dgm:spPr/>
      <dgm:t>
        <a:bodyPr/>
        <a:lstStyle/>
        <a:p>
          <a:r>
            <a:rPr lang="en-US" noProof="0" smtClean="0"/>
            <a:t>Angular velocity approached to constant</a:t>
          </a:r>
          <a:endParaRPr lang="en-US" noProof="0"/>
        </a:p>
      </dgm:t>
    </dgm:pt>
    <dgm:pt modelId="{4C685E87-E31A-4407-ABB7-B65FBA2CF847}" type="parTrans" cxnId="{2EB47EC1-6C72-4935-97FE-4495B2C0E82D}">
      <dgm:prSet/>
      <dgm:spPr/>
      <dgm:t>
        <a:bodyPr/>
        <a:lstStyle/>
        <a:p>
          <a:endParaRPr lang="en-US" noProof="0"/>
        </a:p>
      </dgm:t>
    </dgm:pt>
    <dgm:pt modelId="{14001FA5-0BC3-4B7A-A24A-C84087F7E56A}" type="sibTrans" cxnId="{2EB47EC1-6C72-4935-97FE-4495B2C0E82D}">
      <dgm:prSet/>
      <dgm:spPr/>
      <dgm:t>
        <a:bodyPr/>
        <a:lstStyle/>
        <a:p>
          <a:endParaRPr lang="en-US" noProof="0"/>
        </a:p>
      </dgm:t>
    </dgm:pt>
    <dgm:pt modelId="{7332E6D6-BF04-4DA2-B705-DAEC9F50BE5E}">
      <dgm:prSet phldrT="[Texto]"/>
      <dgm:spPr/>
      <dgm:t>
        <a:bodyPr/>
        <a:lstStyle/>
        <a:p>
          <a:r>
            <a:rPr lang="en-US" noProof="0" dirty="0" smtClean="0"/>
            <a:t>Amplitude that decreases with time</a:t>
          </a:r>
          <a:endParaRPr lang="en-US" noProof="0" dirty="0"/>
        </a:p>
      </dgm:t>
    </dgm:pt>
    <dgm:pt modelId="{4227F781-109A-4EE5-A591-02A502380C69}" type="parTrans" cxnId="{BEE8257A-EE65-4C21-848C-C3E6A7B50ECE}">
      <dgm:prSet/>
      <dgm:spPr/>
      <dgm:t>
        <a:bodyPr/>
        <a:lstStyle/>
        <a:p>
          <a:endParaRPr lang="en-US" noProof="0"/>
        </a:p>
      </dgm:t>
    </dgm:pt>
    <dgm:pt modelId="{D50A9C69-7746-4D0C-B667-684173A8849B}" type="sibTrans" cxnId="{BEE8257A-EE65-4C21-848C-C3E6A7B50ECE}">
      <dgm:prSet/>
      <dgm:spPr/>
      <dgm:t>
        <a:bodyPr/>
        <a:lstStyle/>
        <a:p>
          <a:endParaRPr lang="en-US" noProof="0"/>
        </a:p>
      </dgm:t>
    </dgm:pt>
    <dgm:pt modelId="{E3CB63CA-B9C3-4B43-A790-5A7286C5F9AC}">
      <dgm:prSet phldrT="[Texto]"/>
      <dgm:spPr/>
      <dgm:t>
        <a:bodyPr/>
        <a:lstStyle/>
        <a:p>
          <a:r>
            <a:rPr lang="en-US" b="1" noProof="0" dirty="0" smtClean="0"/>
            <a:t>Under-damped Harmonic Oscillation</a:t>
          </a:r>
          <a:endParaRPr lang="en-US" b="1" noProof="0" dirty="0"/>
        </a:p>
      </dgm:t>
    </dgm:pt>
    <dgm:pt modelId="{5D8A48AE-3575-4987-8A34-20348E89F22A}" type="parTrans" cxnId="{C467A2A1-C5EE-4C8B-9A1A-11D378CCDC31}">
      <dgm:prSet/>
      <dgm:spPr/>
      <dgm:t>
        <a:bodyPr/>
        <a:lstStyle/>
        <a:p>
          <a:endParaRPr lang="en-US" noProof="0"/>
        </a:p>
      </dgm:t>
    </dgm:pt>
    <dgm:pt modelId="{CF27E935-D76D-4D4E-9229-3021AF69AE80}" type="sibTrans" cxnId="{C467A2A1-C5EE-4C8B-9A1A-11D378CCDC31}">
      <dgm:prSet/>
      <dgm:spPr/>
      <dgm:t>
        <a:bodyPr/>
        <a:lstStyle/>
        <a:p>
          <a:endParaRPr lang="en-US" noProof="0"/>
        </a:p>
      </dgm:t>
    </dgm:pt>
    <dgm:pt modelId="{A90CFEC6-8724-4061-8299-28B9F5015A86}">
      <dgm:prSet phldrT="[Texto]"/>
      <dgm:spPr/>
      <dgm:t>
        <a:bodyPr/>
        <a:lstStyle/>
        <a:p>
          <a:r>
            <a:rPr lang="en-US" noProof="0" dirty="0" smtClean="0"/>
            <a:t>A &lt; 15°</a:t>
          </a:r>
          <a:endParaRPr lang="en-US" noProof="0" dirty="0"/>
        </a:p>
      </dgm:t>
    </dgm:pt>
    <dgm:pt modelId="{C6F79A32-8424-4F3C-8D01-7AA60C86E642}" type="parTrans" cxnId="{198E71DE-57EC-4ECE-97D6-B8EE1F039D72}">
      <dgm:prSet/>
      <dgm:spPr/>
      <dgm:t>
        <a:bodyPr/>
        <a:lstStyle/>
        <a:p>
          <a:endParaRPr lang="pt-BR"/>
        </a:p>
      </dgm:t>
    </dgm:pt>
    <dgm:pt modelId="{9269CC42-9EF0-4911-BB44-9FF7A91ABDC6}" type="sibTrans" cxnId="{198E71DE-57EC-4ECE-97D6-B8EE1F039D72}">
      <dgm:prSet/>
      <dgm:spPr/>
      <dgm:t>
        <a:bodyPr/>
        <a:lstStyle/>
        <a:p>
          <a:endParaRPr lang="pt-BR"/>
        </a:p>
      </dgm:t>
    </dgm:pt>
    <dgm:pt modelId="{62FD73D5-4FA5-430D-83FE-8846C6819CF5}" type="pres">
      <dgm:prSet presAssocID="{430FF1B5-2652-4B67-8AFE-4097069DAC2D}" presName="linearFlow" presStyleCnt="0">
        <dgm:presLayoutVars>
          <dgm:dir/>
          <dgm:resizeHandles val="exact"/>
        </dgm:presLayoutVars>
      </dgm:prSet>
      <dgm:spPr/>
    </dgm:pt>
    <dgm:pt modelId="{1AB25F75-F2C9-4794-A93E-32B75C2B214E}" type="pres">
      <dgm:prSet presAssocID="{38556894-D8B4-4CC3-890C-56D33551A5A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97C1DF-AAD0-4600-B08B-A18DA664C5F0}" type="pres">
      <dgm:prSet presAssocID="{14001FA5-0BC3-4B7A-A24A-C84087F7E56A}" presName="spacerL" presStyleCnt="0"/>
      <dgm:spPr/>
    </dgm:pt>
    <dgm:pt modelId="{75990189-CCE2-489F-9122-181684D1C90D}" type="pres">
      <dgm:prSet presAssocID="{14001FA5-0BC3-4B7A-A24A-C84087F7E56A}" presName="sibTrans" presStyleLbl="sibTrans2D1" presStyleIdx="0" presStyleCnt="3"/>
      <dgm:spPr/>
      <dgm:t>
        <a:bodyPr/>
        <a:lstStyle/>
        <a:p>
          <a:endParaRPr lang="pt-BR"/>
        </a:p>
      </dgm:t>
    </dgm:pt>
    <dgm:pt modelId="{BC257078-71EC-42D4-A52D-CA37B1026C8C}" type="pres">
      <dgm:prSet presAssocID="{14001FA5-0BC3-4B7A-A24A-C84087F7E56A}" presName="spacerR" presStyleCnt="0"/>
      <dgm:spPr/>
    </dgm:pt>
    <dgm:pt modelId="{08ACDEF3-6676-45A4-AC55-947B441D7335}" type="pres">
      <dgm:prSet presAssocID="{7332E6D6-BF04-4DA2-B705-DAEC9F50BE5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9FC9FF-2C43-473A-9FC7-2B9C4572C323}" type="pres">
      <dgm:prSet presAssocID="{D50A9C69-7746-4D0C-B667-684173A8849B}" presName="spacerL" presStyleCnt="0"/>
      <dgm:spPr/>
    </dgm:pt>
    <dgm:pt modelId="{FEDA84B5-C33A-4486-AC1C-2F5B9D6C6522}" type="pres">
      <dgm:prSet presAssocID="{D50A9C69-7746-4D0C-B667-684173A8849B}" presName="sibTrans" presStyleLbl="sibTrans2D1" presStyleIdx="1" presStyleCnt="3"/>
      <dgm:spPr/>
      <dgm:t>
        <a:bodyPr/>
        <a:lstStyle/>
        <a:p>
          <a:endParaRPr lang="pt-BR"/>
        </a:p>
      </dgm:t>
    </dgm:pt>
    <dgm:pt modelId="{0A2F322B-0CA7-4E8F-B5E6-832FFAB114BF}" type="pres">
      <dgm:prSet presAssocID="{D50A9C69-7746-4D0C-B667-684173A8849B}" presName="spacerR" presStyleCnt="0"/>
      <dgm:spPr/>
    </dgm:pt>
    <dgm:pt modelId="{AC2AB128-A23C-4737-8985-0154D33FFCE6}" type="pres">
      <dgm:prSet presAssocID="{A90CFEC6-8724-4061-8299-28B9F5015A8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2DBF6E-5A2F-4BFA-95E7-5105C975375B}" type="pres">
      <dgm:prSet presAssocID="{9269CC42-9EF0-4911-BB44-9FF7A91ABDC6}" presName="spacerL" presStyleCnt="0"/>
      <dgm:spPr/>
    </dgm:pt>
    <dgm:pt modelId="{0F4FF299-5704-4123-8F9F-0E6D6FC29AAC}" type="pres">
      <dgm:prSet presAssocID="{9269CC42-9EF0-4911-BB44-9FF7A91ABDC6}" presName="sibTrans" presStyleLbl="sibTrans2D1" presStyleIdx="2" presStyleCnt="3"/>
      <dgm:spPr/>
      <dgm:t>
        <a:bodyPr/>
        <a:lstStyle/>
        <a:p>
          <a:endParaRPr lang="pt-BR"/>
        </a:p>
      </dgm:t>
    </dgm:pt>
    <dgm:pt modelId="{314492C6-E738-4537-828B-C73885374B21}" type="pres">
      <dgm:prSet presAssocID="{9269CC42-9EF0-4911-BB44-9FF7A91ABDC6}" presName="spacerR" presStyleCnt="0"/>
      <dgm:spPr/>
    </dgm:pt>
    <dgm:pt modelId="{0DFC9567-D01A-4F19-B15D-7C672F128418}" type="pres">
      <dgm:prSet presAssocID="{E3CB63CA-B9C3-4B43-A790-5A7286C5F9A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C96BD89-D5FA-4DF7-B383-FA6A985B74CF}" type="presOf" srcId="{14001FA5-0BC3-4B7A-A24A-C84087F7E56A}" destId="{75990189-CCE2-489F-9122-181684D1C90D}" srcOrd="0" destOrd="0" presId="urn:microsoft.com/office/officeart/2005/8/layout/equation1"/>
    <dgm:cxn modelId="{C370A769-C7CA-4F26-B89B-854E8ED4CA2A}" type="presOf" srcId="{430FF1B5-2652-4B67-8AFE-4097069DAC2D}" destId="{62FD73D5-4FA5-430D-83FE-8846C6819CF5}" srcOrd="0" destOrd="0" presId="urn:microsoft.com/office/officeart/2005/8/layout/equation1"/>
    <dgm:cxn modelId="{EBBE9FBC-47FF-4994-94EF-2161C8264362}" type="presOf" srcId="{E3CB63CA-B9C3-4B43-A790-5A7286C5F9AC}" destId="{0DFC9567-D01A-4F19-B15D-7C672F128418}" srcOrd="0" destOrd="0" presId="urn:microsoft.com/office/officeart/2005/8/layout/equation1"/>
    <dgm:cxn modelId="{3E2A25D1-8729-463E-A044-70EB16450A5D}" type="presOf" srcId="{9269CC42-9EF0-4911-BB44-9FF7A91ABDC6}" destId="{0F4FF299-5704-4123-8F9F-0E6D6FC29AAC}" srcOrd="0" destOrd="0" presId="urn:microsoft.com/office/officeart/2005/8/layout/equation1"/>
    <dgm:cxn modelId="{178D69ED-2ABF-4E88-9C5E-A8C363E8314B}" type="presOf" srcId="{38556894-D8B4-4CC3-890C-56D33551A5A9}" destId="{1AB25F75-F2C9-4794-A93E-32B75C2B214E}" srcOrd="0" destOrd="0" presId="urn:microsoft.com/office/officeart/2005/8/layout/equation1"/>
    <dgm:cxn modelId="{2EB47EC1-6C72-4935-97FE-4495B2C0E82D}" srcId="{430FF1B5-2652-4B67-8AFE-4097069DAC2D}" destId="{38556894-D8B4-4CC3-890C-56D33551A5A9}" srcOrd="0" destOrd="0" parTransId="{4C685E87-E31A-4407-ABB7-B65FBA2CF847}" sibTransId="{14001FA5-0BC3-4B7A-A24A-C84087F7E56A}"/>
    <dgm:cxn modelId="{198E71DE-57EC-4ECE-97D6-B8EE1F039D72}" srcId="{430FF1B5-2652-4B67-8AFE-4097069DAC2D}" destId="{A90CFEC6-8724-4061-8299-28B9F5015A86}" srcOrd="2" destOrd="0" parTransId="{C6F79A32-8424-4F3C-8D01-7AA60C86E642}" sibTransId="{9269CC42-9EF0-4911-BB44-9FF7A91ABDC6}"/>
    <dgm:cxn modelId="{C467A2A1-C5EE-4C8B-9A1A-11D378CCDC31}" srcId="{430FF1B5-2652-4B67-8AFE-4097069DAC2D}" destId="{E3CB63CA-B9C3-4B43-A790-5A7286C5F9AC}" srcOrd="3" destOrd="0" parTransId="{5D8A48AE-3575-4987-8A34-20348E89F22A}" sibTransId="{CF27E935-D76D-4D4E-9229-3021AF69AE80}"/>
    <dgm:cxn modelId="{7428AD77-12A7-43C2-9FFC-29EA8235D9B3}" type="presOf" srcId="{7332E6D6-BF04-4DA2-B705-DAEC9F50BE5E}" destId="{08ACDEF3-6676-45A4-AC55-947B441D7335}" srcOrd="0" destOrd="0" presId="urn:microsoft.com/office/officeart/2005/8/layout/equation1"/>
    <dgm:cxn modelId="{D9F84095-90C2-4531-ADDD-FC91F93CA0D8}" type="presOf" srcId="{D50A9C69-7746-4D0C-B667-684173A8849B}" destId="{FEDA84B5-C33A-4486-AC1C-2F5B9D6C6522}" srcOrd="0" destOrd="0" presId="urn:microsoft.com/office/officeart/2005/8/layout/equation1"/>
    <dgm:cxn modelId="{7727B0C9-3893-4CE7-A370-938D1E5D18EE}" type="presOf" srcId="{A90CFEC6-8724-4061-8299-28B9F5015A86}" destId="{AC2AB128-A23C-4737-8985-0154D33FFCE6}" srcOrd="0" destOrd="0" presId="urn:microsoft.com/office/officeart/2005/8/layout/equation1"/>
    <dgm:cxn modelId="{BEE8257A-EE65-4C21-848C-C3E6A7B50ECE}" srcId="{430FF1B5-2652-4B67-8AFE-4097069DAC2D}" destId="{7332E6D6-BF04-4DA2-B705-DAEC9F50BE5E}" srcOrd="1" destOrd="0" parTransId="{4227F781-109A-4EE5-A591-02A502380C69}" sibTransId="{D50A9C69-7746-4D0C-B667-684173A8849B}"/>
    <dgm:cxn modelId="{FA90A98A-A5C6-449F-9DAF-073A0682FCC7}" type="presParOf" srcId="{62FD73D5-4FA5-430D-83FE-8846C6819CF5}" destId="{1AB25F75-F2C9-4794-A93E-32B75C2B214E}" srcOrd="0" destOrd="0" presId="urn:microsoft.com/office/officeart/2005/8/layout/equation1"/>
    <dgm:cxn modelId="{A95A23D5-16FF-4266-B1D4-6A2E4362425B}" type="presParOf" srcId="{62FD73D5-4FA5-430D-83FE-8846C6819CF5}" destId="{8797C1DF-AAD0-4600-B08B-A18DA664C5F0}" srcOrd="1" destOrd="0" presId="urn:microsoft.com/office/officeart/2005/8/layout/equation1"/>
    <dgm:cxn modelId="{048EB571-BF36-4E32-8510-F898797980D4}" type="presParOf" srcId="{62FD73D5-4FA5-430D-83FE-8846C6819CF5}" destId="{75990189-CCE2-489F-9122-181684D1C90D}" srcOrd="2" destOrd="0" presId="urn:microsoft.com/office/officeart/2005/8/layout/equation1"/>
    <dgm:cxn modelId="{99EAD945-4591-4244-9F5C-F9A834E3CDFE}" type="presParOf" srcId="{62FD73D5-4FA5-430D-83FE-8846C6819CF5}" destId="{BC257078-71EC-42D4-A52D-CA37B1026C8C}" srcOrd="3" destOrd="0" presId="urn:microsoft.com/office/officeart/2005/8/layout/equation1"/>
    <dgm:cxn modelId="{7F296EE7-1ED9-4587-A586-1B0FE60FEF0C}" type="presParOf" srcId="{62FD73D5-4FA5-430D-83FE-8846C6819CF5}" destId="{08ACDEF3-6676-45A4-AC55-947B441D7335}" srcOrd="4" destOrd="0" presId="urn:microsoft.com/office/officeart/2005/8/layout/equation1"/>
    <dgm:cxn modelId="{A1D37C09-7909-4C59-B6F8-95DBFF7F629C}" type="presParOf" srcId="{62FD73D5-4FA5-430D-83FE-8846C6819CF5}" destId="{549FC9FF-2C43-473A-9FC7-2B9C4572C323}" srcOrd="5" destOrd="0" presId="urn:microsoft.com/office/officeart/2005/8/layout/equation1"/>
    <dgm:cxn modelId="{19A6437F-14F8-4CD0-AC16-8C58E794F761}" type="presParOf" srcId="{62FD73D5-4FA5-430D-83FE-8846C6819CF5}" destId="{FEDA84B5-C33A-4486-AC1C-2F5B9D6C6522}" srcOrd="6" destOrd="0" presId="urn:microsoft.com/office/officeart/2005/8/layout/equation1"/>
    <dgm:cxn modelId="{3480ABD7-EE52-49ED-8EFF-9E456D3416B5}" type="presParOf" srcId="{62FD73D5-4FA5-430D-83FE-8846C6819CF5}" destId="{0A2F322B-0CA7-4E8F-B5E6-832FFAB114BF}" srcOrd="7" destOrd="0" presId="urn:microsoft.com/office/officeart/2005/8/layout/equation1"/>
    <dgm:cxn modelId="{D943C0B5-C322-45D1-A234-C338C13EB127}" type="presParOf" srcId="{62FD73D5-4FA5-430D-83FE-8846C6819CF5}" destId="{AC2AB128-A23C-4737-8985-0154D33FFCE6}" srcOrd="8" destOrd="0" presId="urn:microsoft.com/office/officeart/2005/8/layout/equation1"/>
    <dgm:cxn modelId="{C8E06A6C-020D-4B3A-A9EC-A97D87B3EB7D}" type="presParOf" srcId="{62FD73D5-4FA5-430D-83FE-8846C6819CF5}" destId="{862DBF6E-5A2F-4BFA-95E7-5105C975375B}" srcOrd="9" destOrd="0" presId="urn:microsoft.com/office/officeart/2005/8/layout/equation1"/>
    <dgm:cxn modelId="{C9888AB4-9B3C-437E-99A2-BF2DE9966AEE}" type="presParOf" srcId="{62FD73D5-4FA5-430D-83FE-8846C6819CF5}" destId="{0F4FF299-5704-4123-8F9F-0E6D6FC29AAC}" srcOrd="10" destOrd="0" presId="urn:microsoft.com/office/officeart/2005/8/layout/equation1"/>
    <dgm:cxn modelId="{750012AE-ABDD-48F1-9B92-1E90CC64FED7}" type="presParOf" srcId="{62FD73D5-4FA5-430D-83FE-8846C6819CF5}" destId="{314492C6-E738-4537-828B-C73885374B21}" srcOrd="11" destOrd="0" presId="urn:microsoft.com/office/officeart/2005/8/layout/equation1"/>
    <dgm:cxn modelId="{F6F85453-3F66-417C-AA63-53AD41E13467}" type="presParOf" srcId="{62FD73D5-4FA5-430D-83FE-8846C6819CF5}" destId="{0DFC9567-D01A-4F19-B15D-7C672F128418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C9E338-A77E-4209-A957-F81D2C27690E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2AA6A9E7-57E3-49D4-A7BE-47962F2C713B}">
      <dgm:prSet phldrT="[Texto]"/>
      <dgm:spPr/>
      <dgm:t>
        <a:bodyPr/>
        <a:lstStyle/>
        <a:p>
          <a:r>
            <a:rPr lang="en-US" noProof="0" smtClean="0"/>
            <a:t>Variation of magnetic flux</a:t>
          </a:r>
          <a:endParaRPr lang="en-US" noProof="0"/>
        </a:p>
      </dgm:t>
    </dgm:pt>
    <dgm:pt modelId="{19E65E60-A56A-4F53-AEA7-B3306402AA31}" type="parTrans" cxnId="{19BCABA0-7E04-47BF-84E2-E3477EDEBDA3}">
      <dgm:prSet/>
      <dgm:spPr/>
      <dgm:t>
        <a:bodyPr/>
        <a:lstStyle/>
        <a:p>
          <a:endParaRPr lang="en-US" noProof="0"/>
        </a:p>
      </dgm:t>
    </dgm:pt>
    <dgm:pt modelId="{53FE51A8-E0A8-41AF-891F-6E8D3A4FF67A}" type="sibTrans" cxnId="{19BCABA0-7E04-47BF-84E2-E3477EDEBDA3}">
      <dgm:prSet/>
      <dgm:spPr/>
      <dgm:t>
        <a:bodyPr/>
        <a:lstStyle/>
        <a:p>
          <a:endParaRPr lang="en-US" noProof="0"/>
        </a:p>
      </dgm:t>
    </dgm:pt>
    <dgm:pt modelId="{CAF8F888-75F5-4001-9114-99BE11C1333C}">
      <dgm:prSet phldrT="[Texto]"/>
      <dgm:spPr/>
      <dgm:t>
        <a:bodyPr/>
        <a:lstStyle/>
        <a:p>
          <a:r>
            <a:rPr lang="en-US" noProof="0" dirty="0" smtClean="0"/>
            <a:t>Induction of electrical currents</a:t>
          </a:r>
          <a:endParaRPr lang="en-US" noProof="0" dirty="0"/>
        </a:p>
      </dgm:t>
    </dgm:pt>
    <dgm:pt modelId="{41E4C203-01E2-41A1-B991-E36BA8A6D208}" type="parTrans" cxnId="{BFA84C18-226C-4161-B54D-0520277D2468}">
      <dgm:prSet/>
      <dgm:spPr/>
      <dgm:t>
        <a:bodyPr/>
        <a:lstStyle/>
        <a:p>
          <a:endParaRPr lang="en-US" noProof="0"/>
        </a:p>
      </dgm:t>
    </dgm:pt>
    <dgm:pt modelId="{2E7272ED-6720-4B9E-BA4D-E458B5C919DD}" type="sibTrans" cxnId="{BFA84C18-226C-4161-B54D-0520277D2468}">
      <dgm:prSet/>
      <dgm:spPr/>
      <dgm:t>
        <a:bodyPr/>
        <a:lstStyle/>
        <a:p>
          <a:endParaRPr lang="en-US" noProof="0"/>
        </a:p>
      </dgm:t>
    </dgm:pt>
    <dgm:pt modelId="{E0D39046-B246-4827-9689-20F1DBABDC35}">
      <dgm:prSet phldrT="[Texto]"/>
      <dgm:spPr/>
      <dgm:t>
        <a:bodyPr/>
        <a:lstStyle/>
        <a:p>
          <a:r>
            <a:rPr lang="en-US" noProof="0" dirty="0" smtClean="0"/>
            <a:t>Dissipative force generated</a:t>
          </a:r>
          <a:endParaRPr lang="en-US" noProof="0" dirty="0"/>
        </a:p>
      </dgm:t>
    </dgm:pt>
    <dgm:pt modelId="{F9E7BFC0-DA33-461B-AF56-53F700735082}" type="parTrans" cxnId="{D92D37F6-46E5-4FEA-9476-497F568B8B93}">
      <dgm:prSet/>
      <dgm:spPr/>
      <dgm:t>
        <a:bodyPr/>
        <a:lstStyle/>
        <a:p>
          <a:endParaRPr lang="en-US" noProof="0"/>
        </a:p>
      </dgm:t>
    </dgm:pt>
    <dgm:pt modelId="{55C51589-7104-430E-BEDA-5073026DA79D}" type="sibTrans" cxnId="{D92D37F6-46E5-4FEA-9476-497F568B8B93}">
      <dgm:prSet/>
      <dgm:spPr/>
      <dgm:t>
        <a:bodyPr/>
        <a:lstStyle/>
        <a:p>
          <a:endParaRPr lang="en-US" noProof="0"/>
        </a:p>
      </dgm:t>
    </dgm:pt>
    <dgm:pt modelId="{7BDF2216-6901-47C6-AA77-15DCCC476370}" type="pres">
      <dgm:prSet presAssocID="{90C9E338-A77E-4209-A957-F81D2C27690E}" presName="Name0" presStyleCnt="0">
        <dgm:presLayoutVars>
          <dgm:dir/>
          <dgm:resizeHandles val="exact"/>
        </dgm:presLayoutVars>
      </dgm:prSet>
      <dgm:spPr/>
    </dgm:pt>
    <dgm:pt modelId="{193AD9D0-3854-4696-BE22-D3270E3AE238}" type="pres">
      <dgm:prSet presAssocID="{2AA6A9E7-57E3-49D4-A7BE-47962F2C713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CE0FB5-0214-4951-BB21-DD40BC74735E}" type="pres">
      <dgm:prSet presAssocID="{53FE51A8-E0A8-41AF-891F-6E8D3A4FF67A}" presName="sibTrans" presStyleLbl="sibTrans2D1" presStyleIdx="0" presStyleCnt="2"/>
      <dgm:spPr/>
      <dgm:t>
        <a:bodyPr/>
        <a:lstStyle/>
        <a:p>
          <a:endParaRPr lang="pt-BR"/>
        </a:p>
      </dgm:t>
    </dgm:pt>
    <dgm:pt modelId="{58DA5982-A3F1-4792-8E53-6A4D2425C756}" type="pres">
      <dgm:prSet presAssocID="{53FE51A8-E0A8-41AF-891F-6E8D3A4FF67A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EBD22349-E71B-4E9B-9E5C-EC0E80029F19}" type="pres">
      <dgm:prSet presAssocID="{CAF8F888-75F5-4001-9114-99BE11C1333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8D564E-BBDE-4BFB-878B-F84A34D44437}" type="pres">
      <dgm:prSet presAssocID="{2E7272ED-6720-4B9E-BA4D-E458B5C919DD}" presName="sibTrans" presStyleLbl="sibTrans2D1" presStyleIdx="1" presStyleCnt="2"/>
      <dgm:spPr/>
      <dgm:t>
        <a:bodyPr/>
        <a:lstStyle/>
        <a:p>
          <a:endParaRPr lang="pt-BR"/>
        </a:p>
      </dgm:t>
    </dgm:pt>
    <dgm:pt modelId="{B3EBC141-2653-45FD-8DFF-2E43DD403735}" type="pres">
      <dgm:prSet presAssocID="{2E7272ED-6720-4B9E-BA4D-E458B5C919DD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FA4DD1DB-876B-4F3F-9DD9-9E022F8981B3}" type="pres">
      <dgm:prSet presAssocID="{E0D39046-B246-4827-9689-20F1DBABDC3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D867F08-A851-4799-9BC1-0A7A2CA4DB84}" type="presOf" srcId="{CAF8F888-75F5-4001-9114-99BE11C1333C}" destId="{EBD22349-E71B-4E9B-9E5C-EC0E80029F19}" srcOrd="0" destOrd="0" presId="urn:microsoft.com/office/officeart/2005/8/layout/process1"/>
    <dgm:cxn modelId="{19BCABA0-7E04-47BF-84E2-E3477EDEBDA3}" srcId="{90C9E338-A77E-4209-A957-F81D2C27690E}" destId="{2AA6A9E7-57E3-49D4-A7BE-47962F2C713B}" srcOrd="0" destOrd="0" parTransId="{19E65E60-A56A-4F53-AEA7-B3306402AA31}" sibTransId="{53FE51A8-E0A8-41AF-891F-6E8D3A4FF67A}"/>
    <dgm:cxn modelId="{E9DF7086-A268-445D-8E66-548E3478CDA3}" type="presOf" srcId="{2AA6A9E7-57E3-49D4-A7BE-47962F2C713B}" destId="{193AD9D0-3854-4696-BE22-D3270E3AE238}" srcOrd="0" destOrd="0" presId="urn:microsoft.com/office/officeart/2005/8/layout/process1"/>
    <dgm:cxn modelId="{8DA5EE19-F33D-4C39-AC88-F01ED8940A77}" type="presOf" srcId="{E0D39046-B246-4827-9689-20F1DBABDC35}" destId="{FA4DD1DB-876B-4F3F-9DD9-9E022F8981B3}" srcOrd="0" destOrd="0" presId="urn:microsoft.com/office/officeart/2005/8/layout/process1"/>
    <dgm:cxn modelId="{D92D37F6-46E5-4FEA-9476-497F568B8B93}" srcId="{90C9E338-A77E-4209-A957-F81D2C27690E}" destId="{E0D39046-B246-4827-9689-20F1DBABDC35}" srcOrd="2" destOrd="0" parTransId="{F9E7BFC0-DA33-461B-AF56-53F700735082}" sibTransId="{55C51589-7104-430E-BEDA-5073026DA79D}"/>
    <dgm:cxn modelId="{BC275D1B-CDDF-4BF1-9D0C-D9E4BB280322}" type="presOf" srcId="{53FE51A8-E0A8-41AF-891F-6E8D3A4FF67A}" destId="{BFCE0FB5-0214-4951-BB21-DD40BC74735E}" srcOrd="0" destOrd="0" presId="urn:microsoft.com/office/officeart/2005/8/layout/process1"/>
    <dgm:cxn modelId="{EC040AC1-870B-4102-992F-96220DC5EBB1}" type="presOf" srcId="{90C9E338-A77E-4209-A957-F81D2C27690E}" destId="{7BDF2216-6901-47C6-AA77-15DCCC476370}" srcOrd="0" destOrd="0" presId="urn:microsoft.com/office/officeart/2005/8/layout/process1"/>
    <dgm:cxn modelId="{8A448878-DCA4-4753-A7C5-05A5A2EE93CB}" type="presOf" srcId="{2E7272ED-6720-4B9E-BA4D-E458B5C919DD}" destId="{E68D564E-BBDE-4BFB-878B-F84A34D44437}" srcOrd="0" destOrd="0" presId="urn:microsoft.com/office/officeart/2005/8/layout/process1"/>
    <dgm:cxn modelId="{E644F23D-4BB3-4124-9F9C-682AA69AF717}" type="presOf" srcId="{53FE51A8-E0A8-41AF-891F-6E8D3A4FF67A}" destId="{58DA5982-A3F1-4792-8E53-6A4D2425C756}" srcOrd="1" destOrd="0" presId="urn:microsoft.com/office/officeart/2005/8/layout/process1"/>
    <dgm:cxn modelId="{6751CA5A-7D39-40D8-B245-B394ED18BA1A}" type="presOf" srcId="{2E7272ED-6720-4B9E-BA4D-E458B5C919DD}" destId="{B3EBC141-2653-45FD-8DFF-2E43DD403735}" srcOrd="1" destOrd="0" presId="urn:microsoft.com/office/officeart/2005/8/layout/process1"/>
    <dgm:cxn modelId="{BFA84C18-226C-4161-B54D-0520277D2468}" srcId="{90C9E338-A77E-4209-A957-F81D2C27690E}" destId="{CAF8F888-75F5-4001-9114-99BE11C1333C}" srcOrd="1" destOrd="0" parTransId="{41E4C203-01E2-41A1-B991-E36BA8A6D208}" sibTransId="{2E7272ED-6720-4B9E-BA4D-E458B5C919DD}"/>
    <dgm:cxn modelId="{501D6C6B-67C0-48E6-95C3-E06111058501}" type="presParOf" srcId="{7BDF2216-6901-47C6-AA77-15DCCC476370}" destId="{193AD9D0-3854-4696-BE22-D3270E3AE238}" srcOrd="0" destOrd="0" presId="urn:microsoft.com/office/officeart/2005/8/layout/process1"/>
    <dgm:cxn modelId="{62A0CDC5-46D0-49D7-BE91-82A3748BD58C}" type="presParOf" srcId="{7BDF2216-6901-47C6-AA77-15DCCC476370}" destId="{BFCE0FB5-0214-4951-BB21-DD40BC74735E}" srcOrd="1" destOrd="0" presId="urn:microsoft.com/office/officeart/2005/8/layout/process1"/>
    <dgm:cxn modelId="{22A8AEDA-96BA-40C3-8F5C-FBDD88E6D63E}" type="presParOf" srcId="{BFCE0FB5-0214-4951-BB21-DD40BC74735E}" destId="{58DA5982-A3F1-4792-8E53-6A4D2425C756}" srcOrd="0" destOrd="0" presId="urn:microsoft.com/office/officeart/2005/8/layout/process1"/>
    <dgm:cxn modelId="{0E3EFE7E-4238-4766-B64C-65CA9A487876}" type="presParOf" srcId="{7BDF2216-6901-47C6-AA77-15DCCC476370}" destId="{EBD22349-E71B-4E9B-9E5C-EC0E80029F19}" srcOrd="2" destOrd="0" presId="urn:microsoft.com/office/officeart/2005/8/layout/process1"/>
    <dgm:cxn modelId="{D2A33D38-6FCF-471E-816E-FD0D85A54B6F}" type="presParOf" srcId="{7BDF2216-6901-47C6-AA77-15DCCC476370}" destId="{E68D564E-BBDE-4BFB-878B-F84A34D44437}" srcOrd="3" destOrd="0" presId="urn:microsoft.com/office/officeart/2005/8/layout/process1"/>
    <dgm:cxn modelId="{C2B7E6A0-B857-46B6-8A56-CE2E0342BCC8}" type="presParOf" srcId="{E68D564E-BBDE-4BFB-878B-F84A34D44437}" destId="{B3EBC141-2653-45FD-8DFF-2E43DD403735}" srcOrd="0" destOrd="0" presId="urn:microsoft.com/office/officeart/2005/8/layout/process1"/>
    <dgm:cxn modelId="{9234DE3F-45B5-47EA-92C3-FD6BB32CF209}" type="presParOf" srcId="{7BDF2216-6901-47C6-AA77-15DCCC476370}" destId="{FA4DD1DB-876B-4F3F-9DD9-9E022F8981B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E40682-8633-464D-A78A-7F2AD68A1C2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010751FF-F569-44A1-8145-DBC7B5B3AEF6}">
      <dgm:prSet phldrT="[Texto]"/>
      <dgm:spPr>
        <a:solidFill>
          <a:schemeClr val="accent3"/>
        </a:solidFill>
      </dgm:spPr>
      <dgm:t>
        <a:bodyPr/>
        <a:lstStyle/>
        <a:p>
          <a:r>
            <a:rPr lang="en-US" noProof="0" dirty="0" smtClean="0"/>
            <a:t>Weight</a:t>
          </a:r>
          <a:endParaRPr lang="en-US" noProof="0" dirty="0"/>
        </a:p>
      </dgm:t>
    </dgm:pt>
    <dgm:pt modelId="{DE4E91A5-A591-4FB9-B97A-7A4E463EBA0D}" type="parTrans" cxnId="{EE941596-BA4D-40BD-A95F-80237E545611}">
      <dgm:prSet/>
      <dgm:spPr/>
      <dgm:t>
        <a:bodyPr/>
        <a:lstStyle/>
        <a:p>
          <a:endParaRPr lang="en-US" noProof="0"/>
        </a:p>
      </dgm:t>
    </dgm:pt>
    <dgm:pt modelId="{B3B48D48-8A30-4DFD-8F87-8EB481E9489D}" type="sibTrans" cxnId="{EE941596-BA4D-40BD-A95F-80237E545611}">
      <dgm:prSet/>
      <dgm:spPr/>
      <dgm:t>
        <a:bodyPr/>
        <a:lstStyle/>
        <a:p>
          <a:endParaRPr lang="en-US" noProof="0"/>
        </a:p>
      </dgm:t>
    </dgm:pt>
    <dgm:pt modelId="{CE97B051-DCF4-4C16-90F1-2DCB8CC06AA5}">
      <dgm:prSet phldrT="[Texto]"/>
      <dgm:spPr/>
      <dgm:t>
        <a:bodyPr/>
        <a:lstStyle/>
        <a:p>
          <a:r>
            <a:rPr lang="en-US" noProof="0" dirty="0" smtClean="0"/>
            <a:t>Threshold angle</a:t>
          </a:r>
          <a:endParaRPr lang="en-US" noProof="0" dirty="0"/>
        </a:p>
      </dgm:t>
    </dgm:pt>
    <dgm:pt modelId="{7A08E8E2-DE71-4C1F-9560-D473C1991EDC}" type="parTrans" cxnId="{183FBD66-3073-4E15-ABF6-A62F6AF53E49}">
      <dgm:prSet/>
      <dgm:spPr/>
      <dgm:t>
        <a:bodyPr/>
        <a:lstStyle/>
        <a:p>
          <a:endParaRPr lang="en-US" noProof="0"/>
        </a:p>
      </dgm:t>
    </dgm:pt>
    <dgm:pt modelId="{3A1079C0-61B8-4B22-B276-85C2C66BFD85}" type="sibTrans" cxnId="{183FBD66-3073-4E15-ABF6-A62F6AF53E49}">
      <dgm:prSet/>
      <dgm:spPr/>
      <dgm:t>
        <a:bodyPr/>
        <a:lstStyle/>
        <a:p>
          <a:endParaRPr lang="en-US" noProof="0"/>
        </a:p>
      </dgm:t>
    </dgm:pt>
    <dgm:pt modelId="{8E640A4D-3317-4466-9017-8258F0FE77C5}">
      <dgm:prSet phldrT="[Texto]"/>
      <dgm:spPr/>
      <dgm:t>
        <a:bodyPr/>
        <a:lstStyle/>
        <a:p>
          <a:r>
            <a:rPr lang="en-US" noProof="0" dirty="0" smtClean="0"/>
            <a:t>Magnet</a:t>
          </a:r>
          <a:endParaRPr lang="en-US" noProof="0" dirty="0"/>
        </a:p>
      </dgm:t>
    </dgm:pt>
    <dgm:pt modelId="{5F6DD1CB-950C-4512-A1B5-35DB716369DA}" type="parTrans" cxnId="{CD42298E-6539-4FA8-B817-6CC730C29DF2}">
      <dgm:prSet/>
      <dgm:spPr/>
      <dgm:t>
        <a:bodyPr/>
        <a:lstStyle/>
        <a:p>
          <a:endParaRPr lang="en-US" noProof="0"/>
        </a:p>
      </dgm:t>
    </dgm:pt>
    <dgm:pt modelId="{F97F65E6-F6BD-4480-BC57-BDCA45E2715E}" type="sibTrans" cxnId="{CD42298E-6539-4FA8-B817-6CC730C29DF2}">
      <dgm:prSet/>
      <dgm:spPr/>
      <dgm:t>
        <a:bodyPr/>
        <a:lstStyle/>
        <a:p>
          <a:endParaRPr lang="en-US" noProof="0"/>
        </a:p>
      </dgm:t>
    </dgm:pt>
    <dgm:pt modelId="{808FCC9D-7374-46E3-8698-93EA1CE5687E}">
      <dgm:prSet/>
      <dgm:spPr/>
      <dgm:t>
        <a:bodyPr/>
        <a:lstStyle/>
        <a:p>
          <a:r>
            <a:rPr lang="pt-BR" noProof="0" dirty="0"/>
            <a:t>Oscillations</a:t>
          </a:r>
        </a:p>
      </dgm:t>
    </dgm:pt>
    <dgm:pt modelId="{BBAC6F5D-F984-4B18-8699-32BE3DFE90CB}" type="parTrans" cxnId="{AFAB06B4-D654-4722-9DAF-E700D33E01E3}">
      <dgm:prSet/>
      <dgm:spPr/>
      <dgm:t>
        <a:bodyPr/>
        <a:lstStyle/>
        <a:p>
          <a:endParaRPr lang="pt-BR"/>
        </a:p>
      </dgm:t>
    </dgm:pt>
    <dgm:pt modelId="{3992F70E-07F5-4D57-9C8D-824923BB1E43}" type="sibTrans" cxnId="{AFAB06B4-D654-4722-9DAF-E700D33E01E3}">
      <dgm:prSet/>
      <dgm:spPr/>
      <dgm:t>
        <a:bodyPr/>
        <a:lstStyle/>
        <a:p>
          <a:endParaRPr lang="pt-BR"/>
        </a:p>
      </dgm:t>
    </dgm:pt>
    <dgm:pt modelId="{77852200-FA05-4C6C-A477-CDD76A906A28}" type="pres">
      <dgm:prSet presAssocID="{C3E40682-8633-464D-A78A-7F2AD68A1C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035EB8B-D7E7-423A-9A3C-EBD26DDC9C56}" type="pres">
      <dgm:prSet presAssocID="{010751FF-F569-44A1-8145-DBC7B5B3AEF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C53F05-4351-46C4-9770-7400A8957994}" type="pres">
      <dgm:prSet presAssocID="{B3B48D48-8A30-4DFD-8F87-8EB481E9489D}" presName="sibTrans" presStyleCnt="0"/>
      <dgm:spPr/>
      <dgm:t>
        <a:bodyPr/>
        <a:lstStyle/>
        <a:p>
          <a:endParaRPr lang="pt-BR"/>
        </a:p>
      </dgm:t>
    </dgm:pt>
    <dgm:pt modelId="{286A0C7C-8BF1-43D2-A189-BD47FF3DA037}" type="pres">
      <dgm:prSet presAssocID="{CE97B051-DCF4-4C16-90F1-2DCB8CC06AA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ECD66E-F589-49CA-9979-B93B73A7F48D}" type="pres">
      <dgm:prSet presAssocID="{3A1079C0-61B8-4B22-B276-85C2C66BFD85}" presName="sibTrans" presStyleCnt="0"/>
      <dgm:spPr/>
      <dgm:t>
        <a:bodyPr/>
        <a:lstStyle/>
        <a:p>
          <a:endParaRPr lang="pt-BR"/>
        </a:p>
      </dgm:t>
    </dgm:pt>
    <dgm:pt modelId="{424FB242-BCD6-4B86-BA34-7216CDCCF541}" type="pres">
      <dgm:prSet presAssocID="{8E640A4D-3317-4466-9017-8258F0FE77C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ADFE11-510E-4B7A-BA43-98D696899BCB}" type="pres">
      <dgm:prSet presAssocID="{F97F65E6-F6BD-4480-BC57-BDCA45E2715E}" presName="sibTrans" presStyleCnt="0"/>
      <dgm:spPr/>
      <dgm:t>
        <a:bodyPr/>
        <a:lstStyle/>
        <a:p>
          <a:endParaRPr lang="pt-BR"/>
        </a:p>
      </dgm:t>
    </dgm:pt>
    <dgm:pt modelId="{7EFB03CE-BDC7-4230-8ACE-C190F2C66C5E}" type="pres">
      <dgm:prSet presAssocID="{808FCC9D-7374-46E3-8698-93EA1CE5687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D42298E-6539-4FA8-B817-6CC730C29DF2}" srcId="{C3E40682-8633-464D-A78A-7F2AD68A1C2B}" destId="{8E640A4D-3317-4466-9017-8258F0FE77C5}" srcOrd="2" destOrd="0" parTransId="{5F6DD1CB-950C-4512-A1B5-35DB716369DA}" sibTransId="{F97F65E6-F6BD-4480-BC57-BDCA45E2715E}"/>
    <dgm:cxn modelId="{B4240C1D-BFE9-4A32-AAEC-E6B816C1DCBF}" type="presOf" srcId="{C3E40682-8633-464D-A78A-7F2AD68A1C2B}" destId="{77852200-FA05-4C6C-A477-CDD76A906A28}" srcOrd="0" destOrd="0" presId="urn:microsoft.com/office/officeart/2005/8/layout/default"/>
    <dgm:cxn modelId="{7DDD4C75-69A8-48C6-928F-020B77BFD6A5}" type="presOf" srcId="{808FCC9D-7374-46E3-8698-93EA1CE5687E}" destId="{7EFB03CE-BDC7-4230-8ACE-C190F2C66C5E}" srcOrd="0" destOrd="0" presId="urn:microsoft.com/office/officeart/2005/8/layout/default"/>
    <dgm:cxn modelId="{B2C3EA9C-E6CB-4794-8956-DB5DB210B604}" type="presOf" srcId="{8E640A4D-3317-4466-9017-8258F0FE77C5}" destId="{424FB242-BCD6-4B86-BA34-7216CDCCF541}" srcOrd="0" destOrd="0" presId="urn:microsoft.com/office/officeart/2005/8/layout/default"/>
    <dgm:cxn modelId="{EE941596-BA4D-40BD-A95F-80237E545611}" srcId="{C3E40682-8633-464D-A78A-7F2AD68A1C2B}" destId="{010751FF-F569-44A1-8145-DBC7B5B3AEF6}" srcOrd="0" destOrd="0" parTransId="{DE4E91A5-A591-4FB9-B97A-7A4E463EBA0D}" sibTransId="{B3B48D48-8A30-4DFD-8F87-8EB481E9489D}"/>
    <dgm:cxn modelId="{BEE0A2A2-214B-4BF1-93B3-E5E367D53D35}" type="presOf" srcId="{CE97B051-DCF4-4C16-90F1-2DCB8CC06AA5}" destId="{286A0C7C-8BF1-43D2-A189-BD47FF3DA037}" srcOrd="0" destOrd="0" presId="urn:microsoft.com/office/officeart/2005/8/layout/default"/>
    <dgm:cxn modelId="{183FBD66-3073-4E15-ABF6-A62F6AF53E49}" srcId="{C3E40682-8633-464D-A78A-7F2AD68A1C2B}" destId="{CE97B051-DCF4-4C16-90F1-2DCB8CC06AA5}" srcOrd="1" destOrd="0" parTransId="{7A08E8E2-DE71-4C1F-9560-D473C1991EDC}" sibTransId="{3A1079C0-61B8-4B22-B276-85C2C66BFD85}"/>
    <dgm:cxn modelId="{AFAB06B4-D654-4722-9DAF-E700D33E01E3}" srcId="{C3E40682-8633-464D-A78A-7F2AD68A1C2B}" destId="{808FCC9D-7374-46E3-8698-93EA1CE5687E}" srcOrd="3" destOrd="0" parTransId="{BBAC6F5D-F984-4B18-8699-32BE3DFE90CB}" sibTransId="{3992F70E-07F5-4D57-9C8D-824923BB1E43}"/>
    <dgm:cxn modelId="{5F682FAF-5108-4BD4-B8E0-E33209767E0E}" type="presOf" srcId="{010751FF-F569-44A1-8145-DBC7B5B3AEF6}" destId="{E035EB8B-D7E7-423A-9A3C-EBD26DDC9C56}" srcOrd="0" destOrd="0" presId="urn:microsoft.com/office/officeart/2005/8/layout/default"/>
    <dgm:cxn modelId="{7791D7EC-878F-4B9A-A8C1-FF49A94FE300}" type="presParOf" srcId="{77852200-FA05-4C6C-A477-CDD76A906A28}" destId="{E035EB8B-D7E7-423A-9A3C-EBD26DDC9C56}" srcOrd="0" destOrd="0" presId="urn:microsoft.com/office/officeart/2005/8/layout/default"/>
    <dgm:cxn modelId="{B8112DF6-0AEF-4A6C-90E4-C9C87DF18946}" type="presParOf" srcId="{77852200-FA05-4C6C-A477-CDD76A906A28}" destId="{1CC53F05-4351-46C4-9770-7400A8957994}" srcOrd="1" destOrd="0" presId="urn:microsoft.com/office/officeart/2005/8/layout/default"/>
    <dgm:cxn modelId="{2A28F2DC-A9D5-4A3E-9371-8486D817F050}" type="presParOf" srcId="{77852200-FA05-4C6C-A477-CDD76A906A28}" destId="{286A0C7C-8BF1-43D2-A189-BD47FF3DA037}" srcOrd="2" destOrd="0" presId="urn:microsoft.com/office/officeart/2005/8/layout/default"/>
    <dgm:cxn modelId="{7294B3FC-10A4-4646-BA15-38DF0664D4AD}" type="presParOf" srcId="{77852200-FA05-4C6C-A477-CDD76A906A28}" destId="{6DECD66E-F589-49CA-9979-B93B73A7F48D}" srcOrd="3" destOrd="0" presId="urn:microsoft.com/office/officeart/2005/8/layout/default"/>
    <dgm:cxn modelId="{9E6722C7-87FB-4DFB-924C-4425F9D2639A}" type="presParOf" srcId="{77852200-FA05-4C6C-A477-CDD76A906A28}" destId="{424FB242-BCD6-4B86-BA34-7216CDCCF541}" srcOrd="4" destOrd="0" presId="urn:microsoft.com/office/officeart/2005/8/layout/default"/>
    <dgm:cxn modelId="{D4EBF869-CCC4-44A7-8508-866B8847EE40}" type="presParOf" srcId="{77852200-FA05-4C6C-A477-CDD76A906A28}" destId="{2FADFE11-510E-4B7A-BA43-98D696899BCB}" srcOrd="5" destOrd="0" presId="urn:microsoft.com/office/officeart/2005/8/layout/default"/>
    <dgm:cxn modelId="{3A0DEC97-794A-4E12-BD7D-4CDD5F0D21A9}" type="presParOf" srcId="{77852200-FA05-4C6C-A477-CDD76A906A28}" destId="{7EFB03CE-BDC7-4230-8ACE-C190F2C66C5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E40682-8633-464D-A78A-7F2AD68A1C2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010751FF-F569-44A1-8145-DBC7B5B3AEF6}">
      <dgm:prSet phldrT="[Texto]"/>
      <dgm:spPr>
        <a:solidFill>
          <a:schemeClr val="accent3"/>
        </a:solidFill>
      </dgm:spPr>
      <dgm:t>
        <a:bodyPr/>
        <a:lstStyle/>
        <a:p>
          <a:r>
            <a:rPr lang="en-US" noProof="0" dirty="0" smtClean="0"/>
            <a:t>Weight</a:t>
          </a:r>
          <a:endParaRPr lang="en-US" noProof="0" dirty="0"/>
        </a:p>
      </dgm:t>
    </dgm:pt>
    <dgm:pt modelId="{DE4E91A5-A591-4FB9-B97A-7A4E463EBA0D}" type="parTrans" cxnId="{EE941596-BA4D-40BD-A95F-80237E545611}">
      <dgm:prSet/>
      <dgm:spPr/>
      <dgm:t>
        <a:bodyPr/>
        <a:lstStyle/>
        <a:p>
          <a:endParaRPr lang="en-US" noProof="0"/>
        </a:p>
      </dgm:t>
    </dgm:pt>
    <dgm:pt modelId="{B3B48D48-8A30-4DFD-8F87-8EB481E9489D}" type="sibTrans" cxnId="{EE941596-BA4D-40BD-A95F-80237E545611}">
      <dgm:prSet/>
      <dgm:spPr/>
      <dgm:t>
        <a:bodyPr/>
        <a:lstStyle/>
        <a:p>
          <a:endParaRPr lang="en-US" noProof="0"/>
        </a:p>
      </dgm:t>
    </dgm:pt>
    <dgm:pt modelId="{CE97B051-DCF4-4C16-90F1-2DCB8CC06AA5}">
      <dgm:prSet phldrT="[Texto]"/>
      <dgm:spPr/>
      <dgm:t>
        <a:bodyPr/>
        <a:lstStyle/>
        <a:p>
          <a:r>
            <a:rPr lang="en-US" noProof="0" dirty="0" smtClean="0"/>
            <a:t>Threshold angle</a:t>
          </a:r>
          <a:endParaRPr lang="en-US" noProof="0" dirty="0"/>
        </a:p>
      </dgm:t>
    </dgm:pt>
    <dgm:pt modelId="{7A08E8E2-DE71-4C1F-9560-D473C1991EDC}" type="parTrans" cxnId="{183FBD66-3073-4E15-ABF6-A62F6AF53E49}">
      <dgm:prSet/>
      <dgm:spPr/>
      <dgm:t>
        <a:bodyPr/>
        <a:lstStyle/>
        <a:p>
          <a:endParaRPr lang="en-US" noProof="0"/>
        </a:p>
      </dgm:t>
    </dgm:pt>
    <dgm:pt modelId="{3A1079C0-61B8-4B22-B276-85C2C66BFD85}" type="sibTrans" cxnId="{183FBD66-3073-4E15-ABF6-A62F6AF53E49}">
      <dgm:prSet/>
      <dgm:spPr/>
      <dgm:t>
        <a:bodyPr/>
        <a:lstStyle/>
        <a:p>
          <a:endParaRPr lang="en-US" noProof="0"/>
        </a:p>
      </dgm:t>
    </dgm:pt>
    <dgm:pt modelId="{8E640A4D-3317-4466-9017-8258F0FE77C5}">
      <dgm:prSet phldrT="[Texto]"/>
      <dgm:spPr/>
      <dgm:t>
        <a:bodyPr/>
        <a:lstStyle/>
        <a:p>
          <a:r>
            <a:rPr lang="en-US" noProof="0" dirty="0" smtClean="0"/>
            <a:t>Magnet</a:t>
          </a:r>
          <a:endParaRPr lang="en-US" noProof="0" dirty="0"/>
        </a:p>
      </dgm:t>
    </dgm:pt>
    <dgm:pt modelId="{5F6DD1CB-950C-4512-A1B5-35DB716369DA}" type="parTrans" cxnId="{CD42298E-6539-4FA8-B817-6CC730C29DF2}">
      <dgm:prSet/>
      <dgm:spPr/>
      <dgm:t>
        <a:bodyPr/>
        <a:lstStyle/>
        <a:p>
          <a:endParaRPr lang="en-US" noProof="0"/>
        </a:p>
      </dgm:t>
    </dgm:pt>
    <dgm:pt modelId="{F97F65E6-F6BD-4480-BC57-BDCA45E2715E}" type="sibTrans" cxnId="{CD42298E-6539-4FA8-B817-6CC730C29DF2}">
      <dgm:prSet/>
      <dgm:spPr/>
      <dgm:t>
        <a:bodyPr/>
        <a:lstStyle/>
        <a:p>
          <a:endParaRPr lang="en-US" noProof="0"/>
        </a:p>
      </dgm:t>
    </dgm:pt>
    <dgm:pt modelId="{808FCC9D-7374-46E3-8698-93EA1CE5687E}">
      <dgm:prSet/>
      <dgm:spPr/>
      <dgm:t>
        <a:bodyPr/>
        <a:lstStyle/>
        <a:p>
          <a:r>
            <a:rPr lang="pt-BR" noProof="0" dirty="0"/>
            <a:t>Oscillations</a:t>
          </a:r>
        </a:p>
      </dgm:t>
    </dgm:pt>
    <dgm:pt modelId="{BBAC6F5D-F984-4B18-8699-32BE3DFE90CB}" type="parTrans" cxnId="{AFAB06B4-D654-4722-9DAF-E700D33E01E3}">
      <dgm:prSet/>
      <dgm:spPr/>
      <dgm:t>
        <a:bodyPr/>
        <a:lstStyle/>
        <a:p>
          <a:endParaRPr lang="pt-BR"/>
        </a:p>
      </dgm:t>
    </dgm:pt>
    <dgm:pt modelId="{3992F70E-07F5-4D57-9C8D-824923BB1E43}" type="sibTrans" cxnId="{AFAB06B4-D654-4722-9DAF-E700D33E01E3}">
      <dgm:prSet/>
      <dgm:spPr/>
      <dgm:t>
        <a:bodyPr/>
        <a:lstStyle/>
        <a:p>
          <a:endParaRPr lang="pt-BR"/>
        </a:p>
      </dgm:t>
    </dgm:pt>
    <dgm:pt modelId="{77852200-FA05-4C6C-A477-CDD76A906A28}" type="pres">
      <dgm:prSet presAssocID="{C3E40682-8633-464D-A78A-7F2AD68A1C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035EB8B-D7E7-423A-9A3C-EBD26DDC9C56}" type="pres">
      <dgm:prSet presAssocID="{010751FF-F569-44A1-8145-DBC7B5B3AEF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C53F05-4351-46C4-9770-7400A8957994}" type="pres">
      <dgm:prSet presAssocID="{B3B48D48-8A30-4DFD-8F87-8EB481E9489D}" presName="sibTrans" presStyleCnt="0"/>
      <dgm:spPr/>
      <dgm:t>
        <a:bodyPr/>
        <a:lstStyle/>
        <a:p>
          <a:endParaRPr lang="pt-BR"/>
        </a:p>
      </dgm:t>
    </dgm:pt>
    <dgm:pt modelId="{286A0C7C-8BF1-43D2-A189-BD47FF3DA037}" type="pres">
      <dgm:prSet presAssocID="{CE97B051-DCF4-4C16-90F1-2DCB8CC06AA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ECD66E-F589-49CA-9979-B93B73A7F48D}" type="pres">
      <dgm:prSet presAssocID="{3A1079C0-61B8-4B22-B276-85C2C66BFD85}" presName="sibTrans" presStyleCnt="0"/>
      <dgm:spPr/>
      <dgm:t>
        <a:bodyPr/>
        <a:lstStyle/>
        <a:p>
          <a:endParaRPr lang="pt-BR"/>
        </a:p>
      </dgm:t>
    </dgm:pt>
    <dgm:pt modelId="{424FB242-BCD6-4B86-BA34-7216CDCCF541}" type="pres">
      <dgm:prSet presAssocID="{8E640A4D-3317-4466-9017-8258F0FE77C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ADFE11-510E-4B7A-BA43-98D696899BCB}" type="pres">
      <dgm:prSet presAssocID="{F97F65E6-F6BD-4480-BC57-BDCA45E2715E}" presName="sibTrans" presStyleCnt="0"/>
      <dgm:spPr/>
      <dgm:t>
        <a:bodyPr/>
        <a:lstStyle/>
        <a:p>
          <a:endParaRPr lang="pt-BR"/>
        </a:p>
      </dgm:t>
    </dgm:pt>
    <dgm:pt modelId="{7EFB03CE-BDC7-4230-8ACE-C190F2C66C5E}" type="pres">
      <dgm:prSet presAssocID="{808FCC9D-7374-46E3-8698-93EA1CE5687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D42298E-6539-4FA8-B817-6CC730C29DF2}" srcId="{C3E40682-8633-464D-A78A-7F2AD68A1C2B}" destId="{8E640A4D-3317-4466-9017-8258F0FE77C5}" srcOrd="2" destOrd="0" parTransId="{5F6DD1CB-950C-4512-A1B5-35DB716369DA}" sibTransId="{F97F65E6-F6BD-4480-BC57-BDCA45E2715E}"/>
    <dgm:cxn modelId="{12368FD9-2AB9-4494-BAB7-9CB3367CFE0F}" type="presOf" srcId="{808FCC9D-7374-46E3-8698-93EA1CE5687E}" destId="{7EFB03CE-BDC7-4230-8ACE-C190F2C66C5E}" srcOrd="0" destOrd="0" presId="urn:microsoft.com/office/officeart/2005/8/layout/default"/>
    <dgm:cxn modelId="{A988AD4B-518D-45E0-A23A-B4BB6423786E}" type="presOf" srcId="{010751FF-F569-44A1-8145-DBC7B5B3AEF6}" destId="{E035EB8B-D7E7-423A-9A3C-EBD26DDC9C56}" srcOrd="0" destOrd="0" presId="urn:microsoft.com/office/officeart/2005/8/layout/default"/>
    <dgm:cxn modelId="{5753B82B-BCDB-4E60-8676-7524EA42F315}" type="presOf" srcId="{C3E40682-8633-464D-A78A-7F2AD68A1C2B}" destId="{77852200-FA05-4C6C-A477-CDD76A906A28}" srcOrd="0" destOrd="0" presId="urn:microsoft.com/office/officeart/2005/8/layout/default"/>
    <dgm:cxn modelId="{EE941596-BA4D-40BD-A95F-80237E545611}" srcId="{C3E40682-8633-464D-A78A-7F2AD68A1C2B}" destId="{010751FF-F569-44A1-8145-DBC7B5B3AEF6}" srcOrd="0" destOrd="0" parTransId="{DE4E91A5-A591-4FB9-B97A-7A4E463EBA0D}" sibTransId="{B3B48D48-8A30-4DFD-8F87-8EB481E9489D}"/>
    <dgm:cxn modelId="{53790A97-5DD9-4405-BE4B-225C638992C7}" type="presOf" srcId="{CE97B051-DCF4-4C16-90F1-2DCB8CC06AA5}" destId="{286A0C7C-8BF1-43D2-A189-BD47FF3DA037}" srcOrd="0" destOrd="0" presId="urn:microsoft.com/office/officeart/2005/8/layout/default"/>
    <dgm:cxn modelId="{2259DFB7-2E68-433A-BC0F-354A3A10EDE3}" type="presOf" srcId="{8E640A4D-3317-4466-9017-8258F0FE77C5}" destId="{424FB242-BCD6-4B86-BA34-7216CDCCF541}" srcOrd="0" destOrd="0" presId="urn:microsoft.com/office/officeart/2005/8/layout/default"/>
    <dgm:cxn modelId="{183FBD66-3073-4E15-ABF6-A62F6AF53E49}" srcId="{C3E40682-8633-464D-A78A-7F2AD68A1C2B}" destId="{CE97B051-DCF4-4C16-90F1-2DCB8CC06AA5}" srcOrd="1" destOrd="0" parTransId="{7A08E8E2-DE71-4C1F-9560-D473C1991EDC}" sibTransId="{3A1079C0-61B8-4B22-B276-85C2C66BFD85}"/>
    <dgm:cxn modelId="{AFAB06B4-D654-4722-9DAF-E700D33E01E3}" srcId="{C3E40682-8633-464D-A78A-7F2AD68A1C2B}" destId="{808FCC9D-7374-46E3-8698-93EA1CE5687E}" srcOrd="3" destOrd="0" parTransId="{BBAC6F5D-F984-4B18-8699-32BE3DFE90CB}" sibTransId="{3992F70E-07F5-4D57-9C8D-824923BB1E43}"/>
    <dgm:cxn modelId="{A7CD1393-CBCF-4C77-A7F5-45880501A3F5}" type="presParOf" srcId="{77852200-FA05-4C6C-A477-CDD76A906A28}" destId="{E035EB8B-D7E7-423A-9A3C-EBD26DDC9C56}" srcOrd="0" destOrd="0" presId="urn:microsoft.com/office/officeart/2005/8/layout/default"/>
    <dgm:cxn modelId="{15FAC793-347F-44F3-A41F-34476EA6EF01}" type="presParOf" srcId="{77852200-FA05-4C6C-A477-CDD76A906A28}" destId="{1CC53F05-4351-46C4-9770-7400A8957994}" srcOrd="1" destOrd="0" presId="urn:microsoft.com/office/officeart/2005/8/layout/default"/>
    <dgm:cxn modelId="{68AD2B00-4F1A-4959-9733-251A3C74EFAF}" type="presParOf" srcId="{77852200-FA05-4C6C-A477-CDD76A906A28}" destId="{286A0C7C-8BF1-43D2-A189-BD47FF3DA037}" srcOrd="2" destOrd="0" presId="urn:microsoft.com/office/officeart/2005/8/layout/default"/>
    <dgm:cxn modelId="{C14AFDAC-F9A2-468E-9DC7-B2DAB90CEEA2}" type="presParOf" srcId="{77852200-FA05-4C6C-A477-CDD76A906A28}" destId="{6DECD66E-F589-49CA-9979-B93B73A7F48D}" srcOrd="3" destOrd="0" presId="urn:microsoft.com/office/officeart/2005/8/layout/default"/>
    <dgm:cxn modelId="{A6A9DB6E-85A3-41E6-8FAA-ACEF3033C5E5}" type="presParOf" srcId="{77852200-FA05-4C6C-A477-CDD76A906A28}" destId="{424FB242-BCD6-4B86-BA34-7216CDCCF541}" srcOrd="4" destOrd="0" presId="urn:microsoft.com/office/officeart/2005/8/layout/default"/>
    <dgm:cxn modelId="{B2B80A45-CCEA-4390-8D03-D00E1D347CB5}" type="presParOf" srcId="{77852200-FA05-4C6C-A477-CDD76A906A28}" destId="{2FADFE11-510E-4B7A-BA43-98D696899BCB}" srcOrd="5" destOrd="0" presId="urn:microsoft.com/office/officeart/2005/8/layout/default"/>
    <dgm:cxn modelId="{278A65A5-D9CE-49B9-B43E-D9A555A98611}" type="presParOf" srcId="{77852200-FA05-4C6C-A477-CDD76A906A28}" destId="{7EFB03CE-BDC7-4230-8ACE-C190F2C66C5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E40682-8633-464D-A78A-7F2AD68A1C2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010751FF-F569-44A1-8145-DBC7B5B3AEF6}">
      <dgm:prSet phldrT="[Texto]"/>
      <dgm:spPr/>
      <dgm:t>
        <a:bodyPr/>
        <a:lstStyle/>
        <a:p>
          <a:r>
            <a:rPr lang="en-US" noProof="0" dirty="0" smtClean="0"/>
            <a:t>Weight</a:t>
          </a:r>
          <a:endParaRPr lang="en-US" noProof="0" dirty="0"/>
        </a:p>
      </dgm:t>
    </dgm:pt>
    <dgm:pt modelId="{DE4E91A5-A591-4FB9-B97A-7A4E463EBA0D}" type="parTrans" cxnId="{EE941596-BA4D-40BD-A95F-80237E545611}">
      <dgm:prSet/>
      <dgm:spPr/>
      <dgm:t>
        <a:bodyPr/>
        <a:lstStyle/>
        <a:p>
          <a:endParaRPr lang="en-US" noProof="0"/>
        </a:p>
      </dgm:t>
    </dgm:pt>
    <dgm:pt modelId="{B3B48D48-8A30-4DFD-8F87-8EB481E9489D}" type="sibTrans" cxnId="{EE941596-BA4D-40BD-A95F-80237E545611}">
      <dgm:prSet/>
      <dgm:spPr/>
      <dgm:t>
        <a:bodyPr/>
        <a:lstStyle/>
        <a:p>
          <a:endParaRPr lang="en-US" noProof="0"/>
        </a:p>
      </dgm:t>
    </dgm:pt>
    <dgm:pt modelId="{CE97B051-DCF4-4C16-90F1-2DCB8CC06AA5}">
      <dgm:prSet phldrT="[Texto]"/>
      <dgm:spPr>
        <a:solidFill>
          <a:schemeClr val="accent3"/>
        </a:solidFill>
      </dgm:spPr>
      <dgm:t>
        <a:bodyPr/>
        <a:lstStyle/>
        <a:p>
          <a:r>
            <a:rPr lang="en-US" noProof="0" dirty="0" smtClean="0"/>
            <a:t>Threshold angle</a:t>
          </a:r>
          <a:endParaRPr lang="en-US" noProof="0" dirty="0"/>
        </a:p>
      </dgm:t>
    </dgm:pt>
    <dgm:pt modelId="{7A08E8E2-DE71-4C1F-9560-D473C1991EDC}" type="parTrans" cxnId="{183FBD66-3073-4E15-ABF6-A62F6AF53E49}">
      <dgm:prSet/>
      <dgm:spPr/>
      <dgm:t>
        <a:bodyPr/>
        <a:lstStyle/>
        <a:p>
          <a:endParaRPr lang="en-US" noProof="0"/>
        </a:p>
      </dgm:t>
    </dgm:pt>
    <dgm:pt modelId="{3A1079C0-61B8-4B22-B276-85C2C66BFD85}" type="sibTrans" cxnId="{183FBD66-3073-4E15-ABF6-A62F6AF53E49}">
      <dgm:prSet/>
      <dgm:spPr/>
      <dgm:t>
        <a:bodyPr/>
        <a:lstStyle/>
        <a:p>
          <a:endParaRPr lang="en-US" noProof="0"/>
        </a:p>
      </dgm:t>
    </dgm:pt>
    <dgm:pt modelId="{8E640A4D-3317-4466-9017-8258F0FE77C5}">
      <dgm:prSet phldrT="[Texto]"/>
      <dgm:spPr/>
      <dgm:t>
        <a:bodyPr/>
        <a:lstStyle/>
        <a:p>
          <a:r>
            <a:rPr lang="en-US" noProof="0" dirty="0" smtClean="0"/>
            <a:t>Magnet</a:t>
          </a:r>
          <a:endParaRPr lang="en-US" noProof="0" dirty="0"/>
        </a:p>
      </dgm:t>
    </dgm:pt>
    <dgm:pt modelId="{5F6DD1CB-950C-4512-A1B5-35DB716369DA}" type="parTrans" cxnId="{CD42298E-6539-4FA8-B817-6CC730C29DF2}">
      <dgm:prSet/>
      <dgm:spPr/>
      <dgm:t>
        <a:bodyPr/>
        <a:lstStyle/>
        <a:p>
          <a:endParaRPr lang="en-US" noProof="0"/>
        </a:p>
      </dgm:t>
    </dgm:pt>
    <dgm:pt modelId="{F97F65E6-F6BD-4480-BC57-BDCA45E2715E}" type="sibTrans" cxnId="{CD42298E-6539-4FA8-B817-6CC730C29DF2}">
      <dgm:prSet/>
      <dgm:spPr/>
      <dgm:t>
        <a:bodyPr/>
        <a:lstStyle/>
        <a:p>
          <a:endParaRPr lang="en-US" noProof="0"/>
        </a:p>
      </dgm:t>
    </dgm:pt>
    <dgm:pt modelId="{808FCC9D-7374-46E3-8698-93EA1CE5687E}">
      <dgm:prSet/>
      <dgm:spPr/>
      <dgm:t>
        <a:bodyPr/>
        <a:lstStyle/>
        <a:p>
          <a:r>
            <a:rPr lang="pt-BR" noProof="0" dirty="0"/>
            <a:t>Oscillations</a:t>
          </a:r>
        </a:p>
      </dgm:t>
    </dgm:pt>
    <dgm:pt modelId="{BBAC6F5D-F984-4B18-8699-32BE3DFE90CB}" type="parTrans" cxnId="{AFAB06B4-D654-4722-9DAF-E700D33E01E3}">
      <dgm:prSet/>
      <dgm:spPr/>
      <dgm:t>
        <a:bodyPr/>
        <a:lstStyle/>
        <a:p>
          <a:endParaRPr lang="pt-BR"/>
        </a:p>
      </dgm:t>
    </dgm:pt>
    <dgm:pt modelId="{3992F70E-07F5-4D57-9C8D-824923BB1E43}" type="sibTrans" cxnId="{AFAB06B4-D654-4722-9DAF-E700D33E01E3}">
      <dgm:prSet/>
      <dgm:spPr/>
      <dgm:t>
        <a:bodyPr/>
        <a:lstStyle/>
        <a:p>
          <a:endParaRPr lang="pt-BR"/>
        </a:p>
      </dgm:t>
    </dgm:pt>
    <dgm:pt modelId="{77852200-FA05-4C6C-A477-CDD76A906A28}" type="pres">
      <dgm:prSet presAssocID="{C3E40682-8633-464D-A78A-7F2AD68A1C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035EB8B-D7E7-423A-9A3C-EBD26DDC9C56}" type="pres">
      <dgm:prSet presAssocID="{010751FF-F569-44A1-8145-DBC7B5B3AEF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C53F05-4351-46C4-9770-7400A8957994}" type="pres">
      <dgm:prSet presAssocID="{B3B48D48-8A30-4DFD-8F87-8EB481E9489D}" presName="sibTrans" presStyleCnt="0"/>
      <dgm:spPr/>
      <dgm:t>
        <a:bodyPr/>
        <a:lstStyle/>
        <a:p>
          <a:endParaRPr lang="pt-BR"/>
        </a:p>
      </dgm:t>
    </dgm:pt>
    <dgm:pt modelId="{286A0C7C-8BF1-43D2-A189-BD47FF3DA037}" type="pres">
      <dgm:prSet presAssocID="{CE97B051-DCF4-4C16-90F1-2DCB8CC06AA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ECD66E-F589-49CA-9979-B93B73A7F48D}" type="pres">
      <dgm:prSet presAssocID="{3A1079C0-61B8-4B22-B276-85C2C66BFD85}" presName="sibTrans" presStyleCnt="0"/>
      <dgm:spPr/>
      <dgm:t>
        <a:bodyPr/>
        <a:lstStyle/>
        <a:p>
          <a:endParaRPr lang="pt-BR"/>
        </a:p>
      </dgm:t>
    </dgm:pt>
    <dgm:pt modelId="{424FB242-BCD6-4B86-BA34-7216CDCCF541}" type="pres">
      <dgm:prSet presAssocID="{8E640A4D-3317-4466-9017-8258F0FE77C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ADFE11-510E-4B7A-BA43-98D696899BCB}" type="pres">
      <dgm:prSet presAssocID="{F97F65E6-F6BD-4480-BC57-BDCA45E2715E}" presName="sibTrans" presStyleCnt="0"/>
      <dgm:spPr/>
      <dgm:t>
        <a:bodyPr/>
        <a:lstStyle/>
        <a:p>
          <a:endParaRPr lang="pt-BR"/>
        </a:p>
      </dgm:t>
    </dgm:pt>
    <dgm:pt modelId="{7EFB03CE-BDC7-4230-8ACE-C190F2C66C5E}" type="pres">
      <dgm:prSet presAssocID="{808FCC9D-7374-46E3-8698-93EA1CE5687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D42298E-6539-4FA8-B817-6CC730C29DF2}" srcId="{C3E40682-8633-464D-A78A-7F2AD68A1C2B}" destId="{8E640A4D-3317-4466-9017-8258F0FE77C5}" srcOrd="2" destOrd="0" parTransId="{5F6DD1CB-950C-4512-A1B5-35DB716369DA}" sibTransId="{F97F65E6-F6BD-4480-BC57-BDCA45E2715E}"/>
    <dgm:cxn modelId="{14E32D2F-E65C-4539-9C76-7CC4734DAEA0}" type="presOf" srcId="{CE97B051-DCF4-4C16-90F1-2DCB8CC06AA5}" destId="{286A0C7C-8BF1-43D2-A189-BD47FF3DA037}" srcOrd="0" destOrd="0" presId="urn:microsoft.com/office/officeart/2005/8/layout/default"/>
    <dgm:cxn modelId="{C9DB2169-64CA-47D6-BDDA-0CA7F64C9806}" type="presOf" srcId="{C3E40682-8633-464D-A78A-7F2AD68A1C2B}" destId="{77852200-FA05-4C6C-A477-CDD76A906A28}" srcOrd="0" destOrd="0" presId="urn:microsoft.com/office/officeart/2005/8/layout/default"/>
    <dgm:cxn modelId="{EE941596-BA4D-40BD-A95F-80237E545611}" srcId="{C3E40682-8633-464D-A78A-7F2AD68A1C2B}" destId="{010751FF-F569-44A1-8145-DBC7B5B3AEF6}" srcOrd="0" destOrd="0" parTransId="{DE4E91A5-A591-4FB9-B97A-7A4E463EBA0D}" sibTransId="{B3B48D48-8A30-4DFD-8F87-8EB481E9489D}"/>
    <dgm:cxn modelId="{CDF937C6-FF9A-4415-BC2F-21EAB6A8D694}" type="presOf" srcId="{808FCC9D-7374-46E3-8698-93EA1CE5687E}" destId="{7EFB03CE-BDC7-4230-8ACE-C190F2C66C5E}" srcOrd="0" destOrd="0" presId="urn:microsoft.com/office/officeart/2005/8/layout/default"/>
    <dgm:cxn modelId="{183FBD66-3073-4E15-ABF6-A62F6AF53E49}" srcId="{C3E40682-8633-464D-A78A-7F2AD68A1C2B}" destId="{CE97B051-DCF4-4C16-90F1-2DCB8CC06AA5}" srcOrd="1" destOrd="0" parTransId="{7A08E8E2-DE71-4C1F-9560-D473C1991EDC}" sibTransId="{3A1079C0-61B8-4B22-B276-85C2C66BFD85}"/>
    <dgm:cxn modelId="{C7EDDD11-78F5-4821-AA91-0244FE95ECF8}" type="presOf" srcId="{8E640A4D-3317-4466-9017-8258F0FE77C5}" destId="{424FB242-BCD6-4B86-BA34-7216CDCCF541}" srcOrd="0" destOrd="0" presId="urn:microsoft.com/office/officeart/2005/8/layout/default"/>
    <dgm:cxn modelId="{9B3E795A-A4F8-4D2A-AF72-B0AF5B0AEE82}" type="presOf" srcId="{010751FF-F569-44A1-8145-DBC7B5B3AEF6}" destId="{E035EB8B-D7E7-423A-9A3C-EBD26DDC9C56}" srcOrd="0" destOrd="0" presId="urn:microsoft.com/office/officeart/2005/8/layout/default"/>
    <dgm:cxn modelId="{AFAB06B4-D654-4722-9DAF-E700D33E01E3}" srcId="{C3E40682-8633-464D-A78A-7F2AD68A1C2B}" destId="{808FCC9D-7374-46E3-8698-93EA1CE5687E}" srcOrd="3" destOrd="0" parTransId="{BBAC6F5D-F984-4B18-8699-32BE3DFE90CB}" sibTransId="{3992F70E-07F5-4D57-9C8D-824923BB1E43}"/>
    <dgm:cxn modelId="{B838D5E6-6170-4E17-8B61-BCF4E16EB5F3}" type="presParOf" srcId="{77852200-FA05-4C6C-A477-CDD76A906A28}" destId="{E035EB8B-D7E7-423A-9A3C-EBD26DDC9C56}" srcOrd="0" destOrd="0" presId="urn:microsoft.com/office/officeart/2005/8/layout/default"/>
    <dgm:cxn modelId="{08874B2D-3551-44BA-A0C8-D1BE4F2C0B09}" type="presParOf" srcId="{77852200-FA05-4C6C-A477-CDD76A906A28}" destId="{1CC53F05-4351-46C4-9770-7400A8957994}" srcOrd="1" destOrd="0" presId="urn:microsoft.com/office/officeart/2005/8/layout/default"/>
    <dgm:cxn modelId="{CAFA4931-AC0A-4788-8D7C-63D7BFE8B0E2}" type="presParOf" srcId="{77852200-FA05-4C6C-A477-CDD76A906A28}" destId="{286A0C7C-8BF1-43D2-A189-BD47FF3DA037}" srcOrd="2" destOrd="0" presId="urn:microsoft.com/office/officeart/2005/8/layout/default"/>
    <dgm:cxn modelId="{3F5C6F81-1FFD-4BEB-9FD1-5A994E87C691}" type="presParOf" srcId="{77852200-FA05-4C6C-A477-CDD76A906A28}" destId="{6DECD66E-F589-49CA-9979-B93B73A7F48D}" srcOrd="3" destOrd="0" presId="urn:microsoft.com/office/officeart/2005/8/layout/default"/>
    <dgm:cxn modelId="{E0BFBC20-36EC-41CB-9A95-56EC99F0A5B7}" type="presParOf" srcId="{77852200-FA05-4C6C-A477-CDD76A906A28}" destId="{424FB242-BCD6-4B86-BA34-7216CDCCF541}" srcOrd="4" destOrd="0" presId="urn:microsoft.com/office/officeart/2005/8/layout/default"/>
    <dgm:cxn modelId="{71FDA93A-30C2-44DC-94E1-6599A1AAE161}" type="presParOf" srcId="{77852200-FA05-4C6C-A477-CDD76A906A28}" destId="{2FADFE11-510E-4B7A-BA43-98D696899BCB}" srcOrd="5" destOrd="0" presId="urn:microsoft.com/office/officeart/2005/8/layout/default"/>
    <dgm:cxn modelId="{4382D911-51B7-4A96-8E02-05CDB5CB379B}" type="presParOf" srcId="{77852200-FA05-4C6C-A477-CDD76A906A28}" destId="{7EFB03CE-BDC7-4230-8ACE-C190F2C66C5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3E40682-8633-464D-A78A-7F2AD68A1C2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010751FF-F569-44A1-8145-DBC7B5B3AEF6}">
      <dgm:prSet phldrT="[Texto]"/>
      <dgm:spPr/>
      <dgm:t>
        <a:bodyPr/>
        <a:lstStyle/>
        <a:p>
          <a:r>
            <a:rPr lang="en-US" noProof="0" dirty="0" smtClean="0"/>
            <a:t>Weight</a:t>
          </a:r>
          <a:endParaRPr lang="en-US" noProof="0" dirty="0"/>
        </a:p>
      </dgm:t>
    </dgm:pt>
    <dgm:pt modelId="{DE4E91A5-A591-4FB9-B97A-7A4E463EBA0D}" type="parTrans" cxnId="{EE941596-BA4D-40BD-A95F-80237E545611}">
      <dgm:prSet/>
      <dgm:spPr/>
      <dgm:t>
        <a:bodyPr/>
        <a:lstStyle/>
        <a:p>
          <a:endParaRPr lang="en-US" noProof="0"/>
        </a:p>
      </dgm:t>
    </dgm:pt>
    <dgm:pt modelId="{B3B48D48-8A30-4DFD-8F87-8EB481E9489D}" type="sibTrans" cxnId="{EE941596-BA4D-40BD-A95F-80237E545611}">
      <dgm:prSet/>
      <dgm:spPr/>
      <dgm:t>
        <a:bodyPr/>
        <a:lstStyle/>
        <a:p>
          <a:endParaRPr lang="en-US" noProof="0"/>
        </a:p>
      </dgm:t>
    </dgm:pt>
    <dgm:pt modelId="{CE97B051-DCF4-4C16-90F1-2DCB8CC06AA5}">
      <dgm:prSet phldrT="[Texto]"/>
      <dgm:spPr>
        <a:solidFill>
          <a:schemeClr val="accent3"/>
        </a:solidFill>
      </dgm:spPr>
      <dgm:t>
        <a:bodyPr/>
        <a:lstStyle/>
        <a:p>
          <a:r>
            <a:rPr lang="en-US" noProof="0" dirty="0" smtClean="0"/>
            <a:t>Threshold angle</a:t>
          </a:r>
          <a:endParaRPr lang="en-US" noProof="0" dirty="0"/>
        </a:p>
      </dgm:t>
    </dgm:pt>
    <dgm:pt modelId="{7A08E8E2-DE71-4C1F-9560-D473C1991EDC}" type="parTrans" cxnId="{183FBD66-3073-4E15-ABF6-A62F6AF53E49}">
      <dgm:prSet/>
      <dgm:spPr/>
      <dgm:t>
        <a:bodyPr/>
        <a:lstStyle/>
        <a:p>
          <a:endParaRPr lang="en-US" noProof="0"/>
        </a:p>
      </dgm:t>
    </dgm:pt>
    <dgm:pt modelId="{3A1079C0-61B8-4B22-B276-85C2C66BFD85}" type="sibTrans" cxnId="{183FBD66-3073-4E15-ABF6-A62F6AF53E49}">
      <dgm:prSet/>
      <dgm:spPr/>
      <dgm:t>
        <a:bodyPr/>
        <a:lstStyle/>
        <a:p>
          <a:endParaRPr lang="en-US" noProof="0"/>
        </a:p>
      </dgm:t>
    </dgm:pt>
    <dgm:pt modelId="{8E640A4D-3317-4466-9017-8258F0FE77C5}">
      <dgm:prSet phldrT="[Texto]"/>
      <dgm:spPr/>
      <dgm:t>
        <a:bodyPr/>
        <a:lstStyle/>
        <a:p>
          <a:r>
            <a:rPr lang="en-US" noProof="0" dirty="0" smtClean="0"/>
            <a:t>Magnet</a:t>
          </a:r>
          <a:endParaRPr lang="en-US" noProof="0" dirty="0"/>
        </a:p>
      </dgm:t>
    </dgm:pt>
    <dgm:pt modelId="{5F6DD1CB-950C-4512-A1B5-35DB716369DA}" type="parTrans" cxnId="{CD42298E-6539-4FA8-B817-6CC730C29DF2}">
      <dgm:prSet/>
      <dgm:spPr/>
      <dgm:t>
        <a:bodyPr/>
        <a:lstStyle/>
        <a:p>
          <a:endParaRPr lang="en-US" noProof="0"/>
        </a:p>
      </dgm:t>
    </dgm:pt>
    <dgm:pt modelId="{F97F65E6-F6BD-4480-BC57-BDCA45E2715E}" type="sibTrans" cxnId="{CD42298E-6539-4FA8-B817-6CC730C29DF2}">
      <dgm:prSet/>
      <dgm:spPr/>
      <dgm:t>
        <a:bodyPr/>
        <a:lstStyle/>
        <a:p>
          <a:endParaRPr lang="en-US" noProof="0"/>
        </a:p>
      </dgm:t>
    </dgm:pt>
    <dgm:pt modelId="{808FCC9D-7374-46E3-8698-93EA1CE5687E}">
      <dgm:prSet/>
      <dgm:spPr/>
      <dgm:t>
        <a:bodyPr/>
        <a:lstStyle/>
        <a:p>
          <a:r>
            <a:rPr lang="pt-BR" noProof="0" dirty="0"/>
            <a:t>Oscillations</a:t>
          </a:r>
        </a:p>
      </dgm:t>
    </dgm:pt>
    <dgm:pt modelId="{BBAC6F5D-F984-4B18-8699-32BE3DFE90CB}" type="parTrans" cxnId="{AFAB06B4-D654-4722-9DAF-E700D33E01E3}">
      <dgm:prSet/>
      <dgm:spPr/>
      <dgm:t>
        <a:bodyPr/>
        <a:lstStyle/>
        <a:p>
          <a:endParaRPr lang="pt-BR"/>
        </a:p>
      </dgm:t>
    </dgm:pt>
    <dgm:pt modelId="{3992F70E-07F5-4D57-9C8D-824923BB1E43}" type="sibTrans" cxnId="{AFAB06B4-D654-4722-9DAF-E700D33E01E3}">
      <dgm:prSet/>
      <dgm:spPr/>
      <dgm:t>
        <a:bodyPr/>
        <a:lstStyle/>
        <a:p>
          <a:endParaRPr lang="pt-BR"/>
        </a:p>
      </dgm:t>
    </dgm:pt>
    <dgm:pt modelId="{77852200-FA05-4C6C-A477-CDD76A906A28}" type="pres">
      <dgm:prSet presAssocID="{C3E40682-8633-464D-A78A-7F2AD68A1C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035EB8B-D7E7-423A-9A3C-EBD26DDC9C56}" type="pres">
      <dgm:prSet presAssocID="{010751FF-F569-44A1-8145-DBC7B5B3AEF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C53F05-4351-46C4-9770-7400A8957994}" type="pres">
      <dgm:prSet presAssocID="{B3B48D48-8A30-4DFD-8F87-8EB481E9489D}" presName="sibTrans" presStyleCnt="0"/>
      <dgm:spPr/>
      <dgm:t>
        <a:bodyPr/>
        <a:lstStyle/>
        <a:p>
          <a:endParaRPr lang="pt-BR"/>
        </a:p>
      </dgm:t>
    </dgm:pt>
    <dgm:pt modelId="{286A0C7C-8BF1-43D2-A189-BD47FF3DA037}" type="pres">
      <dgm:prSet presAssocID="{CE97B051-DCF4-4C16-90F1-2DCB8CC06AA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ECD66E-F589-49CA-9979-B93B73A7F48D}" type="pres">
      <dgm:prSet presAssocID="{3A1079C0-61B8-4B22-B276-85C2C66BFD85}" presName="sibTrans" presStyleCnt="0"/>
      <dgm:spPr/>
      <dgm:t>
        <a:bodyPr/>
        <a:lstStyle/>
        <a:p>
          <a:endParaRPr lang="pt-BR"/>
        </a:p>
      </dgm:t>
    </dgm:pt>
    <dgm:pt modelId="{424FB242-BCD6-4B86-BA34-7216CDCCF541}" type="pres">
      <dgm:prSet presAssocID="{8E640A4D-3317-4466-9017-8258F0FE77C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ADFE11-510E-4B7A-BA43-98D696899BCB}" type="pres">
      <dgm:prSet presAssocID="{F97F65E6-F6BD-4480-BC57-BDCA45E2715E}" presName="sibTrans" presStyleCnt="0"/>
      <dgm:spPr/>
      <dgm:t>
        <a:bodyPr/>
        <a:lstStyle/>
        <a:p>
          <a:endParaRPr lang="pt-BR"/>
        </a:p>
      </dgm:t>
    </dgm:pt>
    <dgm:pt modelId="{7EFB03CE-BDC7-4230-8ACE-C190F2C66C5E}" type="pres">
      <dgm:prSet presAssocID="{808FCC9D-7374-46E3-8698-93EA1CE5687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8A25CDB-2270-4B48-95E9-58A747BEC4B4}" type="presOf" srcId="{CE97B051-DCF4-4C16-90F1-2DCB8CC06AA5}" destId="{286A0C7C-8BF1-43D2-A189-BD47FF3DA037}" srcOrd="0" destOrd="0" presId="urn:microsoft.com/office/officeart/2005/8/layout/default"/>
    <dgm:cxn modelId="{CD42298E-6539-4FA8-B817-6CC730C29DF2}" srcId="{C3E40682-8633-464D-A78A-7F2AD68A1C2B}" destId="{8E640A4D-3317-4466-9017-8258F0FE77C5}" srcOrd="2" destOrd="0" parTransId="{5F6DD1CB-950C-4512-A1B5-35DB716369DA}" sibTransId="{F97F65E6-F6BD-4480-BC57-BDCA45E2715E}"/>
    <dgm:cxn modelId="{7270A87D-6EBE-4B41-8396-E8FAD43F4212}" type="presOf" srcId="{808FCC9D-7374-46E3-8698-93EA1CE5687E}" destId="{7EFB03CE-BDC7-4230-8ACE-C190F2C66C5E}" srcOrd="0" destOrd="0" presId="urn:microsoft.com/office/officeart/2005/8/layout/default"/>
    <dgm:cxn modelId="{5704F049-1D39-443B-BD7D-6D2761D39219}" type="presOf" srcId="{010751FF-F569-44A1-8145-DBC7B5B3AEF6}" destId="{E035EB8B-D7E7-423A-9A3C-EBD26DDC9C56}" srcOrd="0" destOrd="0" presId="urn:microsoft.com/office/officeart/2005/8/layout/default"/>
    <dgm:cxn modelId="{3B7978B7-4B14-4E4C-AD03-EE6E0F2221D6}" type="presOf" srcId="{C3E40682-8633-464D-A78A-7F2AD68A1C2B}" destId="{77852200-FA05-4C6C-A477-CDD76A906A28}" srcOrd="0" destOrd="0" presId="urn:microsoft.com/office/officeart/2005/8/layout/default"/>
    <dgm:cxn modelId="{EE941596-BA4D-40BD-A95F-80237E545611}" srcId="{C3E40682-8633-464D-A78A-7F2AD68A1C2B}" destId="{010751FF-F569-44A1-8145-DBC7B5B3AEF6}" srcOrd="0" destOrd="0" parTransId="{DE4E91A5-A591-4FB9-B97A-7A4E463EBA0D}" sibTransId="{B3B48D48-8A30-4DFD-8F87-8EB481E9489D}"/>
    <dgm:cxn modelId="{C5F84C51-1A46-4CA8-B034-3573E640246B}" type="presOf" srcId="{8E640A4D-3317-4466-9017-8258F0FE77C5}" destId="{424FB242-BCD6-4B86-BA34-7216CDCCF541}" srcOrd="0" destOrd="0" presId="urn:microsoft.com/office/officeart/2005/8/layout/default"/>
    <dgm:cxn modelId="{183FBD66-3073-4E15-ABF6-A62F6AF53E49}" srcId="{C3E40682-8633-464D-A78A-7F2AD68A1C2B}" destId="{CE97B051-DCF4-4C16-90F1-2DCB8CC06AA5}" srcOrd="1" destOrd="0" parTransId="{7A08E8E2-DE71-4C1F-9560-D473C1991EDC}" sibTransId="{3A1079C0-61B8-4B22-B276-85C2C66BFD85}"/>
    <dgm:cxn modelId="{AFAB06B4-D654-4722-9DAF-E700D33E01E3}" srcId="{C3E40682-8633-464D-A78A-7F2AD68A1C2B}" destId="{808FCC9D-7374-46E3-8698-93EA1CE5687E}" srcOrd="3" destOrd="0" parTransId="{BBAC6F5D-F984-4B18-8699-32BE3DFE90CB}" sibTransId="{3992F70E-07F5-4D57-9C8D-824923BB1E43}"/>
    <dgm:cxn modelId="{EDB7B609-1D90-4D85-B4FD-308FF19530E7}" type="presParOf" srcId="{77852200-FA05-4C6C-A477-CDD76A906A28}" destId="{E035EB8B-D7E7-423A-9A3C-EBD26DDC9C56}" srcOrd="0" destOrd="0" presId="urn:microsoft.com/office/officeart/2005/8/layout/default"/>
    <dgm:cxn modelId="{428893C1-ED3A-495A-87B6-E2F413A198B2}" type="presParOf" srcId="{77852200-FA05-4C6C-A477-CDD76A906A28}" destId="{1CC53F05-4351-46C4-9770-7400A8957994}" srcOrd="1" destOrd="0" presId="urn:microsoft.com/office/officeart/2005/8/layout/default"/>
    <dgm:cxn modelId="{C22E0A4D-77B9-4DCF-98FE-772CF9EFE77A}" type="presParOf" srcId="{77852200-FA05-4C6C-A477-CDD76A906A28}" destId="{286A0C7C-8BF1-43D2-A189-BD47FF3DA037}" srcOrd="2" destOrd="0" presId="urn:microsoft.com/office/officeart/2005/8/layout/default"/>
    <dgm:cxn modelId="{CD4F8AAA-C1C1-4035-8B3D-5A42C169429B}" type="presParOf" srcId="{77852200-FA05-4C6C-A477-CDD76A906A28}" destId="{6DECD66E-F589-49CA-9979-B93B73A7F48D}" srcOrd="3" destOrd="0" presId="urn:microsoft.com/office/officeart/2005/8/layout/default"/>
    <dgm:cxn modelId="{793D1A6B-35B9-47BB-B287-3BC8DD34659B}" type="presParOf" srcId="{77852200-FA05-4C6C-A477-CDD76A906A28}" destId="{424FB242-BCD6-4B86-BA34-7216CDCCF541}" srcOrd="4" destOrd="0" presId="urn:microsoft.com/office/officeart/2005/8/layout/default"/>
    <dgm:cxn modelId="{FD6FC6A3-AFAF-4FB2-BEF6-425FCBBE081B}" type="presParOf" srcId="{77852200-FA05-4C6C-A477-CDD76A906A28}" destId="{2FADFE11-510E-4B7A-BA43-98D696899BCB}" srcOrd="5" destOrd="0" presId="urn:microsoft.com/office/officeart/2005/8/layout/default"/>
    <dgm:cxn modelId="{0CAE5A97-D734-453C-BCD7-F10C9C331553}" type="presParOf" srcId="{77852200-FA05-4C6C-A477-CDD76A906A28}" destId="{7EFB03CE-BDC7-4230-8ACE-C190F2C66C5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3E40682-8633-464D-A78A-7F2AD68A1C2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010751FF-F569-44A1-8145-DBC7B5B3AEF6}">
      <dgm:prSet phldrT="[Texto]"/>
      <dgm:spPr/>
      <dgm:t>
        <a:bodyPr/>
        <a:lstStyle/>
        <a:p>
          <a:r>
            <a:rPr lang="en-US" noProof="0" dirty="0" smtClean="0"/>
            <a:t>Weight</a:t>
          </a:r>
          <a:endParaRPr lang="en-US" noProof="0" dirty="0"/>
        </a:p>
      </dgm:t>
    </dgm:pt>
    <dgm:pt modelId="{DE4E91A5-A591-4FB9-B97A-7A4E463EBA0D}" type="parTrans" cxnId="{EE941596-BA4D-40BD-A95F-80237E545611}">
      <dgm:prSet/>
      <dgm:spPr/>
      <dgm:t>
        <a:bodyPr/>
        <a:lstStyle/>
        <a:p>
          <a:endParaRPr lang="en-US" noProof="0"/>
        </a:p>
      </dgm:t>
    </dgm:pt>
    <dgm:pt modelId="{B3B48D48-8A30-4DFD-8F87-8EB481E9489D}" type="sibTrans" cxnId="{EE941596-BA4D-40BD-A95F-80237E545611}">
      <dgm:prSet/>
      <dgm:spPr/>
      <dgm:t>
        <a:bodyPr/>
        <a:lstStyle/>
        <a:p>
          <a:endParaRPr lang="en-US" noProof="0"/>
        </a:p>
      </dgm:t>
    </dgm:pt>
    <dgm:pt modelId="{CE97B051-DCF4-4C16-90F1-2DCB8CC06AA5}">
      <dgm:prSet phldrT="[Texto]"/>
      <dgm:spPr/>
      <dgm:t>
        <a:bodyPr/>
        <a:lstStyle/>
        <a:p>
          <a:r>
            <a:rPr lang="en-US" noProof="0" dirty="0" smtClean="0"/>
            <a:t>Threshold angle</a:t>
          </a:r>
          <a:endParaRPr lang="en-US" noProof="0" dirty="0"/>
        </a:p>
      </dgm:t>
    </dgm:pt>
    <dgm:pt modelId="{7A08E8E2-DE71-4C1F-9560-D473C1991EDC}" type="parTrans" cxnId="{183FBD66-3073-4E15-ABF6-A62F6AF53E49}">
      <dgm:prSet/>
      <dgm:spPr/>
      <dgm:t>
        <a:bodyPr/>
        <a:lstStyle/>
        <a:p>
          <a:endParaRPr lang="en-US" noProof="0"/>
        </a:p>
      </dgm:t>
    </dgm:pt>
    <dgm:pt modelId="{3A1079C0-61B8-4B22-B276-85C2C66BFD85}" type="sibTrans" cxnId="{183FBD66-3073-4E15-ABF6-A62F6AF53E49}">
      <dgm:prSet/>
      <dgm:spPr/>
      <dgm:t>
        <a:bodyPr/>
        <a:lstStyle/>
        <a:p>
          <a:endParaRPr lang="en-US" noProof="0"/>
        </a:p>
      </dgm:t>
    </dgm:pt>
    <dgm:pt modelId="{8E640A4D-3317-4466-9017-8258F0FE77C5}">
      <dgm:prSet phldrT="[Texto]"/>
      <dgm:spPr>
        <a:solidFill>
          <a:schemeClr val="accent3"/>
        </a:solidFill>
      </dgm:spPr>
      <dgm:t>
        <a:bodyPr/>
        <a:lstStyle/>
        <a:p>
          <a:r>
            <a:rPr lang="en-US" noProof="0" dirty="0" smtClean="0"/>
            <a:t>Magnet</a:t>
          </a:r>
          <a:endParaRPr lang="en-US" noProof="0" dirty="0"/>
        </a:p>
      </dgm:t>
    </dgm:pt>
    <dgm:pt modelId="{5F6DD1CB-950C-4512-A1B5-35DB716369DA}" type="parTrans" cxnId="{CD42298E-6539-4FA8-B817-6CC730C29DF2}">
      <dgm:prSet/>
      <dgm:spPr/>
      <dgm:t>
        <a:bodyPr/>
        <a:lstStyle/>
        <a:p>
          <a:endParaRPr lang="en-US" noProof="0"/>
        </a:p>
      </dgm:t>
    </dgm:pt>
    <dgm:pt modelId="{F97F65E6-F6BD-4480-BC57-BDCA45E2715E}" type="sibTrans" cxnId="{CD42298E-6539-4FA8-B817-6CC730C29DF2}">
      <dgm:prSet/>
      <dgm:spPr/>
      <dgm:t>
        <a:bodyPr/>
        <a:lstStyle/>
        <a:p>
          <a:endParaRPr lang="en-US" noProof="0"/>
        </a:p>
      </dgm:t>
    </dgm:pt>
    <dgm:pt modelId="{808FCC9D-7374-46E3-8698-93EA1CE5687E}">
      <dgm:prSet/>
      <dgm:spPr/>
      <dgm:t>
        <a:bodyPr/>
        <a:lstStyle/>
        <a:p>
          <a:r>
            <a:rPr lang="pt-BR" noProof="0" dirty="0"/>
            <a:t>Oscillations</a:t>
          </a:r>
        </a:p>
      </dgm:t>
    </dgm:pt>
    <dgm:pt modelId="{BBAC6F5D-F984-4B18-8699-32BE3DFE90CB}" type="parTrans" cxnId="{AFAB06B4-D654-4722-9DAF-E700D33E01E3}">
      <dgm:prSet/>
      <dgm:spPr/>
      <dgm:t>
        <a:bodyPr/>
        <a:lstStyle/>
        <a:p>
          <a:endParaRPr lang="pt-BR"/>
        </a:p>
      </dgm:t>
    </dgm:pt>
    <dgm:pt modelId="{3992F70E-07F5-4D57-9C8D-824923BB1E43}" type="sibTrans" cxnId="{AFAB06B4-D654-4722-9DAF-E700D33E01E3}">
      <dgm:prSet/>
      <dgm:spPr/>
      <dgm:t>
        <a:bodyPr/>
        <a:lstStyle/>
        <a:p>
          <a:endParaRPr lang="pt-BR"/>
        </a:p>
      </dgm:t>
    </dgm:pt>
    <dgm:pt modelId="{77852200-FA05-4C6C-A477-CDD76A906A28}" type="pres">
      <dgm:prSet presAssocID="{C3E40682-8633-464D-A78A-7F2AD68A1C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035EB8B-D7E7-423A-9A3C-EBD26DDC9C56}" type="pres">
      <dgm:prSet presAssocID="{010751FF-F569-44A1-8145-DBC7B5B3AEF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C53F05-4351-46C4-9770-7400A8957994}" type="pres">
      <dgm:prSet presAssocID="{B3B48D48-8A30-4DFD-8F87-8EB481E9489D}" presName="sibTrans" presStyleCnt="0"/>
      <dgm:spPr/>
      <dgm:t>
        <a:bodyPr/>
        <a:lstStyle/>
        <a:p>
          <a:endParaRPr lang="pt-BR"/>
        </a:p>
      </dgm:t>
    </dgm:pt>
    <dgm:pt modelId="{286A0C7C-8BF1-43D2-A189-BD47FF3DA037}" type="pres">
      <dgm:prSet presAssocID="{CE97B051-DCF4-4C16-90F1-2DCB8CC06AA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ECD66E-F589-49CA-9979-B93B73A7F48D}" type="pres">
      <dgm:prSet presAssocID="{3A1079C0-61B8-4B22-B276-85C2C66BFD85}" presName="sibTrans" presStyleCnt="0"/>
      <dgm:spPr/>
      <dgm:t>
        <a:bodyPr/>
        <a:lstStyle/>
        <a:p>
          <a:endParaRPr lang="pt-BR"/>
        </a:p>
      </dgm:t>
    </dgm:pt>
    <dgm:pt modelId="{424FB242-BCD6-4B86-BA34-7216CDCCF541}" type="pres">
      <dgm:prSet presAssocID="{8E640A4D-3317-4466-9017-8258F0FE77C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ADFE11-510E-4B7A-BA43-98D696899BCB}" type="pres">
      <dgm:prSet presAssocID="{F97F65E6-F6BD-4480-BC57-BDCA45E2715E}" presName="sibTrans" presStyleCnt="0"/>
      <dgm:spPr/>
      <dgm:t>
        <a:bodyPr/>
        <a:lstStyle/>
        <a:p>
          <a:endParaRPr lang="pt-BR"/>
        </a:p>
      </dgm:t>
    </dgm:pt>
    <dgm:pt modelId="{7EFB03CE-BDC7-4230-8ACE-C190F2C66C5E}" type="pres">
      <dgm:prSet presAssocID="{808FCC9D-7374-46E3-8698-93EA1CE5687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D42298E-6539-4FA8-B817-6CC730C29DF2}" srcId="{C3E40682-8633-464D-A78A-7F2AD68A1C2B}" destId="{8E640A4D-3317-4466-9017-8258F0FE77C5}" srcOrd="2" destOrd="0" parTransId="{5F6DD1CB-950C-4512-A1B5-35DB716369DA}" sibTransId="{F97F65E6-F6BD-4480-BC57-BDCA45E2715E}"/>
    <dgm:cxn modelId="{B9708022-3CE4-4487-8633-92E720FAF8C4}" type="presOf" srcId="{C3E40682-8633-464D-A78A-7F2AD68A1C2B}" destId="{77852200-FA05-4C6C-A477-CDD76A906A28}" srcOrd="0" destOrd="0" presId="urn:microsoft.com/office/officeart/2005/8/layout/default"/>
    <dgm:cxn modelId="{6C7E738D-7215-4E00-8826-E2904211DB8A}" type="presOf" srcId="{CE97B051-DCF4-4C16-90F1-2DCB8CC06AA5}" destId="{286A0C7C-8BF1-43D2-A189-BD47FF3DA037}" srcOrd="0" destOrd="0" presId="urn:microsoft.com/office/officeart/2005/8/layout/default"/>
    <dgm:cxn modelId="{2D07F91B-3403-4746-842D-170B9F4187CB}" type="presOf" srcId="{010751FF-F569-44A1-8145-DBC7B5B3AEF6}" destId="{E035EB8B-D7E7-423A-9A3C-EBD26DDC9C56}" srcOrd="0" destOrd="0" presId="urn:microsoft.com/office/officeart/2005/8/layout/default"/>
    <dgm:cxn modelId="{7D679BBE-382C-4DAC-BEC7-4E2D47B298B0}" type="presOf" srcId="{808FCC9D-7374-46E3-8698-93EA1CE5687E}" destId="{7EFB03CE-BDC7-4230-8ACE-C190F2C66C5E}" srcOrd="0" destOrd="0" presId="urn:microsoft.com/office/officeart/2005/8/layout/default"/>
    <dgm:cxn modelId="{EE941596-BA4D-40BD-A95F-80237E545611}" srcId="{C3E40682-8633-464D-A78A-7F2AD68A1C2B}" destId="{010751FF-F569-44A1-8145-DBC7B5B3AEF6}" srcOrd="0" destOrd="0" parTransId="{DE4E91A5-A591-4FB9-B97A-7A4E463EBA0D}" sibTransId="{B3B48D48-8A30-4DFD-8F87-8EB481E9489D}"/>
    <dgm:cxn modelId="{183FBD66-3073-4E15-ABF6-A62F6AF53E49}" srcId="{C3E40682-8633-464D-A78A-7F2AD68A1C2B}" destId="{CE97B051-DCF4-4C16-90F1-2DCB8CC06AA5}" srcOrd="1" destOrd="0" parTransId="{7A08E8E2-DE71-4C1F-9560-D473C1991EDC}" sibTransId="{3A1079C0-61B8-4B22-B276-85C2C66BFD85}"/>
    <dgm:cxn modelId="{91735975-94DC-40E7-A5CC-C6FBBC7DFD76}" type="presOf" srcId="{8E640A4D-3317-4466-9017-8258F0FE77C5}" destId="{424FB242-BCD6-4B86-BA34-7216CDCCF541}" srcOrd="0" destOrd="0" presId="urn:microsoft.com/office/officeart/2005/8/layout/default"/>
    <dgm:cxn modelId="{AFAB06B4-D654-4722-9DAF-E700D33E01E3}" srcId="{C3E40682-8633-464D-A78A-7F2AD68A1C2B}" destId="{808FCC9D-7374-46E3-8698-93EA1CE5687E}" srcOrd="3" destOrd="0" parTransId="{BBAC6F5D-F984-4B18-8699-32BE3DFE90CB}" sibTransId="{3992F70E-07F5-4D57-9C8D-824923BB1E43}"/>
    <dgm:cxn modelId="{7EFF9440-578C-4730-8465-C1DB6BCCA69D}" type="presParOf" srcId="{77852200-FA05-4C6C-A477-CDD76A906A28}" destId="{E035EB8B-D7E7-423A-9A3C-EBD26DDC9C56}" srcOrd="0" destOrd="0" presId="urn:microsoft.com/office/officeart/2005/8/layout/default"/>
    <dgm:cxn modelId="{0EC886D2-AEB9-421F-8612-319F23F5E816}" type="presParOf" srcId="{77852200-FA05-4C6C-A477-CDD76A906A28}" destId="{1CC53F05-4351-46C4-9770-7400A8957994}" srcOrd="1" destOrd="0" presId="urn:microsoft.com/office/officeart/2005/8/layout/default"/>
    <dgm:cxn modelId="{5ADF5C77-3FFB-4247-9A6B-8768143B9FD6}" type="presParOf" srcId="{77852200-FA05-4C6C-A477-CDD76A906A28}" destId="{286A0C7C-8BF1-43D2-A189-BD47FF3DA037}" srcOrd="2" destOrd="0" presId="urn:microsoft.com/office/officeart/2005/8/layout/default"/>
    <dgm:cxn modelId="{E2416E95-F879-43A0-BDF2-239F77FFD5E9}" type="presParOf" srcId="{77852200-FA05-4C6C-A477-CDD76A906A28}" destId="{6DECD66E-F589-49CA-9979-B93B73A7F48D}" srcOrd="3" destOrd="0" presId="urn:microsoft.com/office/officeart/2005/8/layout/default"/>
    <dgm:cxn modelId="{F82363AF-0005-4B30-9A69-5FC237BCB344}" type="presParOf" srcId="{77852200-FA05-4C6C-A477-CDD76A906A28}" destId="{424FB242-BCD6-4B86-BA34-7216CDCCF541}" srcOrd="4" destOrd="0" presId="urn:microsoft.com/office/officeart/2005/8/layout/default"/>
    <dgm:cxn modelId="{B05F0478-2D9E-445D-93EC-CEF046E73E59}" type="presParOf" srcId="{77852200-FA05-4C6C-A477-CDD76A906A28}" destId="{2FADFE11-510E-4B7A-BA43-98D696899BCB}" srcOrd="5" destOrd="0" presId="urn:microsoft.com/office/officeart/2005/8/layout/default"/>
    <dgm:cxn modelId="{BE5D3969-3E2B-43A4-93C3-D86707E727A6}" type="presParOf" srcId="{77852200-FA05-4C6C-A477-CDD76A906A28}" destId="{7EFB03CE-BDC7-4230-8ACE-C190F2C66C5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1FFEDC-1A69-47AF-A803-C130B95597F0}">
      <dsp:nvSpPr>
        <dsp:cNvPr id="0" name=""/>
        <dsp:cNvSpPr/>
      </dsp:nvSpPr>
      <dsp:spPr>
        <a:xfrm>
          <a:off x="4093" y="925125"/>
          <a:ext cx="1861062" cy="8208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noProof="0" dirty="0" smtClean="0"/>
            <a:t>Introduction</a:t>
          </a:r>
          <a:endParaRPr lang="en-US" sz="1900" kern="1200" noProof="0" dirty="0"/>
        </a:p>
      </dsp:txBody>
      <dsp:txXfrm>
        <a:off x="4093" y="925125"/>
        <a:ext cx="1861062" cy="547200"/>
      </dsp:txXfrm>
    </dsp:sp>
    <dsp:sp modelId="{E9A7D570-FC06-4DA5-A4CF-D6E805F30D5F}">
      <dsp:nvSpPr>
        <dsp:cNvPr id="0" name=""/>
        <dsp:cNvSpPr/>
      </dsp:nvSpPr>
      <dsp:spPr>
        <a:xfrm>
          <a:off x="385274" y="1472325"/>
          <a:ext cx="1861062" cy="18126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smtClean="0"/>
            <a:t>Threshold angle</a:t>
          </a:r>
          <a:endParaRPr lang="en-US" sz="1900" kern="1200" noProof="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smtClean="0"/>
            <a:t>Rotational motion</a:t>
          </a:r>
          <a:endParaRPr lang="en-US" sz="1900" kern="1200" noProof="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smtClean="0"/>
            <a:t>Oscillations</a:t>
          </a:r>
          <a:endParaRPr lang="en-US" sz="1900" kern="1200" noProof="0" dirty="0"/>
        </a:p>
      </dsp:txBody>
      <dsp:txXfrm>
        <a:off x="385274" y="1472325"/>
        <a:ext cx="1861062" cy="1812600"/>
      </dsp:txXfrm>
    </dsp:sp>
    <dsp:sp modelId="{AEDF8EA6-238B-4696-A6CE-61B4F9967BE4}">
      <dsp:nvSpPr>
        <dsp:cNvPr id="0" name=""/>
        <dsp:cNvSpPr/>
      </dsp:nvSpPr>
      <dsp:spPr>
        <a:xfrm>
          <a:off x="2147286" y="967049"/>
          <a:ext cx="598116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noProof="0"/>
        </a:p>
      </dsp:txBody>
      <dsp:txXfrm>
        <a:off x="2147286" y="967049"/>
        <a:ext cx="598116" cy="463350"/>
      </dsp:txXfrm>
    </dsp:sp>
    <dsp:sp modelId="{098FA855-573C-4938-88EF-6F79ABEEB1D1}">
      <dsp:nvSpPr>
        <dsp:cNvPr id="0" name=""/>
        <dsp:cNvSpPr/>
      </dsp:nvSpPr>
      <dsp:spPr>
        <a:xfrm>
          <a:off x="2993677" y="925125"/>
          <a:ext cx="1861062" cy="8208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noProof="0" dirty="0" smtClean="0"/>
            <a:t>Experiments</a:t>
          </a:r>
          <a:endParaRPr lang="en-US" sz="1900" kern="1200" noProof="0" dirty="0"/>
        </a:p>
      </dsp:txBody>
      <dsp:txXfrm>
        <a:off x="2993677" y="925125"/>
        <a:ext cx="1861062" cy="547200"/>
      </dsp:txXfrm>
    </dsp:sp>
    <dsp:sp modelId="{0A9E904F-DF10-45D4-92C9-DABD0D7D4D0D}">
      <dsp:nvSpPr>
        <dsp:cNvPr id="0" name=""/>
        <dsp:cNvSpPr/>
      </dsp:nvSpPr>
      <dsp:spPr>
        <a:xfrm>
          <a:off x="3374859" y="1472325"/>
          <a:ext cx="1861062" cy="18126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smtClean="0"/>
            <a:t>Experimental data </a:t>
          </a:r>
          <a:endParaRPr lang="en-US" sz="1900" kern="1200" noProof="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smtClean="0"/>
            <a:t>Theory validation</a:t>
          </a:r>
          <a:endParaRPr lang="en-US" sz="1900" kern="1200" noProof="0" dirty="0"/>
        </a:p>
      </dsp:txBody>
      <dsp:txXfrm>
        <a:off x="3374859" y="1472325"/>
        <a:ext cx="1861062" cy="1812600"/>
      </dsp:txXfrm>
    </dsp:sp>
    <dsp:sp modelId="{244DB3C1-CBDE-4BC5-853F-A1A9A8AA258F}">
      <dsp:nvSpPr>
        <dsp:cNvPr id="0" name=""/>
        <dsp:cNvSpPr/>
      </dsp:nvSpPr>
      <dsp:spPr>
        <a:xfrm>
          <a:off x="5136871" y="967049"/>
          <a:ext cx="598116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noProof="0"/>
        </a:p>
      </dsp:txBody>
      <dsp:txXfrm>
        <a:off x="5136871" y="967049"/>
        <a:ext cx="598116" cy="463350"/>
      </dsp:txXfrm>
    </dsp:sp>
    <dsp:sp modelId="{0CB209A3-D732-40D1-8A4A-8935D0652DB3}">
      <dsp:nvSpPr>
        <dsp:cNvPr id="0" name=""/>
        <dsp:cNvSpPr/>
      </dsp:nvSpPr>
      <dsp:spPr>
        <a:xfrm>
          <a:off x="5983262" y="925125"/>
          <a:ext cx="1861062" cy="8208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noProof="0" dirty="0" smtClean="0"/>
            <a:t>Conclusion</a:t>
          </a:r>
          <a:endParaRPr lang="en-US" sz="1900" kern="1200" noProof="0" dirty="0"/>
        </a:p>
      </dsp:txBody>
      <dsp:txXfrm>
        <a:off x="5983262" y="925125"/>
        <a:ext cx="1861062" cy="547200"/>
      </dsp:txXfrm>
    </dsp:sp>
    <dsp:sp modelId="{4AC62FD1-B9D0-448D-AA4D-A0C28613631C}">
      <dsp:nvSpPr>
        <dsp:cNvPr id="0" name=""/>
        <dsp:cNvSpPr/>
      </dsp:nvSpPr>
      <dsp:spPr>
        <a:xfrm>
          <a:off x="6364443" y="1472325"/>
          <a:ext cx="1861062" cy="18126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smtClean="0"/>
            <a:t>Analysis</a:t>
          </a:r>
          <a:endParaRPr lang="en-US" sz="1900" kern="1200" noProof="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smtClean="0"/>
            <a:t>Comparison</a:t>
          </a:r>
          <a:endParaRPr lang="en-US" sz="1900" kern="1200" noProof="0" dirty="0"/>
        </a:p>
      </dsp:txBody>
      <dsp:txXfrm>
        <a:off x="6364443" y="1472325"/>
        <a:ext cx="1861062" cy="18126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0.54637</cdr:x>
      <cdr:y>0.19097</cdr:y>
    </cdr:from>
    <cdr:to>
      <cdr:x>1</cdr:x>
      <cdr:y>0.35624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862065" y="619470"/>
          <a:ext cx="2376263" cy="536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0.575</cdr:x>
      <cdr:y>0.19097</cdr:y>
    </cdr:from>
    <cdr:to>
      <cdr:x>0.95876</cdr:x>
      <cdr:y>0.35069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3012039" y="619470"/>
          <a:ext cx="2010265" cy="5181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l-GR" sz="1400" dirty="0"/>
            <a:t>θ</a:t>
          </a:r>
          <a:r>
            <a:rPr lang="pt-BR" sz="1400" dirty="0"/>
            <a:t> = </a:t>
          </a:r>
          <a:r>
            <a:rPr lang="pt-BR" sz="1400" dirty="0" smtClean="0"/>
            <a:t>arctan³</a:t>
          </a:r>
          <a:r>
            <a:rPr lang="pt-BR" sz="1400" dirty="0"/>
            <a:t>√(r</a:t>
          </a:r>
          <a:r>
            <a:rPr lang="pt-BR" sz="1400" baseline="-25000" dirty="0"/>
            <a:t>2</a:t>
          </a:r>
          <a:r>
            <a:rPr lang="pt-BR" sz="1400" dirty="0"/>
            <a:t>/r</a:t>
          </a:r>
          <a:r>
            <a:rPr lang="pt-BR" sz="1400" baseline="-25000" dirty="0"/>
            <a:t>1</a:t>
          </a:r>
          <a:r>
            <a:rPr lang="pt-BR" sz="1400" dirty="0"/>
            <a:t>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0.62917</cdr:x>
      <cdr:y>0.21181</cdr:y>
    </cdr:from>
    <cdr:to>
      <cdr:x>0.91042</cdr:x>
      <cdr:y>0.37153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876565" y="581037"/>
          <a:ext cx="1285860" cy="438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1400" dirty="0"/>
            <a:t>θ</a:t>
          </a:r>
          <a:r>
            <a:rPr lang="pt-BR" sz="1400" dirty="0"/>
            <a:t> = </a:t>
          </a:r>
          <a:r>
            <a:rPr lang="pt-BR" sz="1400" dirty="0" err="1"/>
            <a:t>actan</a:t>
          </a:r>
          <a:r>
            <a:rPr lang="pt-BR" sz="1400" dirty="0"/>
            <a:t> ³√(r</a:t>
          </a:r>
          <a:r>
            <a:rPr lang="pt-BR" sz="1400" baseline="-25000" dirty="0"/>
            <a:t>2</a:t>
          </a:r>
          <a:r>
            <a:rPr lang="pt-BR" sz="1400" dirty="0"/>
            <a:t>/r</a:t>
          </a:r>
          <a:r>
            <a:rPr lang="pt-BR" sz="1400" baseline="-25000" dirty="0"/>
            <a:t>1</a:t>
          </a:r>
          <a:r>
            <a:rPr lang="pt-BR" sz="1400" dirty="0"/>
            <a:t>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0.575</cdr:x>
      <cdr:y>0.19097</cdr:y>
    </cdr:from>
    <cdr:to>
      <cdr:x>0.85625</cdr:x>
      <cdr:y>0.35069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628900" y="523875"/>
          <a:ext cx="1285875" cy="438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l-GR" sz="1200" dirty="0"/>
            <a:t>θ</a:t>
          </a:r>
          <a:r>
            <a:rPr lang="pt-BR" sz="1200" dirty="0"/>
            <a:t> = </a:t>
          </a:r>
          <a:r>
            <a:rPr lang="pt-BR" sz="1200" dirty="0" err="1" smtClean="0"/>
            <a:t>arctan</a:t>
          </a:r>
          <a:r>
            <a:rPr lang="pt-BR" sz="1200" dirty="0" smtClean="0"/>
            <a:t> </a:t>
          </a:r>
          <a:r>
            <a:rPr lang="pt-BR" sz="1200" dirty="0"/>
            <a:t>³√(r</a:t>
          </a:r>
          <a:r>
            <a:rPr lang="pt-BR" sz="1200" baseline="-25000" dirty="0"/>
            <a:t>2</a:t>
          </a:r>
          <a:r>
            <a:rPr lang="pt-BR" sz="1200" dirty="0"/>
            <a:t>/r</a:t>
          </a:r>
          <a:r>
            <a:rPr lang="pt-BR" sz="1200" baseline="-25000" dirty="0"/>
            <a:t>1</a:t>
          </a:r>
          <a:r>
            <a:rPr lang="pt-BR" sz="1200" dirty="0"/>
            <a:t>)</a:t>
          </a:r>
        </a:p>
      </cdr:txBody>
    </cdr:sp>
  </cdr:relSizeAnchor>
  <cdr:relSizeAnchor xmlns:cdr="http://schemas.openxmlformats.org/drawingml/2006/chartDrawing">
    <cdr:from>
      <cdr:x>0.57917</cdr:x>
      <cdr:y>0.33333</cdr:y>
    </cdr:from>
    <cdr:to>
      <cdr:x>0.86042</cdr:x>
      <cdr:y>0.49305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2647950" y="914400"/>
          <a:ext cx="1285875" cy="438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l-GR" sz="1200" dirty="0"/>
            <a:t>θ</a:t>
          </a:r>
          <a:r>
            <a:rPr lang="pt-BR" sz="1200" dirty="0"/>
            <a:t> = </a:t>
          </a:r>
          <a:r>
            <a:rPr lang="pt-BR" sz="1200" dirty="0" err="1" smtClean="0"/>
            <a:t>arctan</a:t>
          </a:r>
          <a:r>
            <a:rPr lang="pt-BR" sz="1200" dirty="0" smtClean="0"/>
            <a:t> </a:t>
          </a:r>
          <a:r>
            <a:rPr lang="pt-BR" sz="1200" baseline="30000" dirty="0"/>
            <a:t>5</a:t>
          </a:r>
          <a:r>
            <a:rPr lang="pt-BR" sz="1200" dirty="0"/>
            <a:t>√(r</a:t>
          </a:r>
          <a:r>
            <a:rPr lang="pt-BR" sz="1200" baseline="-25000" dirty="0"/>
            <a:t>2</a:t>
          </a:r>
          <a:r>
            <a:rPr lang="pt-BR" sz="1200" dirty="0"/>
            <a:t>/r</a:t>
          </a:r>
          <a:r>
            <a:rPr lang="pt-BR" sz="1200" baseline="-25000" dirty="0"/>
            <a:t>1</a:t>
          </a:r>
          <a:r>
            <a:rPr lang="pt-BR" sz="1200" dirty="0"/>
            <a:t>)</a:t>
          </a:r>
          <a:r>
            <a:rPr lang="pt-BR" sz="1200" baseline="30000" dirty="0"/>
            <a:t>3</a:t>
          </a:r>
        </a:p>
      </cdr:txBody>
    </cdr:sp>
  </cdr:relSizeAnchor>
  <cdr:relSizeAnchor xmlns:cdr="http://schemas.openxmlformats.org/drawingml/2006/chartDrawing">
    <cdr:from>
      <cdr:x>0.36042</cdr:x>
      <cdr:y>0.52083</cdr:y>
    </cdr:from>
    <cdr:to>
      <cdr:x>0.7</cdr:x>
      <cdr:y>0.60764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1647825" y="1428750"/>
          <a:ext cx="1552575" cy="238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400" noProof="0" smtClean="0">
              <a:solidFill>
                <a:srgbClr val="00B050"/>
              </a:solidFill>
            </a:rPr>
            <a:t>Average deviation:</a:t>
          </a:r>
          <a:r>
            <a:rPr lang="en-US" sz="1400" baseline="0" noProof="0" smtClean="0">
              <a:solidFill>
                <a:srgbClr val="00B050"/>
              </a:solidFill>
            </a:rPr>
            <a:t> 91%</a:t>
          </a:r>
          <a:endParaRPr lang="en-US" sz="1400" noProof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0.15109</cdr:x>
      <cdr:y>0.18447</cdr:y>
    </cdr:from>
    <cdr:to>
      <cdr:x>0.49792</cdr:x>
      <cdr:y>0.26299</cdr:y>
    </cdr:to>
    <cdr:sp macro="" textlink="">
      <cdr:nvSpPr>
        <cdr:cNvPr id="5" name="CaixaDeTexto 3"/>
        <cdr:cNvSpPr txBox="1"/>
      </cdr:nvSpPr>
      <cdr:spPr>
        <a:xfrm xmlns:a="http://schemas.openxmlformats.org/drawingml/2006/main">
          <a:off x="845840" y="651520"/>
          <a:ext cx="1941699" cy="277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r"/>
          <a:r>
            <a:rPr lang="en-US" sz="1400" noProof="0" dirty="0" smtClean="0">
              <a:solidFill>
                <a:srgbClr val="0000CC"/>
              </a:solidFill>
            </a:rPr>
            <a:t>Average deviation:</a:t>
          </a:r>
          <a:r>
            <a:rPr lang="en-US" sz="1400" baseline="0" noProof="0" dirty="0" smtClean="0">
              <a:solidFill>
                <a:srgbClr val="0000CC"/>
              </a:solidFill>
            </a:rPr>
            <a:t> 4%</a:t>
          </a:r>
          <a:endParaRPr lang="en-US" sz="1400" noProof="0" dirty="0">
            <a:solidFill>
              <a:srgbClr val="0000CC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0.575</cdr:x>
      <cdr:y>0.19097</cdr:y>
    </cdr:from>
    <cdr:to>
      <cdr:x>0.85625</cdr:x>
      <cdr:y>0.35069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628900" y="523875"/>
          <a:ext cx="1285875" cy="438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l-GR" sz="1100"/>
            <a:t>θ</a:t>
          </a:r>
          <a:r>
            <a:rPr lang="pt-BR" sz="1100"/>
            <a:t> = arctan ³√(r</a:t>
          </a:r>
          <a:r>
            <a:rPr lang="pt-BR" sz="1100" baseline="-25000"/>
            <a:t>2</a:t>
          </a:r>
          <a:r>
            <a:rPr lang="pt-BR" sz="1100"/>
            <a:t>/r</a:t>
          </a:r>
          <a:r>
            <a:rPr lang="pt-BR" sz="1100" baseline="-25000"/>
            <a:t>1</a:t>
          </a:r>
          <a:r>
            <a:rPr lang="pt-BR" sz="1100"/>
            <a:t>)</a:t>
          </a:r>
        </a:p>
      </cdr:txBody>
    </cdr:sp>
  </cdr:relSizeAnchor>
  <cdr:relSizeAnchor xmlns:cdr="http://schemas.openxmlformats.org/drawingml/2006/chartDrawing">
    <cdr:from>
      <cdr:x>0.575</cdr:x>
      <cdr:y>0.19097</cdr:y>
    </cdr:from>
    <cdr:to>
      <cdr:x>0.85625</cdr:x>
      <cdr:y>0.35069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2628900" y="523875"/>
          <a:ext cx="1285875" cy="438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l-GR" sz="1100" dirty="0"/>
            <a:t>θ</a:t>
          </a:r>
          <a:r>
            <a:rPr lang="pt-BR" sz="1100" dirty="0"/>
            <a:t> = </a:t>
          </a:r>
          <a:r>
            <a:rPr lang="pt-BR" sz="1100" dirty="0" err="1"/>
            <a:t>arctan</a:t>
          </a:r>
          <a:r>
            <a:rPr lang="pt-BR" sz="1100" dirty="0"/>
            <a:t> ³√(r</a:t>
          </a:r>
          <a:r>
            <a:rPr lang="pt-BR" sz="1100" baseline="-25000" dirty="0"/>
            <a:t>2</a:t>
          </a:r>
          <a:r>
            <a:rPr lang="pt-BR" sz="1100" dirty="0"/>
            <a:t>/r</a:t>
          </a:r>
          <a:r>
            <a:rPr lang="pt-BR" sz="1100" baseline="-25000" dirty="0"/>
            <a:t>1</a:t>
          </a:r>
          <a:r>
            <a:rPr lang="pt-BR" sz="1100" dirty="0"/>
            <a:t>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78A88-C29E-43E9-A86E-532182954CBB}" type="datetimeFigureOut">
              <a:rPr lang="pt-BR" smtClean="0"/>
              <a:pPr/>
              <a:t>06/08/2012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24AD1-8C28-44F1-9E5D-3EDB27F866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24AD1-8C28-44F1-9E5D-3EDB27F866DD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7BA2-5FE2-440F-A7CC-11B0A1279176}" type="datetimeFigureOut">
              <a:rPr lang="pt-BR" smtClean="0"/>
              <a:pPr/>
              <a:t>06/08/2012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7BA2-5FE2-440F-A7CC-11B0A1279176}" type="datetimeFigureOut">
              <a:rPr lang="pt-BR" smtClean="0"/>
              <a:pPr/>
              <a:t>06/08/2012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7BA2-5FE2-440F-A7CC-11B0A1279176}" type="datetimeFigureOut">
              <a:rPr lang="pt-BR" smtClean="0"/>
              <a:pPr/>
              <a:t>06/08/2012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420888"/>
            <a:ext cx="7772400" cy="1323580"/>
          </a:xfrm>
        </p:spPr>
        <p:txBody>
          <a:bodyPr/>
          <a:lstStyle>
            <a:lvl1pPr>
              <a:defRPr b="1" u="none">
                <a:latin typeface="Cambria" pitchFamily="18" charset="0"/>
              </a:defRPr>
            </a:lvl1pPr>
          </a:lstStyle>
          <a:p>
            <a:r>
              <a:rPr lang="pt-BR" dirty="0" err="1" smtClean="0"/>
              <a:t>Problem</a:t>
            </a:r>
            <a:r>
              <a:rPr lang="pt-BR" dirty="0" smtClean="0"/>
              <a:t> ##</a:t>
            </a:r>
            <a:br>
              <a:rPr lang="pt-BR" dirty="0" smtClean="0"/>
            </a:br>
            <a:r>
              <a:rPr lang="pt-BR" dirty="0" err="1" smtClean="0"/>
              <a:t>Title</a:t>
            </a:r>
            <a:endParaRPr lang="pt-BR" dirty="0"/>
          </a:p>
        </p:txBody>
      </p:sp>
      <p:pic>
        <p:nvPicPr>
          <p:cNvPr id="7" name="Imagem 6" descr="grungy_brazil_flag___brasil_by_think0.jpg"/>
          <p:cNvPicPr>
            <a:picLocks noChangeAspect="1"/>
          </p:cNvPicPr>
          <p:nvPr/>
        </p:nvPicPr>
        <p:blipFill>
          <a:blip r:embed="rId2" cstate="print"/>
          <a:srcRect t="61654" r="50000" b="18426"/>
          <a:stretch>
            <a:fillRect/>
          </a:stretch>
        </p:blipFill>
        <p:spPr>
          <a:xfrm>
            <a:off x="0" y="0"/>
            <a:ext cx="9144000" cy="227687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51520" y="83671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solidFill>
                  <a:schemeClr val="accent3">
                    <a:lumMod val="75000"/>
                  </a:schemeClr>
                </a:solidFill>
                <a:latin typeface="Eras Light ITC" pitchFamily="34" charset="0"/>
              </a:rPr>
              <a:t>Team of Brazil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420888"/>
            <a:ext cx="7772400" cy="1323580"/>
          </a:xfrm>
        </p:spPr>
        <p:txBody>
          <a:bodyPr/>
          <a:lstStyle>
            <a:lvl1pPr>
              <a:defRPr b="1" u="none">
                <a:latin typeface="Cambria" pitchFamily="18" charset="0"/>
              </a:defRPr>
            </a:lvl1pPr>
          </a:lstStyle>
          <a:p>
            <a:r>
              <a:rPr lang="pt-BR" dirty="0" err="1" smtClean="0"/>
              <a:t>Problem</a:t>
            </a:r>
            <a:r>
              <a:rPr lang="pt-BR" dirty="0" smtClean="0"/>
              <a:t> ##</a:t>
            </a:r>
            <a:br>
              <a:rPr lang="pt-BR" dirty="0" smtClean="0"/>
            </a:br>
            <a:r>
              <a:rPr lang="pt-BR" dirty="0" err="1" smtClean="0"/>
              <a:t>Title</a:t>
            </a:r>
            <a:endParaRPr lang="pt-BR" dirty="0"/>
          </a:p>
        </p:txBody>
      </p:sp>
      <p:pic>
        <p:nvPicPr>
          <p:cNvPr id="7" name="Imagem 6" descr="grungy_brazil_flag___brasil_by_think0.jpg"/>
          <p:cNvPicPr>
            <a:picLocks noChangeAspect="1"/>
          </p:cNvPicPr>
          <p:nvPr/>
        </p:nvPicPr>
        <p:blipFill>
          <a:blip r:embed="rId2" cstate="print"/>
          <a:srcRect t="61654" r="50000" b="18426"/>
          <a:stretch>
            <a:fillRect/>
          </a:stretch>
        </p:blipFill>
        <p:spPr>
          <a:xfrm>
            <a:off x="0" y="0"/>
            <a:ext cx="9144000" cy="227687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51520" y="83671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 err="1" smtClean="0">
                <a:solidFill>
                  <a:schemeClr val="accent3">
                    <a:lumMod val="75000"/>
                  </a:schemeClr>
                </a:solidFill>
                <a:latin typeface="Eras Light ITC" pitchFamily="34" charset="0"/>
              </a:rPr>
              <a:t>Team</a:t>
            </a:r>
            <a:r>
              <a:rPr lang="pt-BR" sz="3600" dirty="0" smtClean="0">
                <a:solidFill>
                  <a:schemeClr val="accent3">
                    <a:lumMod val="75000"/>
                  </a:schemeClr>
                </a:solidFill>
                <a:latin typeface="Eras Light ITC" pitchFamily="34" charset="0"/>
              </a:rPr>
              <a:t> </a:t>
            </a:r>
            <a:r>
              <a:rPr lang="pt-BR" sz="3600" dirty="0" err="1" smtClean="0">
                <a:solidFill>
                  <a:schemeClr val="accent3">
                    <a:lumMod val="75000"/>
                  </a:schemeClr>
                </a:solidFill>
                <a:latin typeface="Eras Light ITC" pitchFamily="34" charset="0"/>
              </a:rPr>
              <a:t>of</a:t>
            </a:r>
            <a:r>
              <a:rPr lang="pt-BR" sz="3600" dirty="0" smtClean="0">
                <a:solidFill>
                  <a:schemeClr val="accent3">
                    <a:lumMod val="75000"/>
                  </a:schemeClr>
                </a:solidFill>
                <a:latin typeface="Eras Light ITC" pitchFamily="34" charset="0"/>
              </a:rPr>
              <a:t> </a:t>
            </a:r>
            <a:r>
              <a:rPr lang="pt-BR" sz="3600" dirty="0" err="1" smtClean="0">
                <a:solidFill>
                  <a:schemeClr val="accent3">
                    <a:lumMod val="75000"/>
                  </a:schemeClr>
                </a:solidFill>
                <a:latin typeface="Eras Light ITC" pitchFamily="34" charset="0"/>
              </a:rPr>
              <a:t>Brazil</a:t>
            </a:r>
            <a:endParaRPr lang="pt-BR" sz="3600" dirty="0" smtClean="0">
              <a:solidFill>
                <a:schemeClr val="accent3">
                  <a:lumMod val="75000"/>
                </a:schemeClr>
              </a:solidFill>
              <a:latin typeface="Eras Light ITC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 descr="grungy_brazil_flag___brasil_by_think0.jpg"/>
          <p:cNvPicPr>
            <a:picLocks noChangeAspect="1"/>
          </p:cNvPicPr>
          <p:nvPr/>
        </p:nvPicPr>
        <p:blipFill>
          <a:blip r:embed="rId2" cstate="print"/>
          <a:srcRect t="61654" r="50000" b="18426"/>
          <a:stretch>
            <a:fillRect/>
          </a:stretch>
        </p:blipFill>
        <p:spPr>
          <a:xfrm>
            <a:off x="0" y="0"/>
            <a:ext cx="9144000" cy="227687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51520" y="83671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 err="1" smtClean="0">
                <a:solidFill>
                  <a:schemeClr val="accent3">
                    <a:lumMod val="75000"/>
                  </a:schemeClr>
                </a:solidFill>
                <a:latin typeface="Eras Light ITC" pitchFamily="34" charset="0"/>
              </a:rPr>
              <a:t>Team</a:t>
            </a:r>
            <a:r>
              <a:rPr lang="pt-BR" sz="3600" dirty="0" smtClean="0">
                <a:solidFill>
                  <a:schemeClr val="accent3">
                    <a:lumMod val="75000"/>
                  </a:schemeClr>
                </a:solidFill>
                <a:latin typeface="Eras Light ITC" pitchFamily="34" charset="0"/>
              </a:rPr>
              <a:t> </a:t>
            </a:r>
            <a:r>
              <a:rPr lang="pt-BR" sz="3600" dirty="0" err="1" smtClean="0">
                <a:solidFill>
                  <a:schemeClr val="accent3">
                    <a:lumMod val="75000"/>
                  </a:schemeClr>
                </a:solidFill>
                <a:latin typeface="Eras Light ITC" pitchFamily="34" charset="0"/>
              </a:rPr>
              <a:t>of</a:t>
            </a:r>
            <a:r>
              <a:rPr lang="pt-BR" sz="3600" dirty="0" smtClean="0">
                <a:solidFill>
                  <a:schemeClr val="accent3">
                    <a:lumMod val="75000"/>
                  </a:schemeClr>
                </a:solidFill>
                <a:latin typeface="Eras Light ITC" pitchFamily="34" charset="0"/>
              </a:rPr>
              <a:t> </a:t>
            </a:r>
            <a:r>
              <a:rPr lang="pt-BR" sz="3600" dirty="0" err="1" smtClean="0">
                <a:solidFill>
                  <a:schemeClr val="accent3">
                    <a:lumMod val="75000"/>
                  </a:schemeClr>
                </a:solidFill>
                <a:latin typeface="Eras Light ITC" pitchFamily="34" charset="0"/>
              </a:rPr>
              <a:t>Brazil</a:t>
            </a:r>
            <a:endParaRPr lang="pt-BR" sz="3600" dirty="0" smtClean="0">
              <a:solidFill>
                <a:schemeClr val="accent3">
                  <a:lumMod val="75000"/>
                </a:schemeClr>
              </a:solidFill>
              <a:latin typeface="Eras Light ITC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648072"/>
          </a:xfrm>
          <a:solidFill>
            <a:schemeClr val="bg2"/>
          </a:solidFill>
        </p:spPr>
        <p:txBody>
          <a:bodyPr/>
          <a:lstStyle>
            <a:lvl1pPr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0" y="6356352"/>
            <a:ext cx="1872208" cy="365125"/>
          </a:xfrm>
          <a:prstGeom prst="rect">
            <a:avLst/>
          </a:prstGeom>
        </p:spPr>
        <p:txBody>
          <a:bodyPr/>
          <a:lstStyle/>
          <a:p>
            <a:fld id="{8A4B7BA2-5FE2-440F-A7CC-11B0A1279176}" type="datetimeFigureOut">
              <a:rPr lang="pt-BR" smtClean="0"/>
              <a:pPr/>
              <a:t>06/08/2012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668344" y="6356352"/>
            <a:ext cx="1018456" cy="365125"/>
          </a:xfrm>
          <a:prstGeom prst="rect">
            <a:avLst/>
          </a:prstGeom>
        </p:spPr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0" y="6356352"/>
            <a:ext cx="1872208" cy="365125"/>
          </a:xfrm>
          <a:prstGeom prst="rect">
            <a:avLst/>
          </a:prstGeom>
        </p:spPr>
        <p:txBody>
          <a:bodyPr/>
          <a:lstStyle/>
          <a:p>
            <a:fld id="{8A4B7BA2-5FE2-440F-A7CC-11B0A1279176}" type="datetimeFigureOut">
              <a:rPr lang="pt-BR" smtClean="0"/>
              <a:pPr/>
              <a:t>06/08/2012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668344" y="6356352"/>
            <a:ext cx="1018456" cy="365125"/>
          </a:xfrm>
          <a:prstGeom prst="rect">
            <a:avLst/>
          </a:prstGeom>
        </p:spPr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0" y="6356352"/>
            <a:ext cx="1872208" cy="365125"/>
          </a:xfrm>
          <a:prstGeom prst="rect">
            <a:avLst/>
          </a:prstGeom>
        </p:spPr>
        <p:txBody>
          <a:bodyPr/>
          <a:lstStyle/>
          <a:p>
            <a:fld id="{8A4B7BA2-5FE2-440F-A7CC-11B0A1279176}" type="datetimeFigureOut">
              <a:rPr lang="pt-BR" smtClean="0"/>
              <a:pPr/>
              <a:t>06/08/2012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7668344" y="6356352"/>
            <a:ext cx="1018456" cy="365125"/>
          </a:xfrm>
          <a:prstGeom prst="rect">
            <a:avLst/>
          </a:prstGeom>
        </p:spPr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0" y="6356352"/>
            <a:ext cx="1872208" cy="365125"/>
          </a:xfrm>
          <a:prstGeom prst="rect">
            <a:avLst/>
          </a:prstGeom>
        </p:spPr>
        <p:txBody>
          <a:bodyPr/>
          <a:lstStyle/>
          <a:p>
            <a:fld id="{8A4B7BA2-5FE2-440F-A7CC-11B0A1279176}" type="datetimeFigureOut">
              <a:rPr lang="pt-BR" smtClean="0"/>
              <a:pPr/>
              <a:t>06/08/2012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668344" y="6356352"/>
            <a:ext cx="1018456" cy="365125"/>
          </a:xfrm>
          <a:prstGeom prst="rect">
            <a:avLst/>
          </a:prstGeom>
        </p:spPr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7BA2-5FE2-440F-A7CC-11B0A1279176}" type="datetimeFigureOut">
              <a:rPr lang="pt-BR" smtClean="0"/>
              <a:pPr/>
              <a:t>06/08/2012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0" y="6356352"/>
            <a:ext cx="1872208" cy="365125"/>
          </a:xfrm>
          <a:prstGeom prst="rect">
            <a:avLst/>
          </a:prstGeom>
        </p:spPr>
        <p:txBody>
          <a:bodyPr/>
          <a:lstStyle/>
          <a:p>
            <a:fld id="{8A4B7BA2-5FE2-440F-A7CC-11B0A1279176}" type="datetimeFigureOut">
              <a:rPr lang="pt-BR" smtClean="0"/>
              <a:pPr/>
              <a:t>06/08/2012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668344" y="6356352"/>
            <a:ext cx="1018456" cy="365125"/>
          </a:xfrm>
          <a:prstGeom prst="rect">
            <a:avLst/>
          </a:prstGeom>
        </p:spPr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0" y="6356352"/>
            <a:ext cx="1872208" cy="365125"/>
          </a:xfrm>
          <a:prstGeom prst="rect">
            <a:avLst/>
          </a:prstGeom>
        </p:spPr>
        <p:txBody>
          <a:bodyPr/>
          <a:lstStyle/>
          <a:p>
            <a:fld id="{8A4B7BA2-5FE2-440F-A7CC-11B0A1279176}" type="datetimeFigureOut">
              <a:rPr lang="pt-BR" smtClean="0"/>
              <a:pPr/>
              <a:t>06/08/2012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668344" y="6356352"/>
            <a:ext cx="1018456" cy="365125"/>
          </a:xfrm>
          <a:prstGeom prst="rect">
            <a:avLst/>
          </a:prstGeom>
        </p:spPr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0" y="6356352"/>
            <a:ext cx="1872208" cy="365125"/>
          </a:xfrm>
          <a:prstGeom prst="rect">
            <a:avLst/>
          </a:prstGeom>
        </p:spPr>
        <p:txBody>
          <a:bodyPr/>
          <a:lstStyle/>
          <a:p>
            <a:fld id="{8A4B7BA2-5FE2-440F-A7CC-11B0A1279176}" type="datetimeFigureOut">
              <a:rPr lang="pt-BR" smtClean="0"/>
              <a:pPr/>
              <a:t>06/08/2012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668344" y="6356352"/>
            <a:ext cx="1018456" cy="365125"/>
          </a:xfrm>
          <a:prstGeom prst="rect">
            <a:avLst/>
          </a:prstGeom>
        </p:spPr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0" y="6356352"/>
            <a:ext cx="1872208" cy="365125"/>
          </a:xfrm>
          <a:prstGeom prst="rect">
            <a:avLst/>
          </a:prstGeom>
        </p:spPr>
        <p:txBody>
          <a:bodyPr/>
          <a:lstStyle/>
          <a:p>
            <a:fld id="{8A4B7BA2-5FE2-440F-A7CC-11B0A1279176}" type="datetimeFigureOut">
              <a:rPr lang="pt-BR" smtClean="0"/>
              <a:pPr/>
              <a:t>06/08/2012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668344" y="6356352"/>
            <a:ext cx="1018456" cy="365125"/>
          </a:xfrm>
          <a:prstGeom prst="rect">
            <a:avLst/>
          </a:prstGeom>
        </p:spPr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420888"/>
            <a:ext cx="7772400" cy="1323580"/>
          </a:xfrm>
        </p:spPr>
        <p:txBody>
          <a:bodyPr/>
          <a:lstStyle>
            <a:lvl1pPr>
              <a:defRPr b="1" u="none">
                <a:latin typeface="Cambria" pitchFamily="18" charset="0"/>
              </a:defRPr>
            </a:lvl1pPr>
          </a:lstStyle>
          <a:p>
            <a:r>
              <a:rPr lang="pt-BR" dirty="0" err="1" smtClean="0"/>
              <a:t>Problem</a:t>
            </a:r>
            <a:r>
              <a:rPr lang="pt-BR" dirty="0" smtClean="0"/>
              <a:t> ##</a:t>
            </a:r>
            <a:br>
              <a:rPr lang="pt-BR" dirty="0" smtClean="0"/>
            </a:br>
            <a:r>
              <a:rPr lang="pt-BR" dirty="0" err="1" smtClean="0"/>
              <a:t>Title</a:t>
            </a:r>
            <a:endParaRPr lang="pt-BR" dirty="0"/>
          </a:p>
        </p:txBody>
      </p:sp>
      <p:pic>
        <p:nvPicPr>
          <p:cNvPr id="7" name="Imagem 6" descr="grungy_brazil_flag___brasil_by_think0.jpg"/>
          <p:cNvPicPr>
            <a:picLocks noChangeAspect="1"/>
          </p:cNvPicPr>
          <p:nvPr/>
        </p:nvPicPr>
        <p:blipFill>
          <a:blip r:embed="rId2" cstate="print"/>
          <a:srcRect t="61654" r="50000" b="18426"/>
          <a:stretch>
            <a:fillRect/>
          </a:stretch>
        </p:blipFill>
        <p:spPr>
          <a:xfrm>
            <a:off x="0" y="0"/>
            <a:ext cx="9144000" cy="227687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51520" y="83671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 err="1" smtClean="0">
                <a:solidFill>
                  <a:schemeClr val="accent3">
                    <a:lumMod val="75000"/>
                  </a:schemeClr>
                </a:solidFill>
                <a:latin typeface="Eras Light ITC" pitchFamily="34" charset="0"/>
              </a:rPr>
              <a:t>Team</a:t>
            </a:r>
            <a:r>
              <a:rPr lang="pt-BR" sz="3600" dirty="0" smtClean="0">
                <a:solidFill>
                  <a:schemeClr val="accent3">
                    <a:lumMod val="75000"/>
                  </a:schemeClr>
                </a:solidFill>
                <a:latin typeface="Eras Light ITC" pitchFamily="34" charset="0"/>
              </a:rPr>
              <a:t> </a:t>
            </a:r>
            <a:r>
              <a:rPr lang="pt-BR" sz="3600" dirty="0" err="1" smtClean="0">
                <a:solidFill>
                  <a:schemeClr val="accent3">
                    <a:lumMod val="75000"/>
                  </a:schemeClr>
                </a:solidFill>
                <a:latin typeface="Eras Light ITC" pitchFamily="34" charset="0"/>
              </a:rPr>
              <a:t>Brazil</a:t>
            </a:r>
            <a:endParaRPr lang="pt-BR" sz="3600" dirty="0" smtClean="0">
              <a:solidFill>
                <a:schemeClr val="accent3">
                  <a:lumMod val="75000"/>
                </a:schemeClr>
              </a:solidFill>
              <a:latin typeface="Eras Light ITC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Bárbara\AppData\Local\Microsoft\Windows\Temporary Internet Files\Content.IE5\M8WLSQSZ\MC900438293[1].wmf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64088" y="1268760"/>
            <a:ext cx="3686175" cy="352425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 userDrawn="1"/>
        </p:nvSpPr>
        <p:spPr>
          <a:xfrm>
            <a:off x="395536" y="3212976"/>
            <a:ext cx="6840760" cy="30963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11500" b="0" i="0" u="none" strike="noStrike" kern="1200" cap="none" spc="0" normalizeH="0" baseline="0" noProof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Thank you</a:t>
            </a:r>
            <a:r>
              <a:rPr lang="en-US" sz="115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!</a:t>
            </a:r>
            <a:endParaRPr kumimoji="0" lang="en-US" sz="11500" b="0" i="0" u="none" strike="noStrike" kern="1200" cap="none" spc="0" normalizeH="0" baseline="0" noProof="0" dirty="0" err="1" smtClean="0">
              <a:solidFill>
                <a:schemeClr val="accent3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7BA2-5FE2-440F-A7CC-11B0A1279176}" type="datetimeFigureOut">
              <a:rPr lang="pt-BR" smtClean="0"/>
              <a:pPr/>
              <a:t>06/08/2012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7BA2-5FE2-440F-A7CC-11B0A1279176}" type="datetimeFigureOut">
              <a:rPr lang="pt-BR" smtClean="0"/>
              <a:pPr/>
              <a:t>06/08/2012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7BA2-5FE2-440F-A7CC-11B0A1279176}" type="datetimeFigureOut">
              <a:rPr lang="pt-BR" smtClean="0"/>
              <a:pPr/>
              <a:t>06/08/2012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7BA2-5FE2-440F-A7CC-11B0A1279176}" type="datetimeFigureOut">
              <a:rPr lang="pt-BR" smtClean="0"/>
              <a:pPr/>
              <a:t>06/08/2012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7BA2-5FE2-440F-A7CC-11B0A1279176}" type="datetimeFigureOut">
              <a:rPr lang="pt-BR" smtClean="0"/>
              <a:pPr/>
              <a:t>06/08/2012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7BA2-5FE2-440F-A7CC-11B0A1279176}" type="datetimeFigureOut">
              <a:rPr lang="pt-BR" smtClean="0"/>
              <a:pPr/>
              <a:t>06/08/2012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7BA2-5FE2-440F-A7CC-11B0A1279176}" type="datetimeFigureOut">
              <a:rPr lang="pt-BR" smtClean="0"/>
              <a:pPr/>
              <a:t>06/08/2012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B7BA2-5FE2-440F-A7CC-11B0A1279176}" type="datetimeFigureOut">
              <a:rPr lang="pt-BR" smtClean="0"/>
              <a:pPr/>
              <a:t>06/08/2012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8229600" cy="4065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</p:txBody>
      </p:sp>
      <p:pic>
        <p:nvPicPr>
          <p:cNvPr id="7" name="Imagem 6" descr="grungy_brazil_flag___brasil_by_think0.jpg"/>
          <p:cNvPicPr>
            <a:picLocks noChangeAspect="1"/>
          </p:cNvPicPr>
          <p:nvPr/>
        </p:nvPicPr>
        <p:blipFill>
          <a:blip r:embed="rId15" cstate="print"/>
          <a:srcRect t="61654" r="50000" b="29766"/>
          <a:stretch>
            <a:fillRect/>
          </a:stretch>
        </p:blipFill>
        <p:spPr>
          <a:xfrm>
            <a:off x="0" y="0"/>
            <a:ext cx="9144000" cy="980728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251520" y="139279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dirty="0" err="1" smtClean="0">
                <a:solidFill>
                  <a:schemeClr val="accent3">
                    <a:lumMod val="75000"/>
                  </a:schemeClr>
                </a:solidFill>
              </a:rPr>
              <a:t>Team</a:t>
            </a:r>
            <a:r>
              <a:rPr lang="pt-BR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400" dirty="0" err="1" smtClean="0">
                <a:solidFill>
                  <a:schemeClr val="accent3">
                    <a:lumMod val="75000"/>
                  </a:schemeClr>
                </a:solidFill>
              </a:rPr>
              <a:t>of</a:t>
            </a:r>
            <a:r>
              <a:rPr lang="pt-BR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400" dirty="0" err="1" smtClean="0">
                <a:solidFill>
                  <a:schemeClr val="accent3">
                    <a:lumMod val="75000"/>
                  </a:schemeClr>
                </a:solidFill>
              </a:rPr>
              <a:t>Brazil</a:t>
            </a:r>
            <a:endParaRPr lang="pt-BR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Problem</a:t>
            </a:r>
            <a:r>
              <a:rPr lang="pt-BR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## </a:t>
            </a:r>
            <a:r>
              <a:rPr lang="pt-BR" sz="20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Title</a:t>
            </a:r>
            <a:endParaRPr lang="pt-BR" sz="2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51520" y="6309320"/>
            <a:ext cx="86409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280000" algn="r"/>
              </a:tabLst>
            </a:pPr>
            <a:r>
              <a:rPr lang="en-US" sz="105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Arial" pitchFamily="34" charset="0"/>
              </a:rPr>
              <a:t>Team of</a:t>
            </a:r>
            <a:r>
              <a:rPr lang="en-US" sz="1050" baseline="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Arial" pitchFamily="34" charset="0"/>
              </a:rPr>
              <a:t> Brazil: Bárbara Santiago, Guilherme Moreira, Ibraim Rebouças, João Gabriel Faria and Liara Guinsberg	</a:t>
            </a:r>
            <a:r>
              <a:rPr lang="en-US" sz="1050" b="0" baseline="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Arial" pitchFamily="34" charset="0"/>
              </a:rPr>
              <a:t>Bad Saulgau, 20</a:t>
            </a:r>
            <a:r>
              <a:rPr lang="en-US" sz="1050" b="0" baseline="300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Arial" pitchFamily="34" charset="0"/>
              </a:rPr>
              <a:t>th</a:t>
            </a:r>
            <a:r>
              <a:rPr lang="en-US" sz="1050" b="0" baseline="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Arial" pitchFamily="34" charset="0"/>
              </a:rPr>
              <a:t> – 29</a:t>
            </a:r>
            <a:r>
              <a:rPr lang="en-US" sz="1050" b="0" baseline="300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Arial" pitchFamily="34" charset="0"/>
              </a:rPr>
              <a:t>th</a:t>
            </a:r>
            <a:r>
              <a:rPr lang="en-US" sz="1050" b="0" baseline="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Arial" pitchFamily="34" charset="0"/>
              </a:rPr>
              <a:t> July, 2012</a:t>
            </a:r>
            <a:endParaRPr lang="en-US" sz="1050" baseline="0" noProof="0" dirty="0" smtClean="0">
              <a:solidFill>
                <a:schemeClr val="bg1">
                  <a:lumMod val="65000"/>
                </a:schemeClr>
              </a:solidFill>
              <a:latin typeface="+mn-lt"/>
              <a:cs typeface="Arial" pitchFamily="34" charset="0"/>
            </a:endParaRPr>
          </a:p>
          <a:p>
            <a:pPr>
              <a:tabLst>
                <a:tab pos="8280000" algn="r"/>
              </a:tabLst>
            </a:pPr>
            <a:r>
              <a:rPr lang="en-US" sz="1050" b="0" baseline="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Arial" pitchFamily="34" charset="0"/>
              </a:rPr>
              <a:t>Reporter: </a:t>
            </a:r>
            <a:r>
              <a:rPr lang="en-US" sz="1050" b="1" baseline="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Arial" pitchFamily="34" charset="0"/>
              </a:rPr>
              <a:t>Bárbara Cruvinel Santiago	</a:t>
            </a:r>
            <a:fld id="{527E93F8-A3B3-4872-83EA-D7C4E4543407}" type="slidenum">
              <a:rPr lang="en-US" sz="1050" b="1" baseline="0" noProof="0" smtClean="0">
                <a:solidFill>
                  <a:schemeClr val="bg1">
                    <a:lumMod val="65000"/>
                  </a:schemeClr>
                </a:solidFill>
                <a:latin typeface="+mn-lt"/>
                <a:cs typeface="Arial" pitchFamily="34" charset="0"/>
              </a:rPr>
              <a:pPr>
                <a:tabLst>
                  <a:tab pos="8280000" algn="r"/>
                </a:tabLst>
              </a:pPr>
              <a:t>‹nº›</a:t>
            </a:fld>
            <a:endParaRPr lang="en-US" sz="1050" b="1" noProof="0" dirty="0">
              <a:solidFill>
                <a:schemeClr val="bg1">
                  <a:lumMod val="6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8" name="Imagem 7" descr="grungy_brazil_flag___brasil_by_think0.jpg"/>
          <p:cNvPicPr>
            <a:picLocks noChangeAspect="1"/>
          </p:cNvPicPr>
          <p:nvPr/>
        </p:nvPicPr>
        <p:blipFill>
          <a:blip r:embed="rId15" cstate="print"/>
          <a:srcRect t="61654" r="50000" b="29766"/>
          <a:stretch>
            <a:fillRect/>
          </a:stretch>
        </p:blipFill>
        <p:spPr>
          <a:xfrm>
            <a:off x="0" y="0"/>
            <a:ext cx="9144000" cy="980728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251520" y="139279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0" noProof="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Team of Brazil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i="0" noProof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Problem 9: Magnet and coin</a:t>
            </a:r>
            <a:endParaRPr lang="en-US" sz="2000" b="0" i="0" noProof="0" dirty="0">
              <a:solidFill>
                <a:schemeClr val="accent4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11" Type="http://schemas.openxmlformats.org/officeDocument/2006/relationships/image" Target="../media/image42.png"/><Relationship Id="rId5" Type="http://schemas.openxmlformats.org/officeDocument/2006/relationships/diagramColors" Target="../diagrams/colors4.xml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9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chart" Target="../charts/chart1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50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slideLayout" Target="../slideLayouts/slideLayout14.xml"/><Relationship Id="rId1" Type="http://schemas.openxmlformats.org/officeDocument/2006/relationships/video" Target="file:///C:\Users\B&#225;rbara\Documents\iypt%202012\9%20-%20magnet%20and%20coin\fotos\moeda%202.avi" TargetMode="Externa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Layout" Target="../diagrams/layout12.xml"/><Relationship Id="rId7" Type="http://schemas.openxmlformats.org/officeDocument/2006/relationships/chart" Target="../charts/chart2.xml"/><Relationship Id="rId12" Type="http://schemas.microsoft.com/office/2007/relationships/diagramDrawing" Target="../diagrams/drawing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2.xml"/><Relationship Id="rId11" Type="http://schemas.openxmlformats.org/officeDocument/2006/relationships/diagramColors" Target="../diagrams/colors13.xml"/><Relationship Id="rId5" Type="http://schemas.openxmlformats.org/officeDocument/2006/relationships/diagramColors" Target="../diagrams/colors12.xml"/><Relationship Id="rId10" Type="http://schemas.openxmlformats.org/officeDocument/2006/relationships/diagramQuickStyle" Target="../diagrams/quickStyle13.xml"/><Relationship Id="rId4" Type="http://schemas.openxmlformats.org/officeDocument/2006/relationships/diagramQuickStyle" Target="../diagrams/quickStyle12.xml"/><Relationship Id="rId9" Type="http://schemas.openxmlformats.org/officeDocument/2006/relationships/diagramLayout" Target="../diagrams/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chart" Target="../charts/chart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2780928"/>
            <a:ext cx="3886200" cy="1872208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Problem 09</a:t>
            </a:r>
            <a:br>
              <a:rPr lang="en-US" sz="3600" dirty="0" smtClean="0"/>
            </a:br>
            <a:r>
              <a:rPr lang="en-US" sz="3600" dirty="0" smtClean="0"/>
              <a:t>Magnet and coin</a:t>
            </a:r>
            <a:endParaRPr lang="en-US" sz="3600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467544" y="5157192"/>
            <a:ext cx="388843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0" indent="0" algn="l">
              <a:buNone/>
              <a:defRPr i="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reporter: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/>
              <a:t>Bárbara Cruvinel Santiago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8" name="Picture 2" descr="C:\Users\Bárbara\Documents\iypt 2012\9 - magnet and coin\fotos\material\DSC094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924944"/>
            <a:ext cx="33600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Rotational motion</a:t>
            </a:r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32480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38" y="4149080"/>
            <a:ext cx="19431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0132" y="1988840"/>
            <a:ext cx="31432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2846" y="4509120"/>
            <a:ext cx="26479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2924944"/>
            <a:ext cx="50196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5326416" y="4149080"/>
            <a:ext cx="2592288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tx2"/>
                </a:solidFill>
              </a:rPr>
              <a:t>Moment of inertia: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5074388" y="4739212"/>
            <a:ext cx="3096344" cy="936104"/>
            <a:chOff x="5074388" y="4739212"/>
            <a:chExt cx="3096344" cy="936104"/>
          </a:xfrm>
        </p:grpSpPr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76056" y="4797152"/>
              <a:ext cx="3067050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tângulo 12"/>
            <p:cNvSpPr/>
            <p:nvPr/>
          </p:nvSpPr>
          <p:spPr>
            <a:xfrm>
              <a:off x="5074388" y="4739212"/>
              <a:ext cx="3096344" cy="93610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Rotational motion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1833068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Angular acceleration: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7163" y="1829197"/>
            <a:ext cx="1209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827584" y="2852936"/>
            <a:ext cx="4824536" cy="100811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/>
          <p:cNvCxnSpPr>
            <a:stCxn id="7" idx="3"/>
          </p:cNvCxnSpPr>
          <p:nvPr/>
        </p:nvCxnSpPr>
        <p:spPr>
          <a:xfrm>
            <a:off x="5652120" y="3356992"/>
            <a:ext cx="504056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6156176" y="2896808"/>
            <a:ext cx="2736304" cy="93610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Dependent on the inclination angle</a:t>
            </a:r>
            <a:r>
              <a:rPr lang="en-US" sz="2800" dirty="0" smtClean="0"/>
              <a:t> and on the magnetic properties.</a:t>
            </a:r>
            <a:endParaRPr kumimoji="0" lang="en-US" sz="2800" b="0" i="0" u="none" strike="noStrike" kern="1200" cap="none" spc="0" normalizeH="0" baseline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796" y="2924944"/>
            <a:ext cx="45910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639" y="4077072"/>
            <a:ext cx="39814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9552" y="5085184"/>
            <a:ext cx="30956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have direita 13"/>
          <p:cNvSpPr/>
          <p:nvPr/>
        </p:nvSpPr>
        <p:spPr>
          <a:xfrm>
            <a:off x="5343103" y="4149080"/>
            <a:ext cx="288032" cy="1872208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75151" y="4564732"/>
            <a:ext cx="21812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2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b="3683"/>
          <a:stretch>
            <a:fillRect/>
          </a:stretch>
        </p:blipFill>
        <p:spPr bwMode="auto">
          <a:xfrm>
            <a:off x="164529" y="3429000"/>
            <a:ext cx="474191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Rotational motion</a:t>
            </a:r>
            <a:endParaRPr lang="en-US"/>
          </a:p>
        </p:txBody>
      </p:sp>
      <p:sp>
        <p:nvSpPr>
          <p:cNvPr id="11" name="Retângulo 10"/>
          <p:cNvSpPr/>
          <p:nvPr/>
        </p:nvSpPr>
        <p:spPr>
          <a:xfrm>
            <a:off x="3347864" y="4983372"/>
            <a:ext cx="720080" cy="2880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de seta reta 12"/>
          <p:cNvCxnSpPr>
            <a:stCxn id="11" idx="3"/>
          </p:cNvCxnSpPr>
          <p:nvPr/>
        </p:nvCxnSpPr>
        <p:spPr>
          <a:xfrm flipV="1">
            <a:off x="4067944" y="4623332"/>
            <a:ext cx="864096" cy="50405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4975912" y="4003396"/>
            <a:ext cx="4139952" cy="11521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 fontScale="850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28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Angular velocity approximately constant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near the normal line to the magnet. </a:t>
            </a:r>
            <a:endParaRPr kumimoji="0" lang="en-US" sz="2800" b="0" i="0" u="none" strike="noStrike" kern="1200" cap="none" spc="0" normalizeH="0" baseline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907704" y="1988840"/>
            <a:ext cx="5523840" cy="122413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1443" y="2045112"/>
            <a:ext cx="53816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Oscillations</a:t>
            </a:r>
            <a:endParaRPr lang="en-US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70340" y="4220369"/>
          <a:ext cx="8964488" cy="1800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1916832"/>
            <a:ext cx="19716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 cstate="print"/>
          <a:srcRect t="2553"/>
          <a:stretch>
            <a:fillRect/>
          </a:stretch>
        </p:blipFill>
        <p:spPr bwMode="auto">
          <a:xfrm>
            <a:off x="3722737" y="1918322"/>
            <a:ext cx="1857375" cy="221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54849" y="1844824"/>
            <a:ext cx="19335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de seta reta 8"/>
          <p:cNvCxnSpPr/>
          <p:nvPr/>
        </p:nvCxnSpPr>
        <p:spPr>
          <a:xfrm>
            <a:off x="2771800" y="2852936"/>
            <a:ext cx="648072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5580112" y="2852936"/>
            <a:ext cx="648072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B25F75-F2C9-4794-A93E-32B75C2B2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AB25F75-F2C9-4794-A93E-32B75C2B21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990189-CCE2-489F-9122-181684D1C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75990189-CCE2-489F-9122-181684D1C9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ACDEF3-6676-45A4-AC55-947B441D7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08ACDEF3-6676-45A4-AC55-947B441D73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DA84B5-C33A-4486-AC1C-2F5B9D6C6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FEDA84B5-C33A-4486-AC1C-2F5B9D6C65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2AB128-A23C-4737-8985-0154D33FF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AC2AB128-A23C-4737-8985-0154D33FFC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4FF299-5704-4123-8F9F-0E6D6FC29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0F4FF299-5704-4123-8F9F-0E6D6FC29A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FC9567-D01A-4F19-B15D-7C672F128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0DFC9567-D01A-4F19-B15D-7C672F1284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Oscillations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504056"/>
          </a:xfrm>
        </p:spPr>
        <p:txBody>
          <a:bodyPr/>
          <a:lstStyle/>
          <a:p>
            <a:r>
              <a:rPr lang="en-US" dirty="0" smtClean="0"/>
              <a:t>Dissipative force of type </a:t>
            </a:r>
            <a:r>
              <a:rPr lang="en-US" dirty="0" smtClean="0">
                <a:solidFill>
                  <a:schemeClr val="tx2"/>
                </a:solidFill>
              </a:rPr>
              <a:t>–</a:t>
            </a:r>
            <a:r>
              <a:rPr lang="en-US" dirty="0" err="1" smtClean="0">
                <a:solidFill>
                  <a:schemeClr val="tx2"/>
                </a:solidFill>
              </a:rPr>
              <a:t>bv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9850"/>
            <a:ext cx="31527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upo 9"/>
          <p:cNvGrpSpPr/>
          <p:nvPr/>
        </p:nvGrpSpPr>
        <p:grpSpPr>
          <a:xfrm>
            <a:off x="1085342" y="3645024"/>
            <a:ext cx="2493243" cy="838200"/>
            <a:chOff x="1043608" y="4653136"/>
            <a:chExt cx="2493243" cy="838200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3608" y="4653136"/>
              <a:ext cx="1114425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55776" y="4711799"/>
              <a:ext cx="981075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068960"/>
            <a:ext cx="3705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78586" y="1873002"/>
            <a:ext cx="23241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2144" y="3529677"/>
            <a:ext cx="4134619" cy="249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07504" y="4653136"/>
            <a:ext cx="4608512" cy="12241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wrap="square" lIns="91440" tIns="45720" rIns="91440" bIns="45720" rtlCol="0" anchor="ctr" anchorCtr="1">
            <a:normAutofit fontScale="77500" lnSpcReduction="2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28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However,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magnetic force 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does not vary linearly 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so does the damping. Hence, 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period varies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So, 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that’s just a first approximation!</a:t>
            </a:r>
            <a:endParaRPr kumimoji="0" lang="en-US" sz="2800" b="0" i="0" u="none" strike="noStrike" kern="1200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1961134" y="3971156"/>
            <a:ext cx="1539875" cy="1219200"/>
            <a:chOff x="5343" y="4770"/>
            <a:chExt cx="2425" cy="1920"/>
          </a:xfrm>
        </p:grpSpPr>
        <p:cxnSp>
          <p:nvCxnSpPr>
            <p:cNvPr id="1028" name="AutoShape 4"/>
            <p:cNvCxnSpPr>
              <a:cxnSpLocks noChangeShapeType="1"/>
            </p:cNvCxnSpPr>
            <p:nvPr/>
          </p:nvCxnSpPr>
          <p:spPr bwMode="auto">
            <a:xfrm rot="5400000" flipV="1">
              <a:off x="6565" y="4526"/>
              <a:ext cx="0" cy="2407"/>
            </a:xfrm>
            <a:prstGeom prst="straightConnector1">
              <a:avLst/>
            </a:prstGeom>
            <a:noFill/>
            <a:ln w="9525">
              <a:solidFill>
                <a:srgbClr val="4BACC6"/>
              </a:solidFill>
              <a:round/>
              <a:headEnd/>
              <a:tailEnd type="triangle" w="med" len="med"/>
            </a:ln>
          </p:spPr>
        </p:cxnSp>
        <p:cxnSp>
          <p:nvCxnSpPr>
            <p:cNvPr id="1029" name="AutoShape 5"/>
            <p:cNvCxnSpPr>
              <a:cxnSpLocks noChangeShapeType="1"/>
            </p:cNvCxnSpPr>
            <p:nvPr/>
          </p:nvCxnSpPr>
          <p:spPr bwMode="auto">
            <a:xfrm rot="5400000" flipV="1">
              <a:off x="6565" y="4766"/>
              <a:ext cx="0" cy="2407"/>
            </a:xfrm>
            <a:prstGeom prst="straightConnector1">
              <a:avLst/>
            </a:prstGeom>
            <a:noFill/>
            <a:ln w="9525">
              <a:solidFill>
                <a:srgbClr val="4BACC6"/>
              </a:solidFill>
              <a:round/>
              <a:headEnd/>
              <a:tailEnd type="triangle" w="med" len="med"/>
            </a:ln>
          </p:spPr>
        </p:cxnSp>
        <p:cxnSp>
          <p:nvCxnSpPr>
            <p:cNvPr id="1030" name="AutoShape 6"/>
            <p:cNvCxnSpPr>
              <a:cxnSpLocks noChangeShapeType="1"/>
            </p:cNvCxnSpPr>
            <p:nvPr/>
          </p:nvCxnSpPr>
          <p:spPr bwMode="auto">
            <a:xfrm rot="5400000" flipV="1">
              <a:off x="6565" y="5246"/>
              <a:ext cx="0" cy="2407"/>
            </a:xfrm>
            <a:prstGeom prst="straightConnector1">
              <a:avLst/>
            </a:prstGeom>
            <a:noFill/>
            <a:ln w="9525">
              <a:solidFill>
                <a:srgbClr val="4BACC6"/>
              </a:solidFill>
              <a:round/>
              <a:headEnd/>
              <a:tailEnd type="triangle" w="med" len="med"/>
            </a:ln>
          </p:spPr>
        </p:cxnSp>
        <p:cxnSp>
          <p:nvCxnSpPr>
            <p:cNvPr id="1031" name="AutoShape 7"/>
            <p:cNvCxnSpPr>
              <a:cxnSpLocks noChangeShapeType="1"/>
            </p:cNvCxnSpPr>
            <p:nvPr/>
          </p:nvCxnSpPr>
          <p:spPr bwMode="auto">
            <a:xfrm rot="5400000" flipV="1">
              <a:off x="6547" y="5006"/>
              <a:ext cx="0" cy="2407"/>
            </a:xfrm>
            <a:prstGeom prst="straightConnector1">
              <a:avLst/>
            </a:prstGeom>
            <a:noFill/>
            <a:ln w="9525">
              <a:solidFill>
                <a:srgbClr val="4BACC6"/>
              </a:solidFill>
              <a:round/>
              <a:headEnd/>
              <a:tailEnd type="triangle" w="med" len="med"/>
            </a:ln>
          </p:spPr>
        </p:cxnSp>
        <p:cxnSp>
          <p:nvCxnSpPr>
            <p:cNvPr id="1032" name="AutoShape 8"/>
            <p:cNvCxnSpPr>
              <a:cxnSpLocks noChangeShapeType="1"/>
            </p:cNvCxnSpPr>
            <p:nvPr/>
          </p:nvCxnSpPr>
          <p:spPr bwMode="auto">
            <a:xfrm rot="5400000" flipV="1">
              <a:off x="6547" y="3806"/>
              <a:ext cx="0" cy="2407"/>
            </a:xfrm>
            <a:prstGeom prst="straightConnector1">
              <a:avLst/>
            </a:prstGeom>
            <a:noFill/>
            <a:ln w="9525">
              <a:solidFill>
                <a:srgbClr val="4BACC6"/>
              </a:solidFill>
              <a:round/>
              <a:headEnd/>
              <a:tailEnd type="triangle" w="med" len="med"/>
            </a:ln>
          </p:spPr>
        </p:cxnSp>
        <p:cxnSp>
          <p:nvCxnSpPr>
            <p:cNvPr id="1033" name="AutoShape 9"/>
            <p:cNvCxnSpPr>
              <a:cxnSpLocks noChangeShapeType="1"/>
            </p:cNvCxnSpPr>
            <p:nvPr/>
          </p:nvCxnSpPr>
          <p:spPr bwMode="auto">
            <a:xfrm rot="5400000" flipV="1">
              <a:off x="6547" y="4046"/>
              <a:ext cx="0" cy="2407"/>
            </a:xfrm>
            <a:prstGeom prst="straightConnector1">
              <a:avLst/>
            </a:prstGeom>
            <a:noFill/>
            <a:ln w="9525">
              <a:solidFill>
                <a:srgbClr val="4BACC6"/>
              </a:solidFill>
              <a:round/>
              <a:headEnd/>
              <a:tailEnd type="triangle" w="med" len="med"/>
            </a:ln>
          </p:spPr>
        </p:cxnSp>
        <p:cxnSp>
          <p:nvCxnSpPr>
            <p:cNvPr id="1034" name="AutoShape 10"/>
            <p:cNvCxnSpPr>
              <a:cxnSpLocks noChangeShapeType="1"/>
            </p:cNvCxnSpPr>
            <p:nvPr/>
          </p:nvCxnSpPr>
          <p:spPr bwMode="auto">
            <a:xfrm rot="5400000" flipV="1">
              <a:off x="6547" y="4286"/>
              <a:ext cx="0" cy="2407"/>
            </a:xfrm>
            <a:prstGeom prst="straightConnector1">
              <a:avLst/>
            </a:prstGeom>
            <a:noFill/>
            <a:ln w="9525">
              <a:solidFill>
                <a:srgbClr val="4BACC6"/>
              </a:solidFill>
              <a:round/>
              <a:headEnd/>
              <a:tailEnd type="triangle" w="med" len="med"/>
            </a:ln>
          </p:spPr>
        </p:cxnSp>
        <p:cxnSp>
          <p:nvCxnSpPr>
            <p:cNvPr id="1035" name="AutoShape 11"/>
            <p:cNvCxnSpPr>
              <a:cxnSpLocks noChangeShapeType="1"/>
            </p:cNvCxnSpPr>
            <p:nvPr/>
          </p:nvCxnSpPr>
          <p:spPr bwMode="auto">
            <a:xfrm rot="5400000" flipV="1">
              <a:off x="6565" y="5486"/>
              <a:ext cx="0" cy="2407"/>
            </a:xfrm>
            <a:prstGeom prst="straightConnector1">
              <a:avLst/>
            </a:prstGeom>
            <a:noFill/>
            <a:ln w="9525">
              <a:solidFill>
                <a:srgbClr val="4BACC6"/>
              </a:solidFill>
              <a:round/>
              <a:headEnd/>
              <a:tailEnd type="triangle" w="med" len="med"/>
            </a:ln>
          </p:spPr>
        </p:cxnSp>
        <p:cxnSp>
          <p:nvCxnSpPr>
            <p:cNvPr id="1036" name="AutoShape 12"/>
            <p:cNvCxnSpPr>
              <a:cxnSpLocks noChangeShapeType="1"/>
            </p:cNvCxnSpPr>
            <p:nvPr/>
          </p:nvCxnSpPr>
          <p:spPr bwMode="auto">
            <a:xfrm rot="5400000" flipV="1">
              <a:off x="6547" y="3566"/>
              <a:ext cx="0" cy="2407"/>
            </a:xfrm>
            <a:prstGeom prst="straightConnector1">
              <a:avLst/>
            </a:prstGeom>
            <a:noFill/>
            <a:ln w="9525">
              <a:solidFill>
                <a:srgbClr val="4BACC6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037" name="Group 13"/>
          <p:cNvGrpSpPr>
            <a:grpSpLocks/>
          </p:cNvGrpSpPr>
          <p:nvPr/>
        </p:nvGrpSpPr>
        <p:grpSpPr bwMode="auto">
          <a:xfrm>
            <a:off x="121221" y="3942581"/>
            <a:ext cx="1524000" cy="1266825"/>
            <a:chOff x="2445" y="4770"/>
            <a:chExt cx="2400" cy="1995"/>
          </a:xfrm>
        </p:grpSpPr>
        <p:cxnSp>
          <p:nvCxnSpPr>
            <p:cNvPr id="1038" name="AutoShape 14"/>
            <p:cNvCxnSpPr>
              <a:cxnSpLocks noChangeShapeType="1"/>
            </p:cNvCxnSpPr>
            <p:nvPr/>
          </p:nvCxnSpPr>
          <p:spPr bwMode="auto">
            <a:xfrm flipV="1">
              <a:off x="3405" y="4770"/>
              <a:ext cx="0" cy="1980"/>
            </a:xfrm>
            <a:prstGeom prst="straightConnector1">
              <a:avLst/>
            </a:prstGeom>
            <a:noFill/>
            <a:ln w="9525">
              <a:solidFill>
                <a:srgbClr val="9BBB59"/>
              </a:solidFill>
              <a:round/>
              <a:headEnd/>
              <a:tailEnd type="triangle" w="med" len="med"/>
            </a:ln>
          </p:spPr>
        </p:cxnSp>
        <p:cxnSp>
          <p:nvCxnSpPr>
            <p:cNvPr id="1039" name="AutoShape 15"/>
            <p:cNvCxnSpPr>
              <a:cxnSpLocks noChangeShapeType="1"/>
            </p:cNvCxnSpPr>
            <p:nvPr/>
          </p:nvCxnSpPr>
          <p:spPr bwMode="auto">
            <a:xfrm flipV="1">
              <a:off x="3645" y="4770"/>
              <a:ext cx="0" cy="1980"/>
            </a:xfrm>
            <a:prstGeom prst="straightConnector1">
              <a:avLst/>
            </a:prstGeom>
            <a:noFill/>
            <a:ln w="9525">
              <a:solidFill>
                <a:srgbClr val="9BBB59"/>
              </a:solidFill>
              <a:round/>
              <a:headEnd/>
              <a:tailEnd type="triangle" w="med" len="med"/>
            </a:ln>
          </p:spPr>
        </p:cxn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 flipV="1">
              <a:off x="4125" y="4770"/>
              <a:ext cx="0" cy="1980"/>
            </a:xfrm>
            <a:prstGeom prst="straightConnector1">
              <a:avLst/>
            </a:prstGeom>
            <a:noFill/>
            <a:ln w="9525">
              <a:solidFill>
                <a:srgbClr val="9BBB59"/>
              </a:solidFill>
              <a:round/>
              <a:headEnd/>
              <a:tailEnd type="triangle" w="med" len="med"/>
            </a:ln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V="1">
              <a:off x="3885" y="4785"/>
              <a:ext cx="0" cy="1980"/>
            </a:xfrm>
            <a:prstGeom prst="straightConnector1">
              <a:avLst/>
            </a:prstGeom>
            <a:noFill/>
            <a:ln w="9525">
              <a:solidFill>
                <a:srgbClr val="9BBB59"/>
              </a:solidFill>
              <a:round/>
              <a:headEnd/>
              <a:tailEnd type="triangle" w="med" len="med"/>
            </a:ln>
          </p:spPr>
        </p:cxnSp>
        <p:cxnSp>
          <p:nvCxnSpPr>
            <p:cNvPr id="1042" name="AutoShape 18"/>
            <p:cNvCxnSpPr>
              <a:cxnSpLocks noChangeShapeType="1"/>
            </p:cNvCxnSpPr>
            <p:nvPr/>
          </p:nvCxnSpPr>
          <p:spPr bwMode="auto">
            <a:xfrm flipV="1">
              <a:off x="2685" y="4785"/>
              <a:ext cx="0" cy="1980"/>
            </a:xfrm>
            <a:prstGeom prst="straightConnector1">
              <a:avLst/>
            </a:prstGeom>
            <a:noFill/>
            <a:ln w="9525">
              <a:solidFill>
                <a:srgbClr val="9BBB59"/>
              </a:solidFill>
              <a:round/>
              <a:headEnd/>
              <a:tailEnd type="triangle" w="med" len="med"/>
            </a:ln>
          </p:spPr>
        </p:cxnSp>
        <p:cxnSp>
          <p:nvCxnSpPr>
            <p:cNvPr id="1043" name="AutoShape 19"/>
            <p:cNvCxnSpPr>
              <a:cxnSpLocks noChangeShapeType="1"/>
            </p:cNvCxnSpPr>
            <p:nvPr/>
          </p:nvCxnSpPr>
          <p:spPr bwMode="auto">
            <a:xfrm flipV="1">
              <a:off x="2925" y="4785"/>
              <a:ext cx="0" cy="1980"/>
            </a:xfrm>
            <a:prstGeom prst="straightConnector1">
              <a:avLst/>
            </a:prstGeom>
            <a:noFill/>
            <a:ln w="9525">
              <a:solidFill>
                <a:srgbClr val="9BBB59"/>
              </a:solidFill>
              <a:round/>
              <a:headEnd/>
              <a:tailEnd type="triangle" w="med" len="med"/>
            </a:ln>
          </p:spPr>
        </p:cxnSp>
        <p:cxnSp>
          <p:nvCxnSpPr>
            <p:cNvPr id="1044" name="AutoShape 20"/>
            <p:cNvCxnSpPr>
              <a:cxnSpLocks noChangeShapeType="1"/>
            </p:cNvCxnSpPr>
            <p:nvPr/>
          </p:nvCxnSpPr>
          <p:spPr bwMode="auto">
            <a:xfrm flipV="1">
              <a:off x="3165" y="4785"/>
              <a:ext cx="0" cy="1980"/>
            </a:xfrm>
            <a:prstGeom prst="straightConnector1">
              <a:avLst/>
            </a:prstGeom>
            <a:noFill/>
            <a:ln w="9525">
              <a:solidFill>
                <a:srgbClr val="9BBB59"/>
              </a:solidFill>
              <a:round/>
              <a:headEnd/>
              <a:tailEnd type="triangle" w="med" len="med"/>
            </a:ln>
          </p:spPr>
        </p:cxnSp>
        <p:cxnSp>
          <p:nvCxnSpPr>
            <p:cNvPr id="1045" name="AutoShape 21"/>
            <p:cNvCxnSpPr>
              <a:cxnSpLocks noChangeShapeType="1"/>
            </p:cNvCxnSpPr>
            <p:nvPr/>
          </p:nvCxnSpPr>
          <p:spPr bwMode="auto">
            <a:xfrm flipV="1">
              <a:off x="4365" y="4770"/>
              <a:ext cx="0" cy="1980"/>
            </a:xfrm>
            <a:prstGeom prst="straightConnector1">
              <a:avLst/>
            </a:prstGeom>
            <a:noFill/>
            <a:ln w="9525">
              <a:solidFill>
                <a:srgbClr val="9BBB59"/>
              </a:solidFill>
              <a:round/>
              <a:headEnd/>
              <a:tailEnd type="triangle" w="med" len="med"/>
            </a:ln>
          </p:spPr>
        </p:cxnSp>
        <p:cxnSp>
          <p:nvCxnSpPr>
            <p:cNvPr id="1046" name="AutoShape 22"/>
            <p:cNvCxnSpPr>
              <a:cxnSpLocks noChangeShapeType="1"/>
            </p:cNvCxnSpPr>
            <p:nvPr/>
          </p:nvCxnSpPr>
          <p:spPr bwMode="auto">
            <a:xfrm flipV="1">
              <a:off x="4605" y="4770"/>
              <a:ext cx="0" cy="1980"/>
            </a:xfrm>
            <a:prstGeom prst="straightConnector1">
              <a:avLst/>
            </a:prstGeom>
            <a:noFill/>
            <a:ln w="9525">
              <a:solidFill>
                <a:srgbClr val="9BBB59"/>
              </a:solidFill>
              <a:round/>
              <a:headEnd/>
              <a:tailEnd type="triangle" w="med" len="med"/>
            </a:ln>
          </p:spPr>
        </p:cxnSp>
        <p:cxnSp>
          <p:nvCxnSpPr>
            <p:cNvPr id="1047" name="AutoShape 23"/>
            <p:cNvCxnSpPr>
              <a:cxnSpLocks noChangeShapeType="1"/>
            </p:cNvCxnSpPr>
            <p:nvPr/>
          </p:nvCxnSpPr>
          <p:spPr bwMode="auto">
            <a:xfrm flipV="1">
              <a:off x="2445" y="4785"/>
              <a:ext cx="0" cy="1980"/>
            </a:xfrm>
            <a:prstGeom prst="straightConnector1">
              <a:avLst/>
            </a:prstGeom>
            <a:noFill/>
            <a:ln w="9525">
              <a:solidFill>
                <a:srgbClr val="9BBB59"/>
              </a:solidFill>
              <a:round/>
              <a:headEnd/>
              <a:tailEnd type="triangle" w="med" len="med"/>
            </a:ln>
          </p:spPr>
        </p:cxnSp>
        <p:cxnSp>
          <p:nvCxnSpPr>
            <p:cNvPr id="1048" name="AutoShape 24"/>
            <p:cNvCxnSpPr>
              <a:cxnSpLocks noChangeShapeType="1"/>
            </p:cNvCxnSpPr>
            <p:nvPr/>
          </p:nvCxnSpPr>
          <p:spPr bwMode="auto">
            <a:xfrm flipV="1">
              <a:off x="4845" y="4770"/>
              <a:ext cx="0" cy="1980"/>
            </a:xfrm>
            <a:prstGeom prst="straightConnector1">
              <a:avLst/>
            </a:prstGeom>
            <a:noFill/>
            <a:ln w="9525">
              <a:solidFill>
                <a:srgbClr val="9BBB59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049" name="Group 25"/>
          <p:cNvGrpSpPr>
            <a:grpSpLocks/>
          </p:cNvGrpSpPr>
          <p:nvPr/>
        </p:nvGrpSpPr>
        <p:grpSpPr bwMode="auto">
          <a:xfrm>
            <a:off x="580009" y="3942581"/>
            <a:ext cx="484187" cy="347663"/>
            <a:chOff x="3602" y="4770"/>
            <a:chExt cx="763" cy="548"/>
          </a:xfrm>
        </p:grpSpPr>
        <p:sp>
          <p:nvSpPr>
            <p:cNvPr id="1050" name="Arc 26"/>
            <p:cNvSpPr>
              <a:spLocks/>
            </p:cNvSpPr>
            <p:nvPr/>
          </p:nvSpPr>
          <p:spPr bwMode="auto">
            <a:xfrm>
              <a:off x="3602" y="5175"/>
              <a:ext cx="352" cy="1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1" name="Text Box 27"/>
            <p:cNvSpPr txBox="1">
              <a:spLocks noChangeArrowheads="1"/>
            </p:cNvSpPr>
            <p:nvPr/>
          </p:nvSpPr>
          <p:spPr bwMode="auto">
            <a:xfrm>
              <a:off x="3635" y="4770"/>
              <a:ext cx="730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A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121221" y="5209406"/>
            <a:ext cx="1539875" cy="257175"/>
          </a:xfrm>
          <a:prstGeom prst="rect">
            <a:avLst/>
          </a:prstGeom>
          <a:solidFill>
            <a:srgbClr val="BFBFBF"/>
          </a:solidFill>
          <a:ln w="9525">
            <a:solidFill>
              <a:srgbClr val="7F7F7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1053" name="Group 29"/>
          <p:cNvGrpSpPr>
            <a:grpSpLocks/>
          </p:cNvGrpSpPr>
          <p:nvPr/>
        </p:nvGrpSpPr>
        <p:grpSpPr bwMode="auto">
          <a:xfrm>
            <a:off x="368871" y="4075931"/>
            <a:ext cx="481013" cy="1133475"/>
            <a:chOff x="3270" y="4980"/>
            <a:chExt cx="758" cy="1785"/>
          </a:xfrm>
        </p:grpSpPr>
        <p:sp>
          <p:nvSpPr>
            <p:cNvPr id="1054" name="Rectangle 30"/>
            <p:cNvSpPr>
              <a:spLocks noChangeArrowheads="1"/>
            </p:cNvSpPr>
            <p:nvPr/>
          </p:nvSpPr>
          <p:spPr bwMode="auto">
            <a:xfrm>
              <a:off x="3270" y="4980"/>
              <a:ext cx="336" cy="1755"/>
            </a:xfrm>
            <a:prstGeom prst="rect">
              <a:avLst/>
            </a:prstGeom>
            <a:solidFill>
              <a:srgbClr val="FBD4B4"/>
            </a:solidFill>
            <a:ln w="9525">
              <a:solidFill>
                <a:srgbClr val="E36C0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 rot="1685484">
              <a:off x="3692" y="5010"/>
              <a:ext cx="336" cy="1755"/>
            </a:xfrm>
            <a:prstGeom prst="rect">
              <a:avLst/>
            </a:prstGeom>
            <a:noFill/>
            <a:ln w="9525">
              <a:solidFill>
                <a:srgbClr val="E36C0A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1056" name="Group 32"/>
          <p:cNvGrpSpPr>
            <a:grpSpLocks/>
          </p:cNvGrpSpPr>
          <p:nvPr/>
        </p:nvGrpSpPr>
        <p:grpSpPr bwMode="auto">
          <a:xfrm>
            <a:off x="694309" y="4904606"/>
            <a:ext cx="520700" cy="339725"/>
            <a:chOff x="3782" y="6285"/>
            <a:chExt cx="820" cy="536"/>
          </a:xfrm>
        </p:grpSpPr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782" y="6416"/>
              <a:ext cx="213" cy="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8" y="105"/>
                </a:cxn>
                <a:cxn ang="0">
                  <a:pos x="208" y="360"/>
                </a:cxn>
              </a:cxnLst>
              <a:rect l="0" t="0" r="r" b="b"/>
              <a:pathLst>
                <a:path w="213" h="360">
                  <a:moveTo>
                    <a:pt x="0" y="0"/>
                  </a:moveTo>
                  <a:cubicBezTo>
                    <a:pt x="71" y="22"/>
                    <a:pt x="143" y="45"/>
                    <a:pt x="178" y="105"/>
                  </a:cubicBezTo>
                  <a:cubicBezTo>
                    <a:pt x="213" y="165"/>
                    <a:pt x="210" y="262"/>
                    <a:pt x="208" y="36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8" name="Text Box 34"/>
            <p:cNvSpPr txBox="1">
              <a:spLocks noChangeArrowheads="1"/>
            </p:cNvSpPr>
            <p:nvPr/>
          </p:nvSpPr>
          <p:spPr bwMode="auto">
            <a:xfrm>
              <a:off x="3872" y="6285"/>
              <a:ext cx="730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θ</a:t>
              </a:r>
              <a:r>
                <a:rPr kumimoji="0" lang="pt-BR" sz="1200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59" name="Group 35"/>
          <p:cNvGrpSpPr>
            <a:grpSpLocks/>
          </p:cNvGrpSpPr>
          <p:nvPr/>
        </p:nvGrpSpPr>
        <p:grpSpPr bwMode="auto">
          <a:xfrm>
            <a:off x="849884" y="4625206"/>
            <a:ext cx="811212" cy="565150"/>
            <a:chOff x="3593" y="5845"/>
            <a:chExt cx="1277" cy="890"/>
          </a:xfrm>
        </p:grpSpPr>
        <p:cxnSp>
          <p:nvCxnSpPr>
            <p:cNvPr id="1060" name="AutoShape 36"/>
            <p:cNvCxnSpPr>
              <a:cxnSpLocks noChangeShapeType="1"/>
            </p:cNvCxnSpPr>
            <p:nvPr/>
          </p:nvCxnSpPr>
          <p:spPr bwMode="auto">
            <a:xfrm>
              <a:off x="3593" y="5940"/>
              <a:ext cx="1277" cy="7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grpSp>
          <p:nvGrpSpPr>
            <p:cNvPr id="1061" name="Group 37"/>
            <p:cNvGrpSpPr>
              <a:grpSpLocks/>
            </p:cNvGrpSpPr>
            <p:nvPr/>
          </p:nvGrpSpPr>
          <p:grpSpPr bwMode="auto">
            <a:xfrm>
              <a:off x="3623" y="5845"/>
              <a:ext cx="127" cy="143"/>
              <a:chOff x="4058" y="5845"/>
              <a:chExt cx="127" cy="143"/>
            </a:xfrm>
          </p:grpSpPr>
          <p:sp>
            <p:nvSpPr>
              <p:cNvPr id="1062" name="Rectangle 38"/>
              <p:cNvSpPr>
                <a:spLocks noChangeArrowheads="1"/>
              </p:cNvSpPr>
              <p:nvPr/>
            </p:nvSpPr>
            <p:spPr bwMode="auto">
              <a:xfrm rot="1815292">
                <a:off x="4058" y="5845"/>
                <a:ext cx="127" cy="14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63" name="Oval 39"/>
              <p:cNvSpPr>
                <a:spLocks noChangeArrowheads="1"/>
              </p:cNvSpPr>
              <p:nvPr/>
            </p:nvSpPr>
            <p:spPr bwMode="auto">
              <a:xfrm>
                <a:off x="4088" y="5883"/>
                <a:ext cx="57" cy="5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grpSp>
        <p:nvGrpSpPr>
          <p:cNvPr id="1064" name="Group 40"/>
          <p:cNvGrpSpPr>
            <a:grpSpLocks/>
          </p:cNvGrpSpPr>
          <p:nvPr/>
        </p:nvGrpSpPr>
        <p:grpSpPr bwMode="auto">
          <a:xfrm>
            <a:off x="1367409" y="4725219"/>
            <a:ext cx="331787" cy="341312"/>
            <a:chOff x="4407" y="6003"/>
            <a:chExt cx="523" cy="537"/>
          </a:xfrm>
        </p:grpSpPr>
        <p:sp>
          <p:nvSpPr>
            <p:cNvPr id="1065" name="Arc 41"/>
            <p:cNvSpPr>
              <a:spLocks/>
            </p:cNvSpPr>
            <p:nvPr/>
          </p:nvSpPr>
          <p:spPr bwMode="auto">
            <a:xfrm flipH="1">
              <a:off x="4605" y="6285"/>
              <a:ext cx="240" cy="25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6" name="Text Box 42"/>
            <p:cNvSpPr txBox="1">
              <a:spLocks noChangeArrowheads="1"/>
            </p:cNvSpPr>
            <p:nvPr/>
          </p:nvSpPr>
          <p:spPr bwMode="auto">
            <a:xfrm>
              <a:off x="4407" y="6003"/>
              <a:ext cx="523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α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67" name="Group 43"/>
          <p:cNvGrpSpPr>
            <a:grpSpLocks/>
          </p:cNvGrpSpPr>
          <p:nvPr/>
        </p:nvGrpSpPr>
        <p:grpSpPr bwMode="auto">
          <a:xfrm>
            <a:off x="2419921" y="3933056"/>
            <a:ext cx="484188" cy="347663"/>
            <a:chOff x="3602" y="4770"/>
            <a:chExt cx="763" cy="548"/>
          </a:xfrm>
        </p:grpSpPr>
        <p:sp>
          <p:nvSpPr>
            <p:cNvPr id="1068" name="Arc 44"/>
            <p:cNvSpPr>
              <a:spLocks/>
            </p:cNvSpPr>
            <p:nvPr/>
          </p:nvSpPr>
          <p:spPr bwMode="auto">
            <a:xfrm>
              <a:off x="3602" y="5175"/>
              <a:ext cx="352" cy="1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9" name="Text Box 45"/>
            <p:cNvSpPr txBox="1">
              <a:spLocks noChangeArrowheads="1"/>
            </p:cNvSpPr>
            <p:nvPr/>
          </p:nvSpPr>
          <p:spPr bwMode="auto">
            <a:xfrm>
              <a:off x="3635" y="4770"/>
              <a:ext cx="730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A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1961134" y="5199881"/>
            <a:ext cx="1539875" cy="257175"/>
          </a:xfrm>
          <a:prstGeom prst="rect">
            <a:avLst/>
          </a:prstGeom>
          <a:solidFill>
            <a:srgbClr val="BFBFBF"/>
          </a:solidFill>
          <a:ln w="9525">
            <a:solidFill>
              <a:srgbClr val="7F7F7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1071" name="Group 47"/>
          <p:cNvGrpSpPr>
            <a:grpSpLocks/>
          </p:cNvGrpSpPr>
          <p:nvPr/>
        </p:nvGrpSpPr>
        <p:grpSpPr bwMode="auto">
          <a:xfrm>
            <a:off x="2208784" y="4066406"/>
            <a:ext cx="481012" cy="1133475"/>
            <a:chOff x="3270" y="4980"/>
            <a:chExt cx="758" cy="1785"/>
          </a:xfrm>
        </p:grpSpPr>
        <p:sp>
          <p:nvSpPr>
            <p:cNvPr id="1072" name="Rectangle 48"/>
            <p:cNvSpPr>
              <a:spLocks noChangeArrowheads="1"/>
            </p:cNvSpPr>
            <p:nvPr/>
          </p:nvSpPr>
          <p:spPr bwMode="auto">
            <a:xfrm>
              <a:off x="3270" y="4980"/>
              <a:ext cx="336" cy="1755"/>
            </a:xfrm>
            <a:prstGeom prst="rect">
              <a:avLst/>
            </a:prstGeom>
            <a:solidFill>
              <a:srgbClr val="FBD4B4"/>
            </a:solidFill>
            <a:ln w="9525">
              <a:solidFill>
                <a:srgbClr val="E36C0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3" name="Rectangle 49"/>
            <p:cNvSpPr>
              <a:spLocks noChangeArrowheads="1"/>
            </p:cNvSpPr>
            <p:nvPr/>
          </p:nvSpPr>
          <p:spPr bwMode="auto">
            <a:xfrm rot="1685484">
              <a:off x="3692" y="5010"/>
              <a:ext cx="336" cy="1755"/>
            </a:xfrm>
            <a:prstGeom prst="rect">
              <a:avLst/>
            </a:prstGeom>
            <a:noFill/>
            <a:ln w="9525">
              <a:solidFill>
                <a:srgbClr val="E36C0A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1074" name="Group 50"/>
          <p:cNvGrpSpPr>
            <a:grpSpLocks/>
          </p:cNvGrpSpPr>
          <p:nvPr/>
        </p:nvGrpSpPr>
        <p:grpSpPr bwMode="auto">
          <a:xfrm>
            <a:off x="2534221" y="4895081"/>
            <a:ext cx="520700" cy="339725"/>
            <a:chOff x="3782" y="6285"/>
            <a:chExt cx="820" cy="536"/>
          </a:xfrm>
        </p:grpSpPr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3782" y="6416"/>
              <a:ext cx="213" cy="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8" y="105"/>
                </a:cxn>
                <a:cxn ang="0">
                  <a:pos x="208" y="360"/>
                </a:cxn>
              </a:cxnLst>
              <a:rect l="0" t="0" r="r" b="b"/>
              <a:pathLst>
                <a:path w="213" h="360">
                  <a:moveTo>
                    <a:pt x="0" y="0"/>
                  </a:moveTo>
                  <a:cubicBezTo>
                    <a:pt x="71" y="22"/>
                    <a:pt x="143" y="45"/>
                    <a:pt x="178" y="105"/>
                  </a:cubicBezTo>
                  <a:cubicBezTo>
                    <a:pt x="213" y="165"/>
                    <a:pt x="210" y="262"/>
                    <a:pt x="208" y="36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6" name="Text Box 52"/>
            <p:cNvSpPr txBox="1">
              <a:spLocks noChangeArrowheads="1"/>
            </p:cNvSpPr>
            <p:nvPr/>
          </p:nvSpPr>
          <p:spPr bwMode="auto">
            <a:xfrm>
              <a:off x="3872" y="6285"/>
              <a:ext cx="730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θ</a:t>
              </a:r>
              <a:r>
                <a:rPr kumimoji="0" lang="pt-BR" sz="1200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77" name="Group 53"/>
          <p:cNvGrpSpPr>
            <a:grpSpLocks/>
          </p:cNvGrpSpPr>
          <p:nvPr/>
        </p:nvGrpSpPr>
        <p:grpSpPr bwMode="auto">
          <a:xfrm>
            <a:off x="2689796" y="4615681"/>
            <a:ext cx="811213" cy="565150"/>
            <a:chOff x="3593" y="5845"/>
            <a:chExt cx="1277" cy="890"/>
          </a:xfrm>
        </p:grpSpPr>
        <p:cxnSp>
          <p:nvCxnSpPr>
            <p:cNvPr id="1078" name="AutoShape 54"/>
            <p:cNvCxnSpPr>
              <a:cxnSpLocks noChangeShapeType="1"/>
            </p:cNvCxnSpPr>
            <p:nvPr/>
          </p:nvCxnSpPr>
          <p:spPr bwMode="auto">
            <a:xfrm>
              <a:off x="3593" y="5940"/>
              <a:ext cx="1277" cy="7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grpSp>
          <p:nvGrpSpPr>
            <p:cNvPr id="1079" name="Group 55"/>
            <p:cNvGrpSpPr>
              <a:grpSpLocks/>
            </p:cNvGrpSpPr>
            <p:nvPr/>
          </p:nvGrpSpPr>
          <p:grpSpPr bwMode="auto">
            <a:xfrm>
              <a:off x="3623" y="5845"/>
              <a:ext cx="127" cy="143"/>
              <a:chOff x="4058" y="5845"/>
              <a:chExt cx="127" cy="143"/>
            </a:xfrm>
          </p:grpSpPr>
          <p:sp>
            <p:nvSpPr>
              <p:cNvPr id="1080" name="Rectangle 56"/>
              <p:cNvSpPr>
                <a:spLocks noChangeArrowheads="1"/>
              </p:cNvSpPr>
              <p:nvPr/>
            </p:nvSpPr>
            <p:spPr bwMode="auto">
              <a:xfrm rot="1815292">
                <a:off x="4058" y="5845"/>
                <a:ext cx="127" cy="14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81" name="Oval 57"/>
              <p:cNvSpPr>
                <a:spLocks noChangeArrowheads="1"/>
              </p:cNvSpPr>
              <p:nvPr/>
            </p:nvSpPr>
            <p:spPr bwMode="auto">
              <a:xfrm>
                <a:off x="4088" y="5883"/>
                <a:ext cx="57" cy="5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grpSp>
        <p:nvGrpSpPr>
          <p:cNvPr id="1082" name="Group 58"/>
          <p:cNvGrpSpPr>
            <a:grpSpLocks/>
          </p:cNvGrpSpPr>
          <p:nvPr/>
        </p:nvGrpSpPr>
        <p:grpSpPr bwMode="auto">
          <a:xfrm>
            <a:off x="2940894" y="4923656"/>
            <a:ext cx="334962" cy="282575"/>
            <a:chOff x="6887" y="6329"/>
            <a:chExt cx="528" cy="447"/>
          </a:xfrm>
        </p:grpSpPr>
        <p:sp>
          <p:nvSpPr>
            <p:cNvPr id="1083" name="Arc 59"/>
            <p:cNvSpPr>
              <a:spLocks/>
            </p:cNvSpPr>
            <p:nvPr/>
          </p:nvSpPr>
          <p:spPr bwMode="auto">
            <a:xfrm flipH="1">
              <a:off x="7175" y="6521"/>
              <a:ext cx="240" cy="25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84" name="Text Box 60"/>
            <p:cNvSpPr txBox="1">
              <a:spLocks noChangeArrowheads="1"/>
            </p:cNvSpPr>
            <p:nvPr/>
          </p:nvSpPr>
          <p:spPr bwMode="auto">
            <a:xfrm>
              <a:off x="6887" y="6329"/>
              <a:ext cx="383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α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85" name="Text Box 61"/>
          <p:cNvSpPr txBox="1">
            <a:spLocks noChangeArrowheads="1"/>
          </p:cNvSpPr>
          <p:nvPr/>
        </p:nvSpPr>
        <p:spPr bwMode="auto">
          <a:xfrm>
            <a:off x="35496" y="5485631"/>
            <a:ext cx="16922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en-US" b="1" i="0" u="none" strike="noStrike" cap="none" normalizeH="0" baseline="3000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st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 case: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 on the poles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6" name="Text Box 62"/>
          <p:cNvSpPr txBox="1">
            <a:spLocks noChangeArrowheads="1"/>
          </p:cNvSpPr>
          <p:nvPr/>
        </p:nvSpPr>
        <p:spPr bwMode="auto">
          <a:xfrm>
            <a:off x="1854771" y="5482456"/>
            <a:ext cx="1752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b="1" i="0" u="none" strike="noStrike" cap="none" normalizeH="0" baseline="3000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nd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 case: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 on the sides</a:t>
            </a:r>
            <a:endParaRPr kumimoji="0" lang="pt-BR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Eddy currents: source of dissipative force</a:t>
            </a:r>
            <a:endParaRPr lang="en-US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1808" y="1916832"/>
          <a:ext cx="822960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7048" y="3126900"/>
            <a:ext cx="20478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Espaço Reservado para Conteúdo 2"/>
          <p:cNvSpPr txBox="1">
            <a:spLocks/>
          </p:cNvSpPr>
          <p:nvPr/>
        </p:nvSpPr>
        <p:spPr>
          <a:xfrm>
            <a:off x="3707904" y="3098764"/>
            <a:ext cx="244827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case: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8" name="Espaço Reservado para Conteúdo 2"/>
          <p:cNvSpPr txBox="1">
            <a:spLocks/>
          </p:cNvSpPr>
          <p:nvPr/>
        </p:nvSpPr>
        <p:spPr>
          <a:xfrm>
            <a:off x="6516216" y="3098764"/>
            <a:ext cx="244827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case: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9" name="Conector reto 68"/>
          <p:cNvCxnSpPr/>
          <p:nvPr/>
        </p:nvCxnSpPr>
        <p:spPr>
          <a:xfrm flipH="1">
            <a:off x="6272056" y="3212976"/>
            <a:ext cx="0" cy="223058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87" name="Picture 6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2184" y="3573016"/>
            <a:ext cx="9810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8" name="Picture 6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35921" y="3933056"/>
            <a:ext cx="21336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9" name="Picture 6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73996" y="4365104"/>
            <a:ext cx="24574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0" name="Picture 6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5896" y="4941168"/>
            <a:ext cx="25336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1" name="Picture 6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63421" y="3501008"/>
            <a:ext cx="17621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2" name="Picture 6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58646" y="3933056"/>
            <a:ext cx="1971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3" name="Picture 6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91946" y="4437112"/>
            <a:ext cx="2505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4" name="Picture 7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87171" y="4925432"/>
            <a:ext cx="2714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Retângulo 78"/>
          <p:cNvSpPr/>
          <p:nvPr/>
        </p:nvSpPr>
        <p:spPr>
          <a:xfrm>
            <a:off x="3635896" y="4941168"/>
            <a:ext cx="2520280" cy="43204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Retângulo 79"/>
          <p:cNvSpPr/>
          <p:nvPr/>
        </p:nvSpPr>
        <p:spPr>
          <a:xfrm>
            <a:off x="6372200" y="4941168"/>
            <a:ext cx="2736304" cy="43204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Retângulo 80"/>
          <p:cNvSpPr/>
          <p:nvPr/>
        </p:nvSpPr>
        <p:spPr>
          <a:xfrm>
            <a:off x="1463256" y="3471204"/>
            <a:ext cx="686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A≈5°</a:t>
            </a:r>
            <a:endParaRPr lang="pt-BR" sz="2000" dirty="0"/>
          </a:p>
        </p:txBody>
      </p:sp>
      <p:cxnSp>
        <p:nvCxnSpPr>
          <p:cNvPr id="84" name="Conector de seta reta 83"/>
          <p:cNvCxnSpPr>
            <a:stCxn id="85" idx="1"/>
            <a:endCxn id="67" idx="0"/>
          </p:cNvCxnSpPr>
          <p:nvPr/>
        </p:nvCxnSpPr>
        <p:spPr>
          <a:xfrm flipH="1">
            <a:off x="4932040" y="2996952"/>
            <a:ext cx="419648" cy="10181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5" name="CaixaDeTexto 84"/>
          <p:cNvSpPr txBox="1"/>
          <p:nvPr/>
        </p:nvSpPr>
        <p:spPr>
          <a:xfrm>
            <a:off x="5351688" y="2780928"/>
            <a:ext cx="2736304" cy="43204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rmAutofit fontScale="70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28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Case of our experiments</a:t>
            </a:r>
          </a:p>
        </p:txBody>
      </p:sp>
      <p:sp>
        <p:nvSpPr>
          <p:cNvPr id="87" name="CaixaDeTexto 86"/>
          <p:cNvSpPr txBox="1"/>
          <p:nvPr/>
        </p:nvSpPr>
        <p:spPr>
          <a:xfrm>
            <a:off x="3635896" y="5517232"/>
            <a:ext cx="5508104" cy="64807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rmAutofit fontScale="70000" lnSpcReduction="2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28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our case, the eddy currents have their maximum influence in relation to the position on the magnet.</a:t>
            </a:r>
            <a:endParaRPr kumimoji="0" lang="en-US" sz="280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3AD9D0-3854-4696-BE22-D3270E3AE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93AD9D0-3854-4696-BE22-D3270E3AE2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CE0FB5-0214-4951-BB21-DD40BC747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BFCE0FB5-0214-4951-BB21-DD40BC7473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D22349-E71B-4E9B-9E5C-EC0E80029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EBD22349-E71B-4E9B-9E5C-EC0E80029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8D564E-BBDE-4BFB-878B-F84A34D44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E68D564E-BBDE-4BFB-878B-F84A34D444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4DD1DB-876B-4F3F-9DD9-9E022F898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A4DD1DB-876B-4F3F-9DD9-9E022F8981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" grpId="0" animBg="1"/>
      <p:bldP spid="1070" grpId="0" animBg="1"/>
      <p:bldP spid="1085" grpId="0"/>
      <p:bldGraphic spid="4" grpId="0">
        <p:bldSub>
          <a:bldDgm bld="one"/>
        </p:bldSub>
      </p:bldGraphic>
      <p:bldP spid="68" grpId="0"/>
      <p:bldP spid="79" grpId="0" animBg="1"/>
      <p:bldP spid="80" grpId="0" animBg="1"/>
      <p:bldP spid="81" grpId="0"/>
      <p:bldP spid="85" grpId="0"/>
      <p:bldP spid="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Material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1.	Magnets</a:t>
            </a:r>
          </a:p>
          <a:p>
            <a:pPr>
              <a:buNone/>
            </a:pPr>
            <a:r>
              <a:rPr lang="en-US" dirty="0" smtClean="0"/>
              <a:t>2.	Real coins</a:t>
            </a:r>
          </a:p>
          <a:p>
            <a:pPr>
              <a:buNone/>
            </a:pPr>
            <a:r>
              <a:rPr lang="en-US" dirty="0" smtClean="0"/>
              <a:t>3.	</a:t>
            </a:r>
            <a:r>
              <a:rPr lang="en-US" smtClean="0"/>
              <a:t>Steel coins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4.	Protractor (±0,5°)</a:t>
            </a:r>
          </a:p>
          <a:p>
            <a:pPr>
              <a:buNone/>
            </a:pPr>
            <a:r>
              <a:rPr lang="en-US" dirty="0" smtClean="0"/>
              <a:t>5.	Acrylic ruler</a:t>
            </a:r>
          </a:p>
          <a:p>
            <a:pPr>
              <a:buNone/>
            </a:pPr>
            <a:r>
              <a:rPr lang="en-US" dirty="0" smtClean="0"/>
              <a:t>•	Iron filings</a:t>
            </a:r>
          </a:p>
          <a:p>
            <a:pPr>
              <a:buNone/>
            </a:pPr>
            <a:r>
              <a:rPr lang="en-US" dirty="0" smtClean="0"/>
              <a:t>•	White paper</a:t>
            </a:r>
          </a:p>
          <a:p>
            <a:pPr>
              <a:buNone/>
            </a:pPr>
            <a:r>
              <a:rPr lang="en-US" dirty="0" smtClean="0"/>
              <a:t>•	Dynamometer (±0.05N)</a:t>
            </a:r>
          </a:p>
          <a:p>
            <a:pPr>
              <a:buNone/>
            </a:pPr>
            <a:r>
              <a:rPr lang="en-US" dirty="0" smtClean="0"/>
              <a:t>•	Support for the dynamometer</a:t>
            </a:r>
          </a:p>
          <a:p>
            <a:pPr>
              <a:buNone/>
            </a:pPr>
            <a:r>
              <a:rPr lang="en-US" dirty="0" smtClean="0"/>
              <a:t>•	Camera</a:t>
            </a:r>
          </a:p>
          <a:p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4131" y="2420888"/>
            <a:ext cx="3362325" cy="2514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Experimental description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2232248"/>
          </a:xfrm>
        </p:spPr>
        <p:txBody>
          <a:bodyPr/>
          <a:lstStyle/>
          <a:p>
            <a:pPr lvl="0"/>
            <a:r>
              <a:rPr lang="en-US" b="1" dirty="0" smtClean="0"/>
              <a:t>Experiment 1:</a:t>
            </a:r>
            <a:r>
              <a:rPr lang="en-US" dirty="0" smtClean="0"/>
              <a:t> show that the weight is negligible in comparison to the magnetic force.</a:t>
            </a:r>
            <a:endParaRPr lang="pt-BR" dirty="0" smtClean="0"/>
          </a:p>
          <a:p>
            <a:pPr lvl="0"/>
            <a:r>
              <a:rPr lang="en-US" b="1" dirty="0" smtClean="0"/>
              <a:t>Experiment 2:</a:t>
            </a:r>
            <a:r>
              <a:rPr lang="en-US" dirty="0" smtClean="0"/>
              <a:t> threshold angle analysis.</a:t>
            </a:r>
            <a:endParaRPr lang="pt-BR" dirty="0" smtClean="0"/>
          </a:p>
          <a:p>
            <a:pPr lvl="0"/>
            <a:r>
              <a:rPr lang="en-US" b="1" dirty="0" smtClean="0"/>
              <a:t>Experiment 3: </a:t>
            </a:r>
            <a:r>
              <a:rPr lang="en-US" dirty="0" smtClean="0"/>
              <a:t>magnet analysis.</a:t>
            </a:r>
          </a:p>
          <a:p>
            <a:pPr lvl="0"/>
            <a:r>
              <a:rPr lang="en-US" b="1" dirty="0" smtClean="0"/>
              <a:t>Experiment 4: </a:t>
            </a:r>
            <a:r>
              <a:rPr lang="en-US" dirty="0" smtClean="0"/>
              <a:t>oscillation analysis.</a:t>
            </a:r>
            <a:endParaRPr lang="pt-BR" b="1" dirty="0" smtClean="0"/>
          </a:p>
          <a:p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1: weight analysis</a:t>
            </a:r>
            <a:endParaRPr lang="en-US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457200" y="1916113"/>
          <a:ext cx="1018456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3"/>
          <p:cNvPicPr/>
          <p:nvPr/>
        </p:nvPicPr>
        <p:blipFill>
          <a:blip r:embed="rId7" cstate="print"/>
          <a:srcRect b="7581"/>
          <a:stretch>
            <a:fillRect/>
          </a:stretch>
        </p:blipFill>
        <p:spPr bwMode="auto">
          <a:xfrm>
            <a:off x="1577468" y="2833004"/>
            <a:ext cx="36957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5451832" y="2563236"/>
          <a:ext cx="339045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474"/>
                <a:gridCol w="137998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Force (N)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</a:t>
                      </a:r>
                      <a:r>
                        <a:rPr lang="en-US" baseline="30000" noProof="0" dirty="0" smtClean="0"/>
                        <a:t>st</a:t>
                      </a:r>
                      <a:endParaRPr lang="en-US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7.9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2</a:t>
                      </a:r>
                      <a:r>
                        <a:rPr lang="en-US" baseline="30000" noProof="0" dirty="0" smtClean="0"/>
                        <a:t>nd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7.7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3</a:t>
                      </a:r>
                      <a:r>
                        <a:rPr lang="en-US" baseline="30000" noProof="0" dirty="0" smtClean="0"/>
                        <a:t>rd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7.6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4</a:t>
                      </a:r>
                      <a:r>
                        <a:rPr lang="en-US" baseline="30000" noProof="0" dirty="0" smtClean="0"/>
                        <a:t>th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7.8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5</a:t>
                      </a:r>
                      <a:r>
                        <a:rPr lang="en-US" baseline="30000" noProof="0" dirty="0" smtClean="0"/>
                        <a:t>th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7.6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bg1"/>
                          </a:solidFill>
                        </a:rPr>
                        <a:t>Average</a:t>
                      </a:r>
                      <a:endParaRPr lang="en-US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bg1"/>
                          </a:solidFill>
                        </a:rPr>
                        <a:t>7.72</a:t>
                      </a:r>
                      <a:endParaRPr lang="en-US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Standard Deviation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0.13</a:t>
                      </a:r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1: weight analysis</a:t>
            </a:r>
            <a:endParaRPr lang="en-US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457200" y="1916113"/>
          <a:ext cx="1018456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954288" y="2996952"/>
          <a:ext cx="6290120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59968"/>
                <a:gridCol w="1304032"/>
                <a:gridCol w="222612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0" noProof="0" dirty="0" smtClean="0"/>
                        <a:t>Total force (N)</a:t>
                      </a:r>
                      <a:endParaRPr lang="en-US" b="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 smtClean="0"/>
                        <a:t>7.72</a:t>
                      </a: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Weight (N)</a:t>
                      </a:r>
                      <a:endParaRPr lang="en-US" noProof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0.04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Magnetic force (N)</a:t>
                      </a:r>
                      <a:endParaRPr lang="en-US" noProof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7.68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The weight represents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0.52%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of the magnetic force</a:t>
                      </a:r>
                      <a:endParaRPr lang="en-US" b="1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979712" y="4725144"/>
            <a:ext cx="6264696" cy="36004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b="1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weight</a:t>
            </a:r>
            <a:r>
              <a:rPr kumimoji="0" lang="en-US" b="1" i="0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 actually be neglected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  <a:endParaRPr kumimoji="0" lang="en-US" b="1" i="0" u="none" strike="noStrike" kern="120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79512" y="2420888"/>
            <a:ext cx="3886200" cy="187220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Problem 09</a:t>
            </a:r>
            <a:br>
              <a:rPr kumimoji="0" lang="en-US" sz="4000" b="0" i="0" u="none" strike="noStrike" kern="1200" cap="none" spc="0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Magnet and</a:t>
            </a:r>
            <a:r>
              <a:rPr kumimoji="0" lang="en-US" sz="4000" b="0" i="0" u="none" strike="noStrike" kern="1200" cap="none" spc="0" normalizeH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coin</a:t>
            </a:r>
            <a:endParaRPr kumimoji="0" lang="en-US" sz="4000" b="0" i="0" u="none" strike="noStrike" kern="1200" cap="none" spc="0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4067944" y="2420888"/>
            <a:ext cx="4896544" cy="187220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just"/>
            <a:r>
              <a:rPr lang="en-US" sz="2400" dirty="0" smtClean="0"/>
              <a:t>Place a coin vertically on a magnet. Incline the coin relative to the magnet and then release it. The coin </a:t>
            </a:r>
            <a:r>
              <a:rPr lang="en-US" sz="2400" dirty="0" smtClean="0">
                <a:solidFill>
                  <a:srgbClr val="FF0000"/>
                </a:solidFill>
              </a:rPr>
              <a:t>may fall </a:t>
            </a:r>
            <a:r>
              <a:rPr lang="en-US" sz="2400" dirty="0" smtClean="0"/>
              <a:t>down onto the magnet </a:t>
            </a:r>
            <a:r>
              <a:rPr lang="en-US" sz="2400" dirty="0" smtClean="0">
                <a:solidFill>
                  <a:srgbClr val="FF0000"/>
                </a:solidFill>
              </a:rPr>
              <a:t>or revert </a:t>
            </a:r>
            <a:r>
              <a:rPr lang="en-US" sz="2400" dirty="0" smtClean="0"/>
              <a:t>to its vertical position. </a:t>
            </a:r>
            <a:r>
              <a:rPr lang="en-US" sz="2400" dirty="0" smtClean="0">
                <a:solidFill>
                  <a:srgbClr val="FF0000"/>
                </a:solidFill>
              </a:rPr>
              <a:t>Study and explain the coin's motion.</a:t>
            </a:r>
            <a:endParaRPr lang="pt-BR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2: threshold angle analysis</a:t>
            </a:r>
            <a:endParaRPr lang="en-US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457200" y="1916113"/>
          <a:ext cx="1018456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691680" y="1988840"/>
            <a:ext cx="69951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8 coins are used.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They are inclined 1 by 1 degree.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repeated 10 times for each coin.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aseline="0" dirty="0" smtClean="0"/>
              <a:t>The</a:t>
            </a:r>
            <a:r>
              <a:rPr lang="en-US" sz="2400" dirty="0" smtClean="0"/>
              <a:t> points are averages.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m 4" descr="C:\Users\Bárbara\Documents\iypt 2012\9 - magnet and coin\fotos\experimento 2\DSC0962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74476" y="3789040"/>
            <a:ext cx="3096344" cy="230425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2: threshold angle analysis</a:t>
            </a:r>
            <a:endParaRPr lang="en-US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457200" y="1916113"/>
          <a:ext cx="1018456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tângulo 10"/>
          <p:cNvSpPr/>
          <p:nvPr/>
        </p:nvSpPr>
        <p:spPr>
          <a:xfrm>
            <a:off x="3331499" y="5642084"/>
            <a:ext cx="32567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Precision of the protractor: ±0,5°</a:t>
            </a:r>
          </a:p>
          <a:p>
            <a:pPr algn="ctr"/>
            <a:endParaRPr lang="en-US" sz="1400" dirty="0"/>
          </a:p>
        </p:txBody>
      </p:sp>
      <p:graphicFrame>
        <p:nvGraphicFramePr>
          <p:cNvPr id="9" name="Gráfico 8"/>
          <p:cNvGraphicFramePr/>
          <p:nvPr/>
        </p:nvGraphicFramePr>
        <p:xfrm>
          <a:off x="2286000" y="2057400"/>
          <a:ext cx="5238328" cy="3243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Retângulo 9"/>
          <p:cNvSpPr/>
          <p:nvPr/>
        </p:nvSpPr>
        <p:spPr>
          <a:xfrm>
            <a:off x="3347864" y="5301208"/>
            <a:ext cx="3256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Average deviation: 4%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3: different magnets</a:t>
            </a:r>
            <a:endParaRPr lang="en-US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457200" y="1916113"/>
          <a:ext cx="1018456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1916832"/>
            <a:ext cx="48387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4077072"/>
            <a:ext cx="48387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3: different magnets</a:t>
            </a:r>
            <a:endParaRPr lang="en-US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457200" y="1916113"/>
          <a:ext cx="1018456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123728" y="1844824"/>
          <a:ext cx="6096000" cy="390931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032000"/>
                <a:gridCol w="2032000"/>
                <a:gridCol w="2032000"/>
              </a:tblGrid>
              <a:tr h="19050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err="1" smtClean="0">
                          <a:latin typeface="Calibri"/>
                          <a:ea typeface="Calibri"/>
                          <a:cs typeface="Times New Roman"/>
                        </a:rPr>
                        <a:t>Threshold</a:t>
                      </a:r>
                      <a:r>
                        <a:rPr lang="pt-BR" sz="16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600" b="1" baseline="0" dirty="0" err="1" smtClean="0">
                          <a:latin typeface="Calibri"/>
                          <a:ea typeface="Calibri"/>
                          <a:cs typeface="Times New Roman"/>
                        </a:rPr>
                        <a:t>angle</a:t>
                      </a:r>
                      <a:r>
                        <a:rPr lang="pt-BR" sz="16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in </a:t>
                      </a:r>
                      <a:r>
                        <a:rPr lang="pt-BR" sz="1600" b="1" baseline="0" dirty="0" err="1" smtClean="0">
                          <a:latin typeface="Calibri"/>
                          <a:ea typeface="Calibri"/>
                          <a:cs typeface="Times New Roman"/>
                        </a:rPr>
                        <a:t>degrees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 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/>
                        <a:t>Magnet </a:t>
                      </a:r>
                      <a:r>
                        <a:rPr lang="en-US" sz="1600" b="1" dirty="0" smtClean="0"/>
                        <a:t>1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/>
                        <a:t>Magnet 2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1</a:t>
                      </a:r>
                      <a:r>
                        <a:rPr lang="en-US" sz="1600" baseline="30000" dirty="0"/>
                        <a:t>st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26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30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nd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25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26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3</a:t>
                      </a:r>
                      <a:r>
                        <a:rPr lang="en-US" sz="1600" baseline="30000" dirty="0"/>
                        <a:t>rd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24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27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4</a:t>
                      </a:r>
                      <a:r>
                        <a:rPr lang="en-US" sz="1600" baseline="30000" dirty="0"/>
                        <a:t>th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27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26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5</a:t>
                      </a:r>
                      <a:r>
                        <a:rPr lang="en-US" sz="1600" baseline="30000" dirty="0"/>
                        <a:t>th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26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28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6</a:t>
                      </a:r>
                      <a:r>
                        <a:rPr lang="en-US" sz="1600" baseline="30000"/>
                        <a:t>th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25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27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7</a:t>
                      </a:r>
                      <a:r>
                        <a:rPr lang="en-US" sz="1600" baseline="30000"/>
                        <a:t>th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25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25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8</a:t>
                      </a:r>
                      <a:r>
                        <a:rPr lang="en-US" sz="1600" baseline="30000"/>
                        <a:t>th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25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24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9</a:t>
                      </a:r>
                      <a:r>
                        <a:rPr lang="en-US" sz="1600" baseline="30000"/>
                        <a:t>th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26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26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10</a:t>
                      </a:r>
                      <a:r>
                        <a:rPr lang="en-US" sz="1600" baseline="30000"/>
                        <a:t>th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27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24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Average</a:t>
                      </a:r>
                      <a:endParaRPr lang="pt-BR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25.6</a:t>
                      </a:r>
                      <a:endParaRPr lang="pt-BR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26.3</a:t>
                      </a:r>
                      <a:endParaRPr lang="pt-BR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Standard deviation</a:t>
                      </a:r>
                      <a:endParaRPr lang="pt-BR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1.0</a:t>
                      </a:r>
                      <a:endParaRPr lang="pt-BR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1.8</a:t>
                      </a:r>
                      <a:endParaRPr lang="pt-BR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cxnSp>
        <p:nvCxnSpPr>
          <p:cNvPr id="10" name="Conector de seta reta 9"/>
          <p:cNvCxnSpPr/>
          <p:nvPr/>
        </p:nvCxnSpPr>
        <p:spPr>
          <a:xfrm>
            <a:off x="2555776" y="5761392"/>
            <a:ext cx="432048" cy="21602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2973756" y="5805264"/>
            <a:ext cx="5904656" cy="36004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angles are the same considering</a:t>
            </a:r>
            <a:r>
              <a:rPr kumimoji="0" lang="en-US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the standard deviation.</a:t>
            </a:r>
            <a:endParaRPr kumimoji="0" lang="en-US" b="0" i="0" u="none" strike="noStrike" kern="1200" cap="none" spc="0" normalizeH="0" baseline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4: oscillation analysis</a:t>
            </a:r>
            <a:endParaRPr lang="en-US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457200" y="1916113"/>
          <a:ext cx="1018456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moeda 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2141132" y="1901096"/>
            <a:ext cx="5896744" cy="42119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4: oscillation analysis</a:t>
            </a:r>
            <a:endParaRPr lang="en-US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457200" y="1916113"/>
          <a:ext cx="1018456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Gráfico 3"/>
          <p:cNvGraphicFramePr/>
          <p:nvPr/>
        </p:nvGraphicFramePr>
        <p:xfrm>
          <a:off x="2267744" y="1772816"/>
          <a:ext cx="5886400" cy="345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CaixaDeTexto 3"/>
          <p:cNvSpPr txBox="1"/>
          <p:nvPr/>
        </p:nvSpPr>
        <p:spPr>
          <a:xfrm>
            <a:off x="3737708" y="2234668"/>
            <a:ext cx="3024336" cy="792088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noProof="0" dirty="0" smtClean="0">
                <a:solidFill>
                  <a:schemeClr val="tx2"/>
                </a:solidFill>
              </a:rPr>
              <a:t>Resembles an under-damped harmonic oscillation, but the period varies.</a:t>
            </a:r>
            <a:endParaRPr lang="en-US" sz="1600" b="1" noProof="0" dirty="0">
              <a:solidFill>
                <a:schemeClr val="tx2"/>
              </a:solidFill>
            </a:endParaRPr>
          </a:p>
        </p:txBody>
      </p:sp>
      <p:graphicFrame>
        <p:nvGraphicFramePr>
          <p:cNvPr id="8" name="Diagrama 7"/>
          <p:cNvGraphicFramePr/>
          <p:nvPr/>
        </p:nvGraphicFramePr>
        <p:xfrm>
          <a:off x="1835696" y="5229200"/>
          <a:ext cx="6696744" cy="80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1161557-4A2B-4D4F-A509-C40244343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31161557-4A2B-4D4F-A509-C402443437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B9DF0BA-81CC-4CC7-9033-E47043D7B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6B9DF0BA-81CC-4CC7-9033-E47043D7B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54B2BFC-592F-4283-98D1-DFEC821B5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754B2BFC-592F-4283-98D1-DFEC821B59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FBD3EB4-FADA-44FF-BC95-0F0F4C7FE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dgm id="{EFBD3EB4-FADA-44FF-BC95-0F0F4C7FED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3A19AE-2358-4547-A3AC-5AB4C71AE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923A19AE-2358-4547-A3AC-5AB4C71AE9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8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Magnetic properties </a:t>
            </a:r>
            <a:r>
              <a:rPr lang="en-US" dirty="0" smtClean="0"/>
              <a:t>are important for the motion itself and are the </a:t>
            </a:r>
            <a:r>
              <a:rPr lang="en-US" dirty="0" smtClean="0">
                <a:solidFill>
                  <a:srgbClr val="FF0000"/>
                </a:solidFill>
              </a:rPr>
              <a:t>initial condition for the effect occurrence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Threshold angle </a:t>
            </a:r>
            <a:r>
              <a:rPr lang="en-US" dirty="0" smtClean="0"/>
              <a:t>is dependent only on the coins dimensions (exp. 2/3).</a:t>
            </a:r>
          </a:p>
          <a:p>
            <a:r>
              <a:rPr lang="en-US" dirty="0" smtClean="0"/>
              <a:t>The fall or reverting motion is due to the </a:t>
            </a:r>
            <a:r>
              <a:rPr lang="en-US" dirty="0" smtClean="0">
                <a:solidFill>
                  <a:srgbClr val="FF0000"/>
                </a:solidFill>
              </a:rPr>
              <a:t>torque of the magnetic force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Oscillations resembles an </a:t>
            </a:r>
            <a:r>
              <a:rPr lang="en-US" dirty="0" smtClean="0">
                <a:solidFill>
                  <a:srgbClr val="FF0000"/>
                </a:solidFill>
              </a:rPr>
              <a:t>under-damped harmonic oscillations but the period varies </a:t>
            </a:r>
            <a:r>
              <a:rPr lang="en-US" dirty="0" smtClean="0"/>
              <a:t>(exp. 4).</a:t>
            </a:r>
          </a:p>
          <a:p>
            <a:r>
              <a:rPr lang="en-US" dirty="0" smtClean="0"/>
              <a:t>Evidences of dissipation by </a:t>
            </a:r>
            <a:r>
              <a:rPr lang="en-US" dirty="0" smtClean="0">
                <a:solidFill>
                  <a:srgbClr val="FF0000"/>
                </a:solidFill>
              </a:rPr>
              <a:t>eddy currents </a:t>
            </a:r>
            <a:r>
              <a:rPr lang="en-US" dirty="0" smtClean="0"/>
              <a:t>(exp. 4).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1. http://www.bcb.gov.br/?MOEDAFAM2</a:t>
            </a:r>
            <a:endParaRPr lang="pt-BR" dirty="0" smtClean="0"/>
          </a:p>
          <a:p>
            <a:r>
              <a:rPr lang="en-US" dirty="0" smtClean="0"/>
              <a:t>2. http://www.infomet.com.br/acos-e-ligas-conteudo-ler.php?cod_tema=9&amp;cod_secao=10&amp;cod_assunto=81&amp;cod_conteudo=123</a:t>
            </a:r>
            <a:endParaRPr lang="pt-BR" dirty="0" smtClean="0"/>
          </a:p>
          <a:p>
            <a:r>
              <a:rPr lang="en-US" dirty="0" smtClean="0"/>
              <a:t>3. http://www.usmint.gov/mint_programs/circulatingCoins/index.cfm?action=CircPenny</a:t>
            </a:r>
            <a:endParaRPr lang="pt-BR" dirty="0" smtClean="0"/>
          </a:p>
          <a:p>
            <a:r>
              <a:rPr lang="en-US" dirty="0" smtClean="0"/>
              <a:t>4. http://geophysics.ou.edu/solid_earth/notes/mag_basic/mag_basic.html</a:t>
            </a:r>
            <a:endParaRPr lang="pt-BR" dirty="0" smtClean="0"/>
          </a:p>
          <a:p>
            <a:r>
              <a:rPr lang="pt-BR" dirty="0" smtClean="0"/>
              <a:t>5. PRÄSS, Prof. Alberto Ricardo. Oscilações: Movimento Harmônico Simples – MHS. </a:t>
            </a:r>
            <a:r>
              <a:rPr lang="en-US" dirty="0" smtClean="0"/>
              <a:t>Física.net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Dynamometer calibration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1880" y="2420888"/>
            <a:ext cx="5194920" cy="3705276"/>
          </a:xfrm>
        </p:spPr>
        <p:txBody>
          <a:bodyPr/>
          <a:lstStyle/>
          <a:p>
            <a:r>
              <a:rPr lang="en-US" dirty="0" smtClean="0"/>
              <a:t>The dynamometer was calibrated with PET bottle full of water, with exact </a:t>
            </a:r>
            <a:r>
              <a:rPr lang="en-US" dirty="0" smtClean="0">
                <a:solidFill>
                  <a:srgbClr val="FF0000"/>
                </a:solidFill>
              </a:rPr>
              <a:t>1 kg</a:t>
            </a:r>
            <a:r>
              <a:rPr lang="en-US" dirty="0" smtClean="0"/>
              <a:t>, measured with a </a:t>
            </a:r>
            <a:r>
              <a:rPr lang="en-US" dirty="0" smtClean="0">
                <a:solidFill>
                  <a:srgbClr val="FF0000"/>
                </a:solidFill>
              </a:rPr>
              <a:t>scale of precision of 0.1 g</a:t>
            </a:r>
            <a:r>
              <a:rPr lang="en-US" dirty="0" smtClean="0"/>
              <a:t>. The </a:t>
            </a:r>
            <a:r>
              <a:rPr lang="en-US" dirty="0" smtClean="0">
                <a:solidFill>
                  <a:srgbClr val="FF0000"/>
                </a:solidFill>
              </a:rPr>
              <a:t>maximum mark </a:t>
            </a:r>
            <a:r>
              <a:rPr lang="en-US" dirty="0" smtClean="0"/>
              <a:t>of the dynamometer is </a:t>
            </a:r>
            <a:r>
              <a:rPr lang="en-US" dirty="0" smtClean="0">
                <a:solidFill>
                  <a:srgbClr val="FF0000"/>
                </a:solidFill>
              </a:rPr>
              <a:t>10N</a:t>
            </a:r>
            <a:r>
              <a:rPr lang="en-US" dirty="0" smtClean="0"/>
              <a:t>.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4" name="Imagem 3" descr="C:\Users\Bárbara\Documents\iypt 2011\1 - fita adesiva\fotos\DSC057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87524" y="2744924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4"/>
          <p:cNvGraphicFramePr>
            <a:graphicFrameLocks noGrp="1"/>
          </p:cNvGraphicFramePr>
          <p:nvPr/>
        </p:nvGraphicFramePr>
        <p:xfrm>
          <a:off x="457200" y="1916832"/>
          <a:ext cx="8229600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Contents</a:t>
            </a:r>
            <a:endParaRPr lang="pt-BR"/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 coin’s table</a:t>
            </a:r>
            <a:endParaRPr lang="en-US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67400" y="2060848"/>
          <a:ext cx="8410515" cy="3645186"/>
        </p:xfrm>
        <a:graphic>
          <a:graphicData uri="http://schemas.openxmlformats.org/drawingml/2006/table">
            <a:tbl>
              <a:tblPr/>
              <a:tblGrid>
                <a:gridCol w="984777"/>
                <a:gridCol w="1412831"/>
                <a:gridCol w="1442105"/>
                <a:gridCol w="835108"/>
                <a:gridCol w="3735694"/>
              </a:tblGrid>
              <a:tr h="44062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Technical characteristics of the coin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1" marR="39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Value (R$)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1" marR="39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Diameter (mm)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1" marR="39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Thickness (mm)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1" marR="39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Mass (g)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1" marR="39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Material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1" marR="39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0.01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1" marR="39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17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1" marR="39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1.65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1" marR="39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2.43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1" marR="39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Steel covered with copper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1" marR="39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0.05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1" marR="39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22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1" marR="39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1.65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1" marR="39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4.10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1" marR="39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Steel covered with copper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1" marR="39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0.10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1" marR="39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1" marR="39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2.23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1" marR="39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4.80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1" marR="39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Steel covered with bronze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1" marR="39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0.25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1" marR="39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1" marR="39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2.25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1" marR="39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7.55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1" marR="39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Steel covered with bronze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1" marR="39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0.50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1" marR="39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1" marR="39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2.85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1" marR="39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6.80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1" marR="39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Stainless steel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1" marR="39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1.00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1" marR="39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27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1" marR="39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1.95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1" marR="39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7.00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1" marR="39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Stainless steel (core) a steel covered with bronze (ring)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1" marR="39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Table for experiment 2</a:t>
            </a:r>
            <a:endParaRPr lang="en-US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67544" y="1844824"/>
          <a:ext cx="8208912" cy="4171188"/>
        </p:xfrm>
        <a:graphic>
          <a:graphicData uri="http://schemas.openxmlformats.org/drawingml/2006/table">
            <a:tbl>
              <a:tblPr/>
              <a:tblGrid>
                <a:gridCol w="2947385"/>
                <a:gridCol w="658417"/>
                <a:gridCol w="658417"/>
                <a:gridCol w="658417"/>
                <a:gridCol w="658417"/>
                <a:gridCol w="652608"/>
                <a:gridCol w="658417"/>
                <a:gridCol w="658417"/>
                <a:gridCol w="658417"/>
              </a:tblGrid>
              <a:tr h="241439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Threshold angle (in degrees)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1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Coins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0.16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0.08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0.04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0.07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0.1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0.13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0.17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0.06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28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21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26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28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31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21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29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27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31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28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19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26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29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29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28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28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21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29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19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28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19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31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29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28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26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27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29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21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29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19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27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26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Average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29.3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24.3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23.5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25.6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27.8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30.5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22.4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1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Theory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28.5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23.3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18.9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22.4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24.9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26.9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29.0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21.4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1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Standard deviation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1.64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1.49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1.56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0.85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0.97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2.94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1.96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1.26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Percentage error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Average Percentage Error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4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4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4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4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4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4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4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4%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2 for real coins - table</a:t>
            </a:r>
            <a:endParaRPr lang="en-US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1992654"/>
          <a:ext cx="9144000" cy="4171188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18024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Threshold angle (in degrees)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0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Coins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R$ 1.00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R$ 0.50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R$ 0.25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R$ 0.10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R$ 0.05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26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26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27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26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26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29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27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28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26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26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29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27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27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27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28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27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27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27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21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26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28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Average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23.2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27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25.1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26.5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23.8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0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Theory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22.6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26.5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24.1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25.7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22.9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8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Standard deviation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1.55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1.15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0.99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1.35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0.92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Percentage error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Average Perc. Error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4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4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4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4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3%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 2 for real coins - graphic</a:t>
            </a:r>
            <a:endParaRPr lang="en-US"/>
          </a:p>
        </p:txBody>
      </p:sp>
      <p:graphicFrame>
        <p:nvGraphicFramePr>
          <p:cNvPr id="4" name="Gráfico 3"/>
          <p:cNvGraphicFramePr/>
          <p:nvPr/>
        </p:nvGraphicFramePr>
        <p:xfrm>
          <a:off x="1763688" y="2057400"/>
          <a:ext cx="5976664" cy="345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2915816" y="5445224"/>
            <a:ext cx="29158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Percentage error = 3%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01" y="4005064"/>
            <a:ext cx="42957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Threshold angle: Ampère model consideration</a:t>
            </a:r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606380"/>
            <a:ext cx="1038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922" y="2060848"/>
            <a:ext cx="4400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ector reto 10"/>
          <p:cNvCxnSpPr/>
          <p:nvPr/>
        </p:nvCxnSpPr>
        <p:spPr>
          <a:xfrm>
            <a:off x="4283968" y="2015308"/>
            <a:ext cx="0" cy="396044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861048"/>
            <a:ext cx="19907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3645024"/>
            <a:ext cx="19812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457200" y="2132856"/>
            <a:ext cx="339472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Ampère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34380" y="2636912"/>
            <a:ext cx="3240360" cy="10801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" y="2780928"/>
            <a:ext cx="28765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Threshold angle: Ampère model consideration</a:t>
            </a:r>
            <a:endParaRPr lang="en-US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57200" y="2132856"/>
            <a:ext cx="339472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Ampère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34380" y="2636912"/>
            <a:ext cx="3240360" cy="10801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" y="2780928"/>
            <a:ext cx="28765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01" y="4005064"/>
            <a:ext cx="42957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ector reto 10"/>
          <p:cNvCxnSpPr/>
          <p:nvPr/>
        </p:nvCxnSpPr>
        <p:spPr>
          <a:xfrm>
            <a:off x="4283968" y="2015308"/>
            <a:ext cx="0" cy="396044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5025" y="2946648"/>
            <a:ext cx="1628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4825" y="2214761"/>
            <a:ext cx="4829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5541280" y="4365104"/>
            <a:ext cx="2376264" cy="100811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19750" y="4423044"/>
            <a:ext cx="22193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2: threshold angle analysis</a:t>
            </a:r>
            <a:endParaRPr lang="en-US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457200" y="1916113"/>
          <a:ext cx="1018456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tângulo 10"/>
          <p:cNvSpPr/>
          <p:nvPr/>
        </p:nvSpPr>
        <p:spPr>
          <a:xfrm>
            <a:off x="3331499" y="5662989"/>
            <a:ext cx="32567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Precision of the protractor: ±0,5°</a:t>
            </a:r>
          </a:p>
          <a:p>
            <a:pPr algn="ctr"/>
            <a:endParaRPr lang="en-US" sz="1400" dirty="0"/>
          </a:p>
        </p:txBody>
      </p:sp>
      <p:graphicFrame>
        <p:nvGraphicFramePr>
          <p:cNvPr id="8" name="Gráfico 7"/>
          <p:cNvGraphicFramePr/>
          <p:nvPr/>
        </p:nvGraphicFramePr>
        <p:xfrm>
          <a:off x="2339752" y="2060848"/>
          <a:ext cx="5598368" cy="35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Coin’s material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Used coins:</a:t>
            </a:r>
            <a:r>
              <a:rPr lang="en-US" dirty="0" smtClean="0"/>
              <a:t> steel (iron + carbon).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Ferromagnetic: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existence condition for the phenomenon.</a:t>
            </a:r>
          </a:p>
          <a:p>
            <a:pPr lvl="1"/>
            <a:r>
              <a:rPr lang="en-US" dirty="0" smtClean="0"/>
              <a:t>Iron, cobalt, nickel and gadolinium;</a:t>
            </a:r>
          </a:p>
          <a:p>
            <a:pPr lvl="1"/>
            <a:r>
              <a:rPr lang="en-US" dirty="0" smtClean="0"/>
              <a:t>Magnetic domains are oriented in the direction of the external field.</a:t>
            </a:r>
          </a:p>
          <a:p>
            <a:r>
              <a:rPr lang="en-US" dirty="0" smtClean="0"/>
              <a:t>Certain coins cannot be tested, like dollar coins (zinc+ copper).</a:t>
            </a:r>
            <a:endParaRPr lang="en-US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1547664" y="2420888"/>
            <a:ext cx="0" cy="86409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Magnetic properties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871" y="2420888"/>
            <a:ext cx="9239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reto 8"/>
          <p:cNvCxnSpPr/>
          <p:nvPr/>
        </p:nvCxnSpPr>
        <p:spPr>
          <a:xfrm>
            <a:off x="2987824" y="1989280"/>
            <a:ext cx="0" cy="107968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5850210" y="1988840"/>
            <a:ext cx="0" cy="107968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29000"/>
            <a:ext cx="201622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373216"/>
            <a:ext cx="17335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tângulo 18"/>
          <p:cNvSpPr/>
          <p:nvPr/>
        </p:nvSpPr>
        <p:spPr>
          <a:xfrm>
            <a:off x="2555776" y="4581128"/>
            <a:ext cx="6264696" cy="10801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6398668" y="2002908"/>
            <a:ext cx="2016224" cy="93610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162944"/>
            <a:ext cx="1247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1988840"/>
            <a:ext cx="13906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58276" y="2074916"/>
            <a:ext cx="18954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3573016"/>
            <a:ext cx="65532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97980" y="4653136"/>
            <a:ext cx="61722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157192"/>
            <a:ext cx="2171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Contribution of the weight for the torque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060848"/>
            <a:ext cx="2667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e 5"/>
          <p:cNvSpPr/>
          <p:nvPr/>
        </p:nvSpPr>
        <p:spPr>
          <a:xfrm>
            <a:off x="2455632" y="5157192"/>
            <a:ext cx="360040" cy="36004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292080" y="4941168"/>
            <a:ext cx="2808312" cy="79208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2800" b="0" i="0" u="none" strike="noStrike" kern="1200" cap="none" spc="0" normalizeH="0" baseline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5536" y="5589240"/>
            <a:ext cx="2808312" cy="58444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rmAutofit fontScale="70000" lnSpcReduction="2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28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Correction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factor for systematic error.</a:t>
            </a:r>
            <a:endParaRPr kumimoji="0" lang="en-US" sz="2800" b="0" i="0" u="none" strike="noStrike" kern="1200" cap="none" spc="0" normalizeH="0" baseline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Gráfico 10"/>
          <p:cNvGraphicFramePr/>
          <p:nvPr/>
        </p:nvGraphicFramePr>
        <p:xfrm>
          <a:off x="3851920" y="1844824"/>
          <a:ext cx="468052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2" name="Grupo 11"/>
          <p:cNvGrpSpPr/>
          <p:nvPr/>
        </p:nvGrpSpPr>
        <p:grpSpPr>
          <a:xfrm>
            <a:off x="3635896" y="4581128"/>
            <a:ext cx="2016224" cy="1008112"/>
            <a:chOff x="5666188" y="4163148"/>
            <a:chExt cx="2016224" cy="1008112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24128" y="4263292"/>
              <a:ext cx="1866900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tângulo 13"/>
            <p:cNvSpPr/>
            <p:nvPr/>
          </p:nvSpPr>
          <p:spPr>
            <a:xfrm>
              <a:off x="5666188" y="4163148"/>
              <a:ext cx="2016224" cy="1008112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80256" y="4581128"/>
            <a:ext cx="3419872" cy="100811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 fontScale="77500" lnSpcReduction="2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28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Without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disregarding the weight, the relation without </a:t>
            </a:r>
            <a:r>
              <a:rPr kumimoji="0" lang="en-US" sz="2800" b="1" i="0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80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wouldn’t be gotten.</a:t>
            </a:r>
            <a:endParaRPr kumimoji="0" lang="en-US" sz="2800" b="0" i="0" u="none" strike="noStrike" kern="1200" cap="none" spc="0" normalizeH="0" baseline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/>
          <p:nvPr/>
        </p:nvPicPr>
        <p:blipFill>
          <a:blip r:embed="rId2" cstate="print"/>
          <a:srcRect t="3385"/>
          <a:stretch>
            <a:fillRect/>
          </a:stretch>
        </p:blipFill>
        <p:spPr bwMode="auto">
          <a:xfrm>
            <a:off x="655432" y="4164816"/>
            <a:ext cx="18002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Magnetization of the coin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Magnetization is the main cause of the phenomenon.</a:t>
            </a:r>
          </a:p>
          <a:p>
            <a:endParaRPr lang="en-US" dirty="0" smtClean="0"/>
          </a:p>
          <a:p>
            <a:r>
              <a:rPr lang="en-US" dirty="0" smtClean="0"/>
              <a:t>Difficult to predict mathematically for ferromagnetic material.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Equivalent</a:t>
            </a:r>
            <a:r>
              <a:rPr lang="en-US" dirty="0" smtClean="0"/>
              <a:t> to “magnetic charges” for simplification.</a:t>
            </a:r>
            <a:endParaRPr lang="en-US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1979712" y="2348880"/>
            <a:ext cx="0" cy="50405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>
            <a:off x="1979712" y="3212976"/>
            <a:ext cx="0" cy="50405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2051720" y="4135012"/>
            <a:ext cx="432048" cy="36004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/>
          <p:cNvCxnSpPr>
            <a:stCxn id="8" idx="6"/>
          </p:cNvCxnSpPr>
          <p:nvPr/>
        </p:nvCxnSpPr>
        <p:spPr>
          <a:xfrm>
            <a:off x="2483768" y="4315032"/>
            <a:ext cx="144016" cy="33810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2195736" y="4653136"/>
            <a:ext cx="2448272" cy="79208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rmAutofit fontScale="62500" lnSpcReduction="2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28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Considered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constant as just one position is taken.</a:t>
            </a:r>
            <a:endParaRPr kumimoji="0" lang="en-US" sz="2800" b="0" i="0" u="none" strike="noStrike" kern="1200" cap="none" spc="0" normalizeH="0" baseline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8049" y="4509120"/>
            <a:ext cx="1476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5292080" y="4941168"/>
            <a:ext cx="2808312" cy="79208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rmAutofit fontScale="62500" lnSpcReduction="2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2800" dirty="0" smtClean="0"/>
              <a:t>Acts as kind of an average for the magnetic momentum</a:t>
            </a:r>
            <a:endParaRPr kumimoji="0" lang="en-US" sz="2800" b="0" i="0" u="none" strike="noStrike" kern="1200" cap="none" spc="0" normalizeH="0" baseline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Threshold angle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80928"/>
            <a:ext cx="59626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ipse 8"/>
          <p:cNvSpPr/>
          <p:nvPr/>
        </p:nvSpPr>
        <p:spPr>
          <a:xfrm>
            <a:off x="5364088" y="3659092"/>
            <a:ext cx="648072" cy="79208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orma livre 9"/>
          <p:cNvSpPr/>
          <p:nvPr/>
        </p:nvSpPr>
        <p:spPr>
          <a:xfrm>
            <a:off x="5868144" y="3140968"/>
            <a:ext cx="1095364" cy="576064"/>
          </a:xfrm>
          <a:custGeom>
            <a:avLst/>
            <a:gdLst>
              <a:gd name="connsiteX0" fmla="*/ 0 w 1111348"/>
              <a:gd name="connsiteY0" fmla="*/ 717452 h 717452"/>
              <a:gd name="connsiteX1" fmla="*/ 365760 w 1111348"/>
              <a:gd name="connsiteY1" fmla="*/ 168812 h 717452"/>
              <a:gd name="connsiteX2" fmla="*/ 1111348 w 1111348"/>
              <a:gd name="connsiteY2" fmla="*/ 0 h 717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1348" h="717452">
                <a:moveTo>
                  <a:pt x="0" y="717452"/>
                </a:moveTo>
                <a:cubicBezTo>
                  <a:pt x="90267" y="502919"/>
                  <a:pt x="180535" y="288387"/>
                  <a:pt x="365760" y="168812"/>
                </a:cubicBezTo>
                <a:cubicBezTo>
                  <a:pt x="550985" y="49237"/>
                  <a:pt x="1111348" y="0"/>
                  <a:pt x="1111348" y="0"/>
                </a:cubicBezTo>
              </a:path>
            </a:pathLst>
          </a:cu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020272" y="2780928"/>
            <a:ext cx="2123728" cy="10801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2000" dirty="0" smtClean="0"/>
              <a:t>Threshold angle is defined</a:t>
            </a:r>
            <a:endParaRPr kumimoji="0" lang="en-US" sz="2000" b="0" i="0" u="none" strike="noStrike" kern="1200" cap="none" spc="0" normalizeH="0" baseline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/>
          <p:nvPr/>
        </p:nvPicPr>
        <p:blipFill>
          <a:blip r:embed="rId2" cstate="print"/>
          <a:srcRect l="45338"/>
          <a:stretch>
            <a:fillRect/>
          </a:stretch>
        </p:blipFill>
        <p:spPr bwMode="auto">
          <a:xfrm>
            <a:off x="6444208" y="3356992"/>
            <a:ext cx="234813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Threshold angle</a:t>
            </a:r>
            <a:endParaRPr lang="en-US"/>
          </a:p>
        </p:txBody>
      </p:sp>
      <p:pic>
        <p:nvPicPr>
          <p:cNvPr id="7" name="Imagem 6"/>
          <p:cNvPicPr/>
          <p:nvPr/>
        </p:nvPicPr>
        <p:blipFill>
          <a:blip r:embed="rId2" cstate="print"/>
          <a:srcRect r="56143"/>
          <a:stretch>
            <a:fillRect/>
          </a:stretch>
        </p:blipFill>
        <p:spPr bwMode="auto">
          <a:xfrm>
            <a:off x="539552" y="3356992"/>
            <a:ext cx="188401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132856"/>
            <a:ext cx="27908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orma livre 15"/>
          <p:cNvSpPr/>
          <p:nvPr/>
        </p:nvSpPr>
        <p:spPr>
          <a:xfrm>
            <a:off x="5416062" y="3561471"/>
            <a:ext cx="1505243" cy="391551"/>
          </a:xfrm>
          <a:custGeom>
            <a:avLst/>
            <a:gdLst>
              <a:gd name="connsiteX0" fmla="*/ 0 w 1505243"/>
              <a:gd name="connsiteY0" fmla="*/ 67994 h 391551"/>
              <a:gd name="connsiteX1" fmla="*/ 886264 w 1505243"/>
              <a:gd name="connsiteY1" fmla="*/ 53926 h 391551"/>
              <a:gd name="connsiteX2" fmla="*/ 1505243 w 1505243"/>
              <a:gd name="connsiteY2" fmla="*/ 391551 h 39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5243" h="391551">
                <a:moveTo>
                  <a:pt x="0" y="67994"/>
                </a:moveTo>
                <a:cubicBezTo>
                  <a:pt x="317695" y="33997"/>
                  <a:pt x="635390" y="0"/>
                  <a:pt x="886264" y="53926"/>
                </a:cubicBezTo>
                <a:cubicBezTo>
                  <a:pt x="1137138" y="107852"/>
                  <a:pt x="1321190" y="249701"/>
                  <a:pt x="1505243" y="391551"/>
                </a:cubicBezTo>
              </a:path>
            </a:pathLst>
          </a:custGeom>
          <a:ln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3679768" y="4293096"/>
            <a:ext cx="720080" cy="576064"/>
          </a:xfrm>
          <a:prstGeom prst="ellipse">
            <a:avLst/>
          </a:prstGeom>
          <a:noFill/>
          <a:ln w="381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Forma livre 17"/>
          <p:cNvSpPr/>
          <p:nvPr/>
        </p:nvSpPr>
        <p:spPr>
          <a:xfrm>
            <a:off x="1955410" y="3610708"/>
            <a:ext cx="1794698" cy="782531"/>
          </a:xfrm>
          <a:custGeom>
            <a:avLst/>
            <a:gdLst>
              <a:gd name="connsiteX0" fmla="*/ 1631852 w 1631852"/>
              <a:gd name="connsiteY0" fmla="*/ 482990 h 482990"/>
              <a:gd name="connsiteX1" fmla="*/ 773723 w 1631852"/>
              <a:gd name="connsiteY1" fmla="*/ 46892 h 482990"/>
              <a:gd name="connsiteX2" fmla="*/ 0 w 1631852"/>
              <a:gd name="connsiteY2" fmla="*/ 201636 h 48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1852" h="482990">
                <a:moveTo>
                  <a:pt x="1631852" y="482990"/>
                </a:moveTo>
                <a:cubicBezTo>
                  <a:pt x="1338775" y="288387"/>
                  <a:pt x="1045698" y="93784"/>
                  <a:pt x="773723" y="46892"/>
                </a:cubicBezTo>
                <a:cubicBezTo>
                  <a:pt x="501748" y="0"/>
                  <a:pt x="250874" y="100818"/>
                  <a:pt x="0" y="201636"/>
                </a:cubicBezTo>
              </a:path>
            </a:pathLst>
          </a:custGeom>
          <a:ln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riângulo isósceles 18"/>
          <p:cNvSpPr/>
          <p:nvPr/>
        </p:nvSpPr>
        <p:spPr>
          <a:xfrm>
            <a:off x="4355976" y="2650980"/>
            <a:ext cx="1224136" cy="2016224"/>
          </a:xfrm>
          <a:prstGeom prst="triangle">
            <a:avLst>
              <a:gd name="adj" fmla="val 98851"/>
            </a:avLst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Threshold angle</a:t>
            </a:r>
            <a:endParaRPr lang="en-US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42957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204864"/>
            <a:ext cx="19907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ector reto 10"/>
          <p:cNvCxnSpPr/>
          <p:nvPr/>
        </p:nvCxnSpPr>
        <p:spPr>
          <a:xfrm>
            <a:off x="5004048" y="1989280"/>
            <a:ext cx="0" cy="396000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789040"/>
            <a:ext cx="19812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995251" y="3933056"/>
            <a:ext cx="3240360" cy="10801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/>
          <p:cNvCxnSpPr/>
          <p:nvPr/>
        </p:nvCxnSpPr>
        <p:spPr>
          <a:xfrm flipH="1">
            <a:off x="611560" y="4473116"/>
            <a:ext cx="383691" cy="75608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323528" y="5301208"/>
            <a:ext cx="4464496" cy="79208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rmAutofit fontScale="62500" lnSpcReduction="2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2800" dirty="0" smtClean="0"/>
              <a:t>The regions taken must be small enough to be considered </a:t>
            </a:r>
            <a:r>
              <a:rPr lang="en-US" sz="2800" b="1" dirty="0" smtClean="0">
                <a:solidFill>
                  <a:schemeClr val="tx2"/>
                </a:solidFill>
              </a:rPr>
              <a:t>single points</a:t>
            </a:r>
            <a:r>
              <a:rPr lang="en-US" sz="2800" dirty="0" smtClean="0"/>
              <a:t>, as “point magnetic charges”.</a:t>
            </a:r>
            <a:endParaRPr kumimoji="0" lang="en-US" sz="2800" b="0" i="0" u="none" strike="noStrike" kern="1200" cap="none" spc="0" normalizeH="0" baseline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744" y="4149080"/>
            <a:ext cx="30765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8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In the equilibrium: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113" y="1844824"/>
            <a:ext cx="42957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Threshold angle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9596" y="3896469"/>
            <a:ext cx="1038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b="59000"/>
          <a:stretch>
            <a:fillRect/>
          </a:stretch>
        </p:blipFill>
        <p:spPr bwMode="auto">
          <a:xfrm>
            <a:off x="1204678" y="4363938"/>
            <a:ext cx="4400550" cy="46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6588224" y="3861048"/>
            <a:ext cx="244827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Threshold angle: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6818316" y="4451180"/>
            <a:ext cx="2016224" cy="1008112"/>
            <a:chOff x="5666188" y="4163148"/>
            <a:chExt cx="2016224" cy="1008112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24128" y="4263292"/>
              <a:ext cx="1866900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tângulo 10"/>
            <p:cNvSpPr/>
            <p:nvPr/>
          </p:nvSpPr>
          <p:spPr>
            <a:xfrm>
              <a:off x="5666188" y="4163148"/>
              <a:ext cx="2016224" cy="1008112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12" name="Conector reto 11"/>
          <p:cNvCxnSpPr/>
          <p:nvPr/>
        </p:nvCxnSpPr>
        <p:spPr>
          <a:xfrm>
            <a:off x="6588224" y="3501008"/>
            <a:ext cx="0" cy="252028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408" y="4941168"/>
            <a:ext cx="6362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Threshold angle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905076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Magnetic properties: </a:t>
            </a:r>
          </a:p>
          <a:p>
            <a:pPr lvl="1"/>
            <a:r>
              <a:rPr lang="en-US" dirty="0" smtClean="0"/>
              <a:t>Condition for effect occurrence.</a:t>
            </a:r>
          </a:p>
          <a:p>
            <a:pPr lvl="1"/>
            <a:r>
              <a:rPr lang="en-US" dirty="0" smtClean="0"/>
              <a:t>Have no influence in the threshold angle determination.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Weight:</a:t>
            </a:r>
            <a:r>
              <a:rPr lang="en-US" dirty="0" smtClean="0"/>
              <a:t> can be neglected as it is going to be showed.</a:t>
            </a:r>
            <a:endParaRPr lang="en-US" dirty="0"/>
          </a:p>
        </p:txBody>
      </p:sp>
      <p:graphicFrame>
        <p:nvGraphicFramePr>
          <p:cNvPr id="4" name="Espaço Reservado para Conteúdo 5"/>
          <p:cNvGraphicFramePr>
            <a:graphicFrameLocks/>
          </p:cNvGraphicFramePr>
          <p:nvPr/>
        </p:nvGraphicFramePr>
        <p:xfrm>
          <a:off x="467544" y="1916609"/>
          <a:ext cx="8219256" cy="2232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am Brazil 2011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2">
            <a:lumMod val="90000"/>
          </a:schemeClr>
        </a:solidFill>
      </a:spPr>
      <a:bodyPr vert="horz" lIns="91440" tIns="45720" rIns="91440" bIns="45720" rtlCol="0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2800" b="0" i="0" u="none" strike="noStrike" kern="1200" cap="none" spc="0" normalizeH="0" baseline="0" noProof="0" dirty="0" err="1" smtClean="0">
            <a:ln>
              <a:noFill/>
            </a:ln>
            <a:solidFill>
              <a:schemeClr val="tx1">
                <a:tint val="75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 Brazil 2011</Template>
  <TotalTime>1573</TotalTime>
  <Words>1436</Words>
  <Application>Microsoft Office PowerPoint</Application>
  <PresentationFormat>Apresentação na tela (4:3)</PresentationFormat>
  <Paragraphs>539</Paragraphs>
  <Slides>39</Slides>
  <Notes>1</Notes>
  <HiddenSlides>11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39</vt:i4>
      </vt:variant>
    </vt:vector>
  </HeadingPairs>
  <TitlesOfParts>
    <vt:vector size="41" baseType="lpstr">
      <vt:lpstr>Tema do Office</vt:lpstr>
      <vt:lpstr>Team Brazil 2011</vt:lpstr>
      <vt:lpstr>Problem 09 Magnet and coin</vt:lpstr>
      <vt:lpstr>Slide 2</vt:lpstr>
      <vt:lpstr>Contents</vt:lpstr>
      <vt:lpstr>Magnetization of the coin</vt:lpstr>
      <vt:lpstr>Threshold angle</vt:lpstr>
      <vt:lpstr>Threshold angle</vt:lpstr>
      <vt:lpstr>Threshold angle</vt:lpstr>
      <vt:lpstr>Threshold angle</vt:lpstr>
      <vt:lpstr>Threshold angle</vt:lpstr>
      <vt:lpstr>Rotational motion</vt:lpstr>
      <vt:lpstr>Rotational motion</vt:lpstr>
      <vt:lpstr>Rotational motion</vt:lpstr>
      <vt:lpstr>Oscillations</vt:lpstr>
      <vt:lpstr>Oscillations</vt:lpstr>
      <vt:lpstr>Eddy currents: source of dissipative force</vt:lpstr>
      <vt:lpstr>Material</vt:lpstr>
      <vt:lpstr>Experimental description</vt:lpstr>
      <vt:lpstr>Experiment 1: weight analysis</vt:lpstr>
      <vt:lpstr>Experiment 1: weight analysis</vt:lpstr>
      <vt:lpstr>Experiment 2: threshold angle analysis</vt:lpstr>
      <vt:lpstr>Experiment 2: threshold angle analysis</vt:lpstr>
      <vt:lpstr>Experiment 3: different magnets</vt:lpstr>
      <vt:lpstr>Experiment 3: different magnets</vt:lpstr>
      <vt:lpstr>Experiment 4: oscillation analysis</vt:lpstr>
      <vt:lpstr>Experiment 4: oscillation analysis</vt:lpstr>
      <vt:lpstr>Conclusion</vt:lpstr>
      <vt:lpstr>References</vt:lpstr>
      <vt:lpstr>Slide 28</vt:lpstr>
      <vt:lpstr>Dynamometer calibration</vt:lpstr>
      <vt:lpstr>Real coin’s table</vt:lpstr>
      <vt:lpstr>Table for experiment 2</vt:lpstr>
      <vt:lpstr>Experiment 2 for real coins - table</vt:lpstr>
      <vt:lpstr>Experiment 2 for real coins - graphic</vt:lpstr>
      <vt:lpstr>Threshold angle: Ampère model consideration</vt:lpstr>
      <vt:lpstr>Threshold angle: Ampère model consideration</vt:lpstr>
      <vt:lpstr>Experiment 2: threshold angle analysis</vt:lpstr>
      <vt:lpstr>Coin’s material</vt:lpstr>
      <vt:lpstr>Magnetic properties</vt:lpstr>
      <vt:lpstr>Contribution of the weight for the torque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05 Car</dc:title>
  <dc:creator>Barbara</dc:creator>
  <cp:lastModifiedBy>Bárbara</cp:lastModifiedBy>
  <cp:revision>192</cp:revision>
  <dcterms:created xsi:type="dcterms:W3CDTF">2011-07-07T18:32:21Z</dcterms:created>
  <dcterms:modified xsi:type="dcterms:W3CDTF">2012-08-06T20:00:32Z</dcterms:modified>
</cp:coreProperties>
</file>