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2.xml" ContentType="application/vnd.openxmlformats-officedocument.drawingml.chart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4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38"/>
  </p:notesMasterIdLst>
  <p:sldIdLst>
    <p:sldId id="257" r:id="rId3"/>
    <p:sldId id="258" r:id="rId4"/>
    <p:sldId id="319" r:id="rId5"/>
    <p:sldId id="289" r:id="rId6"/>
    <p:sldId id="317" r:id="rId7"/>
    <p:sldId id="304" r:id="rId8"/>
    <p:sldId id="291" r:id="rId9"/>
    <p:sldId id="309" r:id="rId10"/>
    <p:sldId id="307" r:id="rId11"/>
    <p:sldId id="290" r:id="rId12"/>
    <p:sldId id="318" r:id="rId13"/>
    <p:sldId id="320" r:id="rId14"/>
    <p:sldId id="293" r:id="rId15"/>
    <p:sldId id="294" r:id="rId16"/>
    <p:sldId id="311" r:id="rId17"/>
    <p:sldId id="296" r:id="rId18"/>
    <p:sldId id="315" r:id="rId19"/>
    <p:sldId id="295" r:id="rId20"/>
    <p:sldId id="297" r:id="rId21"/>
    <p:sldId id="298" r:id="rId22"/>
    <p:sldId id="314" r:id="rId23"/>
    <p:sldId id="300" r:id="rId24"/>
    <p:sldId id="299" r:id="rId25"/>
    <p:sldId id="301" r:id="rId26"/>
    <p:sldId id="305" r:id="rId27"/>
    <p:sldId id="303" r:id="rId28"/>
    <p:sldId id="306" r:id="rId29"/>
    <p:sldId id="308" r:id="rId30"/>
    <p:sldId id="310" r:id="rId31"/>
    <p:sldId id="280" r:id="rId32"/>
    <p:sldId id="282" r:id="rId33"/>
    <p:sldId id="286" r:id="rId34"/>
    <p:sldId id="288" r:id="rId35"/>
    <p:sldId id="292" r:id="rId36"/>
    <p:sldId id="312" r:id="rId3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87E"/>
    <a:srgbClr val="A49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73" autoAdjust="0"/>
  </p:normalViewPr>
  <p:slideViewPr>
    <p:cSldViewPr>
      <p:cViewPr>
        <p:scale>
          <a:sx n="75" d="100"/>
          <a:sy n="75" d="100"/>
        </p:scale>
        <p:origin x="-12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4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Planilha_do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9ml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</c:marke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Plan1!$B$2:$B$412</c:f>
              <c:numCache>
                <c:formatCode>General</c:formatCode>
                <c:ptCount val="411"/>
                <c:pt idx="0">
                  <c:v>0</c:v>
                </c:pt>
                <c:pt idx="1">
                  <c:v>5.3948993288590541E-2</c:v>
                </c:pt>
                <c:pt idx="2">
                  <c:v>0.11242885906040255</c:v>
                </c:pt>
                <c:pt idx="3">
                  <c:v>0.16716812080536894</c:v>
                </c:pt>
                <c:pt idx="4">
                  <c:v>0.20762986577181183</c:v>
                </c:pt>
                <c:pt idx="5">
                  <c:v>0.25536208053691251</c:v>
                </c:pt>
                <c:pt idx="6">
                  <c:v>0.30172449664429496</c:v>
                </c:pt>
                <c:pt idx="7">
                  <c:v>0.34882449664429493</c:v>
                </c:pt>
                <c:pt idx="8">
                  <c:v>0.39502885906040225</c:v>
                </c:pt>
                <c:pt idx="9">
                  <c:v>0.43686040268456328</c:v>
                </c:pt>
                <c:pt idx="10">
                  <c:v>0.49117818791946255</c:v>
                </c:pt>
                <c:pt idx="11">
                  <c:v>0.53596006711409339</c:v>
                </c:pt>
                <c:pt idx="12">
                  <c:v>0.57958288590603957</c:v>
                </c:pt>
                <c:pt idx="13">
                  <c:v>0.62573456375838854</c:v>
                </c:pt>
                <c:pt idx="14">
                  <c:v>0.67567953020134153</c:v>
                </c:pt>
                <c:pt idx="15">
                  <c:v>0.7278372483221468</c:v>
                </c:pt>
                <c:pt idx="16">
                  <c:v>0.77830906040268366</c:v>
                </c:pt>
                <c:pt idx="17">
                  <c:v>0.82003523489932795</c:v>
                </c:pt>
                <c:pt idx="18">
                  <c:v>0.87050704697986481</c:v>
                </c:pt>
                <c:pt idx="19">
                  <c:v>0.9098097315436231</c:v>
                </c:pt>
                <c:pt idx="20">
                  <c:v>0.95343255033556951</c:v>
                </c:pt>
                <c:pt idx="21">
                  <c:v>0.99895201342281759</c:v>
                </c:pt>
                <c:pt idx="22">
                  <c:v>1.0568523489932873</c:v>
                </c:pt>
                <c:pt idx="23">
                  <c:v>1.1041104026845625</c:v>
                </c:pt>
                <c:pt idx="24">
                  <c:v>1.1507889261744952</c:v>
                </c:pt>
                <c:pt idx="25">
                  <c:v>1.1958869127516767</c:v>
                </c:pt>
                <c:pt idx="26">
                  <c:v>1.2385087248322133</c:v>
                </c:pt>
                <c:pt idx="27">
                  <c:v>1.2777587248322133</c:v>
                </c:pt>
                <c:pt idx="28">
                  <c:v>1.3125305369127502</c:v>
                </c:pt>
                <c:pt idx="29">
                  <c:v>1.3629496644295287</c:v>
                </c:pt>
                <c:pt idx="30">
                  <c:v>1.4187426174496627</c:v>
                </c:pt>
                <c:pt idx="31">
                  <c:v>1.4675812080536896</c:v>
                </c:pt>
                <c:pt idx="32">
                  <c:v>1.5139436241610722</c:v>
                </c:pt>
                <c:pt idx="33">
                  <c:v>1.5589362416107364</c:v>
                </c:pt>
                <c:pt idx="34">
                  <c:v>1.6049298657718103</c:v>
                </c:pt>
                <c:pt idx="35">
                  <c:v>1.6439164429530182</c:v>
                </c:pt>
                <c:pt idx="36">
                  <c:v>1.6868543624161054</c:v>
                </c:pt>
                <c:pt idx="37">
                  <c:v>1.7301610738255015</c:v>
                </c:pt>
                <c:pt idx="38">
                  <c:v>1.7666187919463066</c:v>
                </c:pt>
                <c:pt idx="39">
                  <c:v>1.810505033557045</c:v>
                </c:pt>
                <c:pt idx="40">
                  <c:v>1.8706181208053669</c:v>
                </c:pt>
                <c:pt idx="41">
                  <c:v>1.920826510067112</c:v>
                </c:pt>
                <c:pt idx="42">
                  <c:v>1.9648708053691253</c:v>
                </c:pt>
                <c:pt idx="43">
                  <c:v>2.0064916107382529</c:v>
                </c:pt>
                <c:pt idx="44">
                  <c:v>2.0492187919463065</c:v>
                </c:pt>
                <c:pt idx="45">
                  <c:v>2.098057382550333</c:v>
                </c:pt>
                <c:pt idx="46">
                  <c:v>2.1375708053691249</c:v>
                </c:pt>
                <c:pt idx="47">
                  <c:v>2.1874630872483198</c:v>
                </c:pt>
                <c:pt idx="48">
                  <c:v>2.2262389261744939</c:v>
                </c:pt>
                <c:pt idx="49">
                  <c:v>2.282400671140937</c:v>
                </c:pt>
                <c:pt idx="50">
                  <c:v>2.3307651006711385</c:v>
                </c:pt>
                <c:pt idx="51">
                  <c:v>2.3702785234899304</c:v>
                </c:pt>
                <c:pt idx="52">
                  <c:v>2.4180107382550307</c:v>
                </c:pt>
                <c:pt idx="53">
                  <c:v>2.4661644295301985</c:v>
                </c:pt>
                <c:pt idx="54">
                  <c:v>2.5196392617449637</c:v>
                </c:pt>
                <c:pt idx="55">
                  <c:v>2.5723238255033531</c:v>
                </c:pt>
                <c:pt idx="56">
                  <c:v>2.6088342281879164</c:v>
                </c:pt>
                <c:pt idx="57">
                  <c:v>2.6528258389261716</c:v>
                </c:pt>
                <c:pt idx="58">
                  <c:v>2.691759731543621</c:v>
                </c:pt>
                <c:pt idx="59">
                  <c:v>2.7411251677852322</c:v>
                </c:pt>
                <c:pt idx="60">
                  <c:v>2.7935989932885872</c:v>
                </c:pt>
                <c:pt idx="61">
                  <c:v>2.8450718120805338</c:v>
                </c:pt>
                <c:pt idx="62">
                  <c:v>2.8939104026845608</c:v>
                </c:pt>
                <c:pt idx="63">
                  <c:v>2.9410630872483186</c:v>
                </c:pt>
                <c:pt idx="64">
                  <c:v>2.9850546979865737</c:v>
                </c:pt>
                <c:pt idx="65">
                  <c:v>3.0307322147650972</c:v>
                </c:pt>
                <c:pt idx="66">
                  <c:v>3.0646610738255</c:v>
                </c:pt>
                <c:pt idx="67">
                  <c:v>3.1057023489932849</c:v>
                </c:pt>
                <c:pt idx="68">
                  <c:v>3.1550151006711373</c:v>
                </c:pt>
                <c:pt idx="69">
                  <c:v>3.2085953020134195</c:v>
                </c:pt>
                <c:pt idx="70">
                  <c:v>3.2600154362416069</c:v>
                </c:pt>
                <c:pt idx="71">
                  <c:v>3.3177577181208013</c:v>
                </c:pt>
                <c:pt idx="72">
                  <c:v>3.3657533557046939</c:v>
                </c:pt>
                <c:pt idx="73">
                  <c:v>3.4120104026845604</c:v>
                </c:pt>
                <c:pt idx="74">
                  <c:v>3.4504701342281838</c:v>
                </c:pt>
                <c:pt idx="75">
                  <c:v>3.4878234899328819</c:v>
                </c:pt>
                <c:pt idx="76">
                  <c:v>3.5289701342281843</c:v>
                </c:pt>
                <c:pt idx="77">
                  <c:v>3.5680093959731507</c:v>
                </c:pt>
                <c:pt idx="78">
                  <c:v>3.6045724832214727</c:v>
                </c:pt>
                <c:pt idx="79">
                  <c:v>3.6668456375838883</c:v>
                </c:pt>
                <c:pt idx="80">
                  <c:v>3.7241137583892576</c:v>
                </c:pt>
                <c:pt idx="81">
                  <c:v>3.7722147651006668</c:v>
                </c:pt>
                <c:pt idx="82">
                  <c:v>3.8263218120805322</c:v>
                </c:pt>
                <c:pt idx="83">
                  <c:v>3.8658879194630829</c:v>
                </c:pt>
                <c:pt idx="84">
                  <c:v>3.9119342281879148</c:v>
                </c:pt>
                <c:pt idx="85">
                  <c:v>3.9479704697986535</c:v>
                </c:pt>
                <c:pt idx="86">
                  <c:v>3.9984949664429483</c:v>
                </c:pt>
                <c:pt idx="87">
                  <c:v>4.0414328859060351</c:v>
                </c:pt>
                <c:pt idx="88">
                  <c:v>4.0933798657718077</c:v>
                </c:pt>
                <c:pt idx="89">
                  <c:v>4.1504372483221426</c:v>
                </c:pt>
                <c:pt idx="90">
                  <c:v>4.1963781879194579</c:v>
                </c:pt>
                <c:pt idx="91">
                  <c:v>4.2380516778523436</c:v>
                </c:pt>
                <c:pt idx="92">
                  <c:v>4.2785134228187864</c:v>
                </c:pt>
                <c:pt idx="93">
                  <c:v>4.3234006711409343</c:v>
                </c:pt>
                <c:pt idx="94">
                  <c:v>4.3740305369127466</c:v>
                </c:pt>
                <c:pt idx="95">
                  <c:v>4.4178114093959682</c:v>
                </c:pt>
                <c:pt idx="96">
                  <c:v>4.4622771812080479</c:v>
                </c:pt>
                <c:pt idx="97">
                  <c:v>4.499156375838921</c:v>
                </c:pt>
                <c:pt idx="98">
                  <c:v>4.5477842281879139</c:v>
                </c:pt>
                <c:pt idx="99">
                  <c:v>4.5936724832214706</c:v>
                </c:pt>
                <c:pt idx="100">
                  <c:v>4.6418788590603972</c:v>
                </c:pt>
                <c:pt idx="101">
                  <c:v>4.690295973154357</c:v>
                </c:pt>
                <c:pt idx="102">
                  <c:v>4.7348144295301955</c:v>
                </c:pt>
                <c:pt idx="103">
                  <c:v>4.7749073825503308</c:v>
                </c:pt>
                <c:pt idx="104">
                  <c:v>4.830963758389256</c:v>
                </c:pt>
                <c:pt idx="105">
                  <c:v>4.8620476510067059</c:v>
                </c:pt>
                <c:pt idx="106">
                  <c:v>4.9083573825503306</c:v>
                </c:pt>
                <c:pt idx="107">
                  <c:v>4.9520855704697935</c:v>
                </c:pt>
                <c:pt idx="108">
                  <c:v>5.0075624161073771</c:v>
                </c:pt>
                <c:pt idx="109">
                  <c:v>5.0521335570469743</c:v>
                </c:pt>
                <c:pt idx="110">
                  <c:v>5.1028687919463032</c:v>
                </c:pt>
                <c:pt idx="111">
                  <c:v>5.1539728187919405</c:v>
                </c:pt>
                <c:pt idx="112">
                  <c:v>5.2041285234899268</c:v>
                </c:pt>
                <c:pt idx="113">
                  <c:v>5.2494899328858997</c:v>
                </c:pt>
                <c:pt idx="114">
                  <c:v>5.2921644295301959</c:v>
                </c:pt>
                <c:pt idx="115">
                  <c:v>5.3247234899328797</c:v>
                </c:pt>
                <c:pt idx="116">
                  <c:v>5.3703483221476445</c:v>
                </c:pt>
                <c:pt idx="117">
                  <c:v>5.4113369127516719</c:v>
                </c:pt>
                <c:pt idx="118">
                  <c:v>5.4574359060402626</c:v>
                </c:pt>
                <c:pt idx="119">
                  <c:v>5.5186553691275106</c:v>
                </c:pt>
                <c:pt idx="120">
                  <c:v>5.5739741610738198</c:v>
                </c:pt>
                <c:pt idx="121">
                  <c:v>5.6289768456375775</c:v>
                </c:pt>
                <c:pt idx="122">
                  <c:v>5.6660667785234837</c:v>
                </c:pt>
                <c:pt idx="123">
                  <c:v>5.7127453020134169</c:v>
                </c:pt>
                <c:pt idx="124">
                  <c:v>5.7466214765100601</c:v>
                </c:pt>
                <c:pt idx="125">
                  <c:v>5.7859768456375766</c:v>
                </c:pt>
                <c:pt idx="126">
                  <c:v>5.8268600671140875</c:v>
                </c:pt>
                <c:pt idx="127">
                  <c:v>5.8707463087248257</c:v>
                </c:pt>
                <c:pt idx="128">
                  <c:v>5.9239050335570402</c:v>
                </c:pt>
                <c:pt idx="129">
                  <c:v>5.9737446308724769</c:v>
                </c:pt>
                <c:pt idx="130">
                  <c:v>6.0251647651006639</c:v>
                </c:pt>
                <c:pt idx="131">
                  <c:v>6.0702100671140871</c:v>
                </c:pt>
                <c:pt idx="132">
                  <c:v>6.1182057046979796</c:v>
                </c:pt>
                <c:pt idx="133">
                  <c:v>6.1668335570469734</c:v>
                </c:pt>
                <c:pt idx="134">
                  <c:v>6.2090865771812007</c:v>
                </c:pt>
                <c:pt idx="135">
                  <c:v>6.2545006711409323</c:v>
                </c:pt>
                <c:pt idx="136">
                  <c:v>6.2841620805369054</c:v>
                </c:pt>
                <c:pt idx="137">
                  <c:v>6.3285224832214695</c:v>
                </c:pt>
                <c:pt idx="138">
                  <c:v>6.3792050335570396</c:v>
                </c:pt>
                <c:pt idx="139">
                  <c:v>6.4393708053691201</c:v>
                </c:pt>
                <c:pt idx="140">
                  <c:v>6.4900533557046902</c:v>
                </c:pt>
                <c:pt idx="141">
                  <c:v>6.5391026845637503</c:v>
                </c:pt>
                <c:pt idx="142">
                  <c:v>6.5825674496644222</c:v>
                </c:pt>
                <c:pt idx="143">
                  <c:v>6.6336187919463017</c:v>
                </c:pt>
                <c:pt idx="144">
                  <c:v>6.66180503355704</c:v>
                </c:pt>
                <c:pt idx="145">
                  <c:v>6.6985788590603947</c:v>
                </c:pt>
                <c:pt idx="146">
                  <c:v>6.7346677852348913</c:v>
                </c:pt>
                <c:pt idx="147">
                  <c:v>6.7864040268456307</c:v>
                </c:pt>
                <c:pt idx="148">
                  <c:v>6.8423550335570393</c:v>
                </c:pt>
                <c:pt idx="149">
                  <c:v>6.9065248322147577</c:v>
                </c:pt>
                <c:pt idx="150">
                  <c:v>6.9548892617449578</c:v>
                </c:pt>
                <c:pt idx="151">
                  <c:v>7.0064147651006632</c:v>
                </c:pt>
                <c:pt idx="152">
                  <c:v>7.0530932885905955</c:v>
                </c:pt>
                <c:pt idx="153">
                  <c:v>7.0998244966442874</c:v>
                </c:pt>
                <c:pt idx="154">
                  <c:v>7.1295385906040183</c:v>
                </c:pt>
                <c:pt idx="155">
                  <c:v>7.1707379194630789</c:v>
                </c:pt>
                <c:pt idx="156">
                  <c:v>7.2079332214765017</c:v>
                </c:pt>
                <c:pt idx="157">
                  <c:v>7.2619348993288506</c:v>
                </c:pt>
                <c:pt idx="158">
                  <c:v>7.3154097315436166</c:v>
                </c:pt>
                <c:pt idx="159">
                  <c:v>7.3732046979865684</c:v>
                </c:pt>
                <c:pt idx="160">
                  <c:v>7.4272063758389173</c:v>
                </c:pt>
                <c:pt idx="161">
                  <c:v>7.4783104026845546</c:v>
                </c:pt>
                <c:pt idx="162">
                  <c:v>7.5236718120805293</c:v>
                </c:pt>
                <c:pt idx="163">
                  <c:v>7.5746177852348904</c:v>
                </c:pt>
                <c:pt idx="164">
                  <c:v>7.6028040268456287</c:v>
                </c:pt>
                <c:pt idx="165">
                  <c:v>7.6446882550335493</c:v>
                </c:pt>
                <c:pt idx="166">
                  <c:v>7.6854134228187831</c:v>
                </c:pt>
                <c:pt idx="167">
                  <c:v>7.7304060402684467</c:v>
                </c:pt>
                <c:pt idx="168">
                  <c:v>7.7836701342281795</c:v>
                </c:pt>
                <c:pt idx="169">
                  <c:v>7.8499999999999908</c:v>
                </c:pt>
                <c:pt idx="170">
                  <c:v>7.8990493288590518</c:v>
                </c:pt>
                <c:pt idx="171">
                  <c:v>7.9509436241610647</c:v>
                </c:pt>
                <c:pt idx="172">
                  <c:v>7.9996241610738164</c:v>
                </c:pt>
                <c:pt idx="173">
                  <c:v>8.0408761744966348</c:v>
                </c:pt>
                <c:pt idx="174">
                  <c:v>8.0698526845637488</c:v>
                </c:pt>
                <c:pt idx="175">
                  <c:v>8.1143184563758304</c:v>
                </c:pt>
                <c:pt idx="176">
                  <c:v>8.1564134228187832</c:v>
                </c:pt>
                <c:pt idx="177">
                  <c:v>8.2100463087248237</c:v>
                </c:pt>
                <c:pt idx="178">
                  <c:v>8.2627308724832123</c:v>
                </c:pt>
                <c:pt idx="179">
                  <c:v>8.3224751677852247</c:v>
                </c:pt>
                <c:pt idx="180">
                  <c:v>8.3709976510067019</c:v>
                </c:pt>
                <c:pt idx="181">
                  <c:v>8.4222070469798549</c:v>
                </c:pt>
                <c:pt idx="182">
                  <c:v>8.4661459731543527</c:v>
                </c:pt>
                <c:pt idx="183">
                  <c:v>8.5145630872483125</c:v>
                </c:pt>
                <c:pt idx="184">
                  <c:v>8.5414848993288501</c:v>
                </c:pt>
                <c:pt idx="185">
                  <c:v>8.5963822147650912</c:v>
                </c:pt>
                <c:pt idx="186">
                  <c:v>8.6308379194630778</c:v>
                </c:pt>
                <c:pt idx="187">
                  <c:v>8.6832590604026745</c:v>
                </c:pt>
                <c:pt idx="188">
                  <c:v>8.7364177852348881</c:v>
                </c:pt>
                <c:pt idx="189">
                  <c:v>8.7944761744966335</c:v>
                </c:pt>
                <c:pt idx="190">
                  <c:v>8.8409966442952914</c:v>
                </c:pt>
                <c:pt idx="191">
                  <c:v>8.895946644295293</c:v>
                </c:pt>
                <c:pt idx="192">
                  <c:v>8.9436261744966341</c:v>
                </c:pt>
                <c:pt idx="193">
                  <c:v>8.9904627516778426</c:v>
                </c:pt>
                <c:pt idx="194">
                  <c:v>9.0207036912751573</c:v>
                </c:pt>
                <c:pt idx="195">
                  <c:v>9.0649060402684469</c:v>
                </c:pt>
                <c:pt idx="196">
                  <c:v>9.1080546979865673</c:v>
                </c:pt>
                <c:pt idx="197">
                  <c:v>9.1559976510067003</c:v>
                </c:pt>
                <c:pt idx="198">
                  <c:v>9.2113691275167682</c:v>
                </c:pt>
                <c:pt idx="199">
                  <c:v>9.2647385906040167</c:v>
                </c:pt>
                <c:pt idx="200">
                  <c:v>9.3205315436241509</c:v>
                </c:pt>
                <c:pt idx="201">
                  <c:v>9.3629426174496544</c:v>
                </c:pt>
                <c:pt idx="202">
                  <c:v>9.4143100671140836</c:v>
                </c:pt>
                <c:pt idx="203">
                  <c:v>9.4483969798657608</c:v>
                </c:pt>
                <c:pt idx="204">
                  <c:v>9.4866459731543511</c:v>
                </c:pt>
                <c:pt idx="205">
                  <c:v>9.5300053691275064</c:v>
                </c:pt>
                <c:pt idx="206">
                  <c:v>9.5673587248322036</c:v>
                </c:pt>
                <c:pt idx="207">
                  <c:v>9.6228882550335459</c:v>
                </c:pt>
                <c:pt idx="208">
                  <c:v>9.6800510067113983</c:v>
                </c:pt>
                <c:pt idx="209">
                  <c:v>9.7393211409395857</c:v>
                </c:pt>
                <c:pt idx="210">
                  <c:v>9.7812580536912641</c:v>
                </c:pt>
                <c:pt idx="211">
                  <c:v>9.8328362416107264</c:v>
                </c:pt>
                <c:pt idx="212">
                  <c:v>9.8751946308724712</c:v>
                </c:pt>
                <c:pt idx="213">
                  <c:v>9.9105459731543508</c:v>
                </c:pt>
                <c:pt idx="214">
                  <c:v>9.9531677852348874</c:v>
                </c:pt>
                <c:pt idx="215">
                  <c:v>9.999319463087236</c:v>
                </c:pt>
                <c:pt idx="216">
                  <c:v>10.039254362416097</c:v>
                </c:pt>
                <c:pt idx="217">
                  <c:v>10.08424697986576</c:v>
                </c:pt>
                <c:pt idx="218">
                  <c:v>10.148364093959721</c:v>
                </c:pt>
                <c:pt idx="219">
                  <c:v>10.207581543624149</c:v>
                </c:pt>
                <c:pt idx="220">
                  <c:v>10.256472818791934</c:v>
                </c:pt>
                <c:pt idx="221">
                  <c:v>10.297566778523478</c:v>
                </c:pt>
                <c:pt idx="222">
                  <c:v>10.335025503355693</c:v>
                </c:pt>
                <c:pt idx="223">
                  <c:v>10.371746644295291</c:v>
                </c:pt>
                <c:pt idx="224">
                  <c:v>10.418372483221464</c:v>
                </c:pt>
                <c:pt idx="225">
                  <c:v>10.461415771812069</c:v>
                </c:pt>
                <c:pt idx="226">
                  <c:v>10.501456040268444</c:v>
                </c:pt>
                <c:pt idx="227">
                  <c:v>10.550821476510055</c:v>
                </c:pt>
                <c:pt idx="228">
                  <c:v>10.606403691275155</c:v>
                </c:pt>
                <c:pt idx="229">
                  <c:v>10.659404362416094</c:v>
                </c:pt>
                <c:pt idx="230">
                  <c:v>10.711351342281867</c:v>
                </c:pt>
                <c:pt idx="231">
                  <c:v>10.753077516778513</c:v>
                </c:pt>
                <c:pt idx="232">
                  <c:v>10.802864429530189</c:v>
                </c:pt>
                <c:pt idx="233">
                  <c:v>10.842325167785223</c:v>
                </c:pt>
                <c:pt idx="234">
                  <c:v>10.888792953020122</c:v>
                </c:pt>
                <c:pt idx="235">
                  <c:v>10.931098657718108</c:v>
                </c:pt>
                <c:pt idx="236">
                  <c:v>10.966660738255023</c:v>
                </c:pt>
                <c:pt idx="237">
                  <c:v>11.022401006711398</c:v>
                </c:pt>
                <c:pt idx="238">
                  <c:v>11.066392617449653</c:v>
                </c:pt>
                <c:pt idx="239">
                  <c:v>11.131036577181195</c:v>
                </c:pt>
                <c:pt idx="240">
                  <c:v>11.177082885906028</c:v>
                </c:pt>
                <c:pt idx="241">
                  <c:v>11.223708724832202</c:v>
                </c:pt>
                <c:pt idx="242">
                  <c:v>11.272283892617438</c:v>
                </c:pt>
                <c:pt idx="243">
                  <c:v>11.306581543624148</c:v>
                </c:pt>
                <c:pt idx="244">
                  <c:v>11.359634899328848</c:v>
                </c:pt>
                <c:pt idx="245">
                  <c:v>11.396619463087236</c:v>
                </c:pt>
                <c:pt idx="246">
                  <c:v>11.440347651006698</c:v>
                </c:pt>
                <c:pt idx="247">
                  <c:v>11.491662416107371</c:v>
                </c:pt>
                <c:pt idx="248">
                  <c:v>11.539289261744955</c:v>
                </c:pt>
                <c:pt idx="249">
                  <c:v>11.5998765100671</c:v>
                </c:pt>
                <c:pt idx="250">
                  <c:v>11.643077852348981</c:v>
                </c:pt>
                <c:pt idx="251">
                  <c:v>11.698554697986564</c:v>
                </c:pt>
                <c:pt idx="252">
                  <c:v>11.739121812080523</c:v>
                </c:pt>
                <c:pt idx="253">
                  <c:v>11.788856040268444</c:v>
                </c:pt>
                <c:pt idx="254">
                  <c:v>11.831741275167772</c:v>
                </c:pt>
                <c:pt idx="255">
                  <c:v>11.865301342281866</c:v>
                </c:pt>
                <c:pt idx="256">
                  <c:v>11.912348657718107</c:v>
                </c:pt>
                <c:pt idx="257">
                  <c:v>11.960502348993275</c:v>
                </c:pt>
                <c:pt idx="258">
                  <c:v>12.016347986577166</c:v>
                </c:pt>
                <c:pt idx="259">
                  <c:v>12.074722483221462</c:v>
                </c:pt>
                <c:pt idx="260">
                  <c:v>12.11834530201341</c:v>
                </c:pt>
                <c:pt idx="261">
                  <c:v>12.165866778523476</c:v>
                </c:pt>
                <c:pt idx="262">
                  <c:v>12.212492617449652</c:v>
                </c:pt>
                <c:pt idx="263">
                  <c:v>12.256273489932871</c:v>
                </c:pt>
                <c:pt idx="264">
                  <c:v>12.304269127516765</c:v>
                </c:pt>
                <c:pt idx="265">
                  <c:v>12.33809261744965</c:v>
                </c:pt>
                <c:pt idx="266">
                  <c:v>12.386773154362402</c:v>
                </c:pt>
                <c:pt idx="267">
                  <c:v>12.43129161073824</c:v>
                </c:pt>
                <c:pt idx="268">
                  <c:v>12.485714765100658</c:v>
                </c:pt>
                <c:pt idx="269">
                  <c:v>12.535132885906027</c:v>
                </c:pt>
                <c:pt idx="270">
                  <c:v>12.585130536912738</c:v>
                </c:pt>
                <c:pt idx="271">
                  <c:v>12.63971174496643</c:v>
                </c:pt>
                <c:pt idx="272">
                  <c:v>12.686917114093946</c:v>
                </c:pt>
                <c:pt idx="273">
                  <c:v>12.73480738255032</c:v>
                </c:pt>
                <c:pt idx="274">
                  <c:v>12.777165771812065</c:v>
                </c:pt>
                <c:pt idx="275">
                  <c:v>12.817047986577167</c:v>
                </c:pt>
                <c:pt idx="276">
                  <c:v>12.868046644295289</c:v>
                </c:pt>
                <c:pt idx="277">
                  <c:v>12.9108265100671</c:v>
                </c:pt>
                <c:pt idx="278">
                  <c:v>12.966039932885892</c:v>
                </c:pt>
                <c:pt idx="279">
                  <c:v>13.006185570469784</c:v>
                </c:pt>
                <c:pt idx="280">
                  <c:v>13.062979530201329</c:v>
                </c:pt>
                <c:pt idx="281">
                  <c:v>13.113398657718106</c:v>
                </c:pt>
                <c:pt idx="282">
                  <c:v>13.161815771812066</c:v>
                </c:pt>
                <c:pt idx="283">
                  <c:v>13.217872147650992</c:v>
                </c:pt>
                <c:pt idx="284">
                  <c:v>13.257332885906026</c:v>
                </c:pt>
                <c:pt idx="285">
                  <c:v>13.291999328859045</c:v>
                </c:pt>
                <c:pt idx="286">
                  <c:v>13.345421476510051</c:v>
                </c:pt>
                <c:pt idx="287">
                  <c:v>13.392837583892602</c:v>
                </c:pt>
                <c:pt idx="288">
                  <c:v>13.444415771812066</c:v>
                </c:pt>
                <c:pt idx="289">
                  <c:v>13.489144966442938</c:v>
                </c:pt>
                <c:pt idx="290">
                  <c:v>13.546939932885889</c:v>
                </c:pt>
                <c:pt idx="291">
                  <c:v>13.588297315436227</c:v>
                </c:pt>
                <c:pt idx="292">
                  <c:v>13.641930201342266</c:v>
                </c:pt>
                <c:pt idx="293">
                  <c:v>13.688661409395957</c:v>
                </c:pt>
                <c:pt idx="294">
                  <c:v>13.734075503355688</c:v>
                </c:pt>
                <c:pt idx="295">
                  <c:v>13.79650671140938</c:v>
                </c:pt>
                <c:pt idx="296">
                  <c:v>13.851825503355689</c:v>
                </c:pt>
                <c:pt idx="297">
                  <c:v>13.908039932885892</c:v>
                </c:pt>
                <c:pt idx="298">
                  <c:v>13.943233221476493</c:v>
                </c:pt>
                <c:pt idx="299">
                  <c:v>13.995865100671125</c:v>
                </c:pt>
                <c:pt idx="300">
                  <c:v>14.028002684563743</c:v>
                </c:pt>
                <c:pt idx="301">
                  <c:v>14.073047986577167</c:v>
                </c:pt>
                <c:pt idx="302">
                  <c:v>14.121307046979851</c:v>
                </c:pt>
                <c:pt idx="303">
                  <c:v>14.172094966442938</c:v>
                </c:pt>
                <c:pt idx="304">
                  <c:v>14.224674161073811</c:v>
                </c:pt>
                <c:pt idx="305">
                  <c:v>14.28220570469797</c:v>
                </c:pt>
                <c:pt idx="306">
                  <c:v>14.341897315436224</c:v>
                </c:pt>
                <c:pt idx="307">
                  <c:v>14.376879865771798</c:v>
                </c:pt>
                <c:pt idx="308">
                  <c:v>14.421345637583878</c:v>
                </c:pt>
                <c:pt idx="309">
                  <c:v>14.472080872483204</c:v>
                </c:pt>
                <c:pt idx="310">
                  <c:v>14.517653020134212</c:v>
                </c:pt>
                <c:pt idx="311">
                  <c:v>14.575658724832198</c:v>
                </c:pt>
                <c:pt idx="312">
                  <c:v>14.626393959731528</c:v>
                </c:pt>
                <c:pt idx="313">
                  <c:v>14.686823154362401</c:v>
                </c:pt>
                <c:pt idx="314">
                  <c:v>14.749728523489917</c:v>
                </c:pt>
                <c:pt idx="315">
                  <c:v>14.804889261744949</c:v>
                </c:pt>
                <c:pt idx="316">
                  <c:v>14.852147315436223</c:v>
                </c:pt>
                <c:pt idx="317">
                  <c:v>14.885918120805352</c:v>
                </c:pt>
                <c:pt idx="318">
                  <c:v>14.925958389261728</c:v>
                </c:pt>
                <c:pt idx="319">
                  <c:v>14.961994630872468</c:v>
                </c:pt>
                <c:pt idx="320">
                  <c:v>15.018999328859044</c:v>
                </c:pt>
                <c:pt idx="321">
                  <c:v>15.0727375838926</c:v>
                </c:pt>
                <c:pt idx="322">
                  <c:v>15.144546644295284</c:v>
                </c:pt>
                <c:pt idx="323">
                  <c:v>15.212088255033539</c:v>
                </c:pt>
                <c:pt idx="324">
                  <c:v>15.264087919463069</c:v>
                </c:pt>
                <c:pt idx="325">
                  <c:v>15.308553691275151</c:v>
                </c:pt>
                <c:pt idx="326">
                  <c:v>15.354968791946293</c:v>
                </c:pt>
                <c:pt idx="327">
                  <c:v>15.392796308724813</c:v>
                </c:pt>
                <c:pt idx="328">
                  <c:v>15.433574161073807</c:v>
                </c:pt>
                <c:pt idx="329">
                  <c:v>15.490315436241593</c:v>
                </c:pt>
                <c:pt idx="330">
                  <c:v>15.531409395973137</c:v>
                </c:pt>
                <c:pt idx="331">
                  <c:v>15.597212416107364</c:v>
                </c:pt>
                <c:pt idx="332">
                  <c:v>15.673763087248306</c:v>
                </c:pt>
                <c:pt idx="333">
                  <c:v>15.737985570469782</c:v>
                </c:pt>
                <c:pt idx="334">
                  <c:v>15.781977181208035</c:v>
                </c:pt>
                <c:pt idx="335">
                  <c:v>15.815537248322128</c:v>
                </c:pt>
                <c:pt idx="336">
                  <c:v>15.85483993288589</c:v>
                </c:pt>
                <c:pt idx="337">
                  <c:v>15.890138590604009</c:v>
                </c:pt>
                <c:pt idx="338">
                  <c:v>15.936448322147633</c:v>
                </c:pt>
                <c:pt idx="339">
                  <c:v>15.978227181208036</c:v>
                </c:pt>
                <c:pt idx="340">
                  <c:v>16.026960402684548</c:v>
                </c:pt>
                <c:pt idx="341">
                  <c:v>16.082964093959713</c:v>
                </c:pt>
                <c:pt idx="342">
                  <c:v>16.177164093959714</c:v>
                </c:pt>
                <c:pt idx="343">
                  <c:v>16.22800469798656</c:v>
                </c:pt>
                <c:pt idx="344">
                  <c:v>16.272733892617431</c:v>
                </c:pt>
                <c:pt idx="345">
                  <c:v>16.311140939597298</c:v>
                </c:pt>
                <c:pt idx="346">
                  <c:v>16.354658389261726</c:v>
                </c:pt>
                <c:pt idx="347">
                  <c:v>16.38758624161072</c:v>
                </c:pt>
                <c:pt idx="348">
                  <c:v>16.425571812080516</c:v>
                </c:pt>
                <c:pt idx="349">
                  <c:v>16.482523825503339</c:v>
                </c:pt>
                <c:pt idx="350">
                  <c:v>16.519297651006692</c:v>
                </c:pt>
                <c:pt idx="351">
                  <c:v>16.592055033557028</c:v>
                </c:pt>
                <c:pt idx="352">
                  <c:v>16.673926845637563</c:v>
                </c:pt>
                <c:pt idx="353">
                  <c:v>16.722765436241591</c:v>
                </c:pt>
                <c:pt idx="354">
                  <c:v>16.752005369127499</c:v>
                </c:pt>
                <c:pt idx="355">
                  <c:v>16.793573489932868</c:v>
                </c:pt>
                <c:pt idx="356">
                  <c:v>16.845994630872465</c:v>
                </c:pt>
                <c:pt idx="357">
                  <c:v>16.882768456375818</c:v>
                </c:pt>
                <c:pt idx="358">
                  <c:v>16.930500671140919</c:v>
                </c:pt>
                <c:pt idx="359">
                  <c:v>16.965588590604007</c:v>
                </c:pt>
                <c:pt idx="360">
                  <c:v>17.009211409395956</c:v>
                </c:pt>
                <c:pt idx="361">
                  <c:v>17.08159999999998</c:v>
                </c:pt>
                <c:pt idx="362">
                  <c:v>17.140659395973138</c:v>
                </c:pt>
                <c:pt idx="363">
                  <c:v>17.187917449664411</c:v>
                </c:pt>
                <c:pt idx="364">
                  <c:v>17.23138221476508</c:v>
                </c:pt>
                <c:pt idx="365">
                  <c:v>17.289598657718102</c:v>
                </c:pt>
                <c:pt idx="366">
                  <c:v>17.331377516778502</c:v>
                </c:pt>
                <c:pt idx="367">
                  <c:v>17.380163422818775</c:v>
                </c:pt>
                <c:pt idx="368">
                  <c:v>17.428211744966422</c:v>
                </c:pt>
                <c:pt idx="369">
                  <c:v>17.472888255033538</c:v>
                </c:pt>
                <c:pt idx="370">
                  <c:v>17.535740939597297</c:v>
                </c:pt>
                <c:pt idx="371">
                  <c:v>17.582840939597297</c:v>
                </c:pt>
                <c:pt idx="372">
                  <c:v>17.637896308724812</c:v>
                </c:pt>
                <c:pt idx="373">
                  <c:v>17.680886912751657</c:v>
                </c:pt>
                <c:pt idx="374">
                  <c:v>17.735520805369109</c:v>
                </c:pt>
                <c:pt idx="375">
                  <c:v>17.77635134228186</c:v>
                </c:pt>
                <c:pt idx="376">
                  <c:v>17.815601342281859</c:v>
                </c:pt>
                <c:pt idx="377">
                  <c:v>17.873501677852328</c:v>
                </c:pt>
                <c:pt idx="378">
                  <c:v>17.910644295301992</c:v>
                </c:pt>
                <c:pt idx="379">
                  <c:v>17.962643959731523</c:v>
                </c:pt>
                <c:pt idx="380">
                  <c:v>18.011640604026827</c:v>
                </c:pt>
                <c:pt idx="381">
                  <c:v>18.072069798657697</c:v>
                </c:pt>
                <c:pt idx="382">
                  <c:v>18.121487919463068</c:v>
                </c:pt>
                <c:pt idx="383">
                  <c:v>18.164847315436223</c:v>
                </c:pt>
                <c:pt idx="384">
                  <c:v>18.212842953020115</c:v>
                </c:pt>
                <c:pt idx="385">
                  <c:v>18.25931073825501</c:v>
                </c:pt>
                <c:pt idx="386">
                  <c:v>18.313470469798638</c:v>
                </c:pt>
                <c:pt idx="387">
                  <c:v>18.366629194630853</c:v>
                </c:pt>
                <c:pt idx="388">
                  <c:v>18.405931879194611</c:v>
                </c:pt>
                <c:pt idx="389">
                  <c:v>18.456825167785215</c:v>
                </c:pt>
                <c:pt idx="390">
                  <c:v>18.502924161073803</c:v>
                </c:pt>
                <c:pt idx="391">
                  <c:v>18.555872147650984</c:v>
                </c:pt>
                <c:pt idx="392">
                  <c:v>18.597651006711388</c:v>
                </c:pt>
                <c:pt idx="393">
                  <c:v>18.648807718120786</c:v>
                </c:pt>
                <c:pt idx="394">
                  <c:v>18.692588590604007</c:v>
                </c:pt>
                <c:pt idx="395">
                  <c:v>18.737370469798638</c:v>
                </c:pt>
                <c:pt idx="396">
                  <c:v>18.794902013422799</c:v>
                </c:pt>
                <c:pt idx="397">
                  <c:v>18.835679865771791</c:v>
                </c:pt>
                <c:pt idx="398">
                  <c:v>18.903168791946285</c:v>
                </c:pt>
                <c:pt idx="399">
                  <c:v>18.955379194630851</c:v>
                </c:pt>
                <c:pt idx="400">
                  <c:v>19.011751677852327</c:v>
                </c:pt>
                <c:pt idx="401">
                  <c:v>19.050158724832194</c:v>
                </c:pt>
                <c:pt idx="402">
                  <c:v>19.091832214765081</c:v>
                </c:pt>
                <c:pt idx="403">
                  <c:v>19.12876409395971</c:v>
                </c:pt>
                <c:pt idx="404">
                  <c:v>19.171702013422799</c:v>
                </c:pt>
                <c:pt idx="405">
                  <c:v>19.219539597315414</c:v>
                </c:pt>
                <c:pt idx="406">
                  <c:v>19.272645637583871</c:v>
                </c:pt>
                <c:pt idx="407">
                  <c:v>19.329070805369106</c:v>
                </c:pt>
                <c:pt idx="408">
                  <c:v>19.38649697986575</c:v>
                </c:pt>
                <c:pt idx="409">
                  <c:v>19.444871476510045</c:v>
                </c:pt>
                <c:pt idx="410">
                  <c:v>19.49571208053689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Plan1!$C$1</c:f>
              <c:strCache>
                <c:ptCount val="1"/>
              </c:strCache>
            </c:strRef>
          </c:tx>
          <c:spPr>
            <a:ln w="28575">
              <a:noFill/>
            </a:ln>
          </c:spPr>
          <c:xVal>
            <c:numRef>
              <c:f>Plan1!$B$2:$B$412</c:f>
              <c:numCache>
                <c:formatCode>General</c:formatCode>
                <c:ptCount val="411"/>
                <c:pt idx="0">
                  <c:v>0</c:v>
                </c:pt>
                <c:pt idx="1">
                  <c:v>5.3948993288590541E-2</c:v>
                </c:pt>
                <c:pt idx="2">
                  <c:v>0.11242885906040255</c:v>
                </c:pt>
                <c:pt idx="3">
                  <c:v>0.16716812080536894</c:v>
                </c:pt>
                <c:pt idx="4">
                  <c:v>0.20762986577181183</c:v>
                </c:pt>
                <c:pt idx="5">
                  <c:v>0.25536208053691251</c:v>
                </c:pt>
                <c:pt idx="6">
                  <c:v>0.30172449664429496</c:v>
                </c:pt>
                <c:pt idx="7">
                  <c:v>0.34882449664429493</c:v>
                </c:pt>
                <c:pt idx="8">
                  <c:v>0.39502885906040225</c:v>
                </c:pt>
                <c:pt idx="9">
                  <c:v>0.43686040268456328</c:v>
                </c:pt>
                <c:pt idx="10">
                  <c:v>0.49117818791946255</c:v>
                </c:pt>
                <c:pt idx="11">
                  <c:v>0.53596006711409339</c:v>
                </c:pt>
                <c:pt idx="12">
                  <c:v>0.57958288590603957</c:v>
                </c:pt>
                <c:pt idx="13">
                  <c:v>0.62573456375838854</c:v>
                </c:pt>
                <c:pt idx="14">
                  <c:v>0.67567953020134153</c:v>
                </c:pt>
                <c:pt idx="15">
                  <c:v>0.7278372483221468</c:v>
                </c:pt>
                <c:pt idx="16">
                  <c:v>0.77830906040268366</c:v>
                </c:pt>
                <c:pt idx="17">
                  <c:v>0.82003523489932795</c:v>
                </c:pt>
                <c:pt idx="18">
                  <c:v>0.87050704697986481</c:v>
                </c:pt>
                <c:pt idx="19">
                  <c:v>0.9098097315436231</c:v>
                </c:pt>
                <c:pt idx="20">
                  <c:v>0.95343255033556951</c:v>
                </c:pt>
                <c:pt idx="21">
                  <c:v>0.99895201342281759</c:v>
                </c:pt>
                <c:pt idx="22">
                  <c:v>1.0568523489932873</c:v>
                </c:pt>
                <c:pt idx="23">
                  <c:v>1.1041104026845625</c:v>
                </c:pt>
                <c:pt idx="24">
                  <c:v>1.1507889261744952</c:v>
                </c:pt>
                <c:pt idx="25">
                  <c:v>1.1958869127516767</c:v>
                </c:pt>
                <c:pt idx="26">
                  <c:v>1.2385087248322133</c:v>
                </c:pt>
                <c:pt idx="27">
                  <c:v>1.2777587248322133</c:v>
                </c:pt>
                <c:pt idx="28">
                  <c:v>1.3125305369127502</c:v>
                </c:pt>
                <c:pt idx="29">
                  <c:v>1.3629496644295287</c:v>
                </c:pt>
                <c:pt idx="30">
                  <c:v>1.4187426174496627</c:v>
                </c:pt>
                <c:pt idx="31">
                  <c:v>1.4675812080536896</c:v>
                </c:pt>
                <c:pt idx="32">
                  <c:v>1.5139436241610722</c:v>
                </c:pt>
                <c:pt idx="33">
                  <c:v>1.5589362416107364</c:v>
                </c:pt>
                <c:pt idx="34">
                  <c:v>1.6049298657718103</c:v>
                </c:pt>
                <c:pt idx="35">
                  <c:v>1.6439164429530182</c:v>
                </c:pt>
                <c:pt idx="36">
                  <c:v>1.6868543624161054</c:v>
                </c:pt>
                <c:pt idx="37">
                  <c:v>1.7301610738255015</c:v>
                </c:pt>
                <c:pt idx="38">
                  <c:v>1.7666187919463066</c:v>
                </c:pt>
                <c:pt idx="39">
                  <c:v>1.810505033557045</c:v>
                </c:pt>
                <c:pt idx="40">
                  <c:v>1.8706181208053669</c:v>
                </c:pt>
                <c:pt idx="41">
                  <c:v>1.920826510067112</c:v>
                </c:pt>
                <c:pt idx="42">
                  <c:v>1.9648708053691253</c:v>
                </c:pt>
                <c:pt idx="43">
                  <c:v>2.0064916107382529</c:v>
                </c:pt>
                <c:pt idx="44">
                  <c:v>2.0492187919463065</c:v>
                </c:pt>
                <c:pt idx="45">
                  <c:v>2.098057382550333</c:v>
                </c:pt>
                <c:pt idx="46">
                  <c:v>2.1375708053691249</c:v>
                </c:pt>
                <c:pt idx="47">
                  <c:v>2.1874630872483198</c:v>
                </c:pt>
                <c:pt idx="48">
                  <c:v>2.2262389261744939</c:v>
                </c:pt>
                <c:pt idx="49">
                  <c:v>2.282400671140937</c:v>
                </c:pt>
                <c:pt idx="50">
                  <c:v>2.3307651006711385</c:v>
                </c:pt>
                <c:pt idx="51">
                  <c:v>2.3702785234899304</c:v>
                </c:pt>
                <c:pt idx="52">
                  <c:v>2.4180107382550307</c:v>
                </c:pt>
                <c:pt idx="53">
                  <c:v>2.4661644295301985</c:v>
                </c:pt>
                <c:pt idx="54">
                  <c:v>2.5196392617449637</c:v>
                </c:pt>
                <c:pt idx="55">
                  <c:v>2.5723238255033531</c:v>
                </c:pt>
                <c:pt idx="56">
                  <c:v>2.6088342281879164</c:v>
                </c:pt>
                <c:pt idx="57">
                  <c:v>2.6528258389261716</c:v>
                </c:pt>
                <c:pt idx="58">
                  <c:v>2.691759731543621</c:v>
                </c:pt>
                <c:pt idx="59">
                  <c:v>2.7411251677852322</c:v>
                </c:pt>
                <c:pt idx="60">
                  <c:v>2.7935989932885872</c:v>
                </c:pt>
                <c:pt idx="61">
                  <c:v>2.8450718120805338</c:v>
                </c:pt>
                <c:pt idx="62">
                  <c:v>2.8939104026845608</c:v>
                </c:pt>
                <c:pt idx="63">
                  <c:v>2.9410630872483186</c:v>
                </c:pt>
                <c:pt idx="64">
                  <c:v>2.9850546979865737</c:v>
                </c:pt>
                <c:pt idx="65">
                  <c:v>3.0307322147650972</c:v>
                </c:pt>
                <c:pt idx="66">
                  <c:v>3.0646610738255</c:v>
                </c:pt>
                <c:pt idx="67">
                  <c:v>3.1057023489932849</c:v>
                </c:pt>
                <c:pt idx="68">
                  <c:v>3.1550151006711373</c:v>
                </c:pt>
                <c:pt idx="69">
                  <c:v>3.2085953020134195</c:v>
                </c:pt>
                <c:pt idx="70">
                  <c:v>3.2600154362416069</c:v>
                </c:pt>
                <c:pt idx="71">
                  <c:v>3.3177577181208013</c:v>
                </c:pt>
                <c:pt idx="72">
                  <c:v>3.3657533557046939</c:v>
                </c:pt>
                <c:pt idx="73">
                  <c:v>3.4120104026845604</c:v>
                </c:pt>
                <c:pt idx="74">
                  <c:v>3.4504701342281838</c:v>
                </c:pt>
                <c:pt idx="75">
                  <c:v>3.4878234899328819</c:v>
                </c:pt>
                <c:pt idx="76">
                  <c:v>3.5289701342281843</c:v>
                </c:pt>
                <c:pt idx="77">
                  <c:v>3.5680093959731507</c:v>
                </c:pt>
                <c:pt idx="78">
                  <c:v>3.6045724832214727</c:v>
                </c:pt>
                <c:pt idx="79">
                  <c:v>3.6668456375838883</c:v>
                </c:pt>
                <c:pt idx="80">
                  <c:v>3.7241137583892576</c:v>
                </c:pt>
                <c:pt idx="81">
                  <c:v>3.7722147651006668</c:v>
                </c:pt>
                <c:pt idx="82">
                  <c:v>3.8263218120805322</c:v>
                </c:pt>
                <c:pt idx="83">
                  <c:v>3.8658879194630829</c:v>
                </c:pt>
                <c:pt idx="84">
                  <c:v>3.9119342281879148</c:v>
                </c:pt>
                <c:pt idx="85">
                  <c:v>3.9479704697986535</c:v>
                </c:pt>
                <c:pt idx="86">
                  <c:v>3.9984949664429483</c:v>
                </c:pt>
                <c:pt idx="87">
                  <c:v>4.0414328859060351</c:v>
                </c:pt>
                <c:pt idx="88">
                  <c:v>4.0933798657718077</c:v>
                </c:pt>
                <c:pt idx="89">
                  <c:v>4.1504372483221426</c:v>
                </c:pt>
                <c:pt idx="90">
                  <c:v>4.1963781879194579</c:v>
                </c:pt>
                <c:pt idx="91">
                  <c:v>4.2380516778523436</c:v>
                </c:pt>
                <c:pt idx="92">
                  <c:v>4.2785134228187864</c:v>
                </c:pt>
                <c:pt idx="93">
                  <c:v>4.3234006711409343</c:v>
                </c:pt>
                <c:pt idx="94">
                  <c:v>4.3740305369127466</c:v>
                </c:pt>
                <c:pt idx="95">
                  <c:v>4.4178114093959682</c:v>
                </c:pt>
                <c:pt idx="96">
                  <c:v>4.4622771812080479</c:v>
                </c:pt>
                <c:pt idx="97">
                  <c:v>4.499156375838921</c:v>
                </c:pt>
                <c:pt idx="98">
                  <c:v>4.5477842281879139</c:v>
                </c:pt>
                <c:pt idx="99">
                  <c:v>4.5936724832214706</c:v>
                </c:pt>
                <c:pt idx="100">
                  <c:v>4.6418788590603972</c:v>
                </c:pt>
                <c:pt idx="101">
                  <c:v>4.690295973154357</c:v>
                </c:pt>
                <c:pt idx="102">
                  <c:v>4.7348144295301955</c:v>
                </c:pt>
                <c:pt idx="103">
                  <c:v>4.7749073825503308</c:v>
                </c:pt>
                <c:pt idx="104">
                  <c:v>4.830963758389256</c:v>
                </c:pt>
                <c:pt idx="105">
                  <c:v>4.8620476510067059</c:v>
                </c:pt>
                <c:pt idx="106">
                  <c:v>4.9083573825503306</c:v>
                </c:pt>
                <c:pt idx="107">
                  <c:v>4.9520855704697935</c:v>
                </c:pt>
                <c:pt idx="108">
                  <c:v>5.0075624161073771</c:v>
                </c:pt>
                <c:pt idx="109">
                  <c:v>5.0521335570469743</c:v>
                </c:pt>
                <c:pt idx="110">
                  <c:v>5.1028687919463032</c:v>
                </c:pt>
                <c:pt idx="111">
                  <c:v>5.1539728187919405</c:v>
                </c:pt>
                <c:pt idx="112">
                  <c:v>5.2041285234899268</c:v>
                </c:pt>
                <c:pt idx="113">
                  <c:v>5.2494899328858997</c:v>
                </c:pt>
                <c:pt idx="114">
                  <c:v>5.2921644295301959</c:v>
                </c:pt>
                <c:pt idx="115">
                  <c:v>5.3247234899328797</c:v>
                </c:pt>
                <c:pt idx="116">
                  <c:v>5.3703483221476445</c:v>
                </c:pt>
                <c:pt idx="117">
                  <c:v>5.4113369127516719</c:v>
                </c:pt>
                <c:pt idx="118">
                  <c:v>5.4574359060402626</c:v>
                </c:pt>
                <c:pt idx="119">
                  <c:v>5.5186553691275106</c:v>
                </c:pt>
                <c:pt idx="120">
                  <c:v>5.5739741610738198</c:v>
                </c:pt>
                <c:pt idx="121">
                  <c:v>5.6289768456375775</c:v>
                </c:pt>
                <c:pt idx="122">
                  <c:v>5.6660667785234837</c:v>
                </c:pt>
                <c:pt idx="123">
                  <c:v>5.7127453020134169</c:v>
                </c:pt>
                <c:pt idx="124">
                  <c:v>5.7466214765100601</c:v>
                </c:pt>
                <c:pt idx="125">
                  <c:v>5.7859768456375766</c:v>
                </c:pt>
                <c:pt idx="126">
                  <c:v>5.8268600671140875</c:v>
                </c:pt>
                <c:pt idx="127">
                  <c:v>5.8707463087248257</c:v>
                </c:pt>
                <c:pt idx="128">
                  <c:v>5.9239050335570402</c:v>
                </c:pt>
                <c:pt idx="129">
                  <c:v>5.9737446308724769</c:v>
                </c:pt>
                <c:pt idx="130">
                  <c:v>6.0251647651006639</c:v>
                </c:pt>
                <c:pt idx="131">
                  <c:v>6.0702100671140871</c:v>
                </c:pt>
                <c:pt idx="132">
                  <c:v>6.1182057046979796</c:v>
                </c:pt>
                <c:pt idx="133">
                  <c:v>6.1668335570469734</c:v>
                </c:pt>
                <c:pt idx="134">
                  <c:v>6.2090865771812007</c:v>
                </c:pt>
                <c:pt idx="135">
                  <c:v>6.2545006711409323</c:v>
                </c:pt>
                <c:pt idx="136">
                  <c:v>6.2841620805369054</c:v>
                </c:pt>
                <c:pt idx="137">
                  <c:v>6.3285224832214695</c:v>
                </c:pt>
                <c:pt idx="138">
                  <c:v>6.3792050335570396</c:v>
                </c:pt>
                <c:pt idx="139">
                  <c:v>6.4393708053691201</c:v>
                </c:pt>
                <c:pt idx="140">
                  <c:v>6.4900533557046902</c:v>
                </c:pt>
                <c:pt idx="141">
                  <c:v>6.5391026845637503</c:v>
                </c:pt>
                <c:pt idx="142">
                  <c:v>6.5825674496644222</c:v>
                </c:pt>
                <c:pt idx="143">
                  <c:v>6.6336187919463017</c:v>
                </c:pt>
                <c:pt idx="144">
                  <c:v>6.66180503355704</c:v>
                </c:pt>
                <c:pt idx="145">
                  <c:v>6.6985788590603947</c:v>
                </c:pt>
                <c:pt idx="146">
                  <c:v>6.7346677852348913</c:v>
                </c:pt>
                <c:pt idx="147">
                  <c:v>6.7864040268456307</c:v>
                </c:pt>
                <c:pt idx="148">
                  <c:v>6.8423550335570393</c:v>
                </c:pt>
                <c:pt idx="149">
                  <c:v>6.9065248322147577</c:v>
                </c:pt>
                <c:pt idx="150">
                  <c:v>6.9548892617449578</c:v>
                </c:pt>
                <c:pt idx="151">
                  <c:v>7.0064147651006632</c:v>
                </c:pt>
                <c:pt idx="152">
                  <c:v>7.0530932885905955</c:v>
                </c:pt>
                <c:pt idx="153">
                  <c:v>7.0998244966442874</c:v>
                </c:pt>
                <c:pt idx="154">
                  <c:v>7.1295385906040183</c:v>
                </c:pt>
                <c:pt idx="155">
                  <c:v>7.1707379194630789</c:v>
                </c:pt>
                <c:pt idx="156">
                  <c:v>7.2079332214765017</c:v>
                </c:pt>
                <c:pt idx="157">
                  <c:v>7.2619348993288506</c:v>
                </c:pt>
                <c:pt idx="158">
                  <c:v>7.3154097315436166</c:v>
                </c:pt>
                <c:pt idx="159">
                  <c:v>7.3732046979865684</c:v>
                </c:pt>
                <c:pt idx="160">
                  <c:v>7.4272063758389173</c:v>
                </c:pt>
                <c:pt idx="161">
                  <c:v>7.4783104026845546</c:v>
                </c:pt>
                <c:pt idx="162">
                  <c:v>7.5236718120805293</c:v>
                </c:pt>
                <c:pt idx="163">
                  <c:v>7.5746177852348904</c:v>
                </c:pt>
                <c:pt idx="164">
                  <c:v>7.6028040268456287</c:v>
                </c:pt>
                <c:pt idx="165">
                  <c:v>7.6446882550335493</c:v>
                </c:pt>
                <c:pt idx="166">
                  <c:v>7.6854134228187831</c:v>
                </c:pt>
                <c:pt idx="167">
                  <c:v>7.7304060402684467</c:v>
                </c:pt>
                <c:pt idx="168">
                  <c:v>7.7836701342281795</c:v>
                </c:pt>
                <c:pt idx="169">
                  <c:v>7.8499999999999908</c:v>
                </c:pt>
                <c:pt idx="170">
                  <c:v>7.8990493288590518</c:v>
                </c:pt>
                <c:pt idx="171">
                  <c:v>7.9509436241610647</c:v>
                </c:pt>
                <c:pt idx="172">
                  <c:v>7.9996241610738164</c:v>
                </c:pt>
                <c:pt idx="173">
                  <c:v>8.0408761744966348</c:v>
                </c:pt>
                <c:pt idx="174">
                  <c:v>8.0698526845637488</c:v>
                </c:pt>
                <c:pt idx="175">
                  <c:v>8.1143184563758304</c:v>
                </c:pt>
                <c:pt idx="176">
                  <c:v>8.1564134228187832</c:v>
                </c:pt>
                <c:pt idx="177">
                  <c:v>8.2100463087248237</c:v>
                </c:pt>
                <c:pt idx="178">
                  <c:v>8.2627308724832123</c:v>
                </c:pt>
                <c:pt idx="179">
                  <c:v>8.3224751677852247</c:v>
                </c:pt>
                <c:pt idx="180">
                  <c:v>8.3709976510067019</c:v>
                </c:pt>
                <c:pt idx="181">
                  <c:v>8.4222070469798549</c:v>
                </c:pt>
                <c:pt idx="182">
                  <c:v>8.4661459731543527</c:v>
                </c:pt>
                <c:pt idx="183">
                  <c:v>8.5145630872483125</c:v>
                </c:pt>
                <c:pt idx="184">
                  <c:v>8.5414848993288501</c:v>
                </c:pt>
                <c:pt idx="185">
                  <c:v>8.5963822147650912</c:v>
                </c:pt>
                <c:pt idx="186">
                  <c:v>8.6308379194630778</c:v>
                </c:pt>
                <c:pt idx="187">
                  <c:v>8.6832590604026745</c:v>
                </c:pt>
                <c:pt idx="188">
                  <c:v>8.7364177852348881</c:v>
                </c:pt>
                <c:pt idx="189">
                  <c:v>8.7944761744966335</c:v>
                </c:pt>
                <c:pt idx="190">
                  <c:v>8.8409966442952914</c:v>
                </c:pt>
                <c:pt idx="191">
                  <c:v>8.895946644295293</c:v>
                </c:pt>
                <c:pt idx="192">
                  <c:v>8.9436261744966341</c:v>
                </c:pt>
                <c:pt idx="193">
                  <c:v>8.9904627516778426</c:v>
                </c:pt>
                <c:pt idx="194">
                  <c:v>9.0207036912751573</c:v>
                </c:pt>
                <c:pt idx="195">
                  <c:v>9.0649060402684469</c:v>
                </c:pt>
                <c:pt idx="196">
                  <c:v>9.1080546979865673</c:v>
                </c:pt>
                <c:pt idx="197">
                  <c:v>9.1559976510067003</c:v>
                </c:pt>
                <c:pt idx="198">
                  <c:v>9.2113691275167682</c:v>
                </c:pt>
                <c:pt idx="199">
                  <c:v>9.2647385906040167</c:v>
                </c:pt>
                <c:pt idx="200">
                  <c:v>9.3205315436241509</c:v>
                </c:pt>
                <c:pt idx="201">
                  <c:v>9.3629426174496544</c:v>
                </c:pt>
                <c:pt idx="202">
                  <c:v>9.4143100671140836</c:v>
                </c:pt>
                <c:pt idx="203">
                  <c:v>9.4483969798657608</c:v>
                </c:pt>
                <c:pt idx="204">
                  <c:v>9.4866459731543511</c:v>
                </c:pt>
                <c:pt idx="205">
                  <c:v>9.5300053691275064</c:v>
                </c:pt>
                <c:pt idx="206">
                  <c:v>9.5673587248322036</c:v>
                </c:pt>
                <c:pt idx="207">
                  <c:v>9.6228882550335459</c:v>
                </c:pt>
                <c:pt idx="208">
                  <c:v>9.6800510067113983</c:v>
                </c:pt>
                <c:pt idx="209">
                  <c:v>9.7393211409395857</c:v>
                </c:pt>
                <c:pt idx="210">
                  <c:v>9.7812580536912641</c:v>
                </c:pt>
                <c:pt idx="211">
                  <c:v>9.8328362416107264</c:v>
                </c:pt>
                <c:pt idx="212">
                  <c:v>9.8751946308724712</c:v>
                </c:pt>
                <c:pt idx="213">
                  <c:v>9.9105459731543508</c:v>
                </c:pt>
                <c:pt idx="214">
                  <c:v>9.9531677852348874</c:v>
                </c:pt>
                <c:pt idx="215">
                  <c:v>9.999319463087236</c:v>
                </c:pt>
                <c:pt idx="216">
                  <c:v>10.039254362416097</c:v>
                </c:pt>
                <c:pt idx="217">
                  <c:v>10.08424697986576</c:v>
                </c:pt>
                <c:pt idx="218">
                  <c:v>10.148364093959721</c:v>
                </c:pt>
                <c:pt idx="219">
                  <c:v>10.207581543624149</c:v>
                </c:pt>
                <c:pt idx="220">
                  <c:v>10.256472818791934</c:v>
                </c:pt>
                <c:pt idx="221">
                  <c:v>10.297566778523478</c:v>
                </c:pt>
                <c:pt idx="222">
                  <c:v>10.335025503355693</c:v>
                </c:pt>
                <c:pt idx="223">
                  <c:v>10.371746644295291</c:v>
                </c:pt>
                <c:pt idx="224">
                  <c:v>10.418372483221464</c:v>
                </c:pt>
                <c:pt idx="225">
                  <c:v>10.461415771812069</c:v>
                </c:pt>
                <c:pt idx="226">
                  <c:v>10.501456040268444</c:v>
                </c:pt>
                <c:pt idx="227">
                  <c:v>10.550821476510055</c:v>
                </c:pt>
                <c:pt idx="228">
                  <c:v>10.606403691275155</c:v>
                </c:pt>
                <c:pt idx="229">
                  <c:v>10.659404362416094</c:v>
                </c:pt>
                <c:pt idx="230">
                  <c:v>10.711351342281867</c:v>
                </c:pt>
                <c:pt idx="231">
                  <c:v>10.753077516778513</c:v>
                </c:pt>
                <c:pt idx="232">
                  <c:v>10.802864429530189</c:v>
                </c:pt>
                <c:pt idx="233">
                  <c:v>10.842325167785223</c:v>
                </c:pt>
                <c:pt idx="234">
                  <c:v>10.888792953020122</c:v>
                </c:pt>
                <c:pt idx="235">
                  <c:v>10.931098657718108</c:v>
                </c:pt>
                <c:pt idx="236">
                  <c:v>10.966660738255023</c:v>
                </c:pt>
                <c:pt idx="237">
                  <c:v>11.022401006711398</c:v>
                </c:pt>
                <c:pt idx="238">
                  <c:v>11.066392617449653</c:v>
                </c:pt>
                <c:pt idx="239">
                  <c:v>11.131036577181195</c:v>
                </c:pt>
                <c:pt idx="240">
                  <c:v>11.177082885906028</c:v>
                </c:pt>
                <c:pt idx="241">
                  <c:v>11.223708724832202</c:v>
                </c:pt>
                <c:pt idx="242">
                  <c:v>11.272283892617438</c:v>
                </c:pt>
                <c:pt idx="243">
                  <c:v>11.306581543624148</c:v>
                </c:pt>
                <c:pt idx="244">
                  <c:v>11.359634899328848</c:v>
                </c:pt>
                <c:pt idx="245">
                  <c:v>11.396619463087236</c:v>
                </c:pt>
                <c:pt idx="246">
                  <c:v>11.440347651006698</c:v>
                </c:pt>
                <c:pt idx="247">
                  <c:v>11.491662416107371</c:v>
                </c:pt>
                <c:pt idx="248">
                  <c:v>11.539289261744955</c:v>
                </c:pt>
                <c:pt idx="249">
                  <c:v>11.5998765100671</c:v>
                </c:pt>
                <c:pt idx="250">
                  <c:v>11.643077852348981</c:v>
                </c:pt>
                <c:pt idx="251">
                  <c:v>11.698554697986564</c:v>
                </c:pt>
                <c:pt idx="252">
                  <c:v>11.739121812080523</c:v>
                </c:pt>
                <c:pt idx="253">
                  <c:v>11.788856040268444</c:v>
                </c:pt>
                <c:pt idx="254">
                  <c:v>11.831741275167772</c:v>
                </c:pt>
                <c:pt idx="255">
                  <c:v>11.865301342281866</c:v>
                </c:pt>
                <c:pt idx="256">
                  <c:v>11.912348657718107</c:v>
                </c:pt>
                <c:pt idx="257">
                  <c:v>11.960502348993275</c:v>
                </c:pt>
                <c:pt idx="258">
                  <c:v>12.016347986577166</c:v>
                </c:pt>
                <c:pt idx="259">
                  <c:v>12.074722483221462</c:v>
                </c:pt>
                <c:pt idx="260">
                  <c:v>12.11834530201341</c:v>
                </c:pt>
                <c:pt idx="261">
                  <c:v>12.165866778523476</c:v>
                </c:pt>
                <c:pt idx="262">
                  <c:v>12.212492617449652</c:v>
                </c:pt>
                <c:pt idx="263">
                  <c:v>12.256273489932871</c:v>
                </c:pt>
                <c:pt idx="264">
                  <c:v>12.304269127516765</c:v>
                </c:pt>
                <c:pt idx="265">
                  <c:v>12.33809261744965</c:v>
                </c:pt>
                <c:pt idx="266">
                  <c:v>12.386773154362402</c:v>
                </c:pt>
                <c:pt idx="267">
                  <c:v>12.43129161073824</c:v>
                </c:pt>
                <c:pt idx="268">
                  <c:v>12.485714765100658</c:v>
                </c:pt>
                <c:pt idx="269">
                  <c:v>12.535132885906027</c:v>
                </c:pt>
                <c:pt idx="270">
                  <c:v>12.585130536912738</c:v>
                </c:pt>
                <c:pt idx="271">
                  <c:v>12.63971174496643</c:v>
                </c:pt>
                <c:pt idx="272">
                  <c:v>12.686917114093946</c:v>
                </c:pt>
                <c:pt idx="273">
                  <c:v>12.73480738255032</c:v>
                </c:pt>
                <c:pt idx="274">
                  <c:v>12.777165771812065</c:v>
                </c:pt>
                <c:pt idx="275">
                  <c:v>12.817047986577167</c:v>
                </c:pt>
                <c:pt idx="276">
                  <c:v>12.868046644295289</c:v>
                </c:pt>
                <c:pt idx="277">
                  <c:v>12.9108265100671</c:v>
                </c:pt>
                <c:pt idx="278">
                  <c:v>12.966039932885892</c:v>
                </c:pt>
                <c:pt idx="279">
                  <c:v>13.006185570469784</c:v>
                </c:pt>
                <c:pt idx="280">
                  <c:v>13.062979530201329</c:v>
                </c:pt>
                <c:pt idx="281">
                  <c:v>13.113398657718106</c:v>
                </c:pt>
                <c:pt idx="282">
                  <c:v>13.161815771812066</c:v>
                </c:pt>
                <c:pt idx="283">
                  <c:v>13.217872147650992</c:v>
                </c:pt>
                <c:pt idx="284">
                  <c:v>13.257332885906026</c:v>
                </c:pt>
                <c:pt idx="285">
                  <c:v>13.291999328859045</c:v>
                </c:pt>
                <c:pt idx="286">
                  <c:v>13.345421476510051</c:v>
                </c:pt>
                <c:pt idx="287">
                  <c:v>13.392837583892602</c:v>
                </c:pt>
                <c:pt idx="288">
                  <c:v>13.444415771812066</c:v>
                </c:pt>
                <c:pt idx="289">
                  <c:v>13.489144966442938</c:v>
                </c:pt>
                <c:pt idx="290">
                  <c:v>13.546939932885889</c:v>
                </c:pt>
                <c:pt idx="291">
                  <c:v>13.588297315436227</c:v>
                </c:pt>
                <c:pt idx="292">
                  <c:v>13.641930201342266</c:v>
                </c:pt>
                <c:pt idx="293">
                  <c:v>13.688661409395957</c:v>
                </c:pt>
                <c:pt idx="294">
                  <c:v>13.734075503355688</c:v>
                </c:pt>
                <c:pt idx="295">
                  <c:v>13.79650671140938</c:v>
                </c:pt>
                <c:pt idx="296">
                  <c:v>13.851825503355689</c:v>
                </c:pt>
                <c:pt idx="297">
                  <c:v>13.908039932885892</c:v>
                </c:pt>
                <c:pt idx="298">
                  <c:v>13.943233221476493</c:v>
                </c:pt>
                <c:pt idx="299">
                  <c:v>13.995865100671125</c:v>
                </c:pt>
                <c:pt idx="300">
                  <c:v>14.028002684563743</c:v>
                </c:pt>
                <c:pt idx="301">
                  <c:v>14.073047986577167</c:v>
                </c:pt>
                <c:pt idx="302">
                  <c:v>14.121307046979851</c:v>
                </c:pt>
                <c:pt idx="303">
                  <c:v>14.172094966442938</c:v>
                </c:pt>
                <c:pt idx="304">
                  <c:v>14.224674161073811</c:v>
                </c:pt>
                <c:pt idx="305">
                  <c:v>14.28220570469797</c:v>
                </c:pt>
                <c:pt idx="306">
                  <c:v>14.341897315436224</c:v>
                </c:pt>
                <c:pt idx="307">
                  <c:v>14.376879865771798</c:v>
                </c:pt>
                <c:pt idx="308">
                  <c:v>14.421345637583878</c:v>
                </c:pt>
                <c:pt idx="309">
                  <c:v>14.472080872483204</c:v>
                </c:pt>
                <c:pt idx="310">
                  <c:v>14.517653020134212</c:v>
                </c:pt>
                <c:pt idx="311">
                  <c:v>14.575658724832198</c:v>
                </c:pt>
                <c:pt idx="312">
                  <c:v>14.626393959731528</c:v>
                </c:pt>
                <c:pt idx="313">
                  <c:v>14.686823154362401</c:v>
                </c:pt>
                <c:pt idx="314">
                  <c:v>14.749728523489917</c:v>
                </c:pt>
                <c:pt idx="315">
                  <c:v>14.804889261744949</c:v>
                </c:pt>
                <c:pt idx="316">
                  <c:v>14.852147315436223</c:v>
                </c:pt>
                <c:pt idx="317">
                  <c:v>14.885918120805352</c:v>
                </c:pt>
                <c:pt idx="318">
                  <c:v>14.925958389261728</c:v>
                </c:pt>
                <c:pt idx="319">
                  <c:v>14.961994630872468</c:v>
                </c:pt>
                <c:pt idx="320">
                  <c:v>15.018999328859044</c:v>
                </c:pt>
                <c:pt idx="321">
                  <c:v>15.0727375838926</c:v>
                </c:pt>
                <c:pt idx="322">
                  <c:v>15.144546644295284</c:v>
                </c:pt>
                <c:pt idx="323">
                  <c:v>15.212088255033539</c:v>
                </c:pt>
                <c:pt idx="324">
                  <c:v>15.264087919463069</c:v>
                </c:pt>
                <c:pt idx="325">
                  <c:v>15.308553691275151</c:v>
                </c:pt>
                <c:pt idx="326">
                  <c:v>15.354968791946293</c:v>
                </c:pt>
                <c:pt idx="327">
                  <c:v>15.392796308724813</c:v>
                </c:pt>
                <c:pt idx="328">
                  <c:v>15.433574161073807</c:v>
                </c:pt>
                <c:pt idx="329">
                  <c:v>15.490315436241593</c:v>
                </c:pt>
                <c:pt idx="330">
                  <c:v>15.531409395973137</c:v>
                </c:pt>
                <c:pt idx="331">
                  <c:v>15.597212416107364</c:v>
                </c:pt>
                <c:pt idx="332">
                  <c:v>15.673763087248306</c:v>
                </c:pt>
                <c:pt idx="333">
                  <c:v>15.737985570469782</c:v>
                </c:pt>
                <c:pt idx="334">
                  <c:v>15.781977181208035</c:v>
                </c:pt>
                <c:pt idx="335">
                  <c:v>15.815537248322128</c:v>
                </c:pt>
                <c:pt idx="336">
                  <c:v>15.85483993288589</c:v>
                </c:pt>
                <c:pt idx="337">
                  <c:v>15.890138590604009</c:v>
                </c:pt>
                <c:pt idx="338">
                  <c:v>15.936448322147633</c:v>
                </c:pt>
                <c:pt idx="339">
                  <c:v>15.978227181208036</c:v>
                </c:pt>
                <c:pt idx="340">
                  <c:v>16.026960402684548</c:v>
                </c:pt>
                <c:pt idx="341">
                  <c:v>16.082964093959713</c:v>
                </c:pt>
                <c:pt idx="342">
                  <c:v>16.177164093959714</c:v>
                </c:pt>
                <c:pt idx="343">
                  <c:v>16.22800469798656</c:v>
                </c:pt>
                <c:pt idx="344">
                  <c:v>16.272733892617431</c:v>
                </c:pt>
                <c:pt idx="345">
                  <c:v>16.311140939597298</c:v>
                </c:pt>
                <c:pt idx="346">
                  <c:v>16.354658389261726</c:v>
                </c:pt>
                <c:pt idx="347">
                  <c:v>16.38758624161072</c:v>
                </c:pt>
                <c:pt idx="348">
                  <c:v>16.425571812080516</c:v>
                </c:pt>
                <c:pt idx="349">
                  <c:v>16.482523825503339</c:v>
                </c:pt>
                <c:pt idx="350">
                  <c:v>16.519297651006692</c:v>
                </c:pt>
                <c:pt idx="351">
                  <c:v>16.592055033557028</c:v>
                </c:pt>
                <c:pt idx="352">
                  <c:v>16.673926845637563</c:v>
                </c:pt>
                <c:pt idx="353">
                  <c:v>16.722765436241591</c:v>
                </c:pt>
                <c:pt idx="354">
                  <c:v>16.752005369127499</c:v>
                </c:pt>
                <c:pt idx="355">
                  <c:v>16.793573489932868</c:v>
                </c:pt>
                <c:pt idx="356">
                  <c:v>16.845994630872465</c:v>
                </c:pt>
                <c:pt idx="357">
                  <c:v>16.882768456375818</c:v>
                </c:pt>
                <c:pt idx="358">
                  <c:v>16.930500671140919</c:v>
                </c:pt>
                <c:pt idx="359">
                  <c:v>16.965588590604007</c:v>
                </c:pt>
                <c:pt idx="360">
                  <c:v>17.009211409395956</c:v>
                </c:pt>
                <c:pt idx="361">
                  <c:v>17.08159999999998</c:v>
                </c:pt>
                <c:pt idx="362">
                  <c:v>17.140659395973138</c:v>
                </c:pt>
                <c:pt idx="363">
                  <c:v>17.187917449664411</c:v>
                </c:pt>
                <c:pt idx="364">
                  <c:v>17.23138221476508</c:v>
                </c:pt>
                <c:pt idx="365">
                  <c:v>17.289598657718102</c:v>
                </c:pt>
                <c:pt idx="366">
                  <c:v>17.331377516778502</c:v>
                </c:pt>
                <c:pt idx="367">
                  <c:v>17.380163422818775</c:v>
                </c:pt>
                <c:pt idx="368">
                  <c:v>17.428211744966422</c:v>
                </c:pt>
                <c:pt idx="369">
                  <c:v>17.472888255033538</c:v>
                </c:pt>
                <c:pt idx="370">
                  <c:v>17.535740939597297</c:v>
                </c:pt>
                <c:pt idx="371">
                  <c:v>17.582840939597297</c:v>
                </c:pt>
                <c:pt idx="372">
                  <c:v>17.637896308724812</c:v>
                </c:pt>
                <c:pt idx="373">
                  <c:v>17.680886912751657</c:v>
                </c:pt>
                <c:pt idx="374">
                  <c:v>17.735520805369109</c:v>
                </c:pt>
                <c:pt idx="375">
                  <c:v>17.77635134228186</c:v>
                </c:pt>
                <c:pt idx="376">
                  <c:v>17.815601342281859</c:v>
                </c:pt>
                <c:pt idx="377">
                  <c:v>17.873501677852328</c:v>
                </c:pt>
                <c:pt idx="378">
                  <c:v>17.910644295301992</c:v>
                </c:pt>
                <c:pt idx="379">
                  <c:v>17.962643959731523</c:v>
                </c:pt>
                <c:pt idx="380">
                  <c:v>18.011640604026827</c:v>
                </c:pt>
                <c:pt idx="381">
                  <c:v>18.072069798657697</c:v>
                </c:pt>
                <c:pt idx="382">
                  <c:v>18.121487919463068</c:v>
                </c:pt>
                <c:pt idx="383">
                  <c:v>18.164847315436223</c:v>
                </c:pt>
                <c:pt idx="384">
                  <c:v>18.212842953020115</c:v>
                </c:pt>
                <c:pt idx="385">
                  <c:v>18.25931073825501</c:v>
                </c:pt>
                <c:pt idx="386">
                  <c:v>18.313470469798638</c:v>
                </c:pt>
                <c:pt idx="387">
                  <c:v>18.366629194630853</c:v>
                </c:pt>
                <c:pt idx="388">
                  <c:v>18.405931879194611</c:v>
                </c:pt>
                <c:pt idx="389">
                  <c:v>18.456825167785215</c:v>
                </c:pt>
                <c:pt idx="390">
                  <c:v>18.502924161073803</c:v>
                </c:pt>
                <c:pt idx="391">
                  <c:v>18.555872147650984</c:v>
                </c:pt>
                <c:pt idx="392">
                  <c:v>18.597651006711388</c:v>
                </c:pt>
                <c:pt idx="393">
                  <c:v>18.648807718120786</c:v>
                </c:pt>
                <c:pt idx="394">
                  <c:v>18.692588590604007</c:v>
                </c:pt>
                <c:pt idx="395">
                  <c:v>18.737370469798638</c:v>
                </c:pt>
                <c:pt idx="396">
                  <c:v>18.794902013422799</c:v>
                </c:pt>
                <c:pt idx="397">
                  <c:v>18.835679865771791</c:v>
                </c:pt>
                <c:pt idx="398">
                  <c:v>18.903168791946285</c:v>
                </c:pt>
                <c:pt idx="399">
                  <c:v>18.955379194630851</c:v>
                </c:pt>
                <c:pt idx="400">
                  <c:v>19.011751677852327</c:v>
                </c:pt>
                <c:pt idx="401">
                  <c:v>19.050158724832194</c:v>
                </c:pt>
                <c:pt idx="402">
                  <c:v>19.091832214765081</c:v>
                </c:pt>
                <c:pt idx="403">
                  <c:v>19.12876409395971</c:v>
                </c:pt>
                <c:pt idx="404">
                  <c:v>19.171702013422799</c:v>
                </c:pt>
                <c:pt idx="405">
                  <c:v>19.219539597315414</c:v>
                </c:pt>
                <c:pt idx="406">
                  <c:v>19.272645637583871</c:v>
                </c:pt>
                <c:pt idx="407">
                  <c:v>19.329070805369106</c:v>
                </c:pt>
                <c:pt idx="408">
                  <c:v>19.38649697986575</c:v>
                </c:pt>
                <c:pt idx="409">
                  <c:v>19.444871476510045</c:v>
                </c:pt>
                <c:pt idx="410">
                  <c:v>19.49571208053689</c:v>
                </c:pt>
              </c:numCache>
            </c:numRef>
          </c:xVal>
          <c:yVal>
            <c:numRef>
              <c:f>Plan1!$C$2:$C$443</c:f>
              <c:numCache>
                <c:formatCode>General</c:formatCode>
                <c:ptCount val="442"/>
              </c:numCache>
            </c:numRef>
          </c:yVal>
          <c:smooth val="0"/>
        </c:ser>
        <c:ser>
          <c:idx val="2"/>
          <c:order val="2"/>
          <c:tx>
            <c:strRef>
              <c:f>Plan1!$D$1</c:f>
              <c:strCache>
                <c:ptCount val="1"/>
              </c:strCache>
            </c:strRef>
          </c:tx>
          <c:spPr>
            <a:ln w="28575">
              <a:noFill/>
            </a:ln>
          </c:spP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Plan1!$D$2:$D$443</c:f>
              <c:numCache>
                <c:formatCode>General</c:formatCode>
                <c:ptCount val="442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99040"/>
        <c:axId val="98200960"/>
      </c:scatterChart>
      <c:valAx>
        <c:axId val="98199040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98200960"/>
        <c:crosses val="autoZero"/>
        <c:crossBetween val="midCat"/>
      </c:valAx>
      <c:valAx>
        <c:axId val="98200960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crossAx val="9819904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Theory</c:v>
                </c:pt>
              </c:strCache>
            </c:strRef>
          </c:tx>
          <c:marker>
            <c:symbol val="none"/>
          </c:marker>
          <c:xVal>
            <c:numRef>
              <c:f>Plan1!$A$2:$A$9</c:f>
              <c:numCache>
                <c:formatCode>General</c:formatCode>
                <c:ptCount val="8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</c:numCache>
            </c:numRef>
          </c:xVal>
          <c:yVal>
            <c:numRef>
              <c:f>Plan1!$C$2:$C$9</c:f>
              <c:numCache>
                <c:formatCode>General</c:formatCode>
                <c:ptCount val="8"/>
                <c:pt idx="0">
                  <c:v>1.46E-2</c:v>
                </c:pt>
                <c:pt idx="1">
                  <c:v>1.46E-2</c:v>
                </c:pt>
                <c:pt idx="2">
                  <c:v>1.46E-2</c:v>
                </c:pt>
                <c:pt idx="3">
                  <c:v>1.46E-2</c:v>
                </c:pt>
                <c:pt idx="4">
                  <c:v>1.46E-2</c:v>
                </c:pt>
                <c:pt idx="5">
                  <c:v>1.46E-2</c:v>
                </c:pt>
                <c:pt idx="6">
                  <c:v>1.46E-2</c:v>
                </c:pt>
                <c:pt idx="7">
                  <c:v>1.46E-2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782656"/>
        <c:axId val="145788928"/>
      </c:scatterChart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Experiment</c:v>
                </c:pt>
              </c:strCache>
            </c:strRef>
          </c:tx>
          <c:spPr>
            <a:ln w="28575">
              <a:noFill/>
            </a:ln>
          </c:spPr>
          <c:errBars>
            <c:errDir val="y"/>
            <c:errBarType val="both"/>
            <c:errValType val="percentage"/>
            <c:noEndCap val="0"/>
            <c:val val="1.37"/>
          </c:errBars>
          <c:xVal>
            <c:numRef>
              <c:f>Plan1!$A$2:$A$9</c:f>
              <c:numCache>
                <c:formatCode>General</c:formatCode>
                <c:ptCount val="8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</c:numCache>
            </c:numRef>
          </c:xVal>
          <c:yVal>
            <c:numRef>
              <c:f>Plan1!$B$2:$B$9</c:f>
              <c:numCache>
                <c:formatCode>General</c:formatCode>
                <c:ptCount val="8"/>
                <c:pt idx="0">
                  <c:v>1.4500000000000001E-2</c:v>
                </c:pt>
                <c:pt idx="1">
                  <c:v>1.43E-2</c:v>
                </c:pt>
                <c:pt idx="2">
                  <c:v>1.44E-2</c:v>
                </c:pt>
                <c:pt idx="3">
                  <c:v>1.47E-2</c:v>
                </c:pt>
                <c:pt idx="4">
                  <c:v>1.4800000000000001E-2</c:v>
                </c:pt>
                <c:pt idx="5">
                  <c:v>1.49E-2</c:v>
                </c:pt>
                <c:pt idx="6">
                  <c:v>1.6400000000000001E-2</c:v>
                </c:pt>
                <c:pt idx="7">
                  <c:v>1.7000000000000001E-2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782656"/>
        <c:axId val="145788928"/>
      </c:scatterChart>
      <c:valAx>
        <c:axId val="145782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Volume (ml)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5788928"/>
        <c:crosses val="autoZero"/>
        <c:crossBetween val="midCat"/>
      </c:valAx>
      <c:valAx>
        <c:axId val="145788928"/>
        <c:scaling>
          <c:orientation val="minMax"/>
          <c:max val="2.0000000000000004E-2"/>
          <c:min val="1.0000000000000002E-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Velocity (m/s)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578265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Position in function of time for different temperatures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55°C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Plan1!$A$2:$A$145</c:f>
              <c:numCache>
                <c:formatCode>General</c:formatCode>
                <c:ptCount val="144"/>
                <c:pt idx="0">
                  <c:v>0</c:v>
                </c:pt>
                <c:pt idx="1">
                  <c:v>3.3000000000000362E-2</c:v>
                </c:pt>
                <c:pt idx="2">
                  <c:v>6.7000000000000171E-2</c:v>
                </c:pt>
                <c:pt idx="3">
                  <c:v>0.10000000000000053</c:v>
                </c:pt>
                <c:pt idx="4">
                  <c:v>0.13300000000000001</c:v>
                </c:pt>
                <c:pt idx="5">
                  <c:v>0.1670000000000007</c:v>
                </c:pt>
                <c:pt idx="6">
                  <c:v>0.20000000000000018</c:v>
                </c:pt>
                <c:pt idx="7">
                  <c:v>0.23400000000000087</c:v>
                </c:pt>
                <c:pt idx="8">
                  <c:v>0.26700000000000035</c:v>
                </c:pt>
                <c:pt idx="9">
                  <c:v>0.30000000000000071</c:v>
                </c:pt>
                <c:pt idx="10">
                  <c:v>0.33400000000000052</c:v>
                </c:pt>
                <c:pt idx="11">
                  <c:v>0.36700000000000088</c:v>
                </c:pt>
                <c:pt idx="12">
                  <c:v>0.40000000000000036</c:v>
                </c:pt>
                <c:pt idx="13">
                  <c:v>0.43400000000000016</c:v>
                </c:pt>
                <c:pt idx="14">
                  <c:v>0.46700000000000053</c:v>
                </c:pt>
                <c:pt idx="15">
                  <c:v>0.5</c:v>
                </c:pt>
                <c:pt idx="16">
                  <c:v>0.5340000000000007</c:v>
                </c:pt>
                <c:pt idx="17">
                  <c:v>0.56700000000000017</c:v>
                </c:pt>
                <c:pt idx="18">
                  <c:v>0.60100000000000087</c:v>
                </c:pt>
                <c:pt idx="19">
                  <c:v>0.63400000000000034</c:v>
                </c:pt>
                <c:pt idx="20">
                  <c:v>0.6670000000000007</c:v>
                </c:pt>
                <c:pt idx="21">
                  <c:v>0.70100000000000051</c:v>
                </c:pt>
                <c:pt idx="22">
                  <c:v>0.73400000000000087</c:v>
                </c:pt>
                <c:pt idx="23">
                  <c:v>0.76700000000000035</c:v>
                </c:pt>
                <c:pt idx="24">
                  <c:v>0.80100000000000016</c:v>
                </c:pt>
                <c:pt idx="25">
                  <c:v>0.83400000000000052</c:v>
                </c:pt>
                <c:pt idx="26">
                  <c:v>0.86800000000000033</c:v>
                </c:pt>
                <c:pt idx="27">
                  <c:v>0.90100000000000069</c:v>
                </c:pt>
                <c:pt idx="28">
                  <c:v>0.93400000000000016</c:v>
                </c:pt>
                <c:pt idx="29">
                  <c:v>0.96800000000000086</c:v>
                </c:pt>
                <c:pt idx="30">
                  <c:v>1.0010000000000003</c:v>
                </c:pt>
                <c:pt idx="31">
                  <c:v>1.0340000000000007</c:v>
                </c:pt>
                <c:pt idx="32">
                  <c:v>1.0680000000000005</c:v>
                </c:pt>
                <c:pt idx="33">
                  <c:v>1.1010000000000009</c:v>
                </c:pt>
                <c:pt idx="34">
                  <c:v>1.1340000000000003</c:v>
                </c:pt>
                <c:pt idx="35">
                  <c:v>1.1680000000000001</c:v>
                </c:pt>
                <c:pt idx="36">
                  <c:v>1.2010000000000005</c:v>
                </c:pt>
                <c:pt idx="37">
                  <c:v>1.2350000000000003</c:v>
                </c:pt>
                <c:pt idx="38">
                  <c:v>1.2680000000000007</c:v>
                </c:pt>
                <c:pt idx="39">
                  <c:v>1.3010000000000002</c:v>
                </c:pt>
                <c:pt idx="40">
                  <c:v>1.3350000000000009</c:v>
                </c:pt>
                <c:pt idx="41">
                  <c:v>1.3680000000000003</c:v>
                </c:pt>
                <c:pt idx="42">
                  <c:v>1.4010000000000007</c:v>
                </c:pt>
                <c:pt idx="43">
                  <c:v>1.4350000000000005</c:v>
                </c:pt>
                <c:pt idx="44">
                  <c:v>1.4680000000000009</c:v>
                </c:pt>
                <c:pt idx="45">
                  <c:v>1.5020000000000007</c:v>
                </c:pt>
                <c:pt idx="46">
                  <c:v>1.5350000000000001</c:v>
                </c:pt>
                <c:pt idx="47">
                  <c:v>1.5680000000000005</c:v>
                </c:pt>
                <c:pt idx="48">
                  <c:v>1.6020000000000003</c:v>
                </c:pt>
                <c:pt idx="49">
                  <c:v>1.6350000000000007</c:v>
                </c:pt>
                <c:pt idx="50">
                  <c:v>1.6680000000000001</c:v>
                </c:pt>
                <c:pt idx="51">
                  <c:v>1.7020000000000008</c:v>
                </c:pt>
                <c:pt idx="52">
                  <c:v>1.7350000000000003</c:v>
                </c:pt>
                <c:pt idx="53">
                  <c:v>1.7680000000000007</c:v>
                </c:pt>
                <c:pt idx="54">
                  <c:v>1.8020000000000005</c:v>
                </c:pt>
                <c:pt idx="55">
                  <c:v>1.8350000000000009</c:v>
                </c:pt>
                <c:pt idx="56">
                  <c:v>1.8690000000000007</c:v>
                </c:pt>
                <c:pt idx="57">
                  <c:v>1.9020000000000001</c:v>
                </c:pt>
                <c:pt idx="58">
                  <c:v>1.9350000000000005</c:v>
                </c:pt>
                <c:pt idx="59">
                  <c:v>1.9690000000000003</c:v>
                </c:pt>
                <c:pt idx="60">
                  <c:v>2.0020000000000007</c:v>
                </c:pt>
                <c:pt idx="61">
                  <c:v>2.0350000000000001</c:v>
                </c:pt>
                <c:pt idx="62">
                  <c:v>2.0690000000000008</c:v>
                </c:pt>
                <c:pt idx="63">
                  <c:v>2.1020000000000003</c:v>
                </c:pt>
                <c:pt idx="64">
                  <c:v>2.1350000000000007</c:v>
                </c:pt>
                <c:pt idx="65">
                  <c:v>2.1690000000000005</c:v>
                </c:pt>
                <c:pt idx="66">
                  <c:v>2.2020000000000008</c:v>
                </c:pt>
                <c:pt idx="67">
                  <c:v>2.2360000000000007</c:v>
                </c:pt>
                <c:pt idx="68">
                  <c:v>2.2690000000000001</c:v>
                </c:pt>
                <c:pt idx="69">
                  <c:v>2.3020000000000005</c:v>
                </c:pt>
                <c:pt idx="70">
                  <c:v>2.3360000000000003</c:v>
                </c:pt>
                <c:pt idx="71">
                  <c:v>2.3690000000000007</c:v>
                </c:pt>
                <c:pt idx="72">
                  <c:v>2.4020000000000001</c:v>
                </c:pt>
                <c:pt idx="73">
                  <c:v>2.4360000000000008</c:v>
                </c:pt>
                <c:pt idx="74">
                  <c:v>2.4690000000000003</c:v>
                </c:pt>
                <c:pt idx="75">
                  <c:v>2.5020000000000007</c:v>
                </c:pt>
                <c:pt idx="76">
                  <c:v>2.5360000000000005</c:v>
                </c:pt>
                <c:pt idx="77">
                  <c:v>2.5690000000000008</c:v>
                </c:pt>
                <c:pt idx="78">
                  <c:v>2.6030000000000006</c:v>
                </c:pt>
                <c:pt idx="79">
                  <c:v>2.6360000000000001</c:v>
                </c:pt>
                <c:pt idx="80">
                  <c:v>2.6690000000000005</c:v>
                </c:pt>
                <c:pt idx="81">
                  <c:v>2.7030000000000003</c:v>
                </c:pt>
                <c:pt idx="82">
                  <c:v>2.7360000000000007</c:v>
                </c:pt>
                <c:pt idx="83">
                  <c:v>2.7690000000000001</c:v>
                </c:pt>
                <c:pt idx="84">
                  <c:v>2.8030000000000008</c:v>
                </c:pt>
                <c:pt idx="85">
                  <c:v>2.8360000000000003</c:v>
                </c:pt>
                <c:pt idx="86">
                  <c:v>2.87</c:v>
                </c:pt>
                <c:pt idx="87">
                  <c:v>2.9030000000000005</c:v>
                </c:pt>
                <c:pt idx="88">
                  <c:v>2.9360000000000008</c:v>
                </c:pt>
                <c:pt idx="89">
                  <c:v>2.9700000000000006</c:v>
                </c:pt>
                <c:pt idx="90">
                  <c:v>3.0030000000000001</c:v>
                </c:pt>
                <c:pt idx="91">
                  <c:v>3.0360000000000005</c:v>
                </c:pt>
                <c:pt idx="92">
                  <c:v>3.0700000000000003</c:v>
                </c:pt>
                <c:pt idx="93">
                  <c:v>3.1030000000000006</c:v>
                </c:pt>
                <c:pt idx="94">
                  <c:v>3.1360000000000001</c:v>
                </c:pt>
                <c:pt idx="95">
                  <c:v>3.1700000000000008</c:v>
                </c:pt>
                <c:pt idx="96">
                  <c:v>3.2030000000000003</c:v>
                </c:pt>
                <c:pt idx="97">
                  <c:v>3.2370000000000001</c:v>
                </c:pt>
                <c:pt idx="98">
                  <c:v>3.2700000000000005</c:v>
                </c:pt>
                <c:pt idx="99">
                  <c:v>3.3030000000000008</c:v>
                </c:pt>
                <c:pt idx="100">
                  <c:v>3.3370000000000006</c:v>
                </c:pt>
                <c:pt idx="101">
                  <c:v>3.37</c:v>
                </c:pt>
                <c:pt idx="102">
                  <c:v>3.4030000000000005</c:v>
                </c:pt>
                <c:pt idx="103">
                  <c:v>3.4370000000000003</c:v>
                </c:pt>
                <c:pt idx="104">
                  <c:v>3.4700000000000006</c:v>
                </c:pt>
                <c:pt idx="105">
                  <c:v>3.5040000000000004</c:v>
                </c:pt>
                <c:pt idx="106">
                  <c:v>3.5370000000000008</c:v>
                </c:pt>
                <c:pt idx="107">
                  <c:v>3.5700000000000003</c:v>
                </c:pt>
                <c:pt idx="108">
                  <c:v>3.6040000000000001</c:v>
                </c:pt>
                <c:pt idx="109">
                  <c:v>3.6370000000000005</c:v>
                </c:pt>
                <c:pt idx="110">
                  <c:v>3.6700000000000008</c:v>
                </c:pt>
                <c:pt idx="111">
                  <c:v>3.7040000000000006</c:v>
                </c:pt>
                <c:pt idx="112">
                  <c:v>3.7370000000000001</c:v>
                </c:pt>
                <c:pt idx="113">
                  <c:v>3.7700000000000005</c:v>
                </c:pt>
                <c:pt idx="114">
                  <c:v>3.8040000000000003</c:v>
                </c:pt>
                <c:pt idx="115">
                  <c:v>3.8370000000000006</c:v>
                </c:pt>
                <c:pt idx="116">
                  <c:v>3.8710000000000004</c:v>
                </c:pt>
                <c:pt idx="117">
                  <c:v>3.9040000000000008</c:v>
                </c:pt>
                <c:pt idx="118">
                  <c:v>3.9370000000000003</c:v>
                </c:pt>
                <c:pt idx="119">
                  <c:v>3.9710000000000001</c:v>
                </c:pt>
                <c:pt idx="120">
                  <c:v>4.0039999999999996</c:v>
                </c:pt>
                <c:pt idx="121">
                  <c:v>4.0370000000000008</c:v>
                </c:pt>
                <c:pt idx="122">
                  <c:v>4.0709999999999997</c:v>
                </c:pt>
                <c:pt idx="123">
                  <c:v>4.104000000000001</c:v>
                </c:pt>
                <c:pt idx="124">
                  <c:v>4.1370000000000005</c:v>
                </c:pt>
                <c:pt idx="125">
                  <c:v>4.1710000000000012</c:v>
                </c:pt>
                <c:pt idx="126">
                  <c:v>4.2040000000000006</c:v>
                </c:pt>
                <c:pt idx="127">
                  <c:v>4.2380000000000013</c:v>
                </c:pt>
                <c:pt idx="128">
                  <c:v>4.2710000000000008</c:v>
                </c:pt>
                <c:pt idx="129">
                  <c:v>4.3040000000000003</c:v>
                </c:pt>
                <c:pt idx="130">
                  <c:v>4.338000000000001</c:v>
                </c:pt>
                <c:pt idx="131">
                  <c:v>4.3710000000000004</c:v>
                </c:pt>
                <c:pt idx="132">
                  <c:v>4.4039999999999999</c:v>
                </c:pt>
                <c:pt idx="133">
                  <c:v>4.4380000000000006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4.6050000000000004</c:v>
                </c:pt>
                <c:pt idx="139">
                  <c:v>4.6379999999999999</c:v>
                </c:pt>
                <c:pt idx="140">
                  <c:v>4.6710000000000012</c:v>
                </c:pt>
                <c:pt idx="141">
                  <c:v>4.7050000000000001</c:v>
                </c:pt>
                <c:pt idx="142">
                  <c:v>4.7380000000000013</c:v>
                </c:pt>
                <c:pt idx="143">
                  <c:v>4.7709999999999999</c:v>
                </c:pt>
              </c:numCache>
            </c:numRef>
          </c:xVal>
          <c:yVal>
            <c:numRef>
              <c:f>Plan1!$B$2:$B$145</c:f>
              <c:numCache>
                <c:formatCode>General</c:formatCode>
                <c:ptCount val="144"/>
                <c:pt idx="0">
                  <c:v>0</c:v>
                </c:pt>
                <c:pt idx="1">
                  <c:v>0.21064011834319524</c:v>
                </c:pt>
                <c:pt idx="2">
                  <c:v>0.45756674556213023</c:v>
                </c:pt>
                <c:pt idx="3">
                  <c:v>0.69033550295857982</c:v>
                </c:pt>
                <c:pt idx="4">
                  <c:v>0.92198946745562127</c:v>
                </c:pt>
                <c:pt idx="5">
                  <c:v>1.1470104142011834</c:v>
                </c:pt>
                <c:pt idx="6">
                  <c:v>1.4008487573964494</c:v>
                </c:pt>
                <c:pt idx="7">
                  <c:v>1.6789895857988164</c:v>
                </c:pt>
                <c:pt idx="8">
                  <c:v>1.8975447337278104</c:v>
                </c:pt>
                <c:pt idx="9">
                  <c:v>2.0921318343195265</c:v>
                </c:pt>
                <c:pt idx="10">
                  <c:v>2.3362157396449703</c:v>
                </c:pt>
                <c:pt idx="11">
                  <c:v>2.5825292307692305</c:v>
                </c:pt>
                <c:pt idx="12">
                  <c:v>2.8125667455621302</c:v>
                </c:pt>
                <c:pt idx="13">
                  <c:v>3.012783550295858</c:v>
                </c:pt>
                <c:pt idx="14">
                  <c:v>3.2571461538461537</c:v>
                </c:pt>
                <c:pt idx="15">
                  <c:v>3.5046859171597635</c:v>
                </c:pt>
                <c:pt idx="16">
                  <c:v>3.7269756213017744</c:v>
                </c:pt>
                <c:pt idx="17">
                  <c:v>3.9715611834319522</c:v>
                </c:pt>
                <c:pt idx="18">
                  <c:v>4.1987002366863901</c:v>
                </c:pt>
                <c:pt idx="19">
                  <c:v>4.4349805917159753</c:v>
                </c:pt>
                <c:pt idx="20">
                  <c:v>4.6692543195266261</c:v>
                </c:pt>
                <c:pt idx="21">
                  <c:v>4.9277747928994078</c:v>
                </c:pt>
                <c:pt idx="22">
                  <c:v>5.1425396449704133</c:v>
                </c:pt>
                <c:pt idx="23">
                  <c:v>5.3756428402366856</c:v>
                </c:pt>
                <c:pt idx="24">
                  <c:v>5.6565149112426028</c:v>
                </c:pt>
                <c:pt idx="25">
                  <c:v>5.865148402366863</c:v>
                </c:pt>
                <c:pt idx="26">
                  <c:v>6.0886643786982244</c:v>
                </c:pt>
                <c:pt idx="27">
                  <c:v>6.3461815384615381</c:v>
                </c:pt>
                <c:pt idx="28">
                  <c:v>6.6006330177514787</c:v>
                </c:pt>
                <c:pt idx="29">
                  <c:v>6.8070369230769225</c:v>
                </c:pt>
                <c:pt idx="30">
                  <c:v>7.0282118343195252</c:v>
                </c:pt>
                <c:pt idx="31">
                  <c:v>7.29776875739645</c:v>
                </c:pt>
                <c:pt idx="32">
                  <c:v>7.5402919526627228</c:v>
                </c:pt>
                <c:pt idx="33">
                  <c:v>7.7601291124260356</c:v>
                </c:pt>
                <c:pt idx="34">
                  <c:v>7.9996423668639052</c:v>
                </c:pt>
                <c:pt idx="35">
                  <c:v>8.2736584615384619</c:v>
                </c:pt>
                <c:pt idx="36">
                  <c:v>8.4967285207100591</c:v>
                </c:pt>
                <c:pt idx="37">
                  <c:v>8.7190182248520713</c:v>
                </c:pt>
                <c:pt idx="38">
                  <c:v>8.9926998816568045</c:v>
                </c:pt>
                <c:pt idx="39">
                  <c:v>9.2231275739644971</c:v>
                </c:pt>
                <c:pt idx="40">
                  <c:v>9.4556176331360948</c:v>
                </c:pt>
                <c:pt idx="41">
                  <c:v>9.6723333727810648</c:v>
                </c:pt>
                <c:pt idx="42">
                  <c:v>9.9538743195266264</c:v>
                </c:pt>
                <c:pt idx="43">
                  <c:v>10.175160710059171</c:v>
                </c:pt>
                <c:pt idx="44">
                  <c:v>10.395833964497042</c:v>
                </c:pt>
                <c:pt idx="45">
                  <c:v>10.627989585798815</c:v>
                </c:pt>
                <c:pt idx="46">
                  <c:v>10.896208757396449</c:v>
                </c:pt>
                <c:pt idx="47">
                  <c:v>11.120003431952663</c:v>
                </c:pt>
                <c:pt idx="48">
                  <c:v>11.3486474556213</c:v>
                </c:pt>
                <c:pt idx="49">
                  <c:v>11.616476449704141</c:v>
                </c:pt>
                <c:pt idx="50">
                  <c:v>11.853537159763315</c:v>
                </c:pt>
                <c:pt idx="51">
                  <c:v>12.076662958579881</c:v>
                </c:pt>
                <c:pt idx="52">
                  <c:v>12.314169585798815</c:v>
                </c:pt>
                <c:pt idx="53">
                  <c:v>12.582834674556214</c:v>
                </c:pt>
                <c:pt idx="54">
                  <c:v>12.81237053254438</c:v>
                </c:pt>
                <c:pt idx="55">
                  <c:v>13.045640946745563</c:v>
                </c:pt>
                <c:pt idx="56">
                  <c:v>13.314696213017752</c:v>
                </c:pt>
                <c:pt idx="57">
                  <c:v>13.563740946745561</c:v>
                </c:pt>
                <c:pt idx="58">
                  <c:v>13.789709467455621</c:v>
                </c:pt>
                <c:pt idx="59">
                  <c:v>14.025878343195266</c:v>
                </c:pt>
                <c:pt idx="60">
                  <c:v>14.288467810650888</c:v>
                </c:pt>
                <c:pt idx="61">
                  <c:v>14.527200710059173</c:v>
                </c:pt>
                <c:pt idx="62">
                  <c:v>14.753002011834321</c:v>
                </c:pt>
                <c:pt idx="63">
                  <c:v>15.003551715976332</c:v>
                </c:pt>
                <c:pt idx="64">
                  <c:v>15.263354201183432</c:v>
                </c:pt>
                <c:pt idx="65">
                  <c:v>15.499746035502959</c:v>
                </c:pt>
                <c:pt idx="66">
                  <c:v>15.739482248520709</c:v>
                </c:pt>
                <c:pt idx="67">
                  <c:v>16.010376923076922</c:v>
                </c:pt>
                <c:pt idx="68">
                  <c:v>16.248663905325444</c:v>
                </c:pt>
                <c:pt idx="69">
                  <c:v>16.479593254437869</c:v>
                </c:pt>
                <c:pt idx="70">
                  <c:v>16.716040828402367</c:v>
                </c:pt>
                <c:pt idx="71">
                  <c:v>16.973056331360947</c:v>
                </c:pt>
                <c:pt idx="72">
                  <c:v>17.205379171597635</c:v>
                </c:pt>
                <c:pt idx="73">
                  <c:v>17.447512189349112</c:v>
                </c:pt>
                <c:pt idx="74">
                  <c:v>17.698396331360946</c:v>
                </c:pt>
                <c:pt idx="75">
                  <c:v>17.934788165680473</c:v>
                </c:pt>
                <c:pt idx="76">
                  <c:v>18.168225798816568</c:v>
                </c:pt>
                <c:pt idx="77">
                  <c:v>18.409522721893488</c:v>
                </c:pt>
                <c:pt idx="78">
                  <c:v>18.661298698224851</c:v>
                </c:pt>
                <c:pt idx="79">
                  <c:v>18.890165680473373</c:v>
                </c:pt>
                <c:pt idx="80">
                  <c:v>19.114573491124258</c:v>
                </c:pt>
                <c:pt idx="81">
                  <c:v>19.373539881656804</c:v>
                </c:pt>
                <c:pt idx="82">
                  <c:v>19.609653017751477</c:v>
                </c:pt>
                <c:pt idx="83">
                  <c:v>19.830493491124258</c:v>
                </c:pt>
                <c:pt idx="84">
                  <c:v>20.069449349112425</c:v>
                </c:pt>
                <c:pt idx="85">
                  <c:v>20.324458224852069</c:v>
                </c:pt>
                <c:pt idx="86">
                  <c:v>20.551430059171597</c:v>
                </c:pt>
                <c:pt idx="87">
                  <c:v>20.782080710059169</c:v>
                </c:pt>
                <c:pt idx="88">
                  <c:v>21.035250177514794</c:v>
                </c:pt>
                <c:pt idx="89">
                  <c:v>21.275488047337276</c:v>
                </c:pt>
                <c:pt idx="90">
                  <c:v>21.50312875739645</c:v>
                </c:pt>
                <c:pt idx="91">
                  <c:v>21.731717041420119</c:v>
                </c:pt>
                <c:pt idx="92">
                  <c:v>21.988565325443787</c:v>
                </c:pt>
                <c:pt idx="93">
                  <c:v>22.226685088757396</c:v>
                </c:pt>
                <c:pt idx="94">
                  <c:v>22.451650295857988</c:v>
                </c:pt>
                <c:pt idx="95">
                  <c:v>22.684196094674554</c:v>
                </c:pt>
                <c:pt idx="96">
                  <c:v>22.938759053254437</c:v>
                </c:pt>
                <c:pt idx="97">
                  <c:v>23.173478698224852</c:v>
                </c:pt>
                <c:pt idx="98">
                  <c:v>23.402680118343195</c:v>
                </c:pt>
                <c:pt idx="99">
                  <c:v>23.632327455621301</c:v>
                </c:pt>
                <c:pt idx="100">
                  <c:v>23.888339644970412</c:v>
                </c:pt>
                <c:pt idx="101">
                  <c:v>24.116760710059172</c:v>
                </c:pt>
                <c:pt idx="102">
                  <c:v>24.348693372781064</c:v>
                </c:pt>
                <c:pt idx="103">
                  <c:v>24.58764923076923</c:v>
                </c:pt>
                <c:pt idx="104">
                  <c:v>24.823093491124261</c:v>
                </c:pt>
                <c:pt idx="105">
                  <c:v>25.047278343195266</c:v>
                </c:pt>
                <c:pt idx="106">
                  <c:v>25.279099526627217</c:v>
                </c:pt>
                <c:pt idx="107">
                  <c:v>25.515435621301776</c:v>
                </c:pt>
                <c:pt idx="108">
                  <c:v>25.749988047337276</c:v>
                </c:pt>
                <c:pt idx="109">
                  <c:v>25.98598970414201</c:v>
                </c:pt>
                <c:pt idx="110">
                  <c:v>26.209617159763315</c:v>
                </c:pt>
                <c:pt idx="111">
                  <c:v>26.42861822485207</c:v>
                </c:pt>
                <c:pt idx="112">
                  <c:v>26.654865443786981</c:v>
                </c:pt>
                <c:pt idx="113">
                  <c:v>26.868849940828401</c:v>
                </c:pt>
                <c:pt idx="114">
                  <c:v>27.075421065088754</c:v>
                </c:pt>
                <c:pt idx="115">
                  <c:v>27.267276923076921</c:v>
                </c:pt>
                <c:pt idx="116">
                  <c:v>27.487114082840236</c:v>
                </c:pt>
                <c:pt idx="117">
                  <c:v>27.701767455621301</c:v>
                </c:pt>
                <c:pt idx="118">
                  <c:v>27.911069822485207</c:v>
                </c:pt>
                <c:pt idx="119">
                  <c:v>28.128342958579882</c:v>
                </c:pt>
                <c:pt idx="120">
                  <c:v>28.361223195266273</c:v>
                </c:pt>
                <c:pt idx="121">
                  <c:v>28.579834082840232</c:v>
                </c:pt>
                <c:pt idx="122">
                  <c:v>28.812714319526624</c:v>
                </c:pt>
                <c:pt idx="123">
                  <c:v>29.032328520710056</c:v>
                </c:pt>
                <c:pt idx="124">
                  <c:v>29.255342840236683</c:v>
                </c:pt>
                <c:pt idx="125">
                  <c:v>29.4866623668639</c:v>
                </c:pt>
                <c:pt idx="126">
                  <c:v>29.71892946745562</c:v>
                </c:pt>
                <c:pt idx="127">
                  <c:v>29.944842248520708</c:v>
                </c:pt>
                <c:pt idx="128">
                  <c:v>30.189873727810646</c:v>
                </c:pt>
                <c:pt idx="129">
                  <c:v>30.434849467455614</c:v>
                </c:pt>
                <c:pt idx="130">
                  <c:v>30.657250650887569</c:v>
                </c:pt>
                <c:pt idx="131">
                  <c:v>30.895258934911237</c:v>
                </c:pt>
                <c:pt idx="132">
                  <c:v>31.152385917159759</c:v>
                </c:pt>
                <c:pt idx="133">
                  <c:v>31.3983649704142</c:v>
                </c:pt>
                <c:pt idx="134">
                  <c:v>31.642671834319518</c:v>
                </c:pt>
                <c:pt idx="135">
                  <c:v>31.896064260355026</c:v>
                </c:pt>
                <c:pt idx="136">
                  <c:v>32.164673609467449</c:v>
                </c:pt>
                <c:pt idx="137">
                  <c:v>32.386517396449698</c:v>
                </c:pt>
                <c:pt idx="138">
                  <c:v>32.637735976331356</c:v>
                </c:pt>
                <c:pt idx="139">
                  <c:v>32.893580946745558</c:v>
                </c:pt>
                <c:pt idx="140">
                  <c:v>33.126907100591708</c:v>
                </c:pt>
                <c:pt idx="141">
                  <c:v>33.766798224852067</c:v>
                </c:pt>
                <c:pt idx="142">
                  <c:v>34.287852426035499</c:v>
                </c:pt>
                <c:pt idx="143">
                  <c:v>34.407413964497032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45°C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Plan1!$A$2:$A$145</c:f>
              <c:numCache>
                <c:formatCode>General</c:formatCode>
                <c:ptCount val="144"/>
                <c:pt idx="0">
                  <c:v>0</c:v>
                </c:pt>
                <c:pt idx="1">
                  <c:v>3.3000000000000362E-2</c:v>
                </c:pt>
                <c:pt idx="2">
                  <c:v>6.7000000000000171E-2</c:v>
                </c:pt>
                <c:pt idx="3">
                  <c:v>0.10000000000000053</c:v>
                </c:pt>
                <c:pt idx="4">
                  <c:v>0.13300000000000001</c:v>
                </c:pt>
                <c:pt idx="5">
                  <c:v>0.1670000000000007</c:v>
                </c:pt>
                <c:pt idx="6">
                  <c:v>0.20000000000000018</c:v>
                </c:pt>
                <c:pt idx="7">
                  <c:v>0.23400000000000087</c:v>
                </c:pt>
                <c:pt idx="8">
                  <c:v>0.26700000000000035</c:v>
                </c:pt>
                <c:pt idx="9">
                  <c:v>0.30000000000000071</c:v>
                </c:pt>
                <c:pt idx="10">
                  <c:v>0.33400000000000052</c:v>
                </c:pt>
                <c:pt idx="11">
                  <c:v>0.36700000000000088</c:v>
                </c:pt>
                <c:pt idx="12">
                  <c:v>0.40000000000000036</c:v>
                </c:pt>
                <c:pt idx="13">
                  <c:v>0.43400000000000016</c:v>
                </c:pt>
                <c:pt idx="14">
                  <c:v>0.46700000000000053</c:v>
                </c:pt>
                <c:pt idx="15">
                  <c:v>0.5</c:v>
                </c:pt>
                <c:pt idx="16">
                  <c:v>0.5340000000000007</c:v>
                </c:pt>
                <c:pt idx="17">
                  <c:v>0.56700000000000017</c:v>
                </c:pt>
                <c:pt idx="18">
                  <c:v>0.60100000000000087</c:v>
                </c:pt>
                <c:pt idx="19">
                  <c:v>0.63400000000000034</c:v>
                </c:pt>
                <c:pt idx="20">
                  <c:v>0.6670000000000007</c:v>
                </c:pt>
                <c:pt idx="21">
                  <c:v>0.70100000000000051</c:v>
                </c:pt>
                <c:pt idx="22">
                  <c:v>0.73400000000000087</c:v>
                </c:pt>
                <c:pt idx="23">
                  <c:v>0.76700000000000035</c:v>
                </c:pt>
                <c:pt idx="24">
                  <c:v>0.80100000000000016</c:v>
                </c:pt>
                <c:pt idx="25">
                  <c:v>0.83400000000000052</c:v>
                </c:pt>
                <c:pt idx="26">
                  <c:v>0.86800000000000033</c:v>
                </c:pt>
                <c:pt idx="27">
                  <c:v>0.90100000000000069</c:v>
                </c:pt>
                <c:pt idx="28">
                  <c:v>0.93400000000000016</c:v>
                </c:pt>
                <c:pt idx="29">
                  <c:v>0.96800000000000086</c:v>
                </c:pt>
                <c:pt idx="30">
                  <c:v>1.0010000000000003</c:v>
                </c:pt>
                <c:pt idx="31">
                  <c:v>1.0340000000000007</c:v>
                </c:pt>
                <c:pt idx="32">
                  <c:v>1.0680000000000005</c:v>
                </c:pt>
                <c:pt idx="33">
                  <c:v>1.1010000000000009</c:v>
                </c:pt>
                <c:pt idx="34">
                  <c:v>1.1340000000000003</c:v>
                </c:pt>
                <c:pt idx="35">
                  <c:v>1.1680000000000001</c:v>
                </c:pt>
                <c:pt idx="36">
                  <c:v>1.2010000000000005</c:v>
                </c:pt>
                <c:pt idx="37">
                  <c:v>1.2350000000000003</c:v>
                </c:pt>
                <c:pt idx="38">
                  <c:v>1.2680000000000007</c:v>
                </c:pt>
                <c:pt idx="39">
                  <c:v>1.3010000000000002</c:v>
                </c:pt>
                <c:pt idx="40">
                  <c:v>1.3350000000000009</c:v>
                </c:pt>
                <c:pt idx="41">
                  <c:v>1.3680000000000003</c:v>
                </c:pt>
                <c:pt idx="42">
                  <c:v>1.4010000000000007</c:v>
                </c:pt>
                <c:pt idx="43">
                  <c:v>1.4350000000000005</c:v>
                </c:pt>
                <c:pt idx="44">
                  <c:v>1.4680000000000009</c:v>
                </c:pt>
                <c:pt idx="45">
                  <c:v>1.5020000000000007</c:v>
                </c:pt>
                <c:pt idx="46">
                  <c:v>1.5350000000000001</c:v>
                </c:pt>
                <c:pt idx="47">
                  <c:v>1.5680000000000005</c:v>
                </c:pt>
                <c:pt idx="48">
                  <c:v>1.6020000000000003</c:v>
                </c:pt>
                <c:pt idx="49">
                  <c:v>1.6350000000000007</c:v>
                </c:pt>
                <c:pt idx="50">
                  <c:v>1.6680000000000001</c:v>
                </c:pt>
                <c:pt idx="51">
                  <c:v>1.7020000000000008</c:v>
                </c:pt>
                <c:pt idx="52">
                  <c:v>1.7350000000000003</c:v>
                </c:pt>
                <c:pt idx="53">
                  <c:v>1.7680000000000007</c:v>
                </c:pt>
                <c:pt idx="54">
                  <c:v>1.8020000000000005</c:v>
                </c:pt>
                <c:pt idx="55">
                  <c:v>1.8350000000000009</c:v>
                </c:pt>
                <c:pt idx="56">
                  <c:v>1.8690000000000007</c:v>
                </c:pt>
                <c:pt idx="57">
                  <c:v>1.9020000000000001</c:v>
                </c:pt>
                <c:pt idx="58">
                  <c:v>1.9350000000000005</c:v>
                </c:pt>
                <c:pt idx="59">
                  <c:v>1.9690000000000003</c:v>
                </c:pt>
                <c:pt idx="60">
                  <c:v>2.0020000000000007</c:v>
                </c:pt>
                <c:pt idx="61">
                  <c:v>2.0350000000000001</c:v>
                </c:pt>
                <c:pt idx="62">
                  <c:v>2.0690000000000008</c:v>
                </c:pt>
                <c:pt idx="63">
                  <c:v>2.1020000000000003</c:v>
                </c:pt>
                <c:pt idx="64">
                  <c:v>2.1350000000000007</c:v>
                </c:pt>
                <c:pt idx="65">
                  <c:v>2.1690000000000005</c:v>
                </c:pt>
                <c:pt idx="66">
                  <c:v>2.2020000000000008</c:v>
                </c:pt>
                <c:pt idx="67">
                  <c:v>2.2360000000000007</c:v>
                </c:pt>
                <c:pt idx="68">
                  <c:v>2.2690000000000001</c:v>
                </c:pt>
                <c:pt idx="69">
                  <c:v>2.3020000000000005</c:v>
                </c:pt>
                <c:pt idx="70">
                  <c:v>2.3360000000000003</c:v>
                </c:pt>
                <c:pt idx="71">
                  <c:v>2.3690000000000007</c:v>
                </c:pt>
                <c:pt idx="72">
                  <c:v>2.4020000000000001</c:v>
                </c:pt>
                <c:pt idx="73">
                  <c:v>2.4360000000000008</c:v>
                </c:pt>
                <c:pt idx="74">
                  <c:v>2.4690000000000003</c:v>
                </c:pt>
                <c:pt idx="75">
                  <c:v>2.5020000000000007</c:v>
                </c:pt>
                <c:pt idx="76">
                  <c:v>2.5360000000000005</c:v>
                </c:pt>
                <c:pt idx="77">
                  <c:v>2.5690000000000008</c:v>
                </c:pt>
                <c:pt idx="78">
                  <c:v>2.6030000000000006</c:v>
                </c:pt>
                <c:pt idx="79">
                  <c:v>2.6360000000000001</c:v>
                </c:pt>
                <c:pt idx="80">
                  <c:v>2.6690000000000005</c:v>
                </c:pt>
                <c:pt idx="81">
                  <c:v>2.7030000000000003</c:v>
                </c:pt>
                <c:pt idx="82">
                  <c:v>2.7360000000000007</c:v>
                </c:pt>
                <c:pt idx="83">
                  <c:v>2.7690000000000001</c:v>
                </c:pt>
                <c:pt idx="84">
                  <c:v>2.8030000000000008</c:v>
                </c:pt>
                <c:pt idx="85">
                  <c:v>2.8360000000000003</c:v>
                </c:pt>
                <c:pt idx="86">
                  <c:v>2.87</c:v>
                </c:pt>
                <c:pt idx="87">
                  <c:v>2.9030000000000005</c:v>
                </c:pt>
                <c:pt idx="88">
                  <c:v>2.9360000000000008</c:v>
                </c:pt>
                <c:pt idx="89">
                  <c:v>2.9700000000000006</c:v>
                </c:pt>
                <c:pt idx="90">
                  <c:v>3.0030000000000001</c:v>
                </c:pt>
                <c:pt idx="91">
                  <c:v>3.0360000000000005</c:v>
                </c:pt>
                <c:pt idx="92">
                  <c:v>3.0700000000000003</c:v>
                </c:pt>
                <c:pt idx="93">
                  <c:v>3.1030000000000006</c:v>
                </c:pt>
                <c:pt idx="94">
                  <c:v>3.1360000000000001</c:v>
                </c:pt>
                <c:pt idx="95">
                  <c:v>3.1700000000000008</c:v>
                </c:pt>
                <c:pt idx="96">
                  <c:v>3.2030000000000003</c:v>
                </c:pt>
                <c:pt idx="97">
                  <c:v>3.2370000000000001</c:v>
                </c:pt>
                <c:pt idx="98">
                  <c:v>3.2700000000000005</c:v>
                </c:pt>
                <c:pt idx="99">
                  <c:v>3.3030000000000008</c:v>
                </c:pt>
                <c:pt idx="100">
                  <c:v>3.3370000000000006</c:v>
                </c:pt>
                <c:pt idx="101">
                  <c:v>3.37</c:v>
                </c:pt>
                <c:pt idx="102">
                  <c:v>3.4030000000000005</c:v>
                </c:pt>
                <c:pt idx="103">
                  <c:v>3.4370000000000003</c:v>
                </c:pt>
                <c:pt idx="104">
                  <c:v>3.4700000000000006</c:v>
                </c:pt>
                <c:pt idx="105">
                  <c:v>3.5040000000000004</c:v>
                </c:pt>
                <c:pt idx="106">
                  <c:v>3.5370000000000008</c:v>
                </c:pt>
                <c:pt idx="107">
                  <c:v>3.5700000000000003</c:v>
                </c:pt>
                <c:pt idx="108">
                  <c:v>3.6040000000000001</c:v>
                </c:pt>
                <c:pt idx="109">
                  <c:v>3.6370000000000005</c:v>
                </c:pt>
                <c:pt idx="110">
                  <c:v>3.6700000000000008</c:v>
                </c:pt>
                <c:pt idx="111">
                  <c:v>3.7040000000000006</c:v>
                </c:pt>
                <c:pt idx="112">
                  <c:v>3.7370000000000001</c:v>
                </c:pt>
                <c:pt idx="113">
                  <c:v>3.7700000000000005</c:v>
                </c:pt>
                <c:pt idx="114">
                  <c:v>3.8040000000000003</c:v>
                </c:pt>
                <c:pt idx="115">
                  <c:v>3.8370000000000006</c:v>
                </c:pt>
                <c:pt idx="116">
                  <c:v>3.8710000000000004</c:v>
                </c:pt>
                <c:pt idx="117">
                  <c:v>3.9040000000000008</c:v>
                </c:pt>
                <c:pt idx="118">
                  <c:v>3.9370000000000003</c:v>
                </c:pt>
                <c:pt idx="119">
                  <c:v>3.9710000000000001</c:v>
                </c:pt>
                <c:pt idx="120">
                  <c:v>4.0039999999999996</c:v>
                </c:pt>
                <c:pt idx="121">
                  <c:v>4.0370000000000008</c:v>
                </c:pt>
                <c:pt idx="122">
                  <c:v>4.0709999999999997</c:v>
                </c:pt>
                <c:pt idx="123">
                  <c:v>4.104000000000001</c:v>
                </c:pt>
                <c:pt idx="124">
                  <c:v>4.1370000000000005</c:v>
                </c:pt>
                <c:pt idx="125">
                  <c:v>4.1710000000000012</c:v>
                </c:pt>
                <c:pt idx="126">
                  <c:v>4.2040000000000006</c:v>
                </c:pt>
                <c:pt idx="127">
                  <c:v>4.2380000000000013</c:v>
                </c:pt>
                <c:pt idx="128">
                  <c:v>4.2710000000000008</c:v>
                </c:pt>
                <c:pt idx="129">
                  <c:v>4.3040000000000003</c:v>
                </c:pt>
                <c:pt idx="130">
                  <c:v>4.338000000000001</c:v>
                </c:pt>
                <c:pt idx="131">
                  <c:v>4.3710000000000004</c:v>
                </c:pt>
                <c:pt idx="132">
                  <c:v>4.4039999999999999</c:v>
                </c:pt>
                <c:pt idx="133">
                  <c:v>4.4380000000000006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4.6050000000000004</c:v>
                </c:pt>
                <c:pt idx="139">
                  <c:v>4.6379999999999999</c:v>
                </c:pt>
                <c:pt idx="140">
                  <c:v>4.6710000000000012</c:v>
                </c:pt>
                <c:pt idx="141">
                  <c:v>4.7050000000000001</c:v>
                </c:pt>
                <c:pt idx="142">
                  <c:v>4.7380000000000013</c:v>
                </c:pt>
                <c:pt idx="143">
                  <c:v>4.7709999999999999</c:v>
                </c:pt>
              </c:numCache>
            </c:numRef>
          </c:xVal>
          <c:yVal>
            <c:numRef>
              <c:f>Plan1!$C$2:$C$145</c:f>
              <c:numCache>
                <c:formatCode>General</c:formatCode>
                <c:ptCount val="144"/>
                <c:pt idx="0">
                  <c:v>0</c:v>
                </c:pt>
                <c:pt idx="1">
                  <c:v>0.17630449704142009</c:v>
                </c:pt>
                <c:pt idx="2">
                  <c:v>0.35088106508875738</c:v>
                </c:pt>
                <c:pt idx="3">
                  <c:v>0.5164278106508875</c:v>
                </c:pt>
                <c:pt idx="4">
                  <c:v>0.72790402366863893</c:v>
                </c:pt>
                <c:pt idx="5">
                  <c:v>0.91156615384615391</c:v>
                </c:pt>
                <c:pt idx="6">
                  <c:v>1.0830213017751478</c:v>
                </c:pt>
                <c:pt idx="7">
                  <c:v>1.2714213017751479</c:v>
                </c:pt>
                <c:pt idx="8">
                  <c:v>1.4723069822485206</c:v>
                </c:pt>
                <c:pt idx="9">
                  <c:v>1.6531821301775149</c:v>
                </c:pt>
                <c:pt idx="10">
                  <c:v>1.8441461538461539</c:v>
                </c:pt>
                <c:pt idx="11">
                  <c:v>2.0401267455621301</c:v>
                </c:pt>
                <c:pt idx="12">
                  <c:v>2.2212248520710061</c:v>
                </c:pt>
                <c:pt idx="13">
                  <c:v>2.3662594082840234</c:v>
                </c:pt>
                <c:pt idx="14">
                  <c:v>2.5708239053254438</c:v>
                </c:pt>
                <c:pt idx="15">
                  <c:v>2.783080473372781</c:v>
                </c:pt>
                <c:pt idx="16">
                  <c:v>2.9662966863905322</c:v>
                </c:pt>
                <c:pt idx="17">
                  <c:v>3.1276072189349113</c:v>
                </c:pt>
                <c:pt idx="18">
                  <c:v>3.325817396449704</c:v>
                </c:pt>
                <c:pt idx="19">
                  <c:v>3.5511170414201185</c:v>
                </c:pt>
                <c:pt idx="20">
                  <c:v>3.7183917159763316</c:v>
                </c:pt>
                <c:pt idx="21">
                  <c:v>3.9042276923076917</c:v>
                </c:pt>
                <c:pt idx="22">
                  <c:v>4.11514650887574</c:v>
                </c:pt>
                <c:pt idx="23">
                  <c:v>4.3139140828402365</c:v>
                </c:pt>
                <c:pt idx="24">
                  <c:v>4.4884349112426039</c:v>
                </c:pt>
                <c:pt idx="25">
                  <c:v>4.6768349112426035</c:v>
                </c:pt>
                <c:pt idx="26">
                  <c:v>4.8699727810650888</c:v>
                </c:pt>
                <c:pt idx="27">
                  <c:v>5.074481538461538</c:v>
                </c:pt>
                <c:pt idx="28">
                  <c:v>5.2613208284023667</c:v>
                </c:pt>
                <c:pt idx="29">
                  <c:v>5.4684493491124258</c:v>
                </c:pt>
                <c:pt idx="30">
                  <c:v>5.6412422485207099</c:v>
                </c:pt>
                <c:pt idx="31">
                  <c:v>5.819720591715976</c:v>
                </c:pt>
                <c:pt idx="32">
                  <c:v>6.0177078106508874</c:v>
                </c:pt>
                <c:pt idx="33">
                  <c:v>6.2126293491124258</c:v>
                </c:pt>
                <c:pt idx="34">
                  <c:v>6.3950652071005907</c:v>
                </c:pt>
                <c:pt idx="35">
                  <c:v>6.5628972781065089</c:v>
                </c:pt>
                <c:pt idx="36">
                  <c:v>6.7553662721893488</c:v>
                </c:pt>
                <c:pt idx="37">
                  <c:v>6.9663965680473368</c:v>
                </c:pt>
                <c:pt idx="38">
                  <c:v>7.1519538461538463</c:v>
                </c:pt>
                <c:pt idx="39">
                  <c:v>7.3332191715976336</c:v>
                </c:pt>
                <c:pt idx="40">
                  <c:v>7.5092449704142004</c:v>
                </c:pt>
                <c:pt idx="41">
                  <c:v>7.7280230769230771</c:v>
                </c:pt>
                <c:pt idx="42">
                  <c:v>7.9257315976331357</c:v>
                </c:pt>
                <c:pt idx="43">
                  <c:v>8.105213254437869</c:v>
                </c:pt>
                <c:pt idx="44">
                  <c:v>8.2867015384615392</c:v>
                </c:pt>
                <c:pt idx="45">
                  <c:v>8.4653471005917158</c:v>
                </c:pt>
                <c:pt idx="46">
                  <c:v>8.6564783431952659</c:v>
                </c:pt>
                <c:pt idx="47">
                  <c:v>8.8706300591715976</c:v>
                </c:pt>
                <c:pt idx="48">
                  <c:v>9.0632105325443781</c:v>
                </c:pt>
                <c:pt idx="49">
                  <c:v>9.2616436686390529</c:v>
                </c:pt>
                <c:pt idx="50">
                  <c:v>9.4356071005917155</c:v>
                </c:pt>
                <c:pt idx="51">
                  <c:v>9.648755502958581</c:v>
                </c:pt>
                <c:pt idx="52">
                  <c:v>9.8425622485207089</c:v>
                </c:pt>
                <c:pt idx="53">
                  <c:v>10.031017988165679</c:v>
                </c:pt>
                <c:pt idx="54">
                  <c:v>10.224768994082838</c:v>
                </c:pt>
                <c:pt idx="55">
                  <c:v>10.397840591715976</c:v>
                </c:pt>
                <c:pt idx="56">
                  <c:v>10.590309585798817</c:v>
                </c:pt>
                <c:pt idx="57">
                  <c:v>10.801228402366863</c:v>
                </c:pt>
                <c:pt idx="58">
                  <c:v>10.985949585798815</c:v>
                </c:pt>
                <c:pt idx="59">
                  <c:v>11.180759644970413</c:v>
                </c:pt>
                <c:pt idx="60">
                  <c:v>11.354778816568048</c:v>
                </c:pt>
                <c:pt idx="61">
                  <c:v>11.560848284023669</c:v>
                </c:pt>
                <c:pt idx="62">
                  <c:v>11.75231396449704</c:v>
                </c:pt>
                <c:pt idx="63">
                  <c:v>11.939989349112427</c:v>
                </c:pt>
                <c:pt idx="64">
                  <c:v>12.132848520710057</c:v>
                </c:pt>
                <c:pt idx="65">
                  <c:v>12.325707692307692</c:v>
                </c:pt>
                <c:pt idx="66">
                  <c:v>12.521744023668639</c:v>
                </c:pt>
                <c:pt idx="67">
                  <c:v>12.708081656804733</c:v>
                </c:pt>
                <c:pt idx="68">
                  <c:v>12.899101420118342</c:v>
                </c:pt>
                <c:pt idx="69">
                  <c:v>13.108515266272189</c:v>
                </c:pt>
                <c:pt idx="70">
                  <c:v>13.295131597633135</c:v>
                </c:pt>
                <c:pt idx="71">
                  <c:v>13.483587337278106</c:v>
                </c:pt>
                <c:pt idx="72">
                  <c:v>13.678731834319526</c:v>
                </c:pt>
                <c:pt idx="73">
                  <c:v>13.868358106508875</c:v>
                </c:pt>
                <c:pt idx="74">
                  <c:v>14.074093136094675</c:v>
                </c:pt>
                <c:pt idx="75">
                  <c:v>14.249059881656803</c:v>
                </c:pt>
                <c:pt idx="76">
                  <c:v>14.450447218934912</c:v>
                </c:pt>
                <c:pt idx="77">
                  <c:v>14.638847218934911</c:v>
                </c:pt>
                <c:pt idx="78">
                  <c:v>14.846700355029585</c:v>
                </c:pt>
                <c:pt idx="79">
                  <c:v>15.034542958579882</c:v>
                </c:pt>
                <c:pt idx="80">
                  <c:v>15.214303313609465</c:v>
                </c:pt>
                <c:pt idx="81">
                  <c:v>15.410729822485205</c:v>
                </c:pt>
                <c:pt idx="82">
                  <c:v>15.600579053254435</c:v>
                </c:pt>
                <c:pt idx="83">
                  <c:v>15.807038698224851</c:v>
                </c:pt>
                <c:pt idx="84">
                  <c:v>15.992205798816567</c:v>
                </c:pt>
                <c:pt idx="85">
                  <c:v>16.173415384615385</c:v>
                </c:pt>
                <c:pt idx="86">
                  <c:v>16.367333609467455</c:v>
                </c:pt>
                <c:pt idx="87">
                  <c:v>16.547818579881657</c:v>
                </c:pt>
                <c:pt idx="88">
                  <c:v>16.753051952662723</c:v>
                </c:pt>
                <c:pt idx="89">
                  <c:v>16.942511005917162</c:v>
                </c:pt>
                <c:pt idx="90">
                  <c:v>17.125002603550296</c:v>
                </c:pt>
                <c:pt idx="91">
                  <c:v>17.319143786982245</c:v>
                </c:pt>
                <c:pt idx="92">
                  <c:v>17.516796568047337</c:v>
                </c:pt>
                <c:pt idx="93">
                  <c:v>17.71667893491124</c:v>
                </c:pt>
                <c:pt idx="94">
                  <c:v>17.905636331360949</c:v>
                </c:pt>
                <c:pt idx="95">
                  <c:v>18.095485562130179</c:v>
                </c:pt>
                <c:pt idx="96">
                  <c:v>18.280429704142012</c:v>
                </c:pt>
                <c:pt idx="97">
                  <c:v>18.470278934911242</c:v>
                </c:pt>
                <c:pt idx="98">
                  <c:v>18.666092307692306</c:v>
                </c:pt>
                <c:pt idx="99">
                  <c:v>18.864692662721893</c:v>
                </c:pt>
                <c:pt idx="100">
                  <c:v>19.041164378698223</c:v>
                </c:pt>
                <c:pt idx="101">
                  <c:v>19.224715029585798</c:v>
                </c:pt>
                <c:pt idx="102">
                  <c:v>19.427774556213016</c:v>
                </c:pt>
                <c:pt idx="103">
                  <c:v>19.622138698224852</c:v>
                </c:pt>
                <c:pt idx="104">
                  <c:v>19.809646863905325</c:v>
                </c:pt>
                <c:pt idx="105">
                  <c:v>19.990187573964494</c:v>
                </c:pt>
                <c:pt idx="106">
                  <c:v>20.174574319526624</c:v>
                </c:pt>
                <c:pt idx="107">
                  <c:v>20.363420236686391</c:v>
                </c:pt>
                <c:pt idx="108">
                  <c:v>20.554607218934912</c:v>
                </c:pt>
                <c:pt idx="109">
                  <c:v>20.752650177514791</c:v>
                </c:pt>
                <c:pt idx="110">
                  <c:v>20.932967928994081</c:v>
                </c:pt>
                <c:pt idx="111">
                  <c:v>21.118079289940827</c:v>
                </c:pt>
                <c:pt idx="112">
                  <c:v>21.299344615384616</c:v>
                </c:pt>
                <c:pt idx="113">
                  <c:v>21.491980828402365</c:v>
                </c:pt>
                <c:pt idx="114">
                  <c:v>21.673023195266271</c:v>
                </c:pt>
                <c:pt idx="115">
                  <c:v>21.857967337278104</c:v>
                </c:pt>
                <c:pt idx="116">
                  <c:v>22.032822603550294</c:v>
                </c:pt>
                <c:pt idx="117">
                  <c:v>22.218770059171597</c:v>
                </c:pt>
                <c:pt idx="118">
                  <c:v>22.397304142011834</c:v>
                </c:pt>
                <c:pt idx="119">
                  <c:v>22.579015384615381</c:v>
                </c:pt>
                <c:pt idx="120">
                  <c:v>22.773323786982246</c:v>
                </c:pt>
                <c:pt idx="121">
                  <c:v>22.950575857988163</c:v>
                </c:pt>
                <c:pt idx="122">
                  <c:v>23.12888698224852</c:v>
                </c:pt>
                <c:pt idx="123">
                  <c:v>23.324031479289943</c:v>
                </c:pt>
                <c:pt idx="124">
                  <c:v>23.502342603550293</c:v>
                </c:pt>
                <c:pt idx="125">
                  <c:v>23.693250887573964</c:v>
                </c:pt>
                <c:pt idx="126">
                  <c:v>23.863591242603547</c:v>
                </c:pt>
                <c:pt idx="127">
                  <c:v>24.057620946745562</c:v>
                </c:pt>
                <c:pt idx="128">
                  <c:v>24.2352074556213</c:v>
                </c:pt>
                <c:pt idx="129">
                  <c:v>24.409449585798814</c:v>
                </c:pt>
                <c:pt idx="130">
                  <c:v>24.619420828402365</c:v>
                </c:pt>
                <c:pt idx="131">
                  <c:v>24.772649112426034</c:v>
                </c:pt>
                <c:pt idx="132">
                  <c:v>24.958931005917158</c:v>
                </c:pt>
                <c:pt idx="133">
                  <c:v>25.1434849704142</c:v>
                </c:pt>
                <c:pt idx="134">
                  <c:v>25.324415857988164</c:v>
                </c:pt>
                <c:pt idx="135">
                  <c:v>25.501054792899406</c:v>
                </c:pt>
                <c:pt idx="136">
                  <c:v>25.674014911242601</c:v>
                </c:pt>
                <c:pt idx="137">
                  <c:v>25.8524375147929</c:v>
                </c:pt>
                <c:pt idx="138">
                  <c:v>26.014974319526626</c:v>
                </c:pt>
                <c:pt idx="139">
                  <c:v>26.177566863905323</c:v>
                </c:pt>
                <c:pt idx="140">
                  <c:v>26.357048520710059</c:v>
                </c:pt>
                <c:pt idx="141">
                  <c:v>26.529228284023667</c:v>
                </c:pt>
                <c:pt idx="142">
                  <c:v>26.683794319526626</c:v>
                </c:pt>
                <c:pt idx="143">
                  <c:v>26.854747810650885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35°C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Plan1!$A$2:$A$145</c:f>
              <c:numCache>
                <c:formatCode>General</c:formatCode>
                <c:ptCount val="144"/>
                <c:pt idx="0">
                  <c:v>0</c:v>
                </c:pt>
                <c:pt idx="1">
                  <c:v>3.3000000000000362E-2</c:v>
                </c:pt>
                <c:pt idx="2">
                  <c:v>6.7000000000000171E-2</c:v>
                </c:pt>
                <c:pt idx="3">
                  <c:v>0.10000000000000053</c:v>
                </c:pt>
                <c:pt idx="4">
                  <c:v>0.13300000000000001</c:v>
                </c:pt>
                <c:pt idx="5">
                  <c:v>0.1670000000000007</c:v>
                </c:pt>
                <c:pt idx="6">
                  <c:v>0.20000000000000018</c:v>
                </c:pt>
                <c:pt idx="7">
                  <c:v>0.23400000000000087</c:v>
                </c:pt>
                <c:pt idx="8">
                  <c:v>0.26700000000000035</c:v>
                </c:pt>
                <c:pt idx="9">
                  <c:v>0.30000000000000071</c:v>
                </c:pt>
                <c:pt idx="10">
                  <c:v>0.33400000000000052</c:v>
                </c:pt>
                <c:pt idx="11">
                  <c:v>0.36700000000000088</c:v>
                </c:pt>
                <c:pt idx="12">
                  <c:v>0.40000000000000036</c:v>
                </c:pt>
                <c:pt idx="13">
                  <c:v>0.43400000000000016</c:v>
                </c:pt>
                <c:pt idx="14">
                  <c:v>0.46700000000000053</c:v>
                </c:pt>
                <c:pt idx="15">
                  <c:v>0.5</c:v>
                </c:pt>
                <c:pt idx="16">
                  <c:v>0.5340000000000007</c:v>
                </c:pt>
                <c:pt idx="17">
                  <c:v>0.56700000000000017</c:v>
                </c:pt>
                <c:pt idx="18">
                  <c:v>0.60100000000000087</c:v>
                </c:pt>
                <c:pt idx="19">
                  <c:v>0.63400000000000034</c:v>
                </c:pt>
                <c:pt idx="20">
                  <c:v>0.6670000000000007</c:v>
                </c:pt>
                <c:pt idx="21">
                  <c:v>0.70100000000000051</c:v>
                </c:pt>
                <c:pt idx="22">
                  <c:v>0.73400000000000087</c:v>
                </c:pt>
                <c:pt idx="23">
                  <c:v>0.76700000000000035</c:v>
                </c:pt>
                <c:pt idx="24">
                  <c:v>0.80100000000000016</c:v>
                </c:pt>
                <c:pt idx="25">
                  <c:v>0.83400000000000052</c:v>
                </c:pt>
                <c:pt idx="26">
                  <c:v>0.86800000000000033</c:v>
                </c:pt>
                <c:pt idx="27">
                  <c:v>0.90100000000000069</c:v>
                </c:pt>
                <c:pt idx="28">
                  <c:v>0.93400000000000016</c:v>
                </c:pt>
                <c:pt idx="29">
                  <c:v>0.96800000000000086</c:v>
                </c:pt>
                <c:pt idx="30">
                  <c:v>1.0010000000000003</c:v>
                </c:pt>
                <c:pt idx="31">
                  <c:v>1.0340000000000007</c:v>
                </c:pt>
                <c:pt idx="32">
                  <c:v>1.0680000000000005</c:v>
                </c:pt>
                <c:pt idx="33">
                  <c:v>1.1010000000000009</c:v>
                </c:pt>
                <c:pt idx="34">
                  <c:v>1.1340000000000003</c:v>
                </c:pt>
                <c:pt idx="35">
                  <c:v>1.1680000000000001</c:v>
                </c:pt>
                <c:pt idx="36">
                  <c:v>1.2010000000000005</c:v>
                </c:pt>
                <c:pt idx="37">
                  <c:v>1.2350000000000003</c:v>
                </c:pt>
                <c:pt idx="38">
                  <c:v>1.2680000000000007</c:v>
                </c:pt>
                <c:pt idx="39">
                  <c:v>1.3010000000000002</c:v>
                </c:pt>
                <c:pt idx="40">
                  <c:v>1.3350000000000009</c:v>
                </c:pt>
                <c:pt idx="41">
                  <c:v>1.3680000000000003</c:v>
                </c:pt>
                <c:pt idx="42">
                  <c:v>1.4010000000000007</c:v>
                </c:pt>
                <c:pt idx="43">
                  <c:v>1.4350000000000005</c:v>
                </c:pt>
                <c:pt idx="44">
                  <c:v>1.4680000000000009</c:v>
                </c:pt>
                <c:pt idx="45">
                  <c:v>1.5020000000000007</c:v>
                </c:pt>
                <c:pt idx="46">
                  <c:v>1.5350000000000001</c:v>
                </c:pt>
                <c:pt idx="47">
                  <c:v>1.5680000000000005</c:v>
                </c:pt>
                <c:pt idx="48">
                  <c:v>1.6020000000000003</c:v>
                </c:pt>
                <c:pt idx="49">
                  <c:v>1.6350000000000007</c:v>
                </c:pt>
                <c:pt idx="50">
                  <c:v>1.6680000000000001</c:v>
                </c:pt>
                <c:pt idx="51">
                  <c:v>1.7020000000000008</c:v>
                </c:pt>
                <c:pt idx="52">
                  <c:v>1.7350000000000003</c:v>
                </c:pt>
                <c:pt idx="53">
                  <c:v>1.7680000000000007</c:v>
                </c:pt>
                <c:pt idx="54">
                  <c:v>1.8020000000000005</c:v>
                </c:pt>
                <c:pt idx="55">
                  <c:v>1.8350000000000009</c:v>
                </c:pt>
                <c:pt idx="56">
                  <c:v>1.8690000000000007</c:v>
                </c:pt>
                <c:pt idx="57">
                  <c:v>1.9020000000000001</c:v>
                </c:pt>
                <c:pt idx="58">
                  <c:v>1.9350000000000005</c:v>
                </c:pt>
                <c:pt idx="59">
                  <c:v>1.9690000000000003</c:v>
                </c:pt>
                <c:pt idx="60">
                  <c:v>2.0020000000000007</c:v>
                </c:pt>
                <c:pt idx="61">
                  <c:v>2.0350000000000001</c:v>
                </c:pt>
                <c:pt idx="62">
                  <c:v>2.0690000000000008</c:v>
                </c:pt>
                <c:pt idx="63">
                  <c:v>2.1020000000000003</c:v>
                </c:pt>
                <c:pt idx="64">
                  <c:v>2.1350000000000007</c:v>
                </c:pt>
                <c:pt idx="65">
                  <c:v>2.1690000000000005</c:v>
                </c:pt>
                <c:pt idx="66">
                  <c:v>2.2020000000000008</c:v>
                </c:pt>
                <c:pt idx="67">
                  <c:v>2.2360000000000007</c:v>
                </c:pt>
                <c:pt idx="68">
                  <c:v>2.2690000000000001</c:v>
                </c:pt>
                <c:pt idx="69">
                  <c:v>2.3020000000000005</c:v>
                </c:pt>
                <c:pt idx="70">
                  <c:v>2.3360000000000003</c:v>
                </c:pt>
                <c:pt idx="71">
                  <c:v>2.3690000000000007</c:v>
                </c:pt>
                <c:pt idx="72">
                  <c:v>2.4020000000000001</c:v>
                </c:pt>
                <c:pt idx="73">
                  <c:v>2.4360000000000008</c:v>
                </c:pt>
                <c:pt idx="74">
                  <c:v>2.4690000000000003</c:v>
                </c:pt>
                <c:pt idx="75">
                  <c:v>2.5020000000000007</c:v>
                </c:pt>
                <c:pt idx="76">
                  <c:v>2.5360000000000005</c:v>
                </c:pt>
                <c:pt idx="77">
                  <c:v>2.5690000000000008</c:v>
                </c:pt>
                <c:pt idx="78">
                  <c:v>2.6030000000000006</c:v>
                </c:pt>
                <c:pt idx="79">
                  <c:v>2.6360000000000001</c:v>
                </c:pt>
                <c:pt idx="80">
                  <c:v>2.6690000000000005</c:v>
                </c:pt>
                <c:pt idx="81">
                  <c:v>2.7030000000000003</c:v>
                </c:pt>
                <c:pt idx="82">
                  <c:v>2.7360000000000007</c:v>
                </c:pt>
                <c:pt idx="83">
                  <c:v>2.7690000000000001</c:v>
                </c:pt>
                <c:pt idx="84">
                  <c:v>2.8030000000000008</c:v>
                </c:pt>
                <c:pt idx="85">
                  <c:v>2.8360000000000003</c:v>
                </c:pt>
                <c:pt idx="86">
                  <c:v>2.87</c:v>
                </c:pt>
                <c:pt idx="87">
                  <c:v>2.9030000000000005</c:v>
                </c:pt>
                <c:pt idx="88">
                  <c:v>2.9360000000000008</c:v>
                </c:pt>
                <c:pt idx="89">
                  <c:v>2.9700000000000006</c:v>
                </c:pt>
                <c:pt idx="90">
                  <c:v>3.0030000000000001</c:v>
                </c:pt>
                <c:pt idx="91">
                  <c:v>3.0360000000000005</c:v>
                </c:pt>
                <c:pt idx="92">
                  <c:v>3.0700000000000003</c:v>
                </c:pt>
                <c:pt idx="93">
                  <c:v>3.1030000000000006</c:v>
                </c:pt>
                <c:pt idx="94">
                  <c:v>3.1360000000000001</c:v>
                </c:pt>
                <c:pt idx="95">
                  <c:v>3.1700000000000008</c:v>
                </c:pt>
                <c:pt idx="96">
                  <c:v>3.2030000000000003</c:v>
                </c:pt>
                <c:pt idx="97">
                  <c:v>3.2370000000000001</c:v>
                </c:pt>
                <c:pt idx="98">
                  <c:v>3.2700000000000005</c:v>
                </c:pt>
                <c:pt idx="99">
                  <c:v>3.3030000000000008</c:v>
                </c:pt>
                <c:pt idx="100">
                  <c:v>3.3370000000000006</c:v>
                </c:pt>
                <c:pt idx="101">
                  <c:v>3.37</c:v>
                </c:pt>
                <c:pt idx="102">
                  <c:v>3.4030000000000005</c:v>
                </c:pt>
                <c:pt idx="103">
                  <c:v>3.4370000000000003</c:v>
                </c:pt>
                <c:pt idx="104">
                  <c:v>3.4700000000000006</c:v>
                </c:pt>
                <c:pt idx="105">
                  <c:v>3.5040000000000004</c:v>
                </c:pt>
                <c:pt idx="106">
                  <c:v>3.5370000000000008</c:v>
                </c:pt>
                <c:pt idx="107">
                  <c:v>3.5700000000000003</c:v>
                </c:pt>
                <c:pt idx="108">
                  <c:v>3.6040000000000001</c:v>
                </c:pt>
                <c:pt idx="109">
                  <c:v>3.6370000000000005</c:v>
                </c:pt>
                <c:pt idx="110">
                  <c:v>3.6700000000000008</c:v>
                </c:pt>
                <c:pt idx="111">
                  <c:v>3.7040000000000006</c:v>
                </c:pt>
                <c:pt idx="112">
                  <c:v>3.7370000000000001</c:v>
                </c:pt>
                <c:pt idx="113">
                  <c:v>3.7700000000000005</c:v>
                </c:pt>
                <c:pt idx="114">
                  <c:v>3.8040000000000003</c:v>
                </c:pt>
                <c:pt idx="115">
                  <c:v>3.8370000000000006</c:v>
                </c:pt>
                <c:pt idx="116">
                  <c:v>3.8710000000000004</c:v>
                </c:pt>
                <c:pt idx="117">
                  <c:v>3.9040000000000008</c:v>
                </c:pt>
                <c:pt idx="118">
                  <c:v>3.9370000000000003</c:v>
                </c:pt>
                <c:pt idx="119">
                  <c:v>3.9710000000000001</c:v>
                </c:pt>
                <c:pt idx="120">
                  <c:v>4.0039999999999996</c:v>
                </c:pt>
                <c:pt idx="121">
                  <c:v>4.0370000000000008</c:v>
                </c:pt>
                <c:pt idx="122">
                  <c:v>4.0709999999999997</c:v>
                </c:pt>
                <c:pt idx="123">
                  <c:v>4.104000000000001</c:v>
                </c:pt>
                <c:pt idx="124">
                  <c:v>4.1370000000000005</c:v>
                </c:pt>
                <c:pt idx="125">
                  <c:v>4.1710000000000012</c:v>
                </c:pt>
                <c:pt idx="126">
                  <c:v>4.2040000000000006</c:v>
                </c:pt>
                <c:pt idx="127">
                  <c:v>4.2380000000000013</c:v>
                </c:pt>
                <c:pt idx="128">
                  <c:v>4.2710000000000008</c:v>
                </c:pt>
                <c:pt idx="129">
                  <c:v>4.3040000000000003</c:v>
                </c:pt>
                <c:pt idx="130">
                  <c:v>4.338000000000001</c:v>
                </c:pt>
                <c:pt idx="131">
                  <c:v>4.3710000000000004</c:v>
                </c:pt>
                <c:pt idx="132">
                  <c:v>4.4039999999999999</c:v>
                </c:pt>
                <c:pt idx="133">
                  <c:v>4.4380000000000006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4.6050000000000004</c:v>
                </c:pt>
                <c:pt idx="139">
                  <c:v>4.6379999999999999</c:v>
                </c:pt>
                <c:pt idx="140">
                  <c:v>4.6710000000000012</c:v>
                </c:pt>
                <c:pt idx="141">
                  <c:v>4.7050000000000001</c:v>
                </c:pt>
                <c:pt idx="142">
                  <c:v>4.7380000000000013</c:v>
                </c:pt>
                <c:pt idx="143">
                  <c:v>4.7709999999999999</c:v>
                </c:pt>
              </c:numCache>
            </c:numRef>
          </c:xVal>
          <c:yVal>
            <c:numRef>
              <c:f>Plan1!$D$2:$D$145</c:f>
              <c:numCache>
                <c:formatCode>0.000</c:formatCode>
                <c:ptCount val="144"/>
                <c:pt idx="0">
                  <c:v>0</c:v>
                </c:pt>
                <c:pt idx="1">
                  <c:v>6.1926745562130188E-2</c:v>
                </c:pt>
                <c:pt idx="2">
                  <c:v>0.14698544378698225</c:v>
                </c:pt>
                <c:pt idx="3">
                  <c:v>0.21872236686390531</c:v>
                </c:pt>
                <c:pt idx="4">
                  <c:v>0.27117337278106507</c:v>
                </c:pt>
                <c:pt idx="5">
                  <c:v>0.37880662721893488</c:v>
                </c:pt>
                <c:pt idx="6">
                  <c:v>0.45639621301775141</c:v>
                </c:pt>
                <c:pt idx="7">
                  <c:v>0.53565798816568044</c:v>
                </c:pt>
                <c:pt idx="8">
                  <c:v>0.61748378698224848</c:v>
                </c:pt>
                <c:pt idx="9">
                  <c:v>0.69061420118343186</c:v>
                </c:pt>
                <c:pt idx="10">
                  <c:v>0.79300792899408279</c:v>
                </c:pt>
                <c:pt idx="11">
                  <c:v>0.86669573964497038</c:v>
                </c:pt>
                <c:pt idx="12">
                  <c:v>0.94088520710059165</c:v>
                </c:pt>
                <c:pt idx="13">
                  <c:v>1.0091105325443785</c:v>
                </c:pt>
                <c:pt idx="14">
                  <c:v>1.092441301775148</c:v>
                </c:pt>
                <c:pt idx="15">
                  <c:v>1.1657389349112424</c:v>
                </c:pt>
                <c:pt idx="16">
                  <c:v>1.2380889940828401</c:v>
                </c:pt>
                <c:pt idx="17">
                  <c:v>1.3269379881656804</c:v>
                </c:pt>
                <c:pt idx="18">
                  <c:v>1.4055308875739645</c:v>
                </c:pt>
                <c:pt idx="19">
                  <c:v>1.487691124260355</c:v>
                </c:pt>
                <c:pt idx="20">
                  <c:v>1.5686250887573963</c:v>
                </c:pt>
                <c:pt idx="21">
                  <c:v>1.6711302958579881</c:v>
                </c:pt>
                <c:pt idx="22">
                  <c:v>1.749054319526627</c:v>
                </c:pt>
                <c:pt idx="23">
                  <c:v>1.8115942011834316</c:v>
                </c:pt>
                <c:pt idx="24">
                  <c:v>1.8864525443786981</c:v>
                </c:pt>
                <c:pt idx="25">
                  <c:v>1.9614781065088756</c:v>
                </c:pt>
                <c:pt idx="26">
                  <c:v>2.0238507692307688</c:v>
                </c:pt>
                <c:pt idx="27">
                  <c:v>2.1041158579881656</c:v>
                </c:pt>
                <c:pt idx="28">
                  <c:v>2.1820956213017748</c:v>
                </c:pt>
                <c:pt idx="29">
                  <c:v>2.2727840236686387</c:v>
                </c:pt>
                <c:pt idx="30">
                  <c:v>2.3521015384615382</c:v>
                </c:pt>
                <c:pt idx="31">
                  <c:v>2.4242843786982249</c:v>
                </c:pt>
                <c:pt idx="32">
                  <c:v>2.5158646153846154</c:v>
                </c:pt>
                <c:pt idx="33">
                  <c:v>2.5867097041420113</c:v>
                </c:pt>
                <c:pt idx="34">
                  <c:v>2.6628500591715971</c:v>
                </c:pt>
                <c:pt idx="35">
                  <c:v>2.7421675739644966</c:v>
                </c:pt>
                <c:pt idx="36">
                  <c:v>2.8144618934911243</c:v>
                </c:pt>
                <c:pt idx="37">
                  <c:v>2.8872578698224851</c:v>
                </c:pt>
                <c:pt idx="38">
                  <c:v>2.9642343195266272</c:v>
                </c:pt>
                <c:pt idx="39">
                  <c:v>3.0348007100591712</c:v>
                </c:pt>
                <c:pt idx="40">
                  <c:v>3.120862721893491</c:v>
                </c:pt>
                <c:pt idx="41">
                  <c:v>3.198898224852071</c:v>
                </c:pt>
                <c:pt idx="42">
                  <c:v>3.2836224852071001</c:v>
                </c:pt>
                <c:pt idx="43">
                  <c:v>3.3565299408284019</c:v>
                </c:pt>
                <c:pt idx="44">
                  <c:v>3.4288242603550296</c:v>
                </c:pt>
                <c:pt idx="45">
                  <c:v>3.5073056804733729</c:v>
                </c:pt>
                <c:pt idx="46">
                  <c:v>3.5821082840236684</c:v>
                </c:pt>
                <c:pt idx="47">
                  <c:v>3.6780919526627214</c:v>
                </c:pt>
                <c:pt idx="48">
                  <c:v>3.7480452071005916</c:v>
                </c:pt>
                <c:pt idx="49">
                  <c:v>3.8109752662721887</c:v>
                </c:pt>
                <c:pt idx="50">
                  <c:v>3.892801065088757</c:v>
                </c:pt>
                <c:pt idx="51">
                  <c:v>3.9848272189349108</c:v>
                </c:pt>
                <c:pt idx="52">
                  <c:v>4.0591281656804732</c:v>
                </c:pt>
                <c:pt idx="53">
                  <c:v>4.1503182248520707</c:v>
                </c:pt>
                <c:pt idx="54">
                  <c:v>4.2256224852071007</c:v>
                </c:pt>
                <c:pt idx="55">
                  <c:v>4.3057203550295853</c:v>
                </c:pt>
                <c:pt idx="56">
                  <c:v>4.3822508875739645</c:v>
                </c:pt>
                <c:pt idx="57">
                  <c:v>4.4686473372781066</c:v>
                </c:pt>
                <c:pt idx="58">
                  <c:v>4.5679196449704138</c:v>
                </c:pt>
                <c:pt idx="59">
                  <c:v>4.6414402366863898</c:v>
                </c:pt>
                <c:pt idx="60">
                  <c:v>4.7150723076923073</c:v>
                </c:pt>
                <c:pt idx="61">
                  <c:v>4.7898191715976326</c:v>
                </c:pt>
                <c:pt idx="62">
                  <c:v>4.880005917159763</c:v>
                </c:pt>
                <c:pt idx="63">
                  <c:v>4.9641170414201179</c:v>
                </c:pt>
                <c:pt idx="64">
                  <c:v>5.0391983431952667</c:v>
                </c:pt>
                <c:pt idx="65">
                  <c:v>5.1205782248520704</c:v>
                </c:pt>
                <c:pt idx="66">
                  <c:v>5.1924266272189348</c:v>
                </c:pt>
                <c:pt idx="67">
                  <c:v>5.2548550295857988</c:v>
                </c:pt>
                <c:pt idx="68">
                  <c:v>5.3525108875739642</c:v>
                </c:pt>
                <c:pt idx="69">
                  <c:v>5.4207362130177517</c:v>
                </c:pt>
                <c:pt idx="70">
                  <c:v>5.4870663905325445</c:v>
                </c:pt>
                <c:pt idx="71">
                  <c:v>5.5594164497041421</c:v>
                </c:pt>
                <c:pt idx="72">
                  <c:v>5.6327140828402369</c:v>
                </c:pt>
                <c:pt idx="73">
                  <c:v>5.7314847337278101</c:v>
                </c:pt>
                <c:pt idx="74">
                  <c:v>5.8149827218934904</c:v>
                </c:pt>
                <c:pt idx="75">
                  <c:v>5.8923493491124255</c:v>
                </c:pt>
                <c:pt idx="76">
                  <c:v>5.972168520710059</c:v>
                </c:pt>
                <c:pt idx="77">
                  <c:v>6.0450202366863897</c:v>
                </c:pt>
                <c:pt idx="78">
                  <c:v>6.1188195266272185</c:v>
                </c:pt>
                <c:pt idx="79">
                  <c:v>6.2337546745562129</c:v>
                </c:pt>
                <c:pt idx="80">
                  <c:v>6.3002520710059171</c:v>
                </c:pt>
                <c:pt idx="81">
                  <c:v>6.3763366863905322</c:v>
                </c:pt>
                <c:pt idx="82">
                  <c:v>6.4428898224852063</c:v>
                </c:pt>
                <c:pt idx="83">
                  <c:v>6.514905443786982</c:v>
                </c:pt>
                <c:pt idx="84">
                  <c:v>6.5995739644970417</c:v>
                </c:pt>
                <c:pt idx="85">
                  <c:v>6.6962265088757391</c:v>
                </c:pt>
                <c:pt idx="86">
                  <c:v>6.7877510059171593</c:v>
                </c:pt>
                <c:pt idx="87">
                  <c:v>6.868294792899408</c:v>
                </c:pt>
                <c:pt idx="88">
                  <c:v>6.9420383431952661</c:v>
                </c:pt>
                <c:pt idx="89">
                  <c:v>7.0403630769230769</c:v>
                </c:pt>
                <c:pt idx="90">
                  <c:v>7.1207396449704135</c:v>
                </c:pt>
                <c:pt idx="91">
                  <c:v>7.1975488757396455</c:v>
                </c:pt>
                <c:pt idx="92">
                  <c:v>7.2630986982248515</c:v>
                </c:pt>
                <c:pt idx="93">
                  <c:v>7.3439769230769238</c:v>
                </c:pt>
                <c:pt idx="94">
                  <c:v>7.4122579881656812</c:v>
                </c:pt>
                <c:pt idx="95">
                  <c:v>7.4897360946745559</c:v>
                </c:pt>
                <c:pt idx="96">
                  <c:v>7.5822639053254433</c:v>
                </c:pt>
                <c:pt idx="97">
                  <c:v>7.6704997633136109</c:v>
                </c:pt>
                <c:pt idx="98">
                  <c:v>7.7449679289940834</c:v>
                </c:pt>
                <c:pt idx="99">
                  <c:v>7.8211082840236701</c:v>
                </c:pt>
                <c:pt idx="100">
                  <c:v>7.8986421301775156</c:v>
                </c:pt>
                <c:pt idx="101">
                  <c:v>7.9742250887573967</c:v>
                </c:pt>
                <c:pt idx="102">
                  <c:v>8.047634201183433</c:v>
                </c:pt>
                <c:pt idx="103">
                  <c:v>8.1329158579881664</c:v>
                </c:pt>
                <c:pt idx="104">
                  <c:v>8.2078856804733729</c:v>
                </c:pt>
                <c:pt idx="105">
                  <c:v>8.2791209467455626</c:v>
                </c:pt>
                <c:pt idx="106">
                  <c:v>8.3617828402366872</c:v>
                </c:pt>
                <c:pt idx="107">
                  <c:v>8.4505203550295871</c:v>
                </c:pt>
                <c:pt idx="108">
                  <c:v>8.5359134911242602</c:v>
                </c:pt>
                <c:pt idx="109">
                  <c:v>8.6176278106508875</c:v>
                </c:pt>
                <c:pt idx="110">
                  <c:v>8.6941026035502951</c:v>
                </c:pt>
                <c:pt idx="111">
                  <c:v>8.7680691124260353</c:v>
                </c:pt>
                <c:pt idx="112">
                  <c:v>8.8489473372781067</c:v>
                </c:pt>
                <c:pt idx="113">
                  <c:v>8.9277074556213023</c:v>
                </c:pt>
                <c:pt idx="114">
                  <c:v>9.005185562130178</c:v>
                </c:pt>
                <c:pt idx="115">
                  <c:v>9.0833882840236697</c:v>
                </c:pt>
                <c:pt idx="116">
                  <c:v>9.154289112426035</c:v>
                </c:pt>
                <c:pt idx="117">
                  <c:v>9.2429708875739642</c:v>
                </c:pt>
                <c:pt idx="118">
                  <c:v>9.3281968047337287</c:v>
                </c:pt>
                <c:pt idx="119">
                  <c:v>9.4148162130177511</c:v>
                </c:pt>
                <c:pt idx="120">
                  <c:v>9.495527218934912</c:v>
                </c:pt>
                <c:pt idx="121">
                  <c:v>9.5718347928994092</c:v>
                </c:pt>
                <c:pt idx="122">
                  <c:v>9.6518211834319541</c:v>
                </c:pt>
                <c:pt idx="123">
                  <c:v>9.7578937278106519</c:v>
                </c:pt>
                <c:pt idx="124">
                  <c:v>9.8363751479289956</c:v>
                </c:pt>
                <c:pt idx="125">
                  <c:v>9.916250059171599</c:v>
                </c:pt>
                <c:pt idx="126">
                  <c:v>9.9884328994082843</c:v>
                </c:pt>
                <c:pt idx="127">
                  <c:v>10.057550059171598</c:v>
                </c:pt>
                <c:pt idx="128">
                  <c:v>10.141103786982249</c:v>
                </c:pt>
                <c:pt idx="129">
                  <c:v>10.226441183431954</c:v>
                </c:pt>
                <c:pt idx="130">
                  <c:v>10.313673727810651</c:v>
                </c:pt>
                <c:pt idx="131">
                  <c:v>10.389312426035504</c:v>
                </c:pt>
                <c:pt idx="132">
                  <c:v>10.473256331360947</c:v>
                </c:pt>
                <c:pt idx="133">
                  <c:v>10.54900650887574</c:v>
                </c:pt>
                <c:pt idx="134">
                  <c:v>10.656249585798816</c:v>
                </c:pt>
                <c:pt idx="135">
                  <c:v>10.727930769230769</c:v>
                </c:pt>
                <c:pt idx="136">
                  <c:v>10.811651715976332</c:v>
                </c:pt>
                <c:pt idx="137">
                  <c:v>10.888739644970414</c:v>
                </c:pt>
                <c:pt idx="138">
                  <c:v>10.957132189349114</c:v>
                </c:pt>
                <c:pt idx="139">
                  <c:v>11.042079408284025</c:v>
                </c:pt>
                <c:pt idx="140">
                  <c:v>11.122455976331361</c:v>
                </c:pt>
                <c:pt idx="141">
                  <c:v>11.221728284023669</c:v>
                </c:pt>
                <c:pt idx="142">
                  <c:v>11.304947573964498</c:v>
                </c:pt>
                <c:pt idx="143">
                  <c:v>11.391399763313609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25°C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Plan1!$A$2:$A$145</c:f>
              <c:numCache>
                <c:formatCode>General</c:formatCode>
                <c:ptCount val="144"/>
                <c:pt idx="0">
                  <c:v>0</c:v>
                </c:pt>
                <c:pt idx="1">
                  <c:v>3.3000000000000362E-2</c:v>
                </c:pt>
                <c:pt idx="2">
                  <c:v>6.7000000000000171E-2</c:v>
                </c:pt>
                <c:pt idx="3">
                  <c:v>0.10000000000000053</c:v>
                </c:pt>
                <c:pt idx="4">
                  <c:v>0.13300000000000001</c:v>
                </c:pt>
                <c:pt idx="5">
                  <c:v>0.1670000000000007</c:v>
                </c:pt>
                <c:pt idx="6">
                  <c:v>0.20000000000000018</c:v>
                </c:pt>
                <c:pt idx="7">
                  <c:v>0.23400000000000087</c:v>
                </c:pt>
                <c:pt idx="8">
                  <c:v>0.26700000000000035</c:v>
                </c:pt>
                <c:pt idx="9">
                  <c:v>0.30000000000000071</c:v>
                </c:pt>
                <c:pt idx="10">
                  <c:v>0.33400000000000052</c:v>
                </c:pt>
                <c:pt idx="11">
                  <c:v>0.36700000000000088</c:v>
                </c:pt>
                <c:pt idx="12">
                  <c:v>0.40000000000000036</c:v>
                </c:pt>
                <c:pt idx="13">
                  <c:v>0.43400000000000016</c:v>
                </c:pt>
                <c:pt idx="14">
                  <c:v>0.46700000000000053</c:v>
                </c:pt>
                <c:pt idx="15">
                  <c:v>0.5</c:v>
                </c:pt>
                <c:pt idx="16">
                  <c:v>0.5340000000000007</c:v>
                </c:pt>
                <c:pt idx="17">
                  <c:v>0.56700000000000017</c:v>
                </c:pt>
                <c:pt idx="18">
                  <c:v>0.60100000000000087</c:v>
                </c:pt>
                <c:pt idx="19">
                  <c:v>0.63400000000000034</c:v>
                </c:pt>
                <c:pt idx="20">
                  <c:v>0.6670000000000007</c:v>
                </c:pt>
                <c:pt idx="21">
                  <c:v>0.70100000000000051</c:v>
                </c:pt>
                <c:pt idx="22">
                  <c:v>0.73400000000000087</c:v>
                </c:pt>
                <c:pt idx="23">
                  <c:v>0.76700000000000035</c:v>
                </c:pt>
                <c:pt idx="24">
                  <c:v>0.80100000000000016</c:v>
                </c:pt>
                <c:pt idx="25">
                  <c:v>0.83400000000000052</c:v>
                </c:pt>
                <c:pt idx="26">
                  <c:v>0.86800000000000033</c:v>
                </c:pt>
                <c:pt idx="27">
                  <c:v>0.90100000000000069</c:v>
                </c:pt>
                <c:pt idx="28">
                  <c:v>0.93400000000000016</c:v>
                </c:pt>
                <c:pt idx="29">
                  <c:v>0.96800000000000086</c:v>
                </c:pt>
                <c:pt idx="30">
                  <c:v>1.0010000000000003</c:v>
                </c:pt>
                <c:pt idx="31">
                  <c:v>1.0340000000000007</c:v>
                </c:pt>
                <c:pt idx="32">
                  <c:v>1.0680000000000005</c:v>
                </c:pt>
                <c:pt idx="33">
                  <c:v>1.1010000000000009</c:v>
                </c:pt>
                <c:pt idx="34">
                  <c:v>1.1340000000000003</c:v>
                </c:pt>
                <c:pt idx="35">
                  <c:v>1.1680000000000001</c:v>
                </c:pt>
                <c:pt idx="36">
                  <c:v>1.2010000000000005</c:v>
                </c:pt>
                <c:pt idx="37">
                  <c:v>1.2350000000000003</c:v>
                </c:pt>
                <c:pt idx="38">
                  <c:v>1.2680000000000007</c:v>
                </c:pt>
                <c:pt idx="39">
                  <c:v>1.3010000000000002</c:v>
                </c:pt>
                <c:pt idx="40">
                  <c:v>1.3350000000000009</c:v>
                </c:pt>
                <c:pt idx="41">
                  <c:v>1.3680000000000003</c:v>
                </c:pt>
                <c:pt idx="42">
                  <c:v>1.4010000000000007</c:v>
                </c:pt>
                <c:pt idx="43">
                  <c:v>1.4350000000000005</c:v>
                </c:pt>
                <c:pt idx="44">
                  <c:v>1.4680000000000009</c:v>
                </c:pt>
                <c:pt idx="45">
                  <c:v>1.5020000000000007</c:v>
                </c:pt>
                <c:pt idx="46">
                  <c:v>1.5350000000000001</c:v>
                </c:pt>
                <c:pt idx="47">
                  <c:v>1.5680000000000005</c:v>
                </c:pt>
                <c:pt idx="48">
                  <c:v>1.6020000000000003</c:v>
                </c:pt>
                <c:pt idx="49">
                  <c:v>1.6350000000000007</c:v>
                </c:pt>
                <c:pt idx="50">
                  <c:v>1.6680000000000001</c:v>
                </c:pt>
                <c:pt idx="51">
                  <c:v>1.7020000000000008</c:v>
                </c:pt>
                <c:pt idx="52">
                  <c:v>1.7350000000000003</c:v>
                </c:pt>
                <c:pt idx="53">
                  <c:v>1.7680000000000007</c:v>
                </c:pt>
                <c:pt idx="54">
                  <c:v>1.8020000000000005</c:v>
                </c:pt>
                <c:pt idx="55">
                  <c:v>1.8350000000000009</c:v>
                </c:pt>
                <c:pt idx="56">
                  <c:v>1.8690000000000007</c:v>
                </c:pt>
                <c:pt idx="57">
                  <c:v>1.9020000000000001</c:v>
                </c:pt>
                <c:pt idx="58">
                  <c:v>1.9350000000000005</c:v>
                </c:pt>
                <c:pt idx="59">
                  <c:v>1.9690000000000003</c:v>
                </c:pt>
                <c:pt idx="60">
                  <c:v>2.0020000000000007</c:v>
                </c:pt>
                <c:pt idx="61">
                  <c:v>2.0350000000000001</c:v>
                </c:pt>
                <c:pt idx="62">
                  <c:v>2.0690000000000008</c:v>
                </c:pt>
                <c:pt idx="63">
                  <c:v>2.1020000000000003</c:v>
                </c:pt>
                <c:pt idx="64">
                  <c:v>2.1350000000000007</c:v>
                </c:pt>
                <c:pt idx="65">
                  <c:v>2.1690000000000005</c:v>
                </c:pt>
                <c:pt idx="66">
                  <c:v>2.2020000000000008</c:v>
                </c:pt>
                <c:pt idx="67">
                  <c:v>2.2360000000000007</c:v>
                </c:pt>
                <c:pt idx="68">
                  <c:v>2.2690000000000001</c:v>
                </c:pt>
                <c:pt idx="69">
                  <c:v>2.3020000000000005</c:v>
                </c:pt>
                <c:pt idx="70">
                  <c:v>2.3360000000000003</c:v>
                </c:pt>
                <c:pt idx="71">
                  <c:v>2.3690000000000007</c:v>
                </c:pt>
                <c:pt idx="72">
                  <c:v>2.4020000000000001</c:v>
                </c:pt>
                <c:pt idx="73">
                  <c:v>2.4360000000000008</c:v>
                </c:pt>
                <c:pt idx="74">
                  <c:v>2.4690000000000003</c:v>
                </c:pt>
                <c:pt idx="75">
                  <c:v>2.5020000000000007</c:v>
                </c:pt>
                <c:pt idx="76">
                  <c:v>2.5360000000000005</c:v>
                </c:pt>
                <c:pt idx="77">
                  <c:v>2.5690000000000008</c:v>
                </c:pt>
                <c:pt idx="78">
                  <c:v>2.6030000000000006</c:v>
                </c:pt>
                <c:pt idx="79">
                  <c:v>2.6360000000000001</c:v>
                </c:pt>
                <c:pt idx="80">
                  <c:v>2.6690000000000005</c:v>
                </c:pt>
                <c:pt idx="81">
                  <c:v>2.7030000000000003</c:v>
                </c:pt>
                <c:pt idx="82">
                  <c:v>2.7360000000000007</c:v>
                </c:pt>
                <c:pt idx="83">
                  <c:v>2.7690000000000001</c:v>
                </c:pt>
                <c:pt idx="84">
                  <c:v>2.8030000000000008</c:v>
                </c:pt>
                <c:pt idx="85">
                  <c:v>2.8360000000000003</c:v>
                </c:pt>
                <c:pt idx="86">
                  <c:v>2.87</c:v>
                </c:pt>
                <c:pt idx="87">
                  <c:v>2.9030000000000005</c:v>
                </c:pt>
                <c:pt idx="88">
                  <c:v>2.9360000000000008</c:v>
                </c:pt>
                <c:pt idx="89">
                  <c:v>2.9700000000000006</c:v>
                </c:pt>
                <c:pt idx="90">
                  <c:v>3.0030000000000001</c:v>
                </c:pt>
                <c:pt idx="91">
                  <c:v>3.0360000000000005</c:v>
                </c:pt>
                <c:pt idx="92">
                  <c:v>3.0700000000000003</c:v>
                </c:pt>
                <c:pt idx="93">
                  <c:v>3.1030000000000006</c:v>
                </c:pt>
                <c:pt idx="94">
                  <c:v>3.1360000000000001</c:v>
                </c:pt>
                <c:pt idx="95">
                  <c:v>3.1700000000000008</c:v>
                </c:pt>
                <c:pt idx="96">
                  <c:v>3.2030000000000003</c:v>
                </c:pt>
                <c:pt idx="97">
                  <c:v>3.2370000000000001</c:v>
                </c:pt>
                <c:pt idx="98">
                  <c:v>3.2700000000000005</c:v>
                </c:pt>
                <c:pt idx="99">
                  <c:v>3.3030000000000008</c:v>
                </c:pt>
                <c:pt idx="100">
                  <c:v>3.3370000000000006</c:v>
                </c:pt>
                <c:pt idx="101">
                  <c:v>3.37</c:v>
                </c:pt>
                <c:pt idx="102">
                  <c:v>3.4030000000000005</c:v>
                </c:pt>
                <c:pt idx="103">
                  <c:v>3.4370000000000003</c:v>
                </c:pt>
                <c:pt idx="104">
                  <c:v>3.4700000000000006</c:v>
                </c:pt>
                <c:pt idx="105">
                  <c:v>3.5040000000000004</c:v>
                </c:pt>
                <c:pt idx="106">
                  <c:v>3.5370000000000008</c:v>
                </c:pt>
                <c:pt idx="107">
                  <c:v>3.5700000000000003</c:v>
                </c:pt>
                <c:pt idx="108">
                  <c:v>3.6040000000000001</c:v>
                </c:pt>
                <c:pt idx="109">
                  <c:v>3.6370000000000005</c:v>
                </c:pt>
                <c:pt idx="110">
                  <c:v>3.6700000000000008</c:v>
                </c:pt>
                <c:pt idx="111">
                  <c:v>3.7040000000000006</c:v>
                </c:pt>
                <c:pt idx="112">
                  <c:v>3.7370000000000001</c:v>
                </c:pt>
                <c:pt idx="113">
                  <c:v>3.7700000000000005</c:v>
                </c:pt>
                <c:pt idx="114">
                  <c:v>3.8040000000000003</c:v>
                </c:pt>
                <c:pt idx="115">
                  <c:v>3.8370000000000006</c:v>
                </c:pt>
                <c:pt idx="116">
                  <c:v>3.8710000000000004</c:v>
                </c:pt>
                <c:pt idx="117">
                  <c:v>3.9040000000000008</c:v>
                </c:pt>
                <c:pt idx="118">
                  <c:v>3.9370000000000003</c:v>
                </c:pt>
                <c:pt idx="119">
                  <c:v>3.9710000000000001</c:v>
                </c:pt>
                <c:pt idx="120">
                  <c:v>4.0039999999999996</c:v>
                </c:pt>
                <c:pt idx="121">
                  <c:v>4.0370000000000008</c:v>
                </c:pt>
                <c:pt idx="122">
                  <c:v>4.0709999999999997</c:v>
                </c:pt>
                <c:pt idx="123">
                  <c:v>4.104000000000001</c:v>
                </c:pt>
                <c:pt idx="124">
                  <c:v>4.1370000000000005</c:v>
                </c:pt>
                <c:pt idx="125">
                  <c:v>4.1710000000000012</c:v>
                </c:pt>
                <c:pt idx="126">
                  <c:v>4.2040000000000006</c:v>
                </c:pt>
                <c:pt idx="127">
                  <c:v>4.2380000000000013</c:v>
                </c:pt>
                <c:pt idx="128">
                  <c:v>4.2710000000000008</c:v>
                </c:pt>
                <c:pt idx="129">
                  <c:v>4.3040000000000003</c:v>
                </c:pt>
                <c:pt idx="130">
                  <c:v>4.338000000000001</c:v>
                </c:pt>
                <c:pt idx="131">
                  <c:v>4.3710000000000004</c:v>
                </c:pt>
                <c:pt idx="132">
                  <c:v>4.4039999999999999</c:v>
                </c:pt>
                <c:pt idx="133">
                  <c:v>4.4380000000000006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4.6050000000000004</c:v>
                </c:pt>
                <c:pt idx="139">
                  <c:v>4.6379999999999999</c:v>
                </c:pt>
                <c:pt idx="140">
                  <c:v>4.6710000000000012</c:v>
                </c:pt>
                <c:pt idx="141">
                  <c:v>4.7050000000000001</c:v>
                </c:pt>
                <c:pt idx="142">
                  <c:v>4.7380000000000013</c:v>
                </c:pt>
                <c:pt idx="143">
                  <c:v>4.7709999999999999</c:v>
                </c:pt>
              </c:numCache>
            </c:numRef>
          </c:xVal>
          <c:yVal>
            <c:numRef>
              <c:f>Plan1!$E$2:$E$145</c:f>
              <c:numCache>
                <c:formatCode>General</c:formatCode>
                <c:ptCount val="144"/>
                <c:pt idx="0">
                  <c:v>0</c:v>
                </c:pt>
                <c:pt idx="1">
                  <c:v>5.8192189349112425E-2</c:v>
                </c:pt>
                <c:pt idx="2">
                  <c:v>0.16092035502958579</c:v>
                </c:pt>
                <c:pt idx="3">
                  <c:v>0.26816343195266268</c:v>
                </c:pt>
                <c:pt idx="4">
                  <c:v>0.33159514792899408</c:v>
                </c:pt>
                <c:pt idx="5">
                  <c:v>0.38465928994082837</c:v>
                </c:pt>
                <c:pt idx="6">
                  <c:v>0.44552698224852072</c:v>
                </c:pt>
                <c:pt idx="7">
                  <c:v>0.52462153846153847</c:v>
                </c:pt>
                <c:pt idx="8">
                  <c:v>0.59139763313609461</c:v>
                </c:pt>
                <c:pt idx="9">
                  <c:v>0.66391491124260349</c:v>
                </c:pt>
                <c:pt idx="10">
                  <c:v>0.73241893491124255</c:v>
                </c:pt>
                <c:pt idx="11">
                  <c:v>0.80304106508875739</c:v>
                </c:pt>
                <c:pt idx="12">
                  <c:v>0.86223656804733717</c:v>
                </c:pt>
                <c:pt idx="13">
                  <c:v>0.91351704142011825</c:v>
                </c:pt>
                <c:pt idx="14">
                  <c:v>0.95437420118343186</c:v>
                </c:pt>
                <c:pt idx="15">
                  <c:v>1.0282292307692307</c:v>
                </c:pt>
                <c:pt idx="16">
                  <c:v>1.0885395266272189</c:v>
                </c:pt>
                <c:pt idx="17">
                  <c:v>1.1413807100591715</c:v>
                </c:pt>
                <c:pt idx="18">
                  <c:v>1.1965629585798816</c:v>
                </c:pt>
                <c:pt idx="19">
                  <c:v>1.2437744378698223</c:v>
                </c:pt>
                <c:pt idx="20">
                  <c:v>1.295389349112426</c:v>
                </c:pt>
                <c:pt idx="21">
                  <c:v>1.3427680473372781</c:v>
                </c:pt>
                <c:pt idx="22">
                  <c:v>1.3896450887573963</c:v>
                </c:pt>
                <c:pt idx="23">
                  <c:v>1.4393648520710058</c:v>
                </c:pt>
                <c:pt idx="24">
                  <c:v>1.4985603550295858</c:v>
                </c:pt>
                <c:pt idx="25">
                  <c:v>1.5566410650887572</c:v>
                </c:pt>
                <c:pt idx="26">
                  <c:v>1.6197940828402366</c:v>
                </c:pt>
                <c:pt idx="27">
                  <c:v>1.6702942011834319</c:v>
                </c:pt>
                <c:pt idx="28">
                  <c:v>1.7236927810650886</c:v>
                </c:pt>
                <c:pt idx="29">
                  <c:v>1.7649401183431952</c:v>
                </c:pt>
                <c:pt idx="30">
                  <c:v>1.8177255621301773</c:v>
                </c:pt>
                <c:pt idx="31">
                  <c:v>1.8782030769230766</c:v>
                </c:pt>
                <c:pt idx="32">
                  <c:v>1.9314901775147928</c:v>
                </c:pt>
                <c:pt idx="33">
                  <c:v>2.0004401183431955</c:v>
                </c:pt>
                <c:pt idx="34">
                  <c:v>2.0479860355029582</c:v>
                </c:pt>
                <c:pt idx="35">
                  <c:v>2.1021649704142011</c:v>
                </c:pt>
                <c:pt idx="36">
                  <c:v>2.14374674556213</c:v>
                </c:pt>
                <c:pt idx="37">
                  <c:v>2.1896204733727811</c:v>
                </c:pt>
                <c:pt idx="38">
                  <c:v>2.2335990532544381</c:v>
                </c:pt>
                <c:pt idx="39">
                  <c:v>2.2837089940828399</c:v>
                </c:pt>
                <c:pt idx="40">
                  <c:v>2.3347107692307691</c:v>
                </c:pt>
                <c:pt idx="41">
                  <c:v>2.3845420118343195</c:v>
                </c:pt>
                <c:pt idx="42">
                  <c:v>2.4538821301775147</c:v>
                </c:pt>
                <c:pt idx="43">
                  <c:v>2.503713372781065</c:v>
                </c:pt>
                <c:pt idx="44">
                  <c:v>2.5609579881656805</c:v>
                </c:pt>
                <c:pt idx="45">
                  <c:v>2.60265124260355</c:v>
                </c:pt>
                <c:pt idx="46">
                  <c:v>2.661456568047337</c:v>
                </c:pt>
                <c:pt idx="47">
                  <c:v>2.7057138461538459</c:v>
                </c:pt>
                <c:pt idx="48">
                  <c:v>2.7710964497041419</c:v>
                </c:pt>
                <c:pt idx="49">
                  <c:v>2.7993564497041419</c:v>
                </c:pt>
                <c:pt idx="50">
                  <c:v>2.8431120710059168</c:v>
                </c:pt>
                <c:pt idx="51">
                  <c:v>2.8950056804733726</c:v>
                </c:pt>
                <c:pt idx="52">
                  <c:v>2.9701984615384611</c:v>
                </c:pt>
                <c:pt idx="53">
                  <c:v>3.0220920710059174</c:v>
                </c:pt>
                <c:pt idx="54">
                  <c:v>3.0693035502958579</c:v>
                </c:pt>
                <c:pt idx="55">
                  <c:v>3.1224234319526625</c:v>
                </c:pt>
                <c:pt idx="56">
                  <c:v>3.170638224852071</c:v>
                </c:pt>
                <c:pt idx="57">
                  <c:v>3.2219744378698225</c:v>
                </c:pt>
                <c:pt idx="58">
                  <c:v>3.260936449704142</c:v>
                </c:pt>
                <c:pt idx="59">
                  <c:v>3.3090955029585793</c:v>
                </c:pt>
                <c:pt idx="60">
                  <c:v>3.3540773964497039</c:v>
                </c:pt>
                <c:pt idx="61">
                  <c:v>3.4132728994082835</c:v>
                </c:pt>
                <c:pt idx="62">
                  <c:v>3.477763668639053</c:v>
                </c:pt>
                <c:pt idx="63">
                  <c:v>3.5242505325443783</c:v>
                </c:pt>
                <c:pt idx="64">
                  <c:v>3.5649962130177513</c:v>
                </c:pt>
                <c:pt idx="65">
                  <c:v>3.6074140828402363</c:v>
                </c:pt>
                <c:pt idx="66">
                  <c:v>3.663488165680473</c:v>
                </c:pt>
                <c:pt idx="67">
                  <c:v>3.7125947928994076</c:v>
                </c:pt>
                <c:pt idx="68">
                  <c:v>3.7579668639053252</c:v>
                </c:pt>
                <c:pt idx="69">
                  <c:v>3.7987125443786978</c:v>
                </c:pt>
                <c:pt idx="70">
                  <c:v>3.8451436686390528</c:v>
                </c:pt>
                <c:pt idx="71">
                  <c:v>3.9031686390532547</c:v>
                </c:pt>
                <c:pt idx="72">
                  <c:v>3.9654855621301772</c:v>
                </c:pt>
                <c:pt idx="73">
                  <c:v>4.0137560946745561</c:v>
                </c:pt>
                <c:pt idx="74">
                  <c:v>4.0645349112426032</c:v>
                </c:pt>
                <c:pt idx="75">
                  <c:v>4.1029952662721891</c:v>
                </c:pt>
                <c:pt idx="76">
                  <c:v>4.1514887573964501</c:v>
                </c:pt>
                <c:pt idx="77">
                  <c:v>4.1942968047337281</c:v>
                </c:pt>
                <c:pt idx="78">
                  <c:v>4.2393901775147924</c:v>
                </c:pt>
                <c:pt idx="79">
                  <c:v>4.2915067455621303</c:v>
                </c:pt>
                <c:pt idx="80">
                  <c:v>4.3340360946745555</c:v>
                </c:pt>
                <c:pt idx="81">
                  <c:v>4.3988055621301774</c:v>
                </c:pt>
                <c:pt idx="82">
                  <c:v>4.451535266272189</c:v>
                </c:pt>
                <c:pt idx="83">
                  <c:v>4.5053797633136092</c:v>
                </c:pt>
                <c:pt idx="84">
                  <c:v>4.5582766863905331</c:v>
                </c:pt>
                <c:pt idx="85">
                  <c:v>4.6120097041420118</c:v>
                </c:pt>
                <c:pt idx="86">
                  <c:v>4.6598343195266265</c:v>
                </c:pt>
                <c:pt idx="87">
                  <c:v>4.7053736094674559</c:v>
                </c:pt>
                <c:pt idx="88">
                  <c:v>4.7463422485207101</c:v>
                </c:pt>
                <c:pt idx="89">
                  <c:v>4.7901536094674553</c:v>
                </c:pt>
                <c:pt idx="90">
                  <c:v>4.8462834319526618</c:v>
                </c:pt>
                <c:pt idx="91">
                  <c:v>4.9033050887573966</c:v>
                </c:pt>
                <c:pt idx="92">
                  <c:v>4.9580971597633132</c:v>
                </c:pt>
                <c:pt idx="93">
                  <c:v>5.0198566863905318</c:v>
                </c:pt>
                <c:pt idx="94">
                  <c:v>5.0713043786982244</c:v>
                </c:pt>
                <c:pt idx="95">
                  <c:v>5.1235324260355029</c:v>
                </c:pt>
                <c:pt idx="96">
                  <c:v>5.1661175147928997</c:v>
                </c:pt>
                <c:pt idx="97">
                  <c:v>5.2170635502958573</c:v>
                </c:pt>
                <c:pt idx="98">
                  <c:v>5.2615437869822479</c:v>
                </c:pt>
                <c:pt idx="99">
                  <c:v>5.3170047337278108</c:v>
                </c:pt>
                <c:pt idx="100">
                  <c:v>5.3851185798816559</c:v>
                </c:pt>
                <c:pt idx="101">
                  <c:v>5.4424746745562134</c:v>
                </c:pt>
                <c:pt idx="102">
                  <c:v>5.4879024852071003</c:v>
                </c:pt>
                <c:pt idx="103">
                  <c:v>5.5319368047337276</c:v>
                </c:pt>
                <c:pt idx="104">
                  <c:v>5.5814336094674557</c:v>
                </c:pt>
                <c:pt idx="105">
                  <c:v>5.6267499408284021</c:v>
                </c:pt>
                <c:pt idx="106">
                  <c:v>5.674741775147929</c:v>
                </c:pt>
                <c:pt idx="107">
                  <c:v>5.7296453254437871</c:v>
                </c:pt>
                <c:pt idx="108">
                  <c:v>5.7829881656804734</c:v>
                </c:pt>
                <c:pt idx="109">
                  <c:v>5.8402327810650885</c:v>
                </c:pt>
                <c:pt idx="110">
                  <c:v>5.9031628402366865</c:v>
                </c:pt>
                <c:pt idx="111">
                  <c:v>5.9596271005917156</c:v>
                </c:pt>
                <c:pt idx="112">
                  <c:v>6.0134158579881651</c:v>
                </c:pt>
                <c:pt idx="113">
                  <c:v>6.0565026035502951</c:v>
                </c:pt>
                <c:pt idx="114">
                  <c:v>6.0961334911242595</c:v>
                </c:pt>
                <c:pt idx="115">
                  <c:v>6.1366562130177513</c:v>
                </c:pt>
                <c:pt idx="116">
                  <c:v>6.185762840236686</c:v>
                </c:pt>
                <c:pt idx="117">
                  <c:v>6.2374334911242606</c:v>
                </c:pt>
                <c:pt idx="118">
                  <c:v>6.3053801183431952</c:v>
                </c:pt>
                <c:pt idx="119">
                  <c:v>6.3573852071005916</c:v>
                </c:pt>
                <c:pt idx="120">
                  <c:v>6.4131805917159754</c:v>
                </c:pt>
                <c:pt idx="121">
                  <c:v>6.4654643786982247</c:v>
                </c:pt>
                <c:pt idx="122">
                  <c:v>6.5180268639053249</c:v>
                </c:pt>
                <c:pt idx="123">
                  <c:v>6.5679695857988163</c:v>
                </c:pt>
                <c:pt idx="124">
                  <c:v>6.6091054437869818</c:v>
                </c:pt>
                <c:pt idx="125">
                  <c:v>6.66272698224852</c:v>
                </c:pt>
                <c:pt idx="126">
                  <c:v>6.7009643786982238</c:v>
                </c:pt>
                <c:pt idx="127">
                  <c:v>6.75815325443787</c:v>
                </c:pt>
                <c:pt idx="128">
                  <c:v>6.8216964497041417</c:v>
                </c:pt>
                <c:pt idx="129">
                  <c:v>6.8658422485207105</c:v>
                </c:pt>
                <c:pt idx="130">
                  <c:v>6.924034437869822</c:v>
                </c:pt>
                <c:pt idx="131">
                  <c:v>6.973809940828402</c:v>
                </c:pt>
                <c:pt idx="132">
                  <c:v>7.0288807100591715</c:v>
                </c:pt>
                <c:pt idx="133">
                  <c:v>7.0714100591715967</c:v>
                </c:pt>
                <c:pt idx="134">
                  <c:v>7.1268152662721889</c:v>
                </c:pt>
                <c:pt idx="135">
                  <c:v>7.1690101775147932</c:v>
                </c:pt>
                <c:pt idx="136">
                  <c:v>7.2373469822485212</c:v>
                </c:pt>
                <c:pt idx="137">
                  <c:v>7.2880700591715977</c:v>
                </c:pt>
                <c:pt idx="138">
                  <c:v>7.3464852071005922</c:v>
                </c:pt>
                <c:pt idx="139">
                  <c:v>7.3847226035502951</c:v>
                </c:pt>
                <c:pt idx="140">
                  <c:v>7.4351112426035488</c:v>
                </c:pt>
                <c:pt idx="141">
                  <c:v>7.4776405917159758</c:v>
                </c:pt>
                <c:pt idx="142">
                  <c:v>7.532544142011834</c:v>
                </c:pt>
                <c:pt idx="143">
                  <c:v>7.5806474556213015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254784"/>
        <c:axId val="117261056"/>
      </c:scatterChart>
      <c:valAx>
        <c:axId val="117254784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1" i="0">
                    <a:latin typeface="Arial" pitchFamily="34" charset="0"/>
                    <a:cs typeface="Arial" pitchFamily="34" charset="0"/>
                  </a:defRPr>
                </a:pPr>
                <a:r>
                  <a:rPr lang="en-US" b="1" i="0">
                    <a:latin typeface="Arial" pitchFamily="34" charset="0"/>
                    <a:cs typeface="Arial" pitchFamily="34" charset="0"/>
                  </a:rPr>
                  <a:t>Time(s)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7261056"/>
        <c:crosses val="autoZero"/>
        <c:crossBetween val="midCat"/>
        <c:majorUnit val="1"/>
      </c:valAx>
      <c:valAx>
        <c:axId val="117261056"/>
        <c:scaling>
          <c:orientation val="minMax"/>
          <c:max val="3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1" i="0">
                    <a:latin typeface="Arial" pitchFamily="34" charset="0"/>
                    <a:cs typeface="Arial" pitchFamily="34" charset="0"/>
                  </a:defRPr>
                </a:pPr>
                <a:r>
                  <a:rPr lang="en-US" b="1" i="0" dirty="0" smtClean="0">
                    <a:latin typeface="Arial" pitchFamily="34" charset="0"/>
                    <a:cs typeface="Arial" pitchFamily="34" charset="0"/>
                  </a:rPr>
                  <a:t>Position(cm)</a:t>
                </a:r>
                <a:endParaRPr lang="en-US" b="1" i="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725478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i="1"/>
            </a:pPr>
            <a:r>
              <a:rPr lang="en-US" sz="1600" i="1" dirty="0" smtClean="0"/>
              <a:t>Velocity</a:t>
            </a:r>
            <a:r>
              <a:rPr lang="en-US" sz="1600" i="1" baseline="0" dirty="0" smtClean="0"/>
              <a:t> in function of temperature</a:t>
            </a:r>
            <a:endParaRPr lang="en-US" sz="1600" i="1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Theoretical</c:v>
                </c:pt>
              </c:strCache>
            </c:strRef>
          </c:tx>
          <c:marker>
            <c:symbol val="none"/>
          </c:marker>
          <c:xVal>
            <c:numRef>
              <c:f>Plan1!$A$2:$A$5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  <c:pt idx="2">
                  <c:v>35</c:v>
                </c:pt>
                <c:pt idx="3">
                  <c:v>25</c:v>
                </c:pt>
              </c:numCache>
            </c:numRef>
          </c:xVal>
          <c:yVal>
            <c:numRef>
              <c:f>Plan1!$B$2:$B$5</c:f>
              <c:numCache>
                <c:formatCode>General</c:formatCode>
                <c:ptCount val="4"/>
                <c:pt idx="0">
                  <c:v>9.8169900000000004E-2</c:v>
                </c:pt>
                <c:pt idx="1">
                  <c:v>7.7910499999999994E-2</c:v>
                </c:pt>
                <c:pt idx="2">
                  <c:v>2.2940800000000001E-2</c:v>
                </c:pt>
                <c:pt idx="3">
                  <c:v>9.1053000000000002E-3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677696"/>
        <c:axId val="163679616"/>
      </c:scatterChart>
      <c:scatterChart>
        <c:scatterStyle val="lineMarker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Experimental</c:v>
                </c:pt>
              </c:strCache>
            </c:strRef>
          </c:tx>
          <c:spPr>
            <a:ln w="25400">
              <a:noFill/>
            </a:ln>
          </c:spPr>
          <c:marker>
            <c:symbol val="circle"/>
            <c:size val="4"/>
            <c:spPr>
              <a:ln w="19050"/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Plan1!$A$2:$A$5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  <c:pt idx="2">
                  <c:v>35</c:v>
                </c:pt>
                <c:pt idx="3">
                  <c:v>25</c:v>
                </c:pt>
              </c:numCache>
            </c:numRef>
          </c:xVal>
          <c:yVal>
            <c:numRef>
              <c:f>Plan1!$C$2:$C$5</c:f>
              <c:numCache>
                <c:formatCode>General</c:formatCode>
                <c:ptCount val="4"/>
                <c:pt idx="0">
                  <c:v>8.5093121399999999E-2</c:v>
                </c:pt>
                <c:pt idx="1">
                  <c:v>6.9463565000000005E-2</c:v>
                </c:pt>
                <c:pt idx="2">
                  <c:v>2.3469093999999999E-2</c:v>
                </c:pt>
                <c:pt idx="3">
                  <c:v>1.0332806999999999E-2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677696"/>
        <c:axId val="163679616"/>
      </c:scatterChart>
      <c:valAx>
        <c:axId val="163677696"/>
        <c:scaling>
          <c:orientation val="minMax"/>
          <c:max val="60"/>
          <c:min val="20"/>
        </c:scaling>
        <c:delete val="0"/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Temperature (°C)</a:t>
                </a:r>
                <a:endParaRPr lang="en-US" sz="13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163679616"/>
        <c:crosses val="autoZero"/>
        <c:crossBetween val="midCat"/>
      </c:valAx>
      <c:valAx>
        <c:axId val="163679616"/>
        <c:scaling>
          <c:orientation val="minMax"/>
          <c:max val="0.1200000000000000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300"/>
                </a:pPr>
                <a:r>
                  <a:rPr lang="en-US" sz="1300" dirty="0" smtClean="0"/>
                  <a:t>Velocity (m/s)</a:t>
                </a:r>
                <a:endParaRPr lang="en-US" sz="13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163677696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 w="190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5mm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</c:marker>
          <c:trendline>
            <c:spPr>
              <a:ln w="12700">
                <a:solidFill>
                  <a:schemeClr val="accent1"/>
                </a:solidFill>
              </a:ln>
            </c:spPr>
            <c:trendlineType val="linear"/>
            <c:dispRSqr val="0"/>
            <c:dispEq val="0"/>
          </c:trendline>
          <c:xVal>
            <c:numRef>
              <c:f>Plan1!$A$2:$A$82</c:f>
              <c:numCache>
                <c:formatCode>General</c:formatCode>
                <c:ptCount val="81"/>
                <c:pt idx="0">
                  <c:v>0</c:v>
                </c:pt>
                <c:pt idx="1">
                  <c:v>1.7000000000000348E-2</c:v>
                </c:pt>
                <c:pt idx="2">
                  <c:v>3.3000000000000362E-2</c:v>
                </c:pt>
                <c:pt idx="3">
                  <c:v>4.9999999999999822E-2</c:v>
                </c:pt>
                <c:pt idx="4">
                  <c:v>6.7000000000000171E-2</c:v>
                </c:pt>
                <c:pt idx="5">
                  <c:v>8.3000000000000185E-2</c:v>
                </c:pt>
                <c:pt idx="6">
                  <c:v>9.9999999999999645E-2</c:v>
                </c:pt>
                <c:pt idx="7">
                  <c:v>0.11699999999999999</c:v>
                </c:pt>
                <c:pt idx="8">
                  <c:v>0.13300000000000001</c:v>
                </c:pt>
                <c:pt idx="9">
                  <c:v>0.15000000000000036</c:v>
                </c:pt>
                <c:pt idx="10">
                  <c:v>0.16699999999999982</c:v>
                </c:pt>
                <c:pt idx="11">
                  <c:v>0.18299999999999983</c:v>
                </c:pt>
                <c:pt idx="12">
                  <c:v>0.20000000000000018</c:v>
                </c:pt>
                <c:pt idx="13">
                  <c:v>0.21699999999999964</c:v>
                </c:pt>
                <c:pt idx="14">
                  <c:v>0.23299999999999965</c:v>
                </c:pt>
                <c:pt idx="15">
                  <c:v>0.25</c:v>
                </c:pt>
                <c:pt idx="16">
                  <c:v>0.26700000000000035</c:v>
                </c:pt>
                <c:pt idx="17">
                  <c:v>0.28300000000000036</c:v>
                </c:pt>
                <c:pt idx="18">
                  <c:v>0.29999999999999982</c:v>
                </c:pt>
                <c:pt idx="19">
                  <c:v>0.31700000000000017</c:v>
                </c:pt>
                <c:pt idx="20">
                  <c:v>0.33300000000000018</c:v>
                </c:pt>
                <c:pt idx="21">
                  <c:v>0.34999999999999964</c:v>
                </c:pt>
                <c:pt idx="22">
                  <c:v>0.36699999999999999</c:v>
                </c:pt>
                <c:pt idx="23">
                  <c:v>0.38400000000000034</c:v>
                </c:pt>
                <c:pt idx="24">
                  <c:v>0.40000000000000036</c:v>
                </c:pt>
                <c:pt idx="25">
                  <c:v>0.41699999999999982</c:v>
                </c:pt>
                <c:pt idx="26">
                  <c:v>0.43400000000000016</c:v>
                </c:pt>
                <c:pt idx="27">
                  <c:v>0.45000000000000018</c:v>
                </c:pt>
                <c:pt idx="28">
                  <c:v>0.46699999999999964</c:v>
                </c:pt>
                <c:pt idx="29">
                  <c:v>0.48399999999999999</c:v>
                </c:pt>
                <c:pt idx="30">
                  <c:v>0.5</c:v>
                </c:pt>
                <c:pt idx="31">
                  <c:v>0.51700000000000035</c:v>
                </c:pt>
                <c:pt idx="32">
                  <c:v>0.53399999999999981</c:v>
                </c:pt>
                <c:pt idx="33">
                  <c:v>0.54999999999999982</c:v>
                </c:pt>
                <c:pt idx="34">
                  <c:v>0.56700000000000017</c:v>
                </c:pt>
                <c:pt idx="35">
                  <c:v>0.58399999999999963</c:v>
                </c:pt>
                <c:pt idx="36">
                  <c:v>0.59999999999999964</c:v>
                </c:pt>
                <c:pt idx="37">
                  <c:v>0.61699999999999999</c:v>
                </c:pt>
                <c:pt idx="38">
                  <c:v>0.63400000000000034</c:v>
                </c:pt>
                <c:pt idx="39">
                  <c:v>0.65000000000000036</c:v>
                </c:pt>
                <c:pt idx="40">
                  <c:v>0.66699999999999982</c:v>
                </c:pt>
                <c:pt idx="41">
                  <c:v>0.68400000000000016</c:v>
                </c:pt>
                <c:pt idx="42">
                  <c:v>0.70099999999999962</c:v>
                </c:pt>
                <c:pt idx="43">
                  <c:v>0.71699999999999964</c:v>
                </c:pt>
                <c:pt idx="44">
                  <c:v>0.73399999999999999</c:v>
                </c:pt>
                <c:pt idx="45">
                  <c:v>0.75100000000000033</c:v>
                </c:pt>
                <c:pt idx="46">
                  <c:v>0.76700000000000035</c:v>
                </c:pt>
                <c:pt idx="47">
                  <c:v>0.78399999999999981</c:v>
                </c:pt>
                <c:pt idx="48">
                  <c:v>0.80100000000000016</c:v>
                </c:pt>
                <c:pt idx="49">
                  <c:v>0.81700000000000017</c:v>
                </c:pt>
                <c:pt idx="50">
                  <c:v>0.83399999999999963</c:v>
                </c:pt>
                <c:pt idx="51">
                  <c:v>0.85099999999999998</c:v>
                </c:pt>
                <c:pt idx="52">
                  <c:v>0.86699999999999999</c:v>
                </c:pt>
                <c:pt idx="53">
                  <c:v>0.88400000000000034</c:v>
                </c:pt>
                <c:pt idx="54">
                  <c:v>0.9009999999999998</c:v>
                </c:pt>
                <c:pt idx="55">
                  <c:v>0.91699999999999982</c:v>
                </c:pt>
                <c:pt idx="56">
                  <c:v>0.93400000000000016</c:v>
                </c:pt>
                <c:pt idx="57">
                  <c:v>0.95099999999999962</c:v>
                </c:pt>
                <c:pt idx="58">
                  <c:v>0.96699999999999964</c:v>
                </c:pt>
                <c:pt idx="59">
                  <c:v>0.98399999999999999</c:v>
                </c:pt>
                <c:pt idx="60">
                  <c:v>1.0010000000000003</c:v>
                </c:pt>
                <c:pt idx="61">
                  <c:v>1.0179999999999998</c:v>
                </c:pt>
                <c:pt idx="62">
                  <c:v>1.0339999999999998</c:v>
                </c:pt>
                <c:pt idx="63">
                  <c:v>1.0510000000000002</c:v>
                </c:pt>
                <c:pt idx="64">
                  <c:v>1.0679999999999996</c:v>
                </c:pt>
                <c:pt idx="65">
                  <c:v>1.0839999999999996</c:v>
                </c:pt>
                <c:pt idx="66">
                  <c:v>1.101</c:v>
                </c:pt>
                <c:pt idx="67">
                  <c:v>1.1180000000000003</c:v>
                </c:pt>
                <c:pt idx="68">
                  <c:v>1.1340000000000003</c:v>
                </c:pt>
                <c:pt idx="69">
                  <c:v>1.1509999999999998</c:v>
                </c:pt>
                <c:pt idx="70">
                  <c:v>1.1680000000000001</c:v>
                </c:pt>
                <c:pt idx="71">
                  <c:v>1.1840000000000002</c:v>
                </c:pt>
                <c:pt idx="72">
                  <c:v>1.2009999999999996</c:v>
                </c:pt>
                <c:pt idx="73">
                  <c:v>1.218</c:v>
                </c:pt>
                <c:pt idx="74">
                  <c:v>1.234</c:v>
                </c:pt>
                <c:pt idx="75">
                  <c:v>1.2510000000000003</c:v>
                </c:pt>
                <c:pt idx="76">
                  <c:v>1.2679999999999998</c:v>
                </c:pt>
                <c:pt idx="77">
                  <c:v>1.2839999999999998</c:v>
                </c:pt>
                <c:pt idx="78">
                  <c:v>1.3010000000000002</c:v>
                </c:pt>
                <c:pt idx="79">
                  <c:v>1.3179999999999996</c:v>
                </c:pt>
                <c:pt idx="80">
                  <c:v>1.335</c:v>
                </c:pt>
              </c:numCache>
            </c:numRef>
          </c:xVal>
          <c:yVal>
            <c:numRef>
              <c:f>Plan1!$B$2:$B$82</c:f>
              <c:numCache>
                <c:formatCode>General</c:formatCode>
                <c:ptCount val="81"/>
                <c:pt idx="0">
                  <c:v>0</c:v>
                </c:pt>
                <c:pt idx="1">
                  <c:v>7.6137158852345745E-4</c:v>
                </c:pt>
                <c:pt idx="2">
                  <c:v>1.4779566130161093E-3</c:v>
                </c:pt>
                <c:pt idx="3">
                  <c:v>2.2393282015395269E-3</c:v>
                </c:pt>
                <c:pt idx="4">
                  <c:v>3.0006997900629846E-3</c:v>
                </c:pt>
                <c:pt idx="6">
                  <c:v>4.4786564030790538E-3</c:v>
                </c:pt>
                <c:pt idx="8">
                  <c:v>5.9566130160951629E-3</c:v>
                </c:pt>
                <c:pt idx="10">
                  <c:v>7.4793561931420383E-3</c:v>
                </c:pt>
                <c:pt idx="12">
                  <c:v>8.9573128061581474E-3</c:v>
                </c:pt>
                <c:pt idx="14">
                  <c:v>6.7179846046186206E-3</c:v>
                </c:pt>
                <c:pt idx="16">
                  <c:v>1.1958012596221132E-2</c:v>
                </c:pt>
                <c:pt idx="18">
                  <c:v>1.3435969209237201E-2</c:v>
                </c:pt>
                <c:pt idx="20">
                  <c:v>1.491392582225331E-2</c:v>
                </c:pt>
                <c:pt idx="22">
                  <c:v>1.6436668999300186E-2</c:v>
                </c:pt>
                <c:pt idx="24">
                  <c:v>1.7914625612316295E-2</c:v>
                </c:pt>
                <c:pt idx="26">
                  <c:v>1.9437368789363169E-2</c:v>
                </c:pt>
                <c:pt idx="28">
                  <c:v>2.091532540237924E-2</c:v>
                </c:pt>
                <c:pt idx="30">
                  <c:v>2.2393282015395349E-2</c:v>
                </c:pt>
                <c:pt idx="32">
                  <c:v>2.3916025192442222E-2</c:v>
                </c:pt>
                <c:pt idx="34">
                  <c:v>2.5393981805458331E-2</c:v>
                </c:pt>
                <c:pt idx="36">
                  <c:v>2.6871938418474402E-2</c:v>
                </c:pt>
                <c:pt idx="38">
                  <c:v>2.8394681595521318E-2</c:v>
                </c:pt>
                <c:pt idx="40">
                  <c:v>2.9872638208537385E-2</c:v>
                </c:pt>
                <c:pt idx="42">
                  <c:v>3.1395381385584259E-2</c:v>
                </c:pt>
                <c:pt idx="44">
                  <c:v>3.2873337998600372E-2</c:v>
                </c:pt>
                <c:pt idx="46">
                  <c:v>3.4351294611616477E-2</c:v>
                </c:pt>
                <c:pt idx="48">
                  <c:v>3.5874037788663354E-2</c:v>
                </c:pt>
                <c:pt idx="50">
                  <c:v>3.7351994401679425E-2</c:v>
                </c:pt>
                <c:pt idx="52">
                  <c:v>3.8829951014695531E-2</c:v>
                </c:pt>
                <c:pt idx="54">
                  <c:v>4.0352694191742408E-2</c:v>
                </c:pt>
                <c:pt idx="56">
                  <c:v>4.1830650804758521E-2</c:v>
                </c:pt>
                <c:pt idx="58">
                  <c:v>4.3308607417774585E-2</c:v>
                </c:pt>
                <c:pt idx="60">
                  <c:v>4.4831350594821504E-2</c:v>
                </c:pt>
                <c:pt idx="62">
                  <c:v>4.6309307207837574E-2</c:v>
                </c:pt>
                <c:pt idx="64">
                  <c:v>4.7832050384884445E-2</c:v>
                </c:pt>
                <c:pt idx="66">
                  <c:v>4.9310006997900557E-2</c:v>
                </c:pt>
                <c:pt idx="68">
                  <c:v>5.0787963610916663E-2</c:v>
                </c:pt>
                <c:pt idx="70">
                  <c:v>5.231070678796354E-2</c:v>
                </c:pt>
                <c:pt idx="72">
                  <c:v>5.3788663400979611E-2</c:v>
                </c:pt>
                <c:pt idx="74">
                  <c:v>5.5266620013995717E-2</c:v>
                </c:pt>
                <c:pt idx="76">
                  <c:v>5.6789363191042594E-2</c:v>
                </c:pt>
                <c:pt idx="78">
                  <c:v>5.8267319804058706E-2</c:v>
                </c:pt>
                <c:pt idx="80">
                  <c:v>5.9790062981105577E-2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Plan1!$C$1</c:f>
              <c:strCache>
                <c:ptCount val="1"/>
                <c:pt idx="0">
                  <c:v>6.5mm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2"/>
          </c:marker>
          <c:trendline>
            <c:spPr>
              <a:ln w="19050">
                <a:solidFill>
                  <a:schemeClr val="accent3"/>
                </a:solidFill>
              </a:ln>
            </c:spPr>
            <c:trendlineType val="linear"/>
            <c:dispRSqr val="0"/>
            <c:dispEq val="0"/>
          </c:trendline>
          <c:xVal>
            <c:numRef>
              <c:f>Plan1!$A$2:$A$82</c:f>
              <c:numCache>
                <c:formatCode>General</c:formatCode>
                <c:ptCount val="81"/>
                <c:pt idx="0">
                  <c:v>0</c:v>
                </c:pt>
                <c:pt idx="1">
                  <c:v>1.7000000000000348E-2</c:v>
                </c:pt>
                <c:pt idx="2">
                  <c:v>3.3000000000000362E-2</c:v>
                </c:pt>
                <c:pt idx="3">
                  <c:v>4.9999999999999822E-2</c:v>
                </c:pt>
                <c:pt idx="4">
                  <c:v>6.7000000000000171E-2</c:v>
                </c:pt>
                <c:pt idx="5">
                  <c:v>8.3000000000000185E-2</c:v>
                </c:pt>
                <c:pt idx="6">
                  <c:v>9.9999999999999645E-2</c:v>
                </c:pt>
                <c:pt idx="7">
                  <c:v>0.11699999999999999</c:v>
                </c:pt>
                <c:pt idx="8">
                  <c:v>0.13300000000000001</c:v>
                </c:pt>
                <c:pt idx="9">
                  <c:v>0.15000000000000036</c:v>
                </c:pt>
                <c:pt idx="10">
                  <c:v>0.16699999999999982</c:v>
                </c:pt>
                <c:pt idx="11">
                  <c:v>0.18299999999999983</c:v>
                </c:pt>
                <c:pt idx="12">
                  <c:v>0.20000000000000018</c:v>
                </c:pt>
                <c:pt idx="13">
                  <c:v>0.21699999999999964</c:v>
                </c:pt>
                <c:pt idx="14">
                  <c:v>0.23299999999999965</c:v>
                </c:pt>
                <c:pt idx="15">
                  <c:v>0.25</c:v>
                </c:pt>
                <c:pt idx="16">
                  <c:v>0.26700000000000035</c:v>
                </c:pt>
                <c:pt idx="17">
                  <c:v>0.28300000000000036</c:v>
                </c:pt>
                <c:pt idx="18">
                  <c:v>0.29999999999999982</c:v>
                </c:pt>
                <c:pt idx="19">
                  <c:v>0.31700000000000017</c:v>
                </c:pt>
                <c:pt idx="20">
                  <c:v>0.33300000000000018</c:v>
                </c:pt>
                <c:pt idx="21">
                  <c:v>0.34999999999999964</c:v>
                </c:pt>
                <c:pt idx="22">
                  <c:v>0.36699999999999999</c:v>
                </c:pt>
                <c:pt idx="23">
                  <c:v>0.38400000000000034</c:v>
                </c:pt>
                <c:pt idx="24">
                  <c:v>0.40000000000000036</c:v>
                </c:pt>
                <c:pt idx="25">
                  <c:v>0.41699999999999982</c:v>
                </c:pt>
                <c:pt idx="26">
                  <c:v>0.43400000000000016</c:v>
                </c:pt>
                <c:pt idx="27">
                  <c:v>0.45000000000000018</c:v>
                </c:pt>
                <c:pt idx="28">
                  <c:v>0.46699999999999964</c:v>
                </c:pt>
                <c:pt idx="29">
                  <c:v>0.48399999999999999</c:v>
                </c:pt>
                <c:pt idx="30">
                  <c:v>0.5</c:v>
                </c:pt>
                <c:pt idx="31">
                  <c:v>0.51700000000000035</c:v>
                </c:pt>
                <c:pt idx="32">
                  <c:v>0.53399999999999981</c:v>
                </c:pt>
                <c:pt idx="33">
                  <c:v>0.54999999999999982</c:v>
                </c:pt>
                <c:pt idx="34">
                  <c:v>0.56700000000000017</c:v>
                </c:pt>
                <c:pt idx="35">
                  <c:v>0.58399999999999963</c:v>
                </c:pt>
                <c:pt idx="36">
                  <c:v>0.59999999999999964</c:v>
                </c:pt>
                <c:pt idx="37">
                  <c:v>0.61699999999999999</c:v>
                </c:pt>
                <c:pt idx="38">
                  <c:v>0.63400000000000034</c:v>
                </c:pt>
                <c:pt idx="39">
                  <c:v>0.65000000000000036</c:v>
                </c:pt>
                <c:pt idx="40">
                  <c:v>0.66699999999999982</c:v>
                </c:pt>
                <c:pt idx="41">
                  <c:v>0.68400000000000016</c:v>
                </c:pt>
                <c:pt idx="42">
                  <c:v>0.70099999999999962</c:v>
                </c:pt>
                <c:pt idx="43">
                  <c:v>0.71699999999999964</c:v>
                </c:pt>
                <c:pt idx="44">
                  <c:v>0.73399999999999999</c:v>
                </c:pt>
                <c:pt idx="45">
                  <c:v>0.75100000000000033</c:v>
                </c:pt>
                <c:pt idx="46">
                  <c:v>0.76700000000000035</c:v>
                </c:pt>
                <c:pt idx="47">
                  <c:v>0.78399999999999981</c:v>
                </c:pt>
                <c:pt idx="48">
                  <c:v>0.80100000000000016</c:v>
                </c:pt>
                <c:pt idx="49">
                  <c:v>0.81700000000000017</c:v>
                </c:pt>
                <c:pt idx="50">
                  <c:v>0.83399999999999963</c:v>
                </c:pt>
                <c:pt idx="51">
                  <c:v>0.85099999999999998</c:v>
                </c:pt>
                <c:pt idx="52">
                  <c:v>0.86699999999999999</c:v>
                </c:pt>
                <c:pt idx="53">
                  <c:v>0.88400000000000034</c:v>
                </c:pt>
                <c:pt idx="54">
                  <c:v>0.9009999999999998</c:v>
                </c:pt>
                <c:pt idx="55">
                  <c:v>0.91699999999999982</c:v>
                </c:pt>
                <c:pt idx="56">
                  <c:v>0.93400000000000016</c:v>
                </c:pt>
                <c:pt idx="57">
                  <c:v>0.95099999999999962</c:v>
                </c:pt>
                <c:pt idx="58">
                  <c:v>0.96699999999999964</c:v>
                </c:pt>
                <c:pt idx="59">
                  <c:v>0.98399999999999999</c:v>
                </c:pt>
                <c:pt idx="60">
                  <c:v>1.0010000000000003</c:v>
                </c:pt>
                <c:pt idx="61">
                  <c:v>1.0179999999999998</c:v>
                </c:pt>
                <c:pt idx="62">
                  <c:v>1.0339999999999998</c:v>
                </c:pt>
                <c:pt idx="63">
                  <c:v>1.0510000000000002</c:v>
                </c:pt>
                <c:pt idx="64">
                  <c:v>1.0679999999999996</c:v>
                </c:pt>
                <c:pt idx="65">
                  <c:v>1.0839999999999996</c:v>
                </c:pt>
                <c:pt idx="66">
                  <c:v>1.101</c:v>
                </c:pt>
                <c:pt idx="67">
                  <c:v>1.1180000000000003</c:v>
                </c:pt>
                <c:pt idx="68">
                  <c:v>1.1340000000000003</c:v>
                </c:pt>
                <c:pt idx="69">
                  <c:v>1.1509999999999998</c:v>
                </c:pt>
                <c:pt idx="70">
                  <c:v>1.1680000000000001</c:v>
                </c:pt>
                <c:pt idx="71">
                  <c:v>1.1840000000000002</c:v>
                </c:pt>
                <c:pt idx="72">
                  <c:v>1.2009999999999996</c:v>
                </c:pt>
                <c:pt idx="73">
                  <c:v>1.218</c:v>
                </c:pt>
                <c:pt idx="74">
                  <c:v>1.234</c:v>
                </c:pt>
                <c:pt idx="75">
                  <c:v>1.2510000000000003</c:v>
                </c:pt>
                <c:pt idx="76">
                  <c:v>1.2679999999999998</c:v>
                </c:pt>
                <c:pt idx="77">
                  <c:v>1.2839999999999998</c:v>
                </c:pt>
                <c:pt idx="78">
                  <c:v>1.3010000000000002</c:v>
                </c:pt>
                <c:pt idx="79">
                  <c:v>1.3179999999999996</c:v>
                </c:pt>
                <c:pt idx="80">
                  <c:v>1.335</c:v>
                </c:pt>
              </c:numCache>
            </c:numRef>
          </c:xVal>
          <c:yVal>
            <c:numRef>
              <c:f>Plan1!$C$2:$C$82</c:f>
              <c:numCache>
                <c:formatCode>General</c:formatCode>
                <c:ptCount val="81"/>
                <c:pt idx="0">
                  <c:v>0</c:v>
                </c:pt>
                <c:pt idx="1">
                  <c:v>4.9544752564394867E-3</c:v>
                </c:pt>
                <c:pt idx="2">
                  <c:v>9.7238056976159098E-3</c:v>
                </c:pt>
                <c:pt idx="3">
                  <c:v>1.4519056412929162E-2</c:v>
                </c:pt>
                <c:pt idx="4">
                  <c:v>1.9643864899410661E-2</c:v>
                </c:pt>
                <c:pt idx="5">
                  <c:v>2.684599821314369E-2</c:v>
                </c:pt>
                <c:pt idx="6">
                  <c:v>3.2844690227666826E-2</c:v>
                </c:pt>
                <c:pt idx="7">
                  <c:v>3.9717265770231616E-2</c:v>
                </c:pt>
                <c:pt idx="8">
                  <c:v>4.5967754733512507E-2</c:v>
                </c:pt>
                <c:pt idx="9">
                  <c:v>5.119624431654133E-2</c:v>
                </c:pt>
                <c:pt idx="10">
                  <c:v>5.5443466378675921E-2</c:v>
                </c:pt>
                <c:pt idx="11">
                  <c:v>5.9557384173821115E-2</c:v>
                </c:pt>
                <c:pt idx="12">
                  <c:v>6.5822684722323069E-2</c:v>
                </c:pt>
                <c:pt idx="13">
                  <c:v>7.1828782529456736E-2</c:v>
                </c:pt>
                <c:pt idx="14">
                  <c:v>7.749791677281162E-2</c:v>
                </c:pt>
                <c:pt idx="15">
                  <c:v>8.5596150992417852E-2</c:v>
                </c:pt>
                <c:pt idx="16">
                  <c:v>9.1550408251277873E-2</c:v>
                </c:pt>
                <c:pt idx="17">
                  <c:v>9.6597455915348879E-2</c:v>
                </c:pt>
                <c:pt idx="18">
                  <c:v>9.9715294604378807E-2</c:v>
                </c:pt>
                <c:pt idx="19">
                  <c:v>0.10604724728637545</c:v>
                </c:pt>
                <c:pt idx="20">
                  <c:v>0.11223108411616167</c:v>
                </c:pt>
                <c:pt idx="21">
                  <c:v>0.11760028375879039</c:v>
                </c:pt>
                <c:pt idx="22">
                  <c:v>0.12435066372328155</c:v>
                </c:pt>
                <c:pt idx="23">
                  <c:v>0.13177867371163551</c:v>
                </c:pt>
                <c:pt idx="24">
                  <c:v>0.13876974193596864</c:v>
                </c:pt>
                <c:pt idx="25">
                  <c:v>0.14356499265128192</c:v>
                </c:pt>
                <c:pt idx="26">
                  <c:v>0.14861574321165819</c:v>
                </c:pt>
                <c:pt idx="27">
                  <c:v>0.15282963920704545</c:v>
                </c:pt>
                <c:pt idx="28">
                  <c:v>0.15845063579843194</c:v>
                </c:pt>
                <c:pt idx="29">
                  <c:v>0.16376058910017649</c:v>
                </c:pt>
                <c:pt idx="30">
                  <c:v>0.1702776865974362</c:v>
                </c:pt>
                <c:pt idx="31">
                  <c:v>0.1765652045237697</c:v>
                </c:pt>
                <c:pt idx="32">
                  <c:v>0.19289497722997159</c:v>
                </c:pt>
                <c:pt idx="33">
                  <c:v>0.19492416440525473</c:v>
                </c:pt>
                <c:pt idx="34">
                  <c:v>0.20172268202171428</c:v>
                </c:pt>
                <c:pt idx="35">
                  <c:v>0.20801390284435309</c:v>
                </c:pt>
                <c:pt idx="36">
                  <c:v>0.21343124013895021</c:v>
                </c:pt>
                <c:pt idx="37">
                  <c:v>0.21965951172439951</c:v>
                </c:pt>
                <c:pt idx="38">
                  <c:v>0.22583594276157518</c:v>
                </c:pt>
                <c:pt idx="39">
                  <c:v>0.23056454134339377</c:v>
                </c:pt>
                <c:pt idx="40">
                  <c:v>0.2361411031791171</c:v>
                </c:pt>
                <c:pt idx="41">
                  <c:v>0.24286185997316614</c:v>
                </c:pt>
                <c:pt idx="42">
                  <c:v>0.24813478431185812</c:v>
                </c:pt>
                <c:pt idx="43">
                  <c:v>0.25456301229779155</c:v>
                </c:pt>
                <c:pt idx="44">
                  <c:v>0.26152445735168262</c:v>
                </c:pt>
                <c:pt idx="45">
                  <c:v>0.26794527954500552</c:v>
                </c:pt>
                <c:pt idx="46">
                  <c:v>0.27162966136874045</c:v>
                </c:pt>
                <c:pt idx="47">
                  <c:v>0.2749807825250018</c:v>
                </c:pt>
                <c:pt idx="48">
                  <c:v>0.28217921294242959</c:v>
                </c:pt>
                <c:pt idx="49">
                  <c:v>0.287855752978395</c:v>
                </c:pt>
                <c:pt idx="50">
                  <c:v>0.29510602394409646</c:v>
                </c:pt>
                <c:pt idx="51">
                  <c:v>0.30097511458793541</c:v>
                </c:pt>
                <c:pt idx="52">
                  <c:v>0.30742185705539515</c:v>
                </c:pt>
                <c:pt idx="53">
                  <c:v>0.31370567208542338</c:v>
                </c:pt>
                <c:pt idx="54">
                  <c:v>0.31886010374234697</c:v>
                </c:pt>
                <c:pt idx="55">
                  <c:v>0.32352945598328137</c:v>
                </c:pt>
                <c:pt idx="56">
                  <c:v>0.33009839402881475</c:v>
                </c:pt>
                <c:pt idx="57">
                  <c:v>0.33413084810524418</c:v>
                </c:pt>
                <c:pt idx="58">
                  <c:v>0.34051464133551446</c:v>
                </c:pt>
                <c:pt idx="59">
                  <c:v>0.34779823836796325</c:v>
                </c:pt>
                <c:pt idx="60">
                  <c:v>0.35420424897606512</c:v>
                </c:pt>
                <c:pt idx="61">
                  <c:v>0.35929573139579923</c:v>
                </c:pt>
                <c:pt idx="62">
                  <c:v>0.36349111290966024</c:v>
                </c:pt>
                <c:pt idx="63">
                  <c:v>0.36834560996585763</c:v>
                </c:pt>
                <c:pt idx="64">
                  <c:v>0.37515893916753829</c:v>
                </c:pt>
                <c:pt idx="65">
                  <c:v>0.38188339885789263</c:v>
                </c:pt>
                <c:pt idx="66">
                  <c:v>0.38804131541354198</c:v>
                </c:pt>
                <c:pt idx="67">
                  <c:v>0.39592107875113774</c:v>
                </c:pt>
                <c:pt idx="68">
                  <c:v>0.40107551040806139</c:v>
                </c:pt>
                <c:pt idx="69">
                  <c:v>0.40559304390048007</c:v>
                </c:pt>
                <c:pt idx="70">
                  <c:v>0.41185834444898201</c:v>
                </c:pt>
                <c:pt idx="71">
                  <c:v>0.41741639180317908</c:v>
                </c:pt>
                <c:pt idx="72">
                  <c:v>0.42252268580813424</c:v>
                </c:pt>
                <c:pt idx="73">
                  <c:v>0.4267921252481004</c:v>
                </c:pt>
                <c:pt idx="74">
                  <c:v>0.43287968677394983</c:v>
                </c:pt>
                <c:pt idx="75">
                  <c:v>0.44063725453347202</c:v>
                </c:pt>
                <c:pt idx="76">
                  <c:v>0.44656188862188995</c:v>
                </c:pt>
                <c:pt idx="77">
                  <c:v>0.45185703033841351</c:v>
                </c:pt>
                <c:pt idx="78">
                  <c:v>0.45908878682258858</c:v>
                </c:pt>
                <c:pt idx="79">
                  <c:v>0.46391736360464914</c:v>
                </c:pt>
                <c:pt idx="80">
                  <c:v>0.4725784380626552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Plan1!$D$1</c:f>
              <c:strCache>
                <c:ptCount val="1"/>
                <c:pt idx="0">
                  <c:v>25mm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trendline>
            <c:spPr>
              <a:ln w="19050">
                <a:solidFill>
                  <a:schemeClr val="accent4"/>
                </a:solidFill>
              </a:ln>
            </c:spPr>
            <c:trendlineType val="linear"/>
            <c:dispRSqr val="0"/>
            <c:dispEq val="0"/>
          </c:trendline>
          <c:xVal>
            <c:numRef>
              <c:f>Plan1!$A$2:$A$82</c:f>
              <c:numCache>
                <c:formatCode>General</c:formatCode>
                <c:ptCount val="81"/>
                <c:pt idx="0">
                  <c:v>0</c:v>
                </c:pt>
                <c:pt idx="1">
                  <c:v>1.7000000000000348E-2</c:v>
                </c:pt>
                <c:pt idx="2">
                  <c:v>3.3000000000000362E-2</c:v>
                </c:pt>
                <c:pt idx="3">
                  <c:v>4.9999999999999822E-2</c:v>
                </c:pt>
                <c:pt idx="4">
                  <c:v>6.7000000000000171E-2</c:v>
                </c:pt>
                <c:pt idx="5">
                  <c:v>8.3000000000000185E-2</c:v>
                </c:pt>
                <c:pt idx="6">
                  <c:v>9.9999999999999645E-2</c:v>
                </c:pt>
                <c:pt idx="7">
                  <c:v>0.11699999999999999</c:v>
                </c:pt>
                <c:pt idx="8">
                  <c:v>0.13300000000000001</c:v>
                </c:pt>
                <c:pt idx="9">
                  <c:v>0.15000000000000036</c:v>
                </c:pt>
                <c:pt idx="10">
                  <c:v>0.16699999999999982</c:v>
                </c:pt>
                <c:pt idx="11">
                  <c:v>0.18299999999999983</c:v>
                </c:pt>
                <c:pt idx="12">
                  <c:v>0.20000000000000018</c:v>
                </c:pt>
                <c:pt idx="13">
                  <c:v>0.21699999999999964</c:v>
                </c:pt>
                <c:pt idx="14">
                  <c:v>0.23299999999999965</c:v>
                </c:pt>
                <c:pt idx="15">
                  <c:v>0.25</c:v>
                </c:pt>
                <c:pt idx="16">
                  <c:v>0.26700000000000035</c:v>
                </c:pt>
                <c:pt idx="17">
                  <c:v>0.28300000000000036</c:v>
                </c:pt>
                <c:pt idx="18">
                  <c:v>0.29999999999999982</c:v>
                </c:pt>
                <c:pt idx="19">
                  <c:v>0.31700000000000017</c:v>
                </c:pt>
                <c:pt idx="20">
                  <c:v>0.33300000000000018</c:v>
                </c:pt>
                <c:pt idx="21">
                  <c:v>0.34999999999999964</c:v>
                </c:pt>
                <c:pt idx="22">
                  <c:v>0.36699999999999999</c:v>
                </c:pt>
                <c:pt idx="23">
                  <c:v>0.38400000000000034</c:v>
                </c:pt>
                <c:pt idx="24">
                  <c:v>0.40000000000000036</c:v>
                </c:pt>
                <c:pt idx="25">
                  <c:v>0.41699999999999982</c:v>
                </c:pt>
                <c:pt idx="26">
                  <c:v>0.43400000000000016</c:v>
                </c:pt>
                <c:pt idx="27">
                  <c:v>0.45000000000000018</c:v>
                </c:pt>
                <c:pt idx="28">
                  <c:v>0.46699999999999964</c:v>
                </c:pt>
                <c:pt idx="29">
                  <c:v>0.48399999999999999</c:v>
                </c:pt>
                <c:pt idx="30">
                  <c:v>0.5</c:v>
                </c:pt>
                <c:pt idx="31">
                  <c:v>0.51700000000000035</c:v>
                </c:pt>
                <c:pt idx="32">
                  <c:v>0.53399999999999981</c:v>
                </c:pt>
                <c:pt idx="33">
                  <c:v>0.54999999999999982</c:v>
                </c:pt>
                <c:pt idx="34">
                  <c:v>0.56700000000000017</c:v>
                </c:pt>
                <c:pt idx="35">
                  <c:v>0.58399999999999963</c:v>
                </c:pt>
                <c:pt idx="36">
                  <c:v>0.59999999999999964</c:v>
                </c:pt>
                <c:pt idx="37">
                  <c:v>0.61699999999999999</c:v>
                </c:pt>
                <c:pt idx="38">
                  <c:v>0.63400000000000034</c:v>
                </c:pt>
                <c:pt idx="39">
                  <c:v>0.65000000000000036</c:v>
                </c:pt>
                <c:pt idx="40">
                  <c:v>0.66699999999999982</c:v>
                </c:pt>
                <c:pt idx="41">
                  <c:v>0.68400000000000016</c:v>
                </c:pt>
                <c:pt idx="42">
                  <c:v>0.70099999999999962</c:v>
                </c:pt>
                <c:pt idx="43">
                  <c:v>0.71699999999999964</c:v>
                </c:pt>
                <c:pt idx="44">
                  <c:v>0.73399999999999999</c:v>
                </c:pt>
                <c:pt idx="45">
                  <c:v>0.75100000000000033</c:v>
                </c:pt>
                <c:pt idx="46">
                  <c:v>0.76700000000000035</c:v>
                </c:pt>
                <c:pt idx="47">
                  <c:v>0.78399999999999981</c:v>
                </c:pt>
                <c:pt idx="48">
                  <c:v>0.80100000000000016</c:v>
                </c:pt>
                <c:pt idx="49">
                  <c:v>0.81700000000000017</c:v>
                </c:pt>
                <c:pt idx="50">
                  <c:v>0.83399999999999963</c:v>
                </c:pt>
                <c:pt idx="51">
                  <c:v>0.85099999999999998</c:v>
                </c:pt>
                <c:pt idx="52">
                  <c:v>0.86699999999999999</c:v>
                </c:pt>
                <c:pt idx="53">
                  <c:v>0.88400000000000034</c:v>
                </c:pt>
                <c:pt idx="54">
                  <c:v>0.9009999999999998</c:v>
                </c:pt>
                <c:pt idx="55">
                  <c:v>0.91699999999999982</c:v>
                </c:pt>
                <c:pt idx="56">
                  <c:v>0.93400000000000016</c:v>
                </c:pt>
                <c:pt idx="57">
                  <c:v>0.95099999999999962</c:v>
                </c:pt>
                <c:pt idx="58">
                  <c:v>0.96699999999999964</c:v>
                </c:pt>
                <c:pt idx="59">
                  <c:v>0.98399999999999999</c:v>
                </c:pt>
                <c:pt idx="60">
                  <c:v>1.0010000000000003</c:v>
                </c:pt>
                <c:pt idx="61">
                  <c:v>1.0179999999999998</c:v>
                </c:pt>
                <c:pt idx="62">
                  <c:v>1.0339999999999998</c:v>
                </c:pt>
                <c:pt idx="63">
                  <c:v>1.0510000000000002</c:v>
                </c:pt>
                <c:pt idx="64">
                  <c:v>1.0679999999999996</c:v>
                </c:pt>
                <c:pt idx="65">
                  <c:v>1.0839999999999996</c:v>
                </c:pt>
                <c:pt idx="66">
                  <c:v>1.101</c:v>
                </c:pt>
                <c:pt idx="67">
                  <c:v>1.1180000000000003</c:v>
                </c:pt>
                <c:pt idx="68">
                  <c:v>1.1340000000000003</c:v>
                </c:pt>
                <c:pt idx="69">
                  <c:v>1.1509999999999998</c:v>
                </c:pt>
                <c:pt idx="70">
                  <c:v>1.1680000000000001</c:v>
                </c:pt>
                <c:pt idx="71">
                  <c:v>1.1840000000000002</c:v>
                </c:pt>
                <c:pt idx="72">
                  <c:v>1.2009999999999996</c:v>
                </c:pt>
                <c:pt idx="73">
                  <c:v>1.218</c:v>
                </c:pt>
                <c:pt idx="74">
                  <c:v>1.234</c:v>
                </c:pt>
                <c:pt idx="75">
                  <c:v>1.2510000000000003</c:v>
                </c:pt>
                <c:pt idx="76">
                  <c:v>1.2679999999999998</c:v>
                </c:pt>
                <c:pt idx="77">
                  <c:v>1.2839999999999998</c:v>
                </c:pt>
                <c:pt idx="78">
                  <c:v>1.3010000000000002</c:v>
                </c:pt>
                <c:pt idx="79">
                  <c:v>1.3179999999999996</c:v>
                </c:pt>
                <c:pt idx="80">
                  <c:v>1.335</c:v>
                </c:pt>
              </c:numCache>
            </c:numRef>
          </c:xVal>
          <c:yVal>
            <c:numRef>
              <c:f>Plan1!$D$2:$D$82</c:f>
              <c:numCache>
                <c:formatCode>General</c:formatCode>
                <c:ptCount val="81"/>
                <c:pt idx="0">
                  <c:v>0</c:v>
                </c:pt>
                <c:pt idx="1">
                  <c:v>0.10319464176983972</c:v>
                </c:pt>
                <c:pt idx="2">
                  <c:v>0.20253298153034308</c:v>
                </c:pt>
                <c:pt idx="3">
                  <c:v>0.30241120357215351</c:v>
                </c:pt>
                <c:pt idx="4">
                  <c:v>0.40915364319058262</c:v>
                </c:pt>
                <c:pt idx="5">
                  <c:v>0.55916379135376504</c:v>
                </c:pt>
                <c:pt idx="6">
                  <c:v>0.68410797645626131</c:v>
                </c:pt>
                <c:pt idx="7">
                  <c:v>0.82725390704282531</c:v>
                </c:pt>
                <c:pt idx="8">
                  <c:v>0.95744266287801894</c:v>
                </c:pt>
                <c:pt idx="9">
                  <c:v>1.0663446316216765</c:v>
                </c:pt>
                <c:pt idx="10">
                  <c:v>1.1548081997158515</c:v>
                </c:pt>
                <c:pt idx="11">
                  <c:v>1.2404952303633043</c:v>
                </c:pt>
                <c:pt idx="12">
                  <c:v>1.3709924903592452</c:v>
                </c:pt>
                <c:pt idx="13">
                  <c:v>1.496090927542115</c:v>
                </c:pt>
                <c:pt idx="14">
                  <c:v>1.6141708950679927</c:v>
                </c:pt>
                <c:pt idx="15">
                  <c:v>1.7828455449563627</c:v>
                </c:pt>
                <c:pt idx="16">
                  <c:v>1.9068642175766188</c:v>
                </c:pt>
                <c:pt idx="17">
                  <c:v>2.0119870103511266</c:v>
                </c:pt>
                <c:pt idx="18">
                  <c:v>2.0769271361883499</c:v>
                </c:pt>
                <c:pt idx="19">
                  <c:v>2.2088126649076516</c:v>
                </c:pt>
                <c:pt idx="20">
                  <c:v>2.3376131520194847</c:v>
                </c:pt>
                <c:pt idx="21">
                  <c:v>2.4494459102902373</c:v>
                </c:pt>
                <c:pt idx="22">
                  <c:v>2.5900466815506391</c:v>
                </c:pt>
                <c:pt idx="23">
                  <c:v>2.7447615181652121</c:v>
                </c:pt>
                <c:pt idx="24">
                  <c:v>2.8903754820377507</c:v>
                </c:pt>
                <c:pt idx="25">
                  <c:v>2.9902537040795614</c:v>
                </c:pt>
                <c:pt idx="26">
                  <c:v>3.0954536228942562</c:v>
                </c:pt>
                <c:pt idx="27">
                  <c:v>3.1832230566267508</c:v>
                </c:pt>
                <c:pt idx="28">
                  <c:v>3.3003003856302011</c:v>
                </c:pt>
                <c:pt idx="29">
                  <c:v>3.4108991272579661</c:v>
                </c:pt>
                <c:pt idx="30">
                  <c:v>3.5466409579866043</c:v>
                </c:pt>
                <c:pt idx="31">
                  <c:v>3.6776009742236653</c:v>
                </c:pt>
                <c:pt idx="32">
                  <c:v>4.0177268114471278</c:v>
                </c:pt>
                <c:pt idx="33">
                  <c:v>4.059991881469454</c:v>
                </c:pt>
                <c:pt idx="34">
                  <c:v>4.2015952912522829</c:v>
                </c:pt>
                <c:pt idx="35">
                  <c:v>4.3326324335295316</c:v>
                </c:pt>
                <c:pt idx="36">
                  <c:v>4.4454678303227118</c:v>
                </c:pt>
                <c:pt idx="37">
                  <c:v>4.5751938299167847</c:v>
                </c:pt>
                <c:pt idx="38">
                  <c:v>4.7038400649482437</c:v>
                </c:pt>
                <c:pt idx="39">
                  <c:v>4.8023300182666935</c:v>
                </c:pt>
                <c:pt idx="40">
                  <c:v>4.9184818347879027</c:v>
                </c:pt>
                <c:pt idx="41">
                  <c:v>5.0584655977268103</c:v>
                </c:pt>
                <c:pt idx="42">
                  <c:v>5.1682930789527086</c:v>
                </c:pt>
                <c:pt idx="43">
                  <c:v>5.3021838847168654</c:v>
                </c:pt>
                <c:pt idx="44">
                  <c:v>5.4471808402679107</c:v>
                </c:pt>
                <c:pt idx="45">
                  <c:v>5.5809173939516938</c:v>
                </c:pt>
                <c:pt idx="46">
                  <c:v>5.6576578039374867</c:v>
                </c:pt>
                <c:pt idx="47">
                  <c:v>5.7274568703064741</c:v>
                </c:pt>
                <c:pt idx="48">
                  <c:v>5.8773898924294699</c:v>
                </c:pt>
                <c:pt idx="49">
                  <c:v>5.9956241120357214</c:v>
                </c:pt>
                <c:pt idx="50">
                  <c:v>6.1466368987213311</c:v>
                </c:pt>
                <c:pt idx="51">
                  <c:v>6.2688816724172911</c:v>
                </c:pt>
                <c:pt idx="52">
                  <c:v>6.4031581083823816</c:v>
                </c:pt>
                <c:pt idx="53">
                  <c:v>6.5340409985792558</c:v>
                </c:pt>
                <c:pt idx="54">
                  <c:v>6.6414004465191789</c:v>
                </c:pt>
                <c:pt idx="55">
                  <c:v>6.7386563831946411</c:v>
                </c:pt>
                <c:pt idx="56">
                  <c:v>6.8754779784858933</c:v>
                </c:pt>
                <c:pt idx="57">
                  <c:v>6.9594682362492382</c:v>
                </c:pt>
                <c:pt idx="58">
                  <c:v>7.0924335295311538</c:v>
                </c:pt>
                <c:pt idx="59">
                  <c:v>7.2441404505784446</c:v>
                </c:pt>
                <c:pt idx="60">
                  <c:v>7.3775685001014804</c:v>
                </c:pt>
                <c:pt idx="61">
                  <c:v>7.4836168053582286</c:v>
                </c:pt>
                <c:pt idx="62">
                  <c:v>7.5710006088897908</c:v>
                </c:pt>
                <c:pt idx="63">
                  <c:v>7.6721128475745877</c:v>
                </c:pt>
                <c:pt idx="64">
                  <c:v>7.8140247615181648</c:v>
                </c:pt>
                <c:pt idx="65">
                  <c:v>7.9540856504972597</c:v>
                </c:pt>
                <c:pt idx="66">
                  <c:v>8.0823462553277849</c:v>
                </c:pt>
                <c:pt idx="67">
                  <c:v>8.2464704688451373</c:v>
                </c:pt>
                <c:pt idx="68">
                  <c:v>8.3538299167850614</c:v>
                </c:pt>
                <c:pt idx="69">
                  <c:v>8.4479236858128672</c:v>
                </c:pt>
                <c:pt idx="70">
                  <c:v>8.5784209458088085</c:v>
                </c:pt>
                <c:pt idx="71">
                  <c:v>8.694187132129084</c:v>
                </c:pt>
                <c:pt idx="72">
                  <c:v>8.8005439415465787</c:v>
                </c:pt>
                <c:pt idx="73">
                  <c:v>8.8894702658818741</c:v>
                </c:pt>
                <c:pt idx="74">
                  <c:v>9.0162654759488525</c:v>
                </c:pt>
                <c:pt idx="75">
                  <c:v>9.1778445301400442</c:v>
                </c:pt>
                <c:pt idx="76">
                  <c:v>9.3012461944388054</c:v>
                </c:pt>
                <c:pt idx="77">
                  <c:v>9.4115364319058248</c:v>
                </c:pt>
                <c:pt idx="78">
                  <c:v>9.5621635883905007</c:v>
                </c:pt>
                <c:pt idx="79">
                  <c:v>9.6627359447939902</c:v>
                </c:pt>
                <c:pt idx="80">
                  <c:v>9.8431337527907452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375744"/>
        <c:axId val="163390208"/>
      </c:scatterChart>
      <c:valAx>
        <c:axId val="163375744"/>
        <c:scaling>
          <c:orientation val="minMax"/>
          <c:max val="1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3390208"/>
        <c:crosses val="autoZero"/>
        <c:crossBetween val="midCat"/>
        <c:majorUnit val="0.25"/>
      </c:valAx>
      <c:valAx>
        <c:axId val="163390208"/>
        <c:scaling>
          <c:orientation val="minMax"/>
          <c:max val="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Position (cm)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3375744"/>
        <c:crosses val="autoZero"/>
        <c:crossBetween val="midCat"/>
        <c:majorUnit val="1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30397263551914"/>
          <c:y val="4.5893994188796097E-2"/>
          <c:w val="0.53662119807200914"/>
          <c:h val="0.7628967617852314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Theoretical</c:v>
                </c:pt>
              </c:strCache>
            </c:strRef>
          </c:tx>
          <c:marker>
            <c:symbol val="none"/>
          </c:marker>
          <c:xVal>
            <c:numRef>
              <c:f>Plan1!$A$2:$A$4</c:f>
              <c:numCache>
                <c:formatCode>General</c:formatCode>
                <c:ptCount val="3"/>
                <c:pt idx="0">
                  <c:v>25</c:v>
                </c:pt>
                <c:pt idx="1">
                  <c:v>6.5</c:v>
                </c:pt>
                <c:pt idx="2">
                  <c:v>3</c:v>
                </c:pt>
              </c:numCache>
            </c:numRef>
          </c:xVal>
          <c:yVal>
            <c:numRef>
              <c:f>Plan1!$B$2:$B$4</c:f>
              <c:numCache>
                <c:formatCode>General</c:formatCode>
                <c:ptCount val="3"/>
                <c:pt idx="0">
                  <c:v>0.22700000000000001</c:v>
                </c:pt>
                <c:pt idx="1">
                  <c:v>9.3200000000000005E-2</c:v>
                </c:pt>
                <c:pt idx="2">
                  <c:v>3.8699999999999998E-2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520320"/>
        <c:axId val="164522240"/>
      </c:scatterChart>
      <c:scatterChart>
        <c:scatterStyle val="lineMarker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Experimental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</c:marker>
          <c:errBars>
            <c:errDir val="y"/>
            <c:errBarType val="both"/>
            <c:errValType val="percentage"/>
            <c:noEndCap val="0"/>
            <c:val val="11"/>
          </c:errBars>
          <c:xVal>
            <c:numRef>
              <c:f>Plan1!$A$2:$A$4</c:f>
              <c:numCache>
                <c:formatCode>General</c:formatCode>
                <c:ptCount val="3"/>
                <c:pt idx="0">
                  <c:v>25</c:v>
                </c:pt>
                <c:pt idx="1">
                  <c:v>6.5</c:v>
                </c:pt>
                <c:pt idx="2">
                  <c:v>3</c:v>
                </c:pt>
              </c:numCache>
            </c:numRef>
          </c:xVal>
          <c:yVal>
            <c:numRef>
              <c:f>Plan1!$C$2:$C$4</c:f>
              <c:numCache>
                <c:formatCode>General</c:formatCode>
                <c:ptCount val="3"/>
                <c:pt idx="0">
                  <c:v>0.21299999999999999</c:v>
                </c:pt>
                <c:pt idx="1">
                  <c:v>7.9000000000000001E-2</c:v>
                </c:pt>
                <c:pt idx="2">
                  <c:v>3.4000000000000002E-2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520320"/>
        <c:axId val="164522240"/>
      </c:scatterChart>
      <c:valAx>
        <c:axId val="164520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Diameter (mm)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4522240"/>
        <c:crosses val="autoZero"/>
        <c:crossBetween val="midCat"/>
      </c:valAx>
      <c:valAx>
        <c:axId val="1645222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Velocity (m/s)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45203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1872785711959986"/>
          <c:y val="0.40044936418190558"/>
          <c:w val="0.23482399662824061"/>
          <c:h val="0.1822440363769105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8ml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28575">
              <a:solidFill>
                <a:schemeClr val="accent2"/>
              </a:solidFill>
            </a:ln>
          </c:spPr>
          <c:marker>
            <c:symbol val="diamond"/>
            <c:size val="4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Plan1!$A$2:$A$443</c:f>
              <c:numCache>
                <c:formatCode>0.000</c:formatCode>
                <c:ptCount val="442"/>
                <c:pt idx="0">
                  <c:v>0</c:v>
                </c:pt>
                <c:pt idx="1">
                  <c:v>3.3000000000000362E-2</c:v>
                </c:pt>
                <c:pt idx="2">
                  <c:v>6.7000000000000171E-2</c:v>
                </c:pt>
                <c:pt idx="3">
                  <c:v>0.10000000000000053</c:v>
                </c:pt>
                <c:pt idx="4">
                  <c:v>0.13400000000000034</c:v>
                </c:pt>
                <c:pt idx="5">
                  <c:v>0.16699999999999982</c:v>
                </c:pt>
                <c:pt idx="6">
                  <c:v>0.20000000000000018</c:v>
                </c:pt>
                <c:pt idx="7">
                  <c:v>0.23399999999999999</c:v>
                </c:pt>
                <c:pt idx="8">
                  <c:v>0.26700000000000035</c:v>
                </c:pt>
                <c:pt idx="9">
                  <c:v>0.29999999999999982</c:v>
                </c:pt>
                <c:pt idx="10">
                  <c:v>0.33400000000000052</c:v>
                </c:pt>
                <c:pt idx="11">
                  <c:v>0.36699999999999999</c:v>
                </c:pt>
                <c:pt idx="12">
                  <c:v>0.40000000000000036</c:v>
                </c:pt>
                <c:pt idx="13">
                  <c:v>0.43400000000000016</c:v>
                </c:pt>
                <c:pt idx="14">
                  <c:v>0.46700000000000053</c:v>
                </c:pt>
                <c:pt idx="15">
                  <c:v>0.50100000000000033</c:v>
                </c:pt>
                <c:pt idx="16">
                  <c:v>0.53399999999999981</c:v>
                </c:pt>
                <c:pt idx="17">
                  <c:v>0.56700000000000017</c:v>
                </c:pt>
                <c:pt idx="18">
                  <c:v>0.60099999999999998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0.70100000000000051</c:v>
                </c:pt>
                <c:pt idx="22">
                  <c:v>0.73399999999999999</c:v>
                </c:pt>
                <c:pt idx="23">
                  <c:v>0.76799999999999979</c:v>
                </c:pt>
                <c:pt idx="24">
                  <c:v>0.80100000000000016</c:v>
                </c:pt>
                <c:pt idx="25">
                  <c:v>0.83400000000000052</c:v>
                </c:pt>
                <c:pt idx="26">
                  <c:v>0.86800000000000033</c:v>
                </c:pt>
                <c:pt idx="27">
                  <c:v>0.9009999999999998</c:v>
                </c:pt>
                <c:pt idx="28">
                  <c:v>0.93400000000000016</c:v>
                </c:pt>
                <c:pt idx="29">
                  <c:v>0.96799999999999997</c:v>
                </c:pt>
                <c:pt idx="30">
                  <c:v>1.0010000000000003</c:v>
                </c:pt>
                <c:pt idx="31">
                  <c:v>1.0339999999999998</c:v>
                </c:pt>
                <c:pt idx="32">
                  <c:v>1.0680000000000005</c:v>
                </c:pt>
                <c:pt idx="33">
                  <c:v>1.101</c:v>
                </c:pt>
                <c:pt idx="34">
                  <c:v>1.1349999999999998</c:v>
                </c:pt>
                <c:pt idx="35">
                  <c:v>1.1680000000000001</c:v>
                </c:pt>
                <c:pt idx="36">
                  <c:v>1.2010000000000005</c:v>
                </c:pt>
                <c:pt idx="37">
                  <c:v>1.2350000000000003</c:v>
                </c:pt>
                <c:pt idx="38">
                  <c:v>1.2679999999999998</c:v>
                </c:pt>
                <c:pt idx="39">
                  <c:v>1.3010000000000002</c:v>
                </c:pt>
                <c:pt idx="40">
                  <c:v>1.335</c:v>
                </c:pt>
                <c:pt idx="41">
                  <c:v>1.3680000000000003</c:v>
                </c:pt>
                <c:pt idx="42">
                  <c:v>1.4020000000000001</c:v>
                </c:pt>
                <c:pt idx="43">
                  <c:v>1.4350000000000005</c:v>
                </c:pt>
                <c:pt idx="44">
                  <c:v>1.468</c:v>
                </c:pt>
                <c:pt idx="45">
                  <c:v>1.5019999999999998</c:v>
                </c:pt>
                <c:pt idx="46">
                  <c:v>1.5350000000000001</c:v>
                </c:pt>
                <c:pt idx="47">
                  <c:v>1.5680000000000005</c:v>
                </c:pt>
                <c:pt idx="48">
                  <c:v>1.6020000000000003</c:v>
                </c:pt>
                <c:pt idx="49">
                  <c:v>1.6349999999999998</c:v>
                </c:pt>
                <c:pt idx="50">
                  <c:v>1.6680000000000001</c:v>
                </c:pt>
                <c:pt idx="51">
                  <c:v>1.702</c:v>
                </c:pt>
                <c:pt idx="52">
                  <c:v>1.7350000000000003</c:v>
                </c:pt>
                <c:pt idx="53">
                  <c:v>1.7690000000000001</c:v>
                </c:pt>
                <c:pt idx="54">
                  <c:v>1.8020000000000005</c:v>
                </c:pt>
                <c:pt idx="55">
                  <c:v>1.835</c:v>
                </c:pt>
                <c:pt idx="56">
                  <c:v>1.8689999999999998</c:v>
                </c:pt>
                <c:pt idx="57">
                  <c:v>1.9019999999999992</c:v>
                </c:pt>
                <c:pt idx="58">
                  <c:v>1.9350000000000005</c:v>
                </c:pt>
                <c:pt idx="59">
                  <c:v>1.9689999999999994</c:v>
                </c:pt>
                <c:pt idx="60">
                  <c:v>2.0020000000000007</c:v>
                </c:pt>
                <c:pt idx="61">
                  <c:v>2.0350000000000001</c:v>
                </c:pt>
                <c:pt idx="62">
                  <c:v>2.0690000000000008</c:v>
                </c:pt>
                <c:pt idx="63">
                  <c:v>2.1020000000000003</c:v>
                </c:pt>
                <c:pt idx="64">
                  <c:v>2.136000000000001</c:v>
                </c:pt>
                <c:pt idx="65">
                  <c:v>2.1690000000000005</c:v>
                </c:pt>
                <c:pt idx="66">
                  <c:v>2.202</c:v>
                </c:pt>
                <c:pt idx="67">
                  <c:v>2.2360000000000007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2.5030000000000001</c:v>
                </c:pt>
                <c:pt idx="76">
                  <c:v>2.5359999999999996</c:v>
                </c:pt>
                <c:pt idx="77">
                  <c:v>2.5690000000000008</c:v>
                </c:pt>
                <c:pt idx="78">
                  <c:v>2.6029999999999998</c:v>
                </c:pt>
                <c:pt idx="79">
                  <c:v>2.636000000000001</c:v>
                </c:pt>
                <c:pt idx="80">
                  <c:v>2.6690000000000005</c:v>
                </c:pt>
                <c:pt idx="81">
                  <c:v>2.7029999999999994</c:v>
                </c:pt>
                <c:pt idx="82">
                  <c:v>2.7360000000000007</c:v>
                </c:pt>
                <c:pt idx="83">
                  <c:v>2.7699999999999996</c:v>
                </c:pt>
                <c:pt idx="84">
                  <c:v>2.8030000000000008</c:v>
                </c:pt>
                <c:pt idx="85">
                  <c:v>2.8360000000000003</c:v>
                </c:pt>
                <c:pt idx="86">
                  <c:v>2.870000000000001</c:v>
                </c:pt>
                <c:pt idx="87">
                  <c:v>2.9030000000000005</c:v>
                </c:pt>
                <c:pt idx="88">
                  <c:v>2.9359999999999999</c:v>
                </c:pt>
                <c:pt idx="89">
                  <c:v>2.9700000000000006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3.1370000000000005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3.2370000000000001</c:v>
                </c:pt>
                <c:pt idx="98">
                  <c:v>3.2699999999999996</c:v>
                </c:pt>
                <c:pt idx="99">
                  <c:v>3.3030000000000008</c:v>
                </c:pt>
                <c:pt idx="100">
                  <c:v>3.3369999999999997</c:v>
                </c:pt>
                <c:pt idx="101">
                  <c:v>3.370000000000001</c:v>
                </c:pt>
                <c:pt idx="102">
                  <c:v>3.4039999999999999</c:v>
                </c:pt>
                <c:pt idx="103">
                  <c:v>3.4369999999999994</c:v>
                </c:pt>
                <c:pt idx="104">
                  <c:v>3.4700000000000006</c:v>
                </c:pt>
                <c:pt idx="105">
                  <c:v>3.5039999999999996</c:v>
                </c:pt>
                <c:pt idx="106">
                  <c:v>3.5370000000000008</c:v>
                </c:pt>
                <c:pt idx="107">
                  <c:v>3.5700000000000003</c:v>
                </c:pt>
                <c:pt idx="108">
                  <c:v>3.604000000000001</c:v>
                </c:pt>
                <c:pt idx="109">
                  <c:v>3.6370000000000005</c:v>
                </c:pt>
                <c:pt idx="110">
                  <c:v>3.67</c:v>
                </c:pt>
                <c:pt idx="111">
                  <c:v>3.7040000000000006</c:v>
                </c:pt>
                <c:pt idx="112">
                  <c:v>3.7370000000000001</c:v>
                </c:pt>
                <c:pt idx="113">
                  <c:v>3.7710000000000008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3.8710000000000004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3.9710000000000001</c:v>
                </c:pt>
                <c:pt idx="120">
                  <c:v>4.0039999999999996</c:v>
                </c:pt>
                <c:pt idx="121">
                  <c:v>4.0370000000000008</c:v>
                </c:pt>
                <c:pt idx="122">
                  <c:v>4.0709999999999997</c:v>
                </c:pt>
                <c:pt idx="123">
                  <c:v>4.104000000000001</c:v>
                </c:pt>
                <c:pt idx="124">
                  <c:v>4.1379999999999999</c:v>
                </c:pt>
                <c:pt idx="125">
                  <c:v>4.1709999999999994</c:v>
                </c:pt>
                <c:pt idx="126">
                  <c:v>4.2040000000000006</c:v>
                </c:pt>
                <c:pt idx="127">
                  <c:v>4.2379999999999995</c:v>
                </c:pt>
                <c:pt idx="128">
                  <c:v>4.2710000000000008</c:v>
                </c:pt>
                <c:pt idx="129">
                  <c:v>4.3040000000000003</c:v>
                </c:pt>
                <c:pt idx="130">
                  <c:v>4.338000000000001</c:v>
                </c:pt>
                <c:pt idx="131">
                  <c:v>4.3710000000000004</c:v>
                </c:pt>
                <c:pt idx="132">
                  <c:v>4.4039999999999999</c:v>
                </c:pt>
                <c:pt idx="133">
                  <c:v>4.4380000000000006</c:v>
                </c:pt>
                <c:pt idx="134">
                  <c:v>4.4710000000000001</c:v>
                </c:pt>
                <c:pt idx="135">
                  <c:v>4.5050000000000008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4.6050000000000004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4.7720000000000002</c:v>
                </c:pt>
                <c:pt idx="144">
                  <c:v>4.8049999999999997</c:v>
                </c:pt>
                <c:pt idx="145">
                  <c:v>4.838000000000001</c:v>
                </c:pt>
                <c:pt idx="146">
                  <c:v>4.8719999999999999</c:v>
                </c:pt>
                <c:pt idx="147">
                  <c:v>4.9049999999999994</c:v>
                </c:pt>
                <c:pt idx="148">
                  <c:v>4.9380000000000006</c:v>
                </c:pt>
                <c:pt idx="149">
                  <c:v>4.9719999999999995</c:v>
                </c:pt>
                <c:pt idx="150">
                  <c:v>5.0050000000000008</c:v>
                </c:pt>
                <c:pt idx="151">
                  <c:v>5.0380000000000003</c:v>
                </c:pt>
                <c:pt idx="152">
                  <c:v>5.072000000000001</c:v>
                </c:pt>
                <c:pt idx="153">
                  <c:v>5.1050000000000004</c:v>
                </c:pt>
                <c:pt idx="154">
                  <c:v>5.1389999999999993</c:v>
                </c:pt>
                <c:pt idx="155">
                  <c:v>5.1720000000000006</c:v>
                </c:pt>
                <c:pt idx="156">
                  <c:v>5.2050000000000001</c:v>
                </c:pt>
                <c:pt idx="157">
                  <c:v>5.2390000000000008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5.3390000000000004</c:v>
                </c:pt>
                <c:pt idx="161">
                  <c:v>5.3719999999999999</c:v>
                </c:pt>
                <c:pt idx="162">
                  <c:v>5.4060000000000006</c:v>
                </c:pt>
                <c:pt idx="163">
                  <c:v>5.4390000000000001</c:v>
                </c:pt>
                <c:pt idx="164">
                  <c:v>5.4719999999999995</c:v>
                </c:pt>
                <c:pt idx="165">
                  <c:v>5.5060000000000002</c:v>
                </c:pt>
                <c:pt idx="166">
                  <c:v>5.5389999999999997</c:v>
                </c:pt>
                <c:pt idx="167">
                  <c:v>5.572000000000001</c:v>
                </c:pt>
                <c:pt idx="168">
                  <c:v>5.6059999999999999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5.7729999999999997</c:v>
                </c:pt>
                <c:pt idx="174">
                  <c:v>5.8060000000000009</c:v>
                </c:pt>
                <c:pt idx="175">
                  <c:v>5.8390000000000004</c:v>
                </c:pt>
                <c:pt idx="176">
                  <c:v>5.8729999999999993</c:v>
                </c:pt>
                <c:pt idx="177">
                  <c:v>5.9060000000000006</c:v>
                </c:pt>
                <c:pt idx="178">
                  <c:v>5.9390000000000001</c:v>
                </c:pt>
                <c:pt idx="179">
                  <c:v>5.9730000000000008</c:v>
                </c:pt>
                <c:pt idx="180">
                  <c:v>6.0060000000000002</c:v>
                </c:pt>
                <c:pt idx="181">
                  <c:v>6.0389999999999997</c:v>
                </c:pt>
                <c:pt idx="182">
                  <c:v>6.0730000000000004</c:v>
                </c:pt>
                <c:pt idx="183">
                  <c:v>6.1059999999999999</c:v>
                </c:pt>
                <c:pt idx="184">
                  <c:v>6.1400000000000006</c:v>
                </c:pt>
                <c:pt idx="185">
                  <c:v>6.173</c:v>
                </c:pt>
                <c:pt idx="186">
                  <c:v>6.2059999999999995</c:v>
                </c:pt>
                <c:pt idx="187">
                  <c:v>6.24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6.3729999999999993</c:v>
                </c:pt>
                <c:pt idx="192">
                  <c:v>6.407</c:v>
                </c:pt>
                <c:pt idx="193">
                  <c:v>6.4399999999999995</c:v>
                </c:pt>
                <c:pt idx="194">
                  <c:v>6.4730000000000008</c:v>
                </c:pt>
                <c:pt idx="195">
                  <c:v>6.5069999999999997</c:v>
                </c:pt>
                <c:pt idx="196">
                  <c:v>6.5400000000000009</c:v>
                </c:pt>
                <c:pt idx="197">
                  <c:v>6.5730000000000004</c:v>
                </c:pt>
                <c:pt idx="198">
                  <c:v>6.6069999999999993</c:v>
                </c:pt>
                <c:pt idx="199">
                  <c:v>6.6400000000000006</c:v>
                </c:pt>
                <c:pt idx="200">
                  <c:v>6.673</c:v>
                </c:pt>
                <c:pt idx="201">
                  <c:v>6.7070000000000007</c:v>
                </c:pt>
                <c:pt idx="202">
                  <c:v>6.74</c:v>
                </c:pt>
                <c:pt idx="203">
                  <c:v>6.7740000000000009</c:v>
                </c:pt>
                <c:pt idx="204">
                  <c:v>6.8070000000000004</c:v>
                </c:pt>
                <c:pt idx="205">
                  <c:v>6.84</c:v>
                </c:pt>
                <c:pt idx="206">
                  <c:v>6.8740000000000006</c:v>
                </c:pt>
                <c:pt idx="207">
                  <c:v>6.907</c:v>
                </c:pt>
                <c:pt idx="208">
                  <c:v>6.9399999999999995</c:v>
                </c:pt>
                <c:pt idx="209">
                  <c:v>6.9740000000000002</c:v>
                </c:pt>
                <c:pt idx="210">
                  <c:v>7.0069999999999997</c:v>
                </c:pt>
                <c:pt idx="211">
                  <c:v>7.0400000000000009</c:v>
                </c:pt>
                <c:pt idx="212">
                  <c:v>7.0739999999999998</c:v>
                </c:pt>
                <c:pt idx="213">
                  <c:v>7.1069999999999993</c:v>
                </c:pt>
                <c:pt idx="214">
                  <c:v>7.141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7.2409999999999997</c:v>
                </c:pt>
                <c:pt idx="218">
                  <c:v>7.2740000000000009</c:v>
                </c:pt>
                <c:pt idx="219">
                  <c:v>7.3070000000000004</c:v>
                </c:pt>
                <c:pt idx="220">
                  <c:v>7.3409999999999993</c:v>
                </c:pt>
                <c:pt idx="221">
                  <c:v>7.3740000000000006</c:v>
                </c:pt>
                <c:pt idx="222">
                  <c:v>7.4079999999999995</c:v>
                </c:pt>
                <c:pt idx="223">
                  <c:v>7.4410000000000007</c:v>
                </c:pt>
                <c:pt idx="224">
                  <c:v>7.4740000000000002</c:v>
                </c:pt>
                <c:pt idx="225">
                  <c:v>7.5080000000000009</c:v>
                </c:pt>
                <c:pt idx="226">
                  <c:v>7.5410000000000004</c:v>
                </c:pt>
                <c:pt idx="227">
                  <c:v>7.5739999999999998</c:v>
                </c:pt>
                <c:pt idx="228">
                  <c:v>7.6080000000000005</c:v>
                </c:pt>
                <c:pt idx="229">
                  <c:v>7.641</c:v>
                </c:pt>
                <c:pt idx="230">
                  <c:v>7.6739999999999995</c:v>
                </c:pt>
                <c:pt idx="231">
                  <c:v>7.7080000000000002</c:v>
                </c:pt>
                <c:pt idx="232">
                  <c:v>7.7409999999999997</c:v>
                </c:pt>
                <c:pt idx="233">
                  <c:v>7.7750000000000004</c:v>
                </c:pt>
                <c:pt idx="234">
                  <c:v>7.8079999999999998</c:v>
                </c:pt>
                <c:pt idx="235">
                  <c:v>7.8409999999999993</c:v>
                </c:pt>
                <c:pt idx="236">
                  <c:v>7.875</c:v>
                </c:pt>
                <c:pt idx="237">
                  <c:v>7.9079999999999995</c:v>
                </c:pt>
                <c:pt idx="238">
                  <c:v>7.9410000000000007</c:v>
                </c:pt>
                <c:pt idx="239">
                  <c:v>7.9749999999999996</c:v>
                </c:pt>
                <c:pt idx="240">
                  <c:v>8.0080000000000009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8.1419999999999995</c:v>
                </c:pt>
                <c:pt idx="245">
                  <c:v>8.1750000000000007</c:v>
                </c:pt>
                <c:pt idx="246">
                  <c:v>8.2080000000000002</c:v>
                </c:pt>
                <c:pt idx="247">
                  <c:v>8.2420000000000009</c:v>
                </c:pt>
                <c:pt idx="248">
                  <c:v>8.2750000000000004</c:v>
                </c:pt>
                <c:pt idx="249">
                  <c:v>8.3079999999999998</c:v>
                </c:pt>
                <c:pt idx="250">
                  <c:v>8.3420000000000005</c:v>
                </c:pt>
                <c:pt idx="251">
                  <c:v>8.375</c:v>
                </c:pt>
                <c:pt idx="252">
                  <c:v>8.4079999999999995</c:v>
                </c:pt>
                <c:pt idx="253">
                  <c:v>8.4420000000000002</c:v>
                </c:pt>
                <c:pt idx="254">
                  <c:v>8.4749999999999996</c:v>
                </c:pt>
                <c:pt idx="255">
                  <c:v>8.5090000000000003</c:v>
                </c:pt>
                <c:pt idx="256">
                  <c:v>8.5419999999999998</c:v>
                </c:pt>
                <c:pt idx="257">
                  <c:v>8.5749999999999993</c:v>
                </c:pt>
                <c:pt idx="258">
                  <c:v>8.609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8.7759999999999998</c:v>
                </c:pt>
                <c:pt idx="264">
                  <c:v>8.8089999999999993</c:v>
                </c:pt>
                <c:pt idx="265">
                  <c:v>8.8420000000000005</c:v>
                </c:pt>
                <c:pt idx="266">
                  <c:v>8.8759999999999994</c:v>
                </c:pt>
                <c:pt idx="267">
                  <c:v>8.9090000000000007</c:v>
                </c:pt>
                <c:pt idx="268">
                  <c:v>8.9420000000000002</c:v>
                </c:pt>
                <c:pt idx="269">
                  <c:v>8.9760000000000009</c:v>
                </c:pt>
                <c:pt idx="270">
                  <c:v>9.0090000000000003</c:v>
                </c:pt>
                <c:pt idx="271">
                  <c:v>9.0419999999999998</c:v>
                </c:pt>
                <c:pt idx="272">
                  <c:v>9.0760000000000005</c:v>
                </c:pt>
                <c:pt idx="273">
                  <c:v>9.109</c:v>
                </c:pt>
                <c:pt idx="274">
                  <c:v>9.1430000000000007</c:v>
                </c:pt>
                <c:pt idx="275">
                  <c:v>9.1760000000000002</c:v>
                </c:pt>
                <c:pt idx="276">
                  <c:v>9.2089999999999996</c:v>
                </c:pt>
                <c:pt idx="277">
                  <c:v>9.2430000000000003</c:v>
                </c:pt>
                <c:pt idx="278">
                  <c:v>9.2759999999999998</c:v>
                </c:pt>
                <c:pt idx="279">
                  <c:v>9.3089999999999993</c:v>
                </c:pt>
                <c:pt idx="280">
                  <c:v>9.343</c:v>
                </c:pt>
                <c:pt idx="281">
                  <c:v>9.3759999999999994</c:v>
                </c:pt>
                <c:pt idx="282">
                  <c:v>9.41</c:v>
                </c:pt>
                <c:pt idx="283">
                  <c:v>9.4429999999999996</c:v>
                </c:pt>
                <c:pt idx="284">
                  <c:v>9.4760000000000009</c:v>
                </c:pt>
                <c:pt idx="285">
                  <c:v>9.51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9.61</c:v>
                </c:pt>
                <c:pt idx="289">
                  <c:v>9.6430000000000007</c:v>
                </c:pt>
                <c:pt idx="290">
                  <c:v>9.6760000000000002</c:v>
                </c:pt>
                <c:pt idx="291">
                  <c:v>9.7100000000000009</c:v>
                </c:pt>
                <c:pt idx="292">
                  <c:v>9.7430000000000003</c:v>
                </c:pt>
                <c:pt idx="293">
                  <c:v>9.7769999999999992</c:v>
                </c:pt>
                <c:pt idx="294">
                  <c:v>9.81</c:v>
                </c:pt>
                <c:pt idx="295">
                  <c:v>9.843</c:v>
                </c:pt>
                <c:pt idx="296">
                  <c:v>9.8770000000000007</c:v>
                </c:pt>
                <c:pt idx="297">
                  <c:v>9.9099999999999984</c:v>
                </c:pt>
                <c:pt idx="298">
                  <c:v>9.9429999999999996</c:v>
                </c:pt>
                <c:pt idx="299">
                  <c:v>9.9769999999999985</c:v>
                </c:pt>
                <c:pt idx="300">
                  <c:v>10.01</c:v>
                </c:pt>
                <c:pt idx="301">
                  <c:v>10.043000000000001</c:v>
                </c:pt>
                <c:pt idx="302">
                  <c:v>10.077</c:v>
                </c:pt>
                <c:pt idx="303">
                  <c:v>10.110000000000001</c:v>
                </c:pt>
                <c:pt idx="304">
                  <c:v>10.144</c:v>
                </c:pt>
                <c:pt idx="305">
                  <c:v>10.177000000000001</c:v>
                </c:pt>
                <c:pt idx="306">
                  <c:v>10.209999999999999</c:v>
                </c:pt>
                <c:pt idx="307">
                  <c:v>10.244000000000002</c:v>
                </c:pt>
                <c:pt idx="308">
                  <c:v>10.276999999999999</c:v>
                </c:pt>
                <c:pt idx="309">
                  <c:v>10.31</c:v>
                </c:pt>
                <c:pt idx="310">
                  <c:v>10.343999999999999</c:v>
                </c:pt>
                <c:pt idx="311">
                  <c:v>10.377000000000001</c:v>
                </c:pt>
                <c:pt idx="312">
                  <c:v>10.409999999999998</c:v>
                </c:pt>
                <c:pt idx="313">
                  <c:v>10.444000000000001</c:v>
                </c:pt>
                <c:pt idx="314">
                  <c:v>10.476999999999999</c:v>
                </c:pt>
                <c:pt idx="315">
                  <c:v>10.511000000000001</c:v>
                </c:pt>
                <c:pt idx="316">
                  <c:v>10.543999999999999</c:v>
                </c:pt>
                <c:pt idx="317">
                  <c:v>10.577</c:v>
                </c:pt>
                <c:pt idx="318">
                  <c:v>10.610999999999999</c:v>
                </c:pt>
                <c:pt idx="319">
                  <c:v>10.644</c:v>
                </c:pt>
                <c:pt idx="320">
                  <c:v>10.677000000000001</c:v>
                </c:pt>
                <c:pt idx="321">
                  <c:v>10.711</c:v>
                </c:pt>
                <c:pt idx="322">
                  <c:v>10.744000000000002</c:v>
                </c:pt>
                <c:pt idx="323">
                  <c:v>10.778</c:v>
                </c:pt>
                <c:pt idx="324">
                  <c:v>10.811000000000002</c:v>
                </c:pt>
                <c:pt idx="325">
                  <c:v>10.843999999999999</c:v>
                </c:pt>
                <c:pt idx="326">
                  <c:v>10.878000000000002</c:v>
                </c:pt>
                <c:pt idx="327">
                  <c:v>10.911</c:v>
                </c:pt>
                <c:pt idx="328">
                  <c:v>10.944000000000001</c:v>
                </c:pt>
                <c:pt idx="329">
                  <c:v>10.978</c:v>
                </c:pt>
                <c:pt idx="330">
                  <c:v>11.011000000000001</c:v>
                </c:pt>
                <c:pt idx="331">
                  <c:v>11.043999999999999</c:v>
                </c:pt>
                <c:pt idx="332">
                  <c:v>11.078000000000001</c:v>
                </c:pt>
                <c:pt idx="333">
                  <c:v>11.110999999999999</c:v>
                </c:pt>
                <c:pt idx="334">
                  <c:v>11.145000000000001</c:v>
                </c:pt>
                <c:pt idx="335">
                  <c:v>11.177999999999999</c:v>
                </c:pt>
                <c:pt idx="336">
                  <c:v>11.211</c:v>
                </c:pt>
                <c:pt idx="337">
                  <c:v>11.244999999999999</c:v>
                </c:pt>
                <c:pt idx="338">
                  <c:v>11.278</c:v>
                </c:pt>
                <c:pt idx="339">
                  <c:v>11.311000000000002</c:v>
                </c:pt>
                <c:pt idx="340">
                  <c:v>11.345000000000001</c:v>
                </c:pt>
                <c:pt idx="341">
                  <c:v>11.378000000000002</c:v>
                </c:pt>
                <c:pt idx="342">
                  <c:v>11.412000000000001</c:v>
                </c:pt>
                <c:pt idx="343">
                  <c:v>11.444999999999999</c:v>
                </c:pt>
                <c:pt idx="344">
                  <c:v>11.478</c:v>
                </c:pt>
                <c:pt idx="345">
                  <c:v>11.511999999999999</c:v>
                </c:pt>
                <c:pt idx="346">
                  <c:v>11.545</c:v>
                </c:pt>
                <c:pt idx="347">
                  <c:v>11.578000000000001</c:v>
                </c:pt>
                <c:pt idx="348">
                  <c:v>11.612</c:v>
                </c:pt>
                <c:pt idx="349">
                  <c:v>11.645000000000001</c:v>
                </c:pt>
                <c:pt idx="350">
                  <c:v>11.677999999999999</c:v>
                </c:pt>
                <c:pt idx="351">
                  <c:v>11.712000000000002</c:v>
                </c:pt>
                <c:pt idx="352">
                  <c:v>11.744999999999999</c:v>
                </c:pt>
                <c:pt idx="353">
                  <c:v>11.779000000000002</c:v>
                </c:pt>
                <c:pt idx="354">
                  <c:v>11.811999999999999</c:v>
                </c:pt>
                <c:pt idx="355">
                  <c:v>11.845000000000001</c:v>
                </c:pt>
                <c:pt idx="356">
                  <c:v>11.879</c:v>
                </c:pt>
                <c:pt idx="357">
                  <c:v>11.912000000000001</c:v>
                </c:pt>
                <c:pt idx="358">
                  <c:v>11.944999999999999</c:v>
                </c:pt>
                <c:pt idx="359">
                  <c:v>11.979000000000001</c:v>
                </c:pt>
                <c:pt idx="360">
                  <c:v>12.011999999999999</c:v>
                </c:pt>
                <c:pt idx="361">
                  <c:v>12.045</c:v>
                </c:pt>
                <c:pt idx="362">
                  <c:v>12.078999999999999</c:v>
                </c:pt>
                <c:pt idx="363">
                  <c:v>12.112</c:v>
                </c:pt>
                <c:pt idx="364">
                  <c:v>12.145999999999999</c:v>
                </c:pt>
                <c:pt idx="365">
                  <c:v>12.179</c:v>
                </c:pt>
                <c:pt idx="366">
                  <c:v>12.212000000000002</c:v>
                </c:pt>
                <c:pt idx="367">
                  <c:v>12.246</c:v>
                </c:pt>
                <c:pt idx="368">
                  <c:v>12.279000000000002</c:v>
                </c:pt>
                <c:pt idx="369">
                  <c:v>12.311999999999999</c:v>
                </c:pt>
                <c:pt idx="370">
                  <c:v>12.346000000000002</c:v>
                </c:pt>
                <c:pt idx="371">
                  <c:v>12.379</c:v>
                </c:pt>
                <c:pt idx="372">
                  <c:v>12.412000000000001</c:v>
                </c:pt>
                <c:pt idx="373">
                  <c:v>12.446</c:v>
                </c:pt>
                <c:pt idx="374">
                  <c:v>12.479000000000001</c:v>
                </c:pt>
                <c:pt idx="375">
                  <c:v>12.513</c:v>
                </c:pt>
                <c:pt idx="376">
                  <c:v>12.546000000000001</c:v>
                </c:pt>
                <c:pt idx="377">
                  <c:v>12.578999999999999</c:v>
                </c:pt>
                <c:pt idx="378">
                  <c:v>12.613000000000001</c:v>
                </c:pt>
                <c:pt idx="379">
                  <c:v>12.645999999999999</c:v>
                </c:pt>
                <c:pt idx="380">
                  <c:v>12.679</c:v>
                </c:pt>
                <c:pt idx="381">
                  <c:v>12.712999999999999</c:v>
                </c:pt>
                <c:pt idx="382">
                  <c:v>12.746</c:v>
                </c:pt>
                <c:pt idx="383">
                  <c:v>12.78</c:v>
                </c:pt>
                <c:pt idx="384">
                  <c:v>12.813000000000001</c:v>
                </c:pt>
                <c:pt idx="385">
                  <c:v>12.846000000000002</c:v>
                </c:pt>
                <c:pt idx="386">
                  <c:v>12.88</c:v>
                </c:pt>
                <c:pt idx="387">
                  <c:v>12.912999999999998</c:v>
                </c:pt>
                <c:pt idx="388">
                  <c:v>12.946</c:v>
                </c:pt>
                <c:pt idx="389">
                  <c:v>12.979999999999999</c:v>
                </c:pt>
                <c:pt idx="390">
                  <c:v>13.013</c:v>
                </c:pt>
                <c:pt idx="391">
                  <c:v>13.046000000000001</c:v>
                </c:pt>
                <c:pt idx="392">
                  <c:v>13.08</c:v>
                </c:pt>
                <c:pt idx="393">
                  <c:v>13.113000000000001</c:v>
                </c:pt>
                <c:pt idx="394">
                  <c:v>13.147</c:v>
                </c:pt>
                <c:pt idx="395">
                  <c:v>13.180000000000001</c:v>
                </c:pt>
                <c:pt idx="396">
                  <c:v>13.212999999999999</c:v>
                </c:pt>
                <c:pt idx="397">
                  <c:v>13.247000000000002</c:v>
                </c:pt>
                <c:pt idx="398">
                  <c:v>13.28</c:v>
                </c:pt>
                <c:pt idx="399">
                  <c:v>13.313000000000001</c:v>
                </c:pt>
                <c:pt idx="400">
                  <c:v>13.347</c:v>
                </c:pt>
                <c:pt idx="401">
                  <c:v>13.38</c:v>
                </c:pt>
                <c:pt idx="402">
                  <c:v>13.414</c:v>
                </c:pt>
                <c:pt idx="403">
                  <c:v>13.447000000000001</c:v>
                </c:pt>
                <c:pt idx="404">
                  <c:v>13.479999999999999</c:v>
                </c:pt>
                <c:pt idx="405">
                  <c:v>13.514000000000001</c:v>
                </c:pt>
                <c:pt idx="406">
                  <c:v>13.546999999999999</c:v>
                </c:pt>
                <c:pt idx="407">
                  <c:v>13.58</c:v>
                </c:pt>
                <c:pt idx="408">
                  <c:v>13.613999999999999</c:v>
                </c:pt>
                <c:pt idx="409">
                  <c:v>13.647</c:v>
                </c:pt>
              </c:numCache>
            </c:numRef>
          </c:xVal>
          <c:yVal>
            <c:numRef>
              <c:f>Plan1!$B$2:$B$443</c:f>
              <c:numCache>
                <c:formatCode>0.000</c:formatCode>
                <c:ptCount val="442"/>
                <c:pt idx="0">
                  <c:v>0</c:v>
                </c:pt>
                <c:pt idx="1">
                  <c:v>5.3948993288590541E-2</c:v>
                </c:pt>
                <c:pt idx="2">
                  <c:v>0.11242885906040255</c:v>
                </c:pt>
                <c:pt idx="3">
                  <c:v>0.16716812080536894</c:v>
                </c:pt>
                <c:pt idx="4">
                  <c:v>0.20762986577181183</c:v>
                </c:pt>
                <c:pt idx="5">
                  <c:v>0.25536208053691251</c:v>
                </c:pt>
                <c:pt idx="6">
                  <c:v>0.30172449664429496</c:v>
                </c:pt>
                <c:pt idx="7">
                  <c:v>0.34882449664429493</c:v>
                </c:pt>
                <c:pt idx="8">
                  <c:v>0.39502885906040225</c:v>
                </c:pt>
                <c:pt idx="9">
                  <c:v>0.43686040268456328</c:v>
                </c:pt>
                <c:pt idx="10">
                  <c:v>0.49117818791946255</c:v>
                </c:pt>
                <c:pt idx="11">
                  <c:v>0.53596006711409339</c:v>
                </c:pt>
                <c:pt idx="12">
                  <c:v>0.57958288590603957</c:v>
                </c:pt>
                <c:pt idx="13">
                  <c:v>0.62573456375838854</c:v>
                </c:pt>
                <c:pt idx="14">
                  <c:v>0.67567953020134153</c:v>
                </c:pt>
                <c:pt idx="15">
                  <c:v>0.7278372483221468</c:v>
                </c:pt>
                <c:pt idx="16">
                  <c:v>0.77830906040268366</c:v>
                </c:pt>
                <c:pt idx="17">
                  <c:v>0.82003523489932795</c:v>
                </c:pt>
                <c:pt idx="18">
                  <c:v>0.87050704697986481</c:v>
                </c:pt>
                <c:pt idx="19">
                  <c:v>0.9098097315436231</c:v>
                </c:pt>
                <c:pt idx="20">
                  <c:v>0.95343255033556951</c:v>
                </c:pt>
                <c:pt idx="21">
                  <c:v>0.99895201342281759</c:v>
                </c:pt>
                <c:pt idx="22">
                  <c:v>1.0568523489932873</c:v>
                </c:pt>
                <c:pt idx="23">
                  <c:v>1.1041104026845625</c:v>
                </c:pt>
                <c:pt idx="24">
                  <c:v>1.1507889261744952</c:v>
                </c:pt>
                <c:pt idx="25">
                  <c:v>1.1958869127516767</c:v>
                </c:pt>
                <c:pt idx="26">
                  <c:v>1.2385087248322133</c:v>
                </c:pt>
                <c:pt idx="27">
                  <c:v>1.2777587248322133</c:v>
                </c:pt>
                <c:pt idx="28">
                  <c:v>1.3125305369127502</c:v>
                </c:pt>
                <c:pt idx="29">
                  <c:v>1.3629496644295287</c:v>
                </c:pt>
                <c:pt idx="30">
                  <c:v>1.4187426174496627</c:v>
                </c:pt>
                <c:pt idx="31">
                  <c:v>1.4675812080536896</c:v>
                </c:pt>
                <c:pt idx="32">
                  <c:v>1.5139436241610722</c:v>
                </c:pt>
                <c:pt idx="33">
                  <c:v>1.5589362416107364</c:v>
                </c:pt>
                <c:pt idx="34">
                  <c:v>1.6049298657718103</c:v>
                </c:pt>
                <c:pt idx="35">
                  <c:v>1.6439164429530182</c:v>
                </c:pt>
                <c:pt idx="36">
                  <c:v>1.6868543624161054</c:v>
                </c:pt>
                <c:pt idx="37">
                  <c:v>1.7301610738255015</c:v>
                </c:pt>
                <c:pt idx="38">
                  <c:v>1.7666187919463066</c:v>
                </c:pt>
                <c:pt idx="39">
                  <c:v>1.810505033557045</c:v>
                </c:pt>
                <c:pt idx="40">
                  <c:v>1.8706181208053669</c:v>
                </c:pt>
                <c:pt idx="41">
                  <c:v>1.920826510067112</c:v>
                </c:pt>
                <c:pt idx="42">
                  <c:v>1.9648708053691253</c:v>
                </c:pt>
                <c:pt idx="43">
                  <c:v>2.0064916107382529</c:v>
                </c:pt>
                <c:pt idx="44">
                  <c:v>2.0492187919463065</c:v>
                </c:pt>
                <c:pt idx="45">
                  <c:v>2.098057382550333</c:v>
                </c:pt>
                <c:pt idx="46">
                  <c:v>2.1375708053691249</c:v>
                </c:pt>
                <c:pt idx="47">
                  <c:v>2.1874630872483198</c:v>
                </c:pt>
                <c:pt idx="48">
                  <c:v>2.2262389261744939</c:v>
                </c:pt>
                <c:pt idx="49">
                  <c:v>2.282400671140937</c:v>
                </c:pt>
                <c:pt idx="50">
                  <c:v>2.3307651006711385</c:v>
                </c:pt>
                <c:pt idx="51">
                  <c:v>2.3702785234899304</c:v>
                </c:pt>
                <c:pt idx="52">
                  <c:v>2.4180107382550307</c:v>
                </c:pt>
                <c:pt idx="53">
                  <c:v>2.4661644295301985</c:v>
                </c:pt>
                <c:pt idx="54">
                  <c:v>2.5196392617449637</c:v>
                </c:pt>
                <c:pt idx="55">
                  <c:v>2.5723238255033531</c:v>
                </c:pt>
                <c:pt idx="56">
                  <c:v>2.6088342281879164</c:v>
                </c:pt>
                <c:pt idx="57">
                  <c:v>2.6528258389261716</c:v>
                </c:pt>
                <c:pt idx="58">
                  <c:v>2.691759731543621</c:v>
                </c:pt>
                <c:pt idx="59">
                  <c:v>2.7411251677852322</c:v>
                </c:pt>
                <c:pt idx="60">
                  <c:v>2.7935989932885872</c:v>
                </c:pt>
                <c:pt idx="61">
                  <c:v>2.8450718120805338</c:v>
                </c:pt>
                <c:pt idx="62">
                  <c:v>2.8939104026845608</c:v>
                </c:pt>
                <c:pt idx="63">
                  <c:v>2.9410630872483186</c:v>
                </c:pt>
                <c:pt idx="64">
                  <c:v>2.9850546979865737</c:v>
                </c:pt>
                <c:pt idx="65">
                  <c:v>3.0307322147650972</c:v>
                </c:pt>
                <c:pt idx="66">
                  <c:v>3.0646610738255</c:v>
                </c:pt>
                <c:pt idx="67">
                  <c:v>3.1057023489932849</c:v>
                </c:pt>
                <c:pt idx="68">
                  <c:v>3.1550151006711373</c:v>
                </c:pt>
                <c:pt idx="69">
                  <c:v>3.2085953020134195</c:v>
                </c:pt>
                <c:pt idx="70">
                  <c:v>3.2600154362416069</c:v>
                </c:pt>
                <c:pt idx="71">
                  <c:v>3.3177577181208013</c:v>
                </c:pt>
                <c:pt idx="72">
                  <c:v>3.3657533557046939</c:v>
                </c:pt>
                <c:pt idx="73">
                  <c:v>3.4120104026845604</c:v>
                </c:pt>
                <c:pt idx="74">
                  <c:v>3.4504701342281838</c:v>
                </c:pt>
                <c:pt idx="75">
                  <c:v>3.4878234899328819</c:v>
                </c:pt>
                <c:pt idx="76">
                  <c:v>3.5289701342281843</c:v>
                </c:pt>
                <c:pt idx="77">
                  <c:v>3.5680093959731507</c:v>
                </c:pt>
                <c:pt idx="78">
                  <c:v>3.6045724832214727</c:v>
                </c:pt>
                <c:pt idx="79">
                  <c:v>3.6668456375838883</c:v>
                </c:pt>
                <c:pt idx="80">
                  <c:v>3.7241137583892576</c:v>
                </c:pt>
                <c:pt idx="81">
                  <c:v>3.7722147651006668</c:v>
                </c:pt>
                <c:pt idx="82">
                  <c:v>3.8263218120805322</c:v>
                </c:pt>
                <c:pt idx="83">
                  <c:v>3.8658879194630829</c:v>
                </c:pt>
                <c:pt idx="84">
                  <c:v>3.9119342281879148</c:v>
                </c:pt>
                <c:pt idx="85">
                  <c:v>3.9479704697986535</c:v>
                </c:pt>
                <c:pt idx="86">
                  <c:v>3.9984949664429483</c:v>
                </c:pt>
                <c:pt idx="87">
                  <c:v>4.0414328859060351</c:v>
                </c:pt>
                <c:pt idx="88">
                  <c:v>4.0933798657718077</c:v>
                </c:pt>
                <c:pt idx="89">
                  <c:v>4.1504372483221426</c:v>
                </c:pt>
                <c:pt idx="90">
                  <c:v>4.1963781879194579</c:v>
                </c:pt>
                <c:pt idx="91">
                  <c:v>4.2380516778523436</c:v>
                </c:pt>
                <c:pt idx="92">
                  <c:v>4.2785134228187864</c:v>
                </c:pt>
                <c:pt idx="93">
                  <c:v>4.3234006711409343</c:v>
                </c:pt>
                <c:pt idx="94">
                  <c:v>4.3740305369127466</c:v>
                </c:pt>
                <c:pt idx="95">
                  <c:v>4.4178114093959682</c:v>
                </c:pt>
                <c:pt idx="96">
                  <c:v>4.4622771812080479</c:v>
                </c:pt>
                <c:pt idx="97">
                  <c:v>4.499156375838921</c:v>
                </c:pt>
                <c:pt idx="98">
                  <c:v>4.5477842281879139</c:v>
                </c:pt>
                <c:pt idx="99">
                  <c:v>4.5936724832214706</c:v>
                </c:pt>
                <c:pt idx="100">
                  <c:v>4.6418788590603972</c:v>
                </c:pt>
                <c:pt idx="101">
                  <c:v>4.690295973154357</c:v>
                </c:pt>
                <c:pt idx="102">
                  <c:v>4.7348144295301955</c:v>
                </c:pt>
                <c:pt idx="103">
                  <c:v>4.7749073825503308</c:v>
                </c:pt>
                <c:pt idx="104">
                  <c:v>4.830963758389256</c:v>
                </c:pt>
                <c:pt idx="105">
                  <c:v>4.8620476510067059</c:v>
                </c:pt>
                <c:pt idx="106">
                  <c:v>4.9083573825503306</c:v>
                </c:pt>
                <c:pt idx="107">
                  <c:v>4.9520855704697935</c:v>
                </c:pt>
                <c:pt idx="108">
                  <c:v>5.0075624161073771</c:v>
                </c:pt>
                <c:pt idx="109">
                  <c:v>5.0521335570469743</c:v>
                </c:pt>
                <c:pt idx="110">
                  <c:v>5.1028687919463032</c:v>
                </c:pt>
                <c:pt idx="111">
                  <c:v>5.1539728187919405</c:v>
                </c:pt>
                <c:pt idx="112">
                  <c:v>5.2041285234899268</c:v>
                </c:pt>
                <c:pt idx="113">
                  <c:v>5.2494899328858997</c:v>
                </c:pt>
                <c:pt idx="114">
                  <c:v>5.2921644295301959</c:v>
                </c:pt>
                <c:pt idx="115">
                  <c:v>5.3247234899328797</c:v>
                </c:pt>
                <c:pt idx="116">
                  <c:v>5.3703483221476445</c:v>
                </c:pt>
                <c:pt idx="117">
                  <c:v>5.4113369127516719</c:v>
                </c:pt>
                <c:pt idx="118">
                  <c:v>5.4574359060402626</c:v>
                </c:pt>
                <c:pt idx="119">
                  <c:v>5.5186553691275106</c:v>
                </c:pt>
                <c:pt idx="120">
                  <c:v>5.5739741610738198</c:v>
                </c:pt>
                <c:pt idx="121">
                  <c:v>5.6289768456375775</c:v>
                </c:pt>
                <c:pt idx="122">
                  <c:v>5.6660667785234837</c:v>
                </c:pt>
                <c:pt idx="123">
                  <c:v>5.7127453020134169</c:v>
                </c:pt>
                <c:pt idx="124">
                  <c:v>5.7466214765100601</c:v>
                </c:pt>
                <c:pt idx="125">
                  <c:v>5.7859768456375766</c:v>
                </c:pt>
                <c:pt idx="126">
                  <c:v>5.8268600671140875</c:v>
                </c:pt>
                <c:pt idx="127">
                  <c:v>5.8707463087248257</c:v>
                </c:pt>
                <c:pt idx="128">
                  <c:v>5.9239050335570402</c:v>
                </c:pt>
                <c:pt idx="129">
                  <c:v>5.9737446308724769</c:v>
                </c:pt>
                <c:pt idx="130">
                  <c:v>6.0251647651006639</c:v>
                </c:pt>
                <c:pt idx="131">
                  <c:v>6.0702100671140871</c:v>
                </c:pt>
                <c:pt idx="132">
                  <c:v>6.1182057046979796</c:v>
                </c:pt>
                <c:pt idx="133">
                  <c:v>6.1668335570469734</c:v>
                </c:pt>
                <c:pt idx="134">
                  <c:v>6.2090865771812007</c:v>
                </c:pt>
                <c:pt idx="135">
                  <c:v>6.2545006711409323</c:v>
                </c:pt>
                <c:pt idx="136">
                  <c:v>6.2841620805369054</c:v>
                </c:pt>
                <c:pt idx="137">
                  <c:v>6.3285224832214695</c:v>
                </c:pt>
                <c:pt idx="138">
                  <c:v>6.3792050335570396</c:v>
                </c:pt>
                <c:pt idx="139">
                  <c:v>6.4393708053691201</c:v>
                </c:pt>
                <c:pt idx="140">
                  <c:v>6.4900533557046902</c:v>
                </c:pt>
                <c:pt idx="141">
                  <c:v>6.5391026845637503</c:v>
                </c:pt>
                <c:pt idx="142">
                  <c:v>6.5825674496644222</c:v>
                </c:pt>
                <c:pt idx="143">
                  <c:v>6.6336187919463017</c:v>
                </c:pt>
                <c:pt idx="144">
                  <c:v>6.66180503355704</c:v>
                </c:pt>
                <c:pt idx="145">
                  <c:v>6.6985788590603947</c:v>
                </c:pt>
                <c:pt idx="146">
                  <c:v>6.7346677852348913</c:v>
                </c:pt>
                <c:pt idx="147">
                  <c:v>6.7864040268456307</c:v>
                </c:pt>
                <c:pt idx="148">
                  <c:v>6.8423550335570393</c:v>
                </c:pt>
                <c:pt idx="149">
                  <c:v>6.9065248322147577</c:v>
                </c:pt>
                <c:pt idx="150">
                  <c:v>6.9548892617449578</c:v>
                </c:pt>
                <c:pt idx="151">
                  <c:v>7.0064147651006632</c:v>
                </c:pt>
                <c:pt idx="152">
                  <c:v>7.0530932885905955</c:v>
                </c:pt>
                <c:pt idx="153">
                  <c:v>7.0998244966442874</c:v>
                </c:pt>
                <c:pt idx="154">
                  <c:v>7.1295385906040183</c:v>
                </c:pt>
                <c:pt idx="155">
                  <c:v>7.1707379194630789</c:v>
                </c:pt>
                <c:pt idx="156">
                  <c:v>7.2079332214765017</c:v>
                </c:pt>
                <c:pt idx="157">
                  <c:v>7.2619348993288506</c:v>
                </c:pt>
                <c:pt idx="158">
                  <c:v>7.3154097315436166</c:v>
                </c:pt>
                <c:pt idx="159">
                  <c:v>7.3732046979865684</c:v>
                </c:pt>
                <c:pt idx="160">
                  <c:v>7.4272063758389173</c:v>
                </c:pt>
                <c:pt idx="161">
                  <c:v>7.4783104026845546</c:v>
                </c:pt>
                <c:pt idx="162">
                  <c:v>7.5236718120805293</c:v>
                </c:pt>
                <c:pt idx="163">
                  <c:v>7.5746177852348904</c:v>
                </c:pt>
                <c:pt idx="164">
                  <c:v>7.6028040268456287</c:v>
                </c:pt>
                <c:pt idx="165">
                  <c:v>7.6446882550335493</c:v>
                </c:pt>
                <c:pt idx="166">
                  <c:v>7.6854134228187831</c:v>
                </c:pt>
                <c:pt idx="167">
                  <c:v>7.7304060402684467</c:v>
                </c:pt>
                <c:pt idx="168">
                  <c:v>7.7836701342281795</c:v>
                </c:pt>
                <c:pt idx="169">
                  <c:v>7.8499999999999908</c:v>
                </c:pt>
                <c:pt idx="170">
                  <c:v>7.8990493288590518</c:v>
                </c:pt>
                <c:pt idx="171">
                  <c:v>7.9509436241610647</c:v>
                </c:pt>
                <c:pt idx="172">
                  <c:v>7.9996241610738164</c:v>
                </c:pt>
                <c:pt idx="173">
                  <c:v>8.0408761744966348</c:v>
                </c:pt>
                <c:pt idx="174">
                  <c:v>8.0698526845637488</c:v>
                </c:pt>
                <c:pt idx="175">
                  <c:v>8.1143184563758304</c:v>
                </c:pt>
                <c:pt idx="176">
                  <c:v>8.1564134228187832</c:v>
                </c:pt>
                <c:pt idx="177">
                  <c:v>8.2100463087248237</c:v>
                </c:pt>
                <c:pt idx="178">
                  <c:v>8.2627308724832123</c:v>
                </c:pt>
                <c:pt idx="179">
                  <c:v>8.3224751677852247</c:v>
                </c:pt>
                <c:pt idx="180">
                  <c:v>8.3709976510067019</c:v>
                </c:pt>
                <c:pt idx="181">
                  <c:v>8.4222070469798549</c:v>
                </c:pt>
                <c:pt idx="182">
                  <c:v>8.4661459731543527</c:v>
                </c:pt>
                <c:pt idx="183">
                  <c:v>8.5145630872483125</c:v>
                </c:pt>
                <c:pt idx="184">
                  <c:v>8.5414848993288501</c:v>
                </c:pt>
                <c:pt idx="185">
                  <c:v>8.5963822147650912</c:v>
                </c:pt>
                <c:pt idx="186">
                  <c:v>8.6308379194630778</c:v>
                </c:pt>
                <c:pt idx="187">
                  <c:v>8.6832590604026745</c:v>
                </c:pt>
                <c:pt idx="188">
                  <c:v>8.7364177852348881</c:v>
                </c:pt>
                <c:pt idx="189">
                  <c:v>8.7944761744966335</c:v>
                </c:pt>
                <c:pt idx="190">
                  <c:v>8.8409966442952914</c:v>
                </c:pt>
                <c:pt idx="191">
                  <c:v>8.895946644295293</c:v>
                </c:pt>
                <c:pt idx="192">
                  <c:v>8.9436261744966341</c:v>
                </c:pt>
                <c:pt idx="193">
                  <c:v>8.9904627516778426</c:v>
                </c:pt>
                <c:pt idx="194">
                  <c:v>9.0207036912751573</c:v>
                </c:pt>
                <c:pt idx="195">
                  <c:v>9.0649060402684469</c:v>
                </c:pt>
                <c:pt idx="196">
                  <c:v>9.1080546979865673</c:v>
                </c:pt>
                <c:pt idx="197">
                  <c:v>9.1559976510067003</c:v>
                </c:pt>
                <c:pt idx="198">
                  <c:v>9.2113691275167682</c:v>
                </c:pt>
                <c:pt idx="199">
                  <c:v>9.2647385906040167</c:v>
                </c:pt>
                <c:pt idx="200">
                  <c:v>9.3205315436241509</c:v>
                </c:pt>
                <c:pt idx="201">
                  <c:v>9.3629426174496544</c:v>
                </c:pt>
                <c:pt idx="202">
                  <c:v>9.4143100671140836</c:v>
                </c:pt>
                <c:pt idx="203">
                  <c:v>9.4483969798657608</c:v>
                </c:pt>
                <c:pt idx="204">
                  <c:v>9.4866459731543511</c:v>
                </c:pt>
                <c:pt idx="205">
                  <c:v>9.5300053691275064</c:v>
                </c:pt>
                <c:pt idx="206">
                  <c:v>9.5673587248322036</c:v>
                </c:pt>
                <c:pt idx="207">
                  <c:v>9.6228882550335459</c:v>
                </c:pt>
                <c:pt idx="208">
                  <c:v>9.6800510067113983</c:v>
                </c:pt>
                <c:pt idx="209">
                  <c:v>9.7393211409395857</c:v>
                </c:pt>
                <c:pt idx="210">
                  <c:v>9.7812580536912641</c:v>
                </c:pt>
                <c:pt idx="211">
                  <c:v>9.8328362416107264</c:v>
                </c:pt>
                <c:pt idx="212">
                  <c:v>9.8751946308724712</c:v>
                </c:pt>
                <c:pt idx="213">
                  <c:v>9.9105459731543508</c:v>
                </c:pt>
                <c:pt idx="214">
                  <c:v>9.9531677852348874</c:v>
                </c:pt>
                <c:pt idx="215">
                  <c:v>9.999319463087236</c:v>
                </c:pt>
                <c:pt idx="216">
                  <c:v>10.039254362416097</c:v>
                </c:pt>
                <c:pt idx="217">
                  <c:v>10.08424697986576</c:v>
                </c:pt>
                <c:pt idx="218">
                  <c:v>10.148364093959721</c:v>
                </c:pt>
                <c:pt idx="219">
                  <c:v>10.207581543624149</c:v>
                </c:pt>
                <c:pt idx="220">
                  <c:v>10.256472818791934</c:v>
                </c:pt>
                <c:pt idx="221">
                  <c:v>10.297566778523478</c:v>
                </c:pt>
                <c:pt idx="222">
                  <c:v>10.335025503355693</c:v>
                </c:pt>
                <c:pt idx="223">
                  <c:v>10.371746644295291</c:v>
                </c:pt>
                <c:pt idx="224">
                  <c:v>10.418372483221464</c:v>
                </c:pt>
                <c:pt idx="225">
                  <c:v>10.461415771812069</c:v>
                </c:pt>
                <c:pt idx="226">
                  <c:v>10.501456040268444</c:v>
                </c:pt>
                <c:pt idx="227">
                  <c:v>10.550821476510055</c:v>
                </c:pt>
                <c:pt idx="228">
                  <c:v>10.606403691275155</c:v>
                </c:pt>
                <c:pt idx="229">
                  <c:v>10.659404362416094</c:v>
                </c:pt>
                <c:pt idx="230">
                  <c:v>10.711351342281867</c:v>
                </c:pt>
                <c:pt idx="231">
                  <c:v>10.753077516778513</c:v>
                </c:pt>
                <c:pt idx="232">
                  <c:v>10.802864429530189</c:v>
                </c:pt>
                <c:pt idx="233">
                  <c:v>10.842325167785223</c:v>
                </c:pt>
                <c:pt idx="234">
                  <c:v>10.888792953020122</c:v>
                </c:pt>
                <c:pt idx="235">
                  <c:v>10.931098657718108</c:v>
                </c:pt>
                <c:pt idx="236">
                  <c:v>10.966660738255023</c:v>
                </c:pt>
                <c:pt idx="237">
                  <c:v>11.022401006711398</c:v>
                </c:pt>
                <c:pt idx="238">
                  <c:v>11.066392617449653</c:v>
                </c:pt>
                <c:pt idx="239">
                  <c:v>11.131036577181195</c:v>
                </c:pt>
                <c:pt idx="240">
                  <c:v>11.177082885906028</c:v>
                </c:pt>
                <c:pt idx="241">
                  <c:v>11.223708724832202</c:v>
                </c:pt>
                <c:pt idx="242">
                  <c:v>11.272283892617438</c:v>
                </c:pt>
                <c:pt idx="243">
                  <c:v>11.306581543624148</c:v>
                </c:pt>
                <c:pt idx="244">
                  <c:v>11.359634899328848</c:v>
                </c:pt>
                <c:pt idx="245">
                  <c:v>11.396619463087236</c:v>
                </c:pt>
                <c:pt idx="246">
                  <c:v>11.440347651006698</c:v>
                </c:pt>
                <c:pt idx="247">
                  <c:v>11.491662416107371</c:v>
                </c:pt>
                <c:pt idx="248">
                  <c:v>11.539289261744955</c:v>
                </c:pt>
                <c:pt idx="249">
                  <c:v>11.5998765100671</c:v>
                </c:pt>
                <c:pt idx="250">
                  <c:v>11.643077852348981</c:v>
                </c:pt>
                <c:pt idx="251">
                  <c:v>11.698554697986564</c:v>
                </c:pt>
                <c:pt idx="252">
                  <c:v>11.739121812080523</c:v>
                </c:pt>
                <c:pt idx="253">
                  <c:v>11.788856040268444</c:v>
                </c:pt>
                <c:pt idx="254">
                  <c:v>11.831741275167772</c:v>
                </c:pt>
                <c:pt idx="255">
                  <c:v>11.865301342281866</c:v>
                </c:pt>
                <c:pt idx="256">
                  <c:v>11.912348657718107</c:v>
                </c:pt>
                <c:pt idx="257">
                  <c:v>11.960502348993275</c:v>
                </c:pt>
                <c:pt idx="258">
                  <c:v>12.016347986577166</c:v>
                </c:pt>
                <c:pt idx="259">
                  <c:v>12.074722483221462</c:v>
                </c:pt>
                <c:pt idx="260">
                  <c:v>12.11834530201341</c:v>
                </c:pt>
                <c:pt idx="261">
                  <c:v>12.165866778523476</c:v>
                </c:pt>
                <c:pt idx="262">
                  <c:v>12.212492617449652</c:v>
                </c:pt>
                <c:pt idx="263">
                  <c:v>12.256273489932871</c:v>
                </c:pt>
                <c:pt idx="264">
                  <c:v>12.304269127516765</c:v>
                </c:pt>
                <c:pt idx="265">
                  <c:v>12.33809261744965</c:v>
                </c:pt>
                <c:pt idx="266">
                  <c:v>12.386773154362402</c:v>
                </c:pt>
                <c:pt idx="267">
                  <c:v>12.43129161073824</c:v>
                </c:pt>
                <c:pt idx="268">
                  <c:v>12.485714765100658</c:v>
                </c:pt>
                <c:pt idx="269">
                  <c:v>12.535132885906027</c:v>
                </c:pt>
                <c:pt idx="270">
                  <c:v>12.585130536912738</c:v>
                </c:pt>
                <c:pt idx="271">
                  <c:v>12.63971174496643</c:v>
                </c:pt>
                <c:pt idx="272">
                  <c:v>12.686917114093946</c:v>
                </c:pt>
                <c:pt idx="273">
                  <c:v>12.73480738255032</c:v>
                </c:pt>
                <c:pt idx="274">
                  <c:v>12.777165771812065</c:v>
                </c:pt>
                <c:pt idx="275">
                  <c:v>12.817047986577167</c:v>
                </c:pt>
                <c:pt idx="276">
                  <c:v>12.868046644295289</c:v>
                </c:pt>
                <c:pt idx="277">
                  <c:v>12.9108265100671</c:v>
                </c:pt>
                <c:pt idx="278">
                  <c:v>12.966039932885892</c:v>
                </c:pt>
                <c:pt idx="279">
                  <c:v>13.006185570469784</c:v>
                </c:pt>
                <c:pt idx="280">
                  <c:v>13.062979530201329</c:v>
                </c:pt>
                <c:pt idx="281">
                  <c:v>13.113398657718106</c:v>
                </c:pt>
                <c:pt idx="282">
                  <c:v>13.161815771812066</c:v>
                </c:pt>
                <c:pt idx="283">
                  <c:v>13.217872147650992</c:v>
                </c:pt>
                <c:pt idx="284">
                  <c:v>13.257332885906026</c:v>
                </c:pt>
                <c:pt idx="285">
                  <c:v>13.291999328859045</c:v>
                </c:pt>
                <c:pt idx="286">
                  <c:v>13.345421476510051</c:v>
                </c:pt>
                <c:pt idx="287">
                  <c:v>13.392837583892602</c:v>
                </c:pt>
                <c:pt idx="288">
                  <c:v>13.444415771812066</c:v>
                </c:pt>
                <c:pt idx="289">
                  <c:v>13.489144966442938</c:v>
                </c:pt>
                <c:pt idx="290">
                  <c:v>13.546939932885889</c:v>
                </c:pt>
                <c:pt idx="291">
                  <c:v>13.588297315436227</c:v>
                </c:pt>
                <c:pt idx="292">
                  <c:v>13.641930201342266</c:v>
                </c:pt>
                <c:pt idx="293">
                  <c:v>13.688661409395957</c:v>
                </c:pt>
                <c:pt idx="294">
                  <c:v>13.734075503355688</c:v>
                </c:pt>
                <c:pt idx="295">
                  <c:v>13.79650671140938</c:v>
                </c:pt>
                <c:pt idx="296">
                  <c:v>13.851825503355689</c:v>
                </c:pt>
                <c:pt idx="297">
                  <c:v>13.908039932885892</c:v>
                </c:pt>
                <c:pt idx="298">
                  <c:v>13.943233221476493</c:v>
                </c:pt>
                <c:pt idx="299">
                  <c:v>13.995865100671125</c:v>
                </c:pt>
                <c:pt idx="300">
                  <c:v>14.028002684563743</c:v>
                </c:pt>
                <c:pt idx="301">
                  <c:v>14.073047986577167</c:v>
                </c:pt>
                <c:pt idx="302">
                  <c:v>14.121307046979851</c:v>
                </c:pt>
                <c:pt idx="303">
                  <c:v>14.172094966442938</c:v>
                </c:pt>
                <c:pt idx="304">
                  <c:v>14.224674161073811</c:v>
                </c:pt>
                <c:pt idx="305">
                  <c:v>14.28220570469797</c:v>
                </c:pt>
                <c:pt idx="306">
                  <c:v>14.341897315436224</c:v>
                </c:pt>
                <c:pt idx="307">
                  <c:v>14.376879865771798</c:v>
                </c:pt>
                <c:pt idx="308">
                  <c:v>14.421345637583878</c:v>
                </c:pt>
                <c:pt idx="309">
                  <c:v>14.472080872483204</c:v>
                </c:pt>
                <c:pt idx="310">
                  <c:v>14.517653020134212</c:v>
                </c:pt>
                <c:pt idx="311">
                  <c:v>14.575658724832198</c:v>
                </c:pt>
                <c:pt idx="312">
                  <c:v>14.626393959731528</c:v>
                </c:pt>
                <c:pt idx="313">
                  <c:v>14.686823154362401</c:v>
                </c:pt>
                <c:pt idx="314">
                  <c:v>14.749728523489917</c:v>
                </c:pt>
                <c:pt idx="315">
                  <c:v>14.804889261744949</c:v>
                </c:pt>
                <c:pt idx="316">
                  <c:v>14.852147315436223</c:v>
                </c:pt>
                <c:pt idx="317">
                  <c:v>14.885918120805352</c:v>
                </c:pt>
                <c:pt idx="318">
                  <c:v>14.925958389261728</c:v>
                </c:pt>
                <c:pt idx="319">
                  <c:v>14.961994630872468</c:v>
                </c:pt>
                <c:pt idx="320">
                  <c:v>15.018999328859044</c:v>
                </c:pt>
                <c:pt idx="321">
                  <c:v>15.0727375838926</c:v>
                </c:pt>
                <c:pt idx="322">
                  <c:v>15.144546644295284</c:v>
                </c:pt>
                <c:pt idx="323">
                  <c:v>15.212088255033539</c:v>
                </c:pt>
                <c:pt idx="324">
                  <c:v>15.264087919463069</c:v>
                </c:pt>
                <c:pt idx="325">
                  <c:v>15.308553691275151</c:v>
                </c:pt>
                <c:pt idx="326">
                  <c:v>15.354968791946293</c:v>
                </c:pt>
                <c:pt idx="327">
                  <c:v>15.392796308724813</c:v>
                </c:pt>
                <c:pt idx="328">
                  <c:v>15.433574161073807</c:v>
                </c:pt>
                <c:pt idx="329">
                  <c:v>15.490315436241593</c:v>
                </c:pt>
                <c:pt idx="330">
                  <c:v>15.531409395973137</c:v>
                </c:pt>
                <c:pt idx="331">
                  <c:v>15.597212416107364</c:v>
                </c:pt>
                <c:pt idx="332">
                  <c:v>15.673763087248306</c:v>
                </c:pt>
                <c:pt idx="333">
                  <c:v>15.737985570469782</c:v>
                </c:pt>
                <c:pt idx="334">
                  <c:v>15.781977181208035</c:v>
                </c:pt>
                <c:pt idx="335">
                  <c:v>15.815537248322128</c:v>
                </c:pt>
                <c:pt idx="336">
                  <c:v>15.85483993288589</c:v>
                </c:pt>
                <c:pt idx="337">
                  <c:v>15.890138590604009</c:v>
                </c:pt>
                <c:pt idx="338">
                  <c:v>15.936448322147633</c:v>
                </c:pt>
                <c:pt idx="339">
                  <c:v>15.978227181208036</c:v>
                </c:pt>
                <c:pt idx="340">
                  <c:v>16.026960402684548</c:v>
                </c:pt>
                <c:pt idx="341">
                  <c:v>16.082964093959713</c:v>
                </c:pt>
                <c:pt idx="342">
                  <c:v>16.177164093959714</c:v>
                </c:pt>
                <c:pt idx="343">
                  <c:v>16.22800469798656</c:v>
                </c:pt>
                <c:pt idx="344">
                  <c:v>16.272733892617431</c:v>
                </c:pt>
                <c:pt idx="345">
                  <c:v>16.311140939597298</c:v>
                </c:pt>
                <c:pt idx="346">
                  <c:v>16.354658389261726</c:v>
                </c:pt>
                <c:pt idx="347">
                  <c:v>16.38758624161072</c:v>
                </c:pt>
                <c:pt idx="348">
                  <c:v>16.425571812080516</c:v>
                </c:pt>
                <c:pt idx="349">
                  <c:v>16.482523825503339</c:v>
                </c:pt>
                <c:pt idx="350">
                  <c:v>16.519297651006692</c:v>
                </c:pt>
                <c:pt idx="351">
                  <c:v>16.592055033557028</c:v>
                </c:pt>
                <c:pt idx="352">
                  <c:v>16.673926845637563</c:v>
                </c:pt>
                <c:pt idx="353">
                  <c:v>16.722765436241591</c:v>
                </c:pt>
                <c:pt idx="354">
                  <c:v>16.752005369127499</c:v>
                </c:pt>
                <c:pt idx="355">
                  <c:v>16.793573489932868</c:v>
                </c:pt>
                <c:pt idx="356">
                  <c:v>16.845994630872465</c:v>
                </c:pt>
                <c:pt idx="357">
                  <c:v>16.882768456375818</c:v>
                </c:pt>
                <c:pt idx="358">
                  <c:v>16.930500671140919</c:v>
                </c:pt>
                <c:pt idx="359">
                  <c:v>16.965588590604007</c:v>
                </c:pt>
                <c:pt idx="360">
                  <c:v>17.009211409395956</c:v>
                </c:pt>
                <c:pt idx="361">
                  <c:v>17.08159999999998</c:v>
                </c:pt>
                <c:pt idx="362">
                  <c:v>17.140659395973138</c:v>
                </c:pt>
                <c:pt idx="363">
                  <c:v>17.187917449664411</c:v>
                </c:pt>
                <c:pt idx="364">
                  <c:v>17.23138221476508</c:v>
                </c:pt>
                <c:pt idx="365">
                  <c:v>17.289598657718102</c:v>
                </c:pt>
                <c:pt idx="366">
                  <c:v>17.331377516778502</c:v>
                </c:pt>
                <c:pt idx="367">
                  <c:v>17.380163422818775</c:v>
                </c:pt>
                <c:pt idx="368">
                  <c:v>17.428211744966422</c:v>
                </c:pt>
                <c:pt idx="369">
                  <c:v>17.472888255033538</c:v>
                </c:pt>
                <c:pt idx="370">
                  <c:v>17.535740939597297</c:v>
                </c:pt>
                <c:pt idx="371">
                  <c:v>17.582840939597297</c:v>
                </c:pt>
                <c:pt idx="372">
                  <c:v>17.637896308724812</c:v>
                </c:pt>
                <c:pt idx="373">
                  <c:v>17.680886912751657</c:v>
                </c:pt>
                <c:pt idx="374">
                  <c:v>17.735520805369109</c:v>
                </c:pt>
                <c:pt idx="375">
                  <c:v>17.77635134228186</c:v>
                </c:pt>
                <c:pt idx="376">
                  <c:v>17.815601342281859</c:v>
                </c:pt>
                <c:pt idx="377">
                  <c:v>17.873501677852328</c:v>
                </c:pt>
                <c:pt idx="378">
                  <c:v>17.910644295301992</c:v>
                </c:pt>
                <c:pt idx="379">
                  <c:v>17.962643959731523</c:v>
                </c:pt>
                <c:pt idx="380">
                  <c:v>18.011640604026827</c:v>
                </c:pt>
                <c:pt idx="381">
                  <c:v>18.072069798657697</c:v>
                </c:pt>
                <c:pt idx="382">
                  <c:v>18.121487919463068</c:v>
                </c:pt>
                <c:pt idx="383">
                  <c:v>18.164847315436223</c:v>
                </c:pt>
                <c:pt idx="384">
                  <c:v>18.212842953020115</c:v>
                </c:pt>
                <c:pt idx="385">
                  <c:v>18.25931073825501</c:v>
                </c:pt>
                <c:pt idx="386">
                  <c:v>18.313470469798638</c:v>
                </c:pt>
                <c:pt idx="387">
                  <c:v>18.366629194630853</c:v>
                </c:pt>
                <c:pt idx="388">
                  <c:v>18.405931879194611</c:v>
                </c:pt>
                <c:pt idx="389">
                  <c:v>18.456825167785215</c:v>
                </c:pt>
                <c:pt idx="390">
                  <c:v>18.502924161073803</c:v>
                </c:pt>
                <c:pt idx="391">
                  <c:v>18.555872147650984</c:v>
                </c:pt>
                <c:pt idx="392">
                  <c:v>18.597651006711388</c:v>
                </c:pt>
                <c:pt idx="393">
                  <c:v>18.648807718120786</c:v>
                </c:pt>
                <c:pt idx="394">
                  <c:v>18.692588590604007</c:v>
                </c:pt>
                <c:pt idx="395">
                  <c:v>18.737370469798638</c:v>
                </c:pt>
                <c:pt idx="396">
                  <c:v>18.794902013422799</c:v>
                </c:pt>
                <c:pt idx="397">
                  <c:v>18.835679865771791</c:v>
                </c:pt>
                <c:pt idx="398">
                  <c:v>18.903168791946285</c:v>
                </c:pt>
                <c:pt idx="399">
                  <c:v>18.955379194630851</c:v>
                </c:pt>
                <c:pt idx="400">
                  <c:v>19.011751677852327</c:v>
                </c:pt>
                <c:pt idx="401">
                  <c:v>19.050158724832194</c:v>
                </c:pt>
                <c:pt idx="402">
                  <c:v>19.091832214765081</c:v>
                </c:pt>
                <c:pt idx="403">
                  <c:v>19.12876409395971</c:v>
                </c:pt>
                <c:pt idx="404">
                  <c:v>19.171702013422799</c:v>
                </c:pt>
                <c:pt idx="405">
                  <c:v>19.219539597315414</c:v>
                </c:pt>
                <c:pt idx="406">
                  <c:v>19.272645637583871</c:v>
                </c:pt>
                <c:pt idx="407">
                  <c:v>19.329070805369106</c:v>
                </c:pt>
                <c:pt idx="408">
                  <c:v>19.38649697986575</c:v>
                </c:pt>
                <c:pt idx="409">
                  <c:v>19.444871476510045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22752"/>
        <c:axId val="98133504"/>
      </c:scatterChart>
      <c:valAx>
        <c:axId val="98122752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(s)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98133504"/>
        <c:crosses val="autoZero"/>
        <c:crossBetween val="midCat"/>
      </c:valAx>
      <c:valAx>
        <c:axId val="98133504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9812275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7ml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</c:marker>
          <c:xVal>
            <c:numRef>
              <c:f>Plan1!$A$2:$A$443</c:f>
              <c:numCache>
                <c:formatCode>0.000</c:formatCode>
                <c:ptCount val="442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0.13399999999999945</c:v>
                </c:pt>
                <c:pt idx="5">
                  <c:v>0.16699999999999982</c:v>
                </c:pt>
                <c:pt idx="6">
                  <c:v>0.20000000000000018</c:v>
                </c:pt>
                <c:pt idx="7">
                  <c:v>0.23399999999999999</c:v>
                </c:pt>
                <c:pt idx="8">
                  <c:v>0.26699999999999946</c:v>
                </c:pt>
                <c:pt idx="9">
                  <c:v>0.29999999999999982</c:v>
                </c:pt>
                <c:pt idx="10">
                  <c:v>0.33399999999999963</c:v>
                </c:pt>
                <c:pt idx="11">
                  <c:v>0.36699999999999999</c:v>
                </c:pt>
                <c:pt idx="12">
                  <c:v>0.39999999999999947</c:v>
                </c:pt>
                <c:pt idx="13">
                  <c:v>0.43400000000000016</c:v>
                </c:pt>
                <c:pt idx="14">
                  <c:v>0.46699999999999964</c:v>
                </c:pt>
                <c:pt idx="15">
                  <c:v>0.50099999999999945</c:v>
                </c:pt>
                <c:pt idx="16">
                  <c:v>0.53399999999999981</c:v>
                </c:pt>
                <c:pt idx="17">
                  <c:v>0.56700000000000017</c:v>
                </c:pt>
                <c:pt idx="18">
                  <c:v>0.60099999999999998</c:v>
                </c:pt>
                <c:pt idx="19">
                  <c:v>0.63399999999999945</c:v>
                </c:pt>
                <c:pt idx="20">
                  <c:v>0.66699999999999982</c:v>
                </c:pt>
                <c:pt idx="21">
                  <c:v>0.70099999999999962</c:v>
                </c:pt>
                <c:pt idx="22">
                  <c:v>0.73399999999999999</c:v>
                </c:pt>
                <c:pt idx="23">
                  <c:v>0.76799999999999979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0.86799999999999944</c:v>
                </c:pt>
                <c:pt idx="27">
                  <c:v>0.9009999999999998</c:v>
                </c:pt>
                <c:pt idx="28">
                  <c:v>0.93400000000000016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1.0339999999999998</c:v>
                </c:pt>
                <c:pt idx="32">
                  <c:v>1.0679999999999996</c:v>
                </c:pt>
                <c:pt idx="33">
                  <c:v>1.101</c:v>
                </c:pt>
                <c:pt idx="34">
                  <c:v>1.1349999999999998</c:v>
                </c:pt>
                <c:pt idx="35">
                  <c:v>1.1680000000000001</c:v>
                </c:pt>
                <c:pt idx="36">
                  <c:v>1.2009999999999996</c:v>
                </c:pt>
                <c:pt idx="37">
                  <c:v>1.2349999999999994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1.4350000000000005</c:v>
                </c:pt>
                <c:pt idx="44">
                  <c:v>1.468</c:v>
                </c:pt>
                <c:pt idx="45">
                  <c:v>1.5020000000000007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1.6020000000000003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1.8689999999999998</c:v>
                </c:pt>
                <c:pt idx="57">
                  <c:v>1.9019999999999992</c:v>
                </c:pt>
                <c:pt idx="58">
                  <c:v>1.9350000000000005</c:v>
                </c:pt>
                <c:pt idx="59">
                  <c:v>1.9689999999999994</c:v>
                </c:pt>
                <c:pt idx="60">
                  <c:v>2.0020000000000007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2.1359999999999992</c:v>
                </c:pt>
                <c:pt idx="65">
                  <c:v>2.1690000000000005</c:v>
                </c:pt>
                <c:pt idx="66">
                  <c:v>2.202</c:v>
                </c:pt>
                <c:pt idx="67">
                  <c:v>2.2360000000000007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2.5030000000000001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2.6029999999999998</c:v>
                </c:pt>
                <c:pt idx="79">
                  <c:v>2.6359999999999992</c:v>
                </c:pt>
                <c:pt idx="80">
                  <c:v>2.6690000000000005</c:v>
                </c:pt>
                <c:pt idx="81">
                  <c:v>2.7029999999999994</c:v>
                </c:pt>
                <c:pt idx="82">
                  <c:v>2.7360000000000007</c:v>
                </c:pt>
                <c:pt idx="83">
                  <c:v>2.7699999999999996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2.8699999999999992</c:v>
                </c:pt>
                <c:pt idx="87">
                  <c:v>2.9030000000000005</c:v>
                </c:pt>
                <c:pt idx="88">
                  <c:v>2.9359999999999999</c:v>
                </c:pt>
                <c:pt idx="89">
                  <c:v>2.9700000000000006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3.1370000000000005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3.2370000000000001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3.4030000000000005</c:v>
                </c:pt>
                <c:pt idx="103">
                  <c:v>3.4369999999999994</c:v>
                </c:pt>
                <c:pt idx="104">
                  <c:v>3.4700000000000006</c:v>
                </c:pt>
                <c:pt idx="105">
                  <c:v>3.5039999999999996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3.6039999999999992</c:v>
                </c:pt>
                <c:pt idx="109">
                  <c:v>3.6370000000000005</c:v>
                </c:pt>
                <c:pt idx="110">
                  <c:v>3.67</c:v>
                </c:pt>
                <c:pt idx="111">
                  <c:v>3.7040000000000006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3.8710000000000004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3.9710000000000001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4.1379999999999999</c:v>
                </c:pt>
                <c:pt idx="125">
                  <c:v>4.1709999999999994</c:v>
                </c:pt>
                <c:pt idx="126">
                  <c:v>4.2040000000000006</c:v>
                </c:pt>
                <c:pt idx="127">
                  <c:v>4.2379999999999995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4.3710000000000004</c:v>
                </c:pt>
                <c:pt idx="132">
                  <c:v>4.4039999999999999</c:v>
                </c:pt>
                <c:pt idx="133">
                  <c:v>4.4380000000000006</c:v>
                </c:pt>
                <c:pt idx="134">
                  <c:v>4.4710000000000001</c:v>
                </c:pt>
                <c:pt idx="135">
                  <c:v>4.504999999999999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4.6050000000000004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4.7720000000000002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4.8719999999999999</c:v>
                </c:pt>
                <c:pt idx="147">
                  <c:v>4.9049999999999994</c:v>
                </c:pt>
                <c:pt idx="148">
                  <c:v>4.9380000000000006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5.1050000000000004</c:v>
                </c:pt>
                <c:pt idx="154">
                  <c:v>5.1389999999999993</c:v>
                </c:pt>
                <c:pt idx="155">
                  <c:v>5.1720000000000006</c:v>
                </c:pt>
                <c:pt idx="156">
                  <c:v>5.2050000000000001</c:v>
                </c:pt>
                <c:pt idx="157">
                  <c:v>5.238999999999999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5.3390000000000004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5.4719999999999995</c:v>
                </c:pt>
                <c:pt idx="165">
                  <c:v>5.5060000000000002</c:v>
                </c:pt>
                <c:pt idx="166">
                  <c:v>5.5389999999999997</c:v>
                </c:pt>
                <c:pt idx="167">
                  <c:v>5.5719999999999992</c:v>
                </c:pt>
                <c:pt idx="168">
                  <c:v>5.6059999999999999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5.738999999999999</c:v>
                </c:pt>
                <c:pt idx="173">
                  <c:v>5.7729999999999997</c:v>
                </c:pt>
                <c:pt idx="174">
                  <c:v>5.8059999999999992</c:v>
                </c:pt>
                <c:pt idx="175">
                  <c:v>5.8390000000000004</c:v>
                </c:pt>
                <c:pt idx="176">
                  <c:v>5.8729999999999993</c:v>
                </c:pt>
                <c:pt idx="177">
                  <c:v>5.9060000000000006</c:v>
                </c:pt>
                <c:pt idx="178">
                  <c:v>5.9390000000000001</c:v>
                </c:pt>
                <c:pt idx="179">
                  <c:v>5.972999999999999</c:v>
                </c:pt>
                <c:pt idx="180">
                  <c:v>6.0060000000000002</c:v>
                </c:pt>
                <c:pt idx="181">
                  <c:v>6.0389999999999997</c:v>
                </c:pt>
                <c:pt idx="182">
                  <c:v>6.0730000000000004</c:v>
                </c:pt>
                <c:pt idx="183">
                  <c:v>6.1059999999999999</c:v>
                </c:pt>
                <c:pt idx="184">
                  <c:v>6.1400000000000006</c:v>
                </c:pt>
                <c:pt idx="185">
                  <c:v>6.173</c:v>
                </c:pt>
                <c:pt idx="186">
                  <c:v>6.2059999999999995</c:v>
                </c:pt>
                <c:pt idx="187">
                  <c:v>6.24</c:v>
                </c:pt>
                <c:pt idx="188">
                  <c:v>6.2729999999999997</c:v>
                </c:pt>
                <c:pt idx="189">
                  <c:v>6.3059999999999992</c:v>
                </c:pt>
                <c:pt idx="190">
                  <c:v>6.34</c:v>
                </c:pt>
                <c:pt idx="191">
                  <c:v>6.3729999999999993</c:v>
                </c:pt>
                <c:pt idx="192">
                  <c:v>6.4060000000000006</c:v>
                </c:pt>
                <c:pt idx="193">
                  <c:v>6.4399999999999995</c:v>
                </c:pt>
                <c:pt idx="194">
                  <c:v>6.472999999999999</c:v>
                </c:pt>
                <c:pt idx="195">
                  <c:v>6.5069999999999997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6.6069999999999993</c:v>
                </c:pt>
                <c:pt idx="199">
                  <c:v>6.6400000000000006</c:v>
                </c:pt>
                <c:pt idx="200">
                  <c:v>6.673</c:v>
                </c:pt>
                <c:pt idx="201">
                  <c:v>6.706999999999999</c:v>
                </c:pt>
                <c:pt idx="202">
                  <c:v>6.74</c:v>
                </c:pt>
                <c:pt idx="203">
                  <c:v>6.7739999999999991</c:v>
                </c:pt>
                <c:pt idx="204">
                  <c:v>6.8070000000000004</c:v>
                </c:pt>
                <c:pt idx="205">
                  <c:v>6.84</c:v>
                </c:pt>
                <c:pt idx="206">
                  <c:v>6.8740000000000006</c:v>
                </c:pt>
                <c:pt idx="207">
                  <c:v>6.907</c:v>
                </c:pt>
                <c:pt idx="208">
                  <c:v>6.9399999999999995</c:v>
                </c:pt>
                <c:pt idx="209">
                  <c:v>6.9740000000000002</c:v>
                </c:pt>
                <c:pt idx="210">
                  <c:v>7.0069999999999997</c:v>
                </c:pt>
                <c:pt idx="211">
                  <c:v>7.0399999999999991</c:v>
                </c:pt>
                <c:pt idx="212">
                  <c:v>7.0739999999999998</c:v>
                </c:pt>
                <c:pt idx="213">
                  <c:v>7.1069999999999993</c:v>
                </c:pt>
                <c:pt idx="214">
                  <c:v>7.141</c:v>
                </c:pt>
                <c:pt idx="215">
                  <c:v>7.1739999999999995</c:v>
                </c:pt>
                <c:pt idx="216">
                  <c:v>7.206999999999999</c:v>
                </c:pt>
                <c:pt idx="217">
                  <c:v>7.2409999999999997</c:v>
                </c:pt>
                <c:pt idx="218">
                  <c:v>7.2739999999999991</c:v>
                </c:pt>
                <c:pt idx="219">
                  <c:v>7.3070000000000004</c:v>
                </c:pt>
                <c:pt idx="220">
                  <c:v>7.3409999999999993</c:v>
                </c:pt>
                <c:pt idx="221">
                  <c:v>7.3740000000000006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7.5079999999999991</c:v>
                </c:pt>
                <c:pt idx="226">
                  <c:v>7.5410000000000004</c:v>
                </c:pt>
                <c:pt idx="227">
                  <c:v>7.5739999999999998</c:v>
                </c:pt>
                <c:pt idx="228">
                  <c:v>7.6080000000000005</c:v>
                </c:pt>
                <c:pt idx="229">
                  <c:v>7.641</c:v>
                </c:pt>
                <c:pt idx="230">
                  <c:v>7.6739999999999995</c:v>
                </c:pt>
                <c:pt idx="231">
                  <c:v>7.7080000000000002</c:v>
                </c:pt>
                <c:pt idx="232">
                  <c:v>7.7409999999999997</c:v>
                </c:pt>
                <c:pt idx="233">
                  <c:v>7.7739999999999991</c:v>
                </c:pt>
                <c:pt idx="234">
                  <c:v>7.8079999999999998</c:v>
                </c:pt>
                <c:pt idx="235">
                  <c:v>7.8409999999999993</c:v>
                </c:pt>
                <c:pt idx="236">
                  <c:v>7.875</c:v>
                </c:pt>
                <c:pt idx="237">
                  <c:v>7.9079999999999995</c:v>
                </c:pt>
                <c:pt idx="238">
                  <c:v>7.9409999999999989</c:v>
                </c:pt>
                <c:pt idx="239">
                  <c:v>7.9749999999999996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8.1419999999999995</c:v>
                </c:pt>
                <c:pt idx="245">
                  <c:v>8.1749999999999989</c:v>
                </c:pt>
                <c:pt idx="246">
                  <c:v>8.2080000000000002</c:v>
                </c:pt>
                <c:pt idx="247">
                  <c:v>8.2419999999999991</c:v>
                </c:pt>
                <c:pt idx="248">
                  <c:v>8.2750000000000004</c:v>
                </c:pt>
                <c:pt idx="249">
                  <c:v>8.3079999999999998</c:v>
                </c:pt>
                <c:pt idx="250">
                  <c:v>8.3420000000000005</c:v>
                </c:pt>
                <c:pt idx="251">
                  <c:v>8.375</c:v>
                </c:pt>
                <c:pt idx="252">
                  <c:v>8.4079999999999995</c:v>
                </c:pt>
                <c:pt idx="253">
                  <c:v>8.4420000000000002</c:v>
                </c:pt>
                <c:pt idx="254">
                  <c:v>8.4749999999999996</c:v>
                </c:pt>
                <c:pt idx="255">
                  <c:v>8.5090000000000003</c:v>
                </c:pt>
                <c:pt idx="256">
                  <c:v>8.5419999999999998</c:v>
                </c:pt>
                <c:pt idx="257">
                  <c:v>8.5749999999999993</c:v>
                </c:pt>
                <c:pt idx="258">
                  <c:v>8.609</c:v>
                </c:pt>
                <c:pt idx="259">
                  <c:v>8.6419999999999995</c:v>
                </c:pt>
                <c:pt idx="260">
                  <c:v>8.6749999999999989</c:v>
                </c:pt>
                <c:pt idx="261">
                  <c:v>8.7089999999999996</c:v>
                </c:pt>
                <c:pt idx="262">
                  <c:v>8.7419999999999991</c:v>
                </c:pt>
                <c:pt idx="263">
                  <c:v>8.7759999999999998</c:v>
                </c:pt>
                <c:pt idx="264">
                  <c:v>8.8089999999999993</c:v>
                </c:pt>
                <c:pt idx="265">
                  <c:v>8.8420000000000005</c:v>
                </c:pt>
                <c:pt idx="266">
                  <c:v>8.8759999999999994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9.0419999999999998</c:v>
                </c:pt>
                <c:pt idx="272">
                  <c:v>9.0760000000000005</c:v>
                </c:pt>
                <c:pt idx="273">
                  <c:v>9.109</c:v>
                </c:pt>
                <c:pt idx="274">
                  <c:v>9.1429999999999989</c:v>
                </c:pt>
                <c:pt idx="275">
                  <c:v>9.1760000000000002</c:v>
                </c:pt>
                <c:pt idx="276">
                  <c:v>9.2089999999999996</c:v>
                </c:pt>
                <c:pt idx="277">
                  <c:v>9.2430000000000003</c:v>
                </c:pt>
                <c:pt idx="278">
                  <c:v>9.275999999999998</c:v>
                </c:pt>
                <c:pt idx="279">
                  <c:v>9.3089999999999993</c:v>
                </c:pt>
                <c:pt idx="280">
                  <c:v>9.3429999999999982</c:v>
                </c:pt>
                <c:pt idx="281">
                  <c:v>9.3759999999999994</c:v>
                </c:pt>
                <c:pt idx="282">
                  <c:v>9.4090000000000007</c:v>
                </c:pt>
                <c:pt idx="283">
                  <c:v>9.4429999999999996</c:v>
                </c:pt>
                <c:pt idx="284">
                  <c:v>9.4760000000000009</c:v>
                </c:pt>
                <c:pt idx="285">
                  <c:v>9.51</c:v>
                </c:pt>
                <c:pt idx="286">
                  <c:v>9.543000000000001</c:v>
                </c:pt>
                <c:pt idx="287">
                  <c:v>9.5759999999999987</c:v>
                </c:pt>
                <c:pt idx="288">
                  <c:v>9.6100000000000012</c:v>
                </c:pt>
                <c:pt idx="289">
                  <c:v>9.6429999999999989</c:v>
                </c:pt>
                <c:pt idx="290">
                  <c:v>9.6760000000000002</c:v>
                </c:pt>
                <c:pt idx="291">
                  <c:v>9.7099999999999991</c:v>
                </c:pt>
                <c:pt idx="292">
                  <c:v>9.7430000000000003</c:v>
                </c:pt>
                <c:pt idx="293">
                  <c:v>9.775999999999998</c:v>
                </c:pt>
                <c:pt idx="294">
                  <c:v>9.81</c:v>
                </c:pt>
                <c:pt idx="295">
                  <c:v>9.8429999999999982</c:v>
                </c:pt>
                <c:pt idx="296">
                  <c:v>9.8770000000000007</c:v>
                </c:pt>
                <c:pt idx="297">
                  <c:v>9.9099999999999984</c:v>
                </c:pt>
                <c:pt idx="298">
                  <c:v>9.9429999999999996</c:v>
                </c:pt>
                <c:pt idx="299">
                  <c:v>9.9769999999999985</c:v>
                </c:pt>
                <c:pt idx="300">
                  <c:v>10.01</c:v>
                </c:pt>
                <c:pt idx="301">
                  <c:v>10.043000000000001</c:v>
                </c:pt>
                <c:pt idx="302">
                  <c:v>10.077</c:v>
                </c:pt>
                <c:pt idx="303">
                  <c:v>10.110000000000001</c:v>
                </c:pt>
                <c:pt idx="304">
                  <c:v>10.144</c:v>
                </c:pt>
                <c:pt idx="305">
                  <c:v>10.177000000000001</c:v>
                </c:pt>
                <c:pt idx="306">
                  <c:v>10.209999999999999</c:v>
                </c:pt>
                <c:pt idx="307">
                  <c:v>10.244000000000002</c:v>
                </c:pt>
                <c:pt idx="308">
                  <c:v>10.276999999999999</c:v>
                </c:pt>
                <c:pt idx="309">
                  <c:v>10.31</c:v>
                </c:pt>
                <c:pt idx="310">
                  <c:v>10.343999999999999</c:v>
                </c:pt>
                <c:pt idx="311">
                  <c:v>10.377000000000001</c:v>
                </c:pt>
                <c:pt idx="312">
                  <c:v>10.409999999999998</c:v>
                </c:pt>
                <c:pt idx="313">
                  <c:v>10.444000000000001</c:v>
                </c:pt>
                <c:pt idx="314">
                  <c:v>10.476999999999999</c:v>
                </c:pt>
                <c:pt idx="315">
                  <c:v>10.511000000000001</c:v>
                </c:pt>
                <c:pt idx="316">
                  <c:v>10.543999999999999</c:v>
                </c:pt>
                <c:pt idx="317">
                  <c:v>10.577</c:v>
                </c:pt>
                <c:pt idx="318">
                  <c:v>10.610999999999999</c:v>
                </c:pt>
                <c:pt idx="319">
                  <c:v>10.644</c:v>
                </c:pt>
                <c:pt idx="320">
                  <c:v>10.677000000000001</c:v>
                </c:pt>
                <c:pt idx="321">
                  <c:v>10.711</c:v>
                </c:pt>
                <c:pt idx="322">
                  <c:v>10.744000000000002</c:v>
                </c:pt>
                <c:pt idx="323">
                  <c:v>10.778</c:v>
                </c:pt>
                <c:pt idx="324">
                  <c:v>10.810999999999998</c:v>
                </c:pt>
                <c:pt idx="325">
                  <c:v>10.843999999999999</c:v>
                </c:pt>
                <c:pt idx="326">
                  <c:v>10.877999999999998</c:v>
                </c:pt>
                <c:pt idx="327">
                  <c:v>10.911</c:v>
                </c:pt>
                <c:pt idx="328">
                  <c:v>10.944000000000001</c:v>
                </c:pt>
                <c:pt idx="329">
                  <c:v>10.978</c:v>
                </c:pt>
                <c:pt idx="330">
                  <c:v>11.011000000000001</c:v>
                </c:pt>
                <c:pt idx="331">
                  <c:v>11.043999999999999</c:v>
                </c:pt>
                <c:pt idx="332">
                  <c:v>11.078000000000001</c:v>
                </c:pt>
                <c:pt idx="333">
                  <c:v>11.110999999999999</c:v>
                </c:pt>
                <c:pt idx="334">
                  <c:v>11.145000000000001</c:v>
                </c:pt>
                <c:pt idx="335">
                  <c:v>11.177999999999999</c:v>
                </c:pt>
                <c:pt idx="336">
                  <c:v>11.211</c:v>
                </c:pt>
                <c:pt idx="337">
                  <c:v>11.244999999999999</c:v>
                </c:pt>
                <c:pt idx="338">
                  <c:v>11.278</c:v>
                </c:pt>
                <c:pt idx="339">
                  <c:v>11.310999999999998</c:v>
                </c:pt>
                <c:pt idx="340">
                  <c:v>11.345000000000001</c:v>
                </c:pt>
                <c:pt idx="341">
                  <c:v>11.377999999999998</c:v>
                </c:pt>
                <c:pt idx="342">
                  <c:v>11.411</c:v>
                </c:pt>
                <c:pt idx="343">
                  <c:v>11.444999999999999</c:v>
                </c:pt>
                <c:pt idx="344">
                  <c:v>11.478</c:v>
                </c:pt>
                <c:pt idx="345">
                  <c:v>11.511999999999999</c:v>
                </c:pt>
                <c:pt idx="346">
                  <c:v>11.545</c:v>
                </c:pt>
                <c:pt idx="347">
                  <c:v>11.578000000000001</c:v>
                </c:pt>
                <c:pt idx="348">
                  <c:v>11.612</c:v>
                </c:pt>
                <c:pt idx="349">
                  <c:v>11.645000000000001</c:v>
                </c:pt>
                <c:pt idx="350">
                  <c:v>11.677999999999999</c:v>
                </c:pt>
                <c:pt idx="351">
                  <c:v>11.712000000000002</c:v>
                </c:pt>
                <c:pt idx="352">
                  <c:v>11.744999999999999</c:v>
                </c:pt>
                <c:pt idx="353">
                  <c:v>11.778</c:v>
                </c:pt>
                <c:pt idx="354">
                  <c:v>11.811999999999999</c:v>
                </c:pt>
                <c:pt idx="355">
                  <c:v>11.845000000000001</c:v>
                </c:pt>
                <c:pt idx="356">
                  <c:v>11.879</c:v>
                </c:pt>
                <c:pt idx="357">
                  <c:v>11.912000000000001</c:v>
                </c:pt>
                <c:pt idx="358">
                  <c:v>11.944999999999999</c:v>
                </c:pt>
                <c:pt idx="359">
                  <c:v>11.979000000000001</c:v>
                </c:pt>
                <c:pt idx="360">
                  <c:v>12.011999999999999</c:v>
                </c:pt>
                <c:pt idx="361">
                  <c:v>12.045</c:v>
                </c:pt>
                <c:pt idx="362">
                  <c:v>12.078999999999999</c:v>
                </c:pt>
                <c:pt idx="363">
                  <c:v>12.112</c:v>
                </c:pt>
                <c:pt idx="364">
                  <c:v>12.145999999999999</c:v>
                </c:pt>
                <c:pt idx="365">
                  <c:v>12.179</c:v>
                </c:pt>
                <c:pt idx="366">
                  <c:v>12.212000000000002</c:v>
                </c:pt>
                <c:pt idx="367">
                  <c:v>12.246</c:v>
                </c:pt>
                <c:pt idx="368">
                  <c:v>12.278999999999998</c:v>
                </c:pt>
                <c:pt idx="369">
                  <c:v>12.311999999999999</c:v>
                </c:pt>
                <c:pt idx="370">
                  <c:v>12.345999999999998</c:v>
                </c:pt>
                <c:pt idx="371">
                  <c:v>12.379</c:v>
                </c:pt>
                <c:pt idx="372">
                  <c:v>12.412000000000001</c:v>
                </c:pt>
                <c:pt idx="373">
                  <c:v>12.446</c:v>
                </c:pt>
                <c:pt idx="374">
                  <c:v>12.479000000000001</c:v>
                </c:pt>
                <c:pt idx="375">
                  <c:v>12.513</c:v>
                </c:pt>
                <c:pt idx="376">
                  <c:v>12.546000000000001</c:v>
                </c:pt>
                <c:pt idx="377">
                  <c:v>12.578999999999999</c:v>
                </c:pt>
                <c:pt idx="378">
                  <c:v>12.613000000000001</c:v>
                </c:pt>
                <c:pt idx="379">
                  <c:v>12.645999999999999</c:v>
                </c:pt>
                <c:pt idx="380">
                  <c:v>12.679</c:v>
                </c:pt>
                <c:pt idx="381">
                  <c:v>12.712999999999999</c:v>
                </c:pt>
                <c:pt idx="382">
                  <c:v>12.746</c:v>
                </c:pt>
                <c:pt idx="383">
                  <c:v>12.78</c:v>
                </c:pt>
                <c:pt idx="384">
                  <c:v>12.813000000000001</c:v>
                </c:pt>
                <c:pt idx="385">
                  <c:v>12.845999999999998</c:v>
                </c:pt>
                <c:pt idx="386">
                  <c:v>12.88</c:v>
                </c:pt>
                <c:pt idx="387">
                  <c:v>12.912999999999998</c:v>
                </c:pt>
                <c:pt idx="388">
                  <c:v>12.946</c:v>
                </c:pt>
                <c:pt idx="389">
                  <c:v>12.979999999999999</c:v>
                </c:pt>
                <c:pt idx="390">
                  <c:v>13.013</c:v>
                </c:pt>
                <c:pt idx="391">
                  <c:v>13.046000000000001</c:v>
                </c:pt>
                <c:pt idx="392">
                  <c:v>13.08</c:v>
                </c:pt>
                <c:pt idx="393">
                  <c:v>13.113000000000001</c:v>
                </c:pt>
                <c:pt idx="394">
                  <c:v>13.147</c:v>
                </c:pt>
                <c:pt idx="395">
                  <c:v>13.180000000000001</c:v>
                </c:pt>
                <c:pt idx="396">
                  <c:v>13.212999999999999</c:v>
                </c:pt>
                <c:pt idx="397">
                  <c:v>13.246999999999998</c:v>
                </c:pt>
                <c:pt idx="398">
                  <c:v>13.28</c:v>
                </c:pt>
                <c:pt idx="399">
                  <c:v>13.313000000000001</c:v>
                </c:pt>
                <c:pt idx="400">
                  <c:v>13.347</c:v>
                </c:pt>
                <c:pt idx="401">
                  <c:v>13.38</c:v>
                </c:pt>
                <c:pt idx="402">
                  <c:v>13.412999999999998</c:v>
                </c:pt>
                <c:pt idx="403">
                  <c:v>13.447000000000001</c:v>
                </c:pt>
                <c:pt idx="404">
                  <c:v>13.479999999999999</c:v>
                </c:pt>
                <c:pt idx="405">
                  <c:v>13.514000000000001</c:v>
                </c:pt>
                <c:pt idx="406">
                  <c:v>13.546999999999999</c:v>
                </c:pt>
                <c:pt idx="407">
                  <c:v>13.58</c:v>
                </c:pt>
                <c:pt idx="408">
                  <c:v>13.613999999999999</c:v>
                </c:pt>
                <c:pt idx="409">
                  <c:v>13.647</c:v>
                </c:pt>
              </c:numCache>
            </c:numRef>
          </c:xVal>
          <c:yVal>
            <c:numRef>
              <c:f>Plan1!$B$2:$B$443</c:f>
              <c:numCache>
                <c:formatCode>0.000</c:formatCode>
                <c:ptCount val="442"/>
                <c:pt idx="0">
                  <c:v>0</c:v>
                </c:pt>
                <c:pt idx="1">
                  <c:v>4.5677516778523441E-2</c:v>
                </c:pt>
                <c:pt idx="2">
                  <c:v>9.2514093959731439E-2</c:v>
                </c:pt>
                <c:pt idx="3">
                  <c:v>0.12944597315436226</c:v>
                </c:pt>
                <c:pt idx="4">
                  <c:v>0.17918020134228166</c:v>
                </c:pt>
                <c:pt idx="5">
                  <c:v>0.22559530201342257</c:v>
                </c:pt>
                <c:pt idx="6">
                  <c:v>0.2740124161073822</c:v>
                </c:pt>
                <c:pt idx="7">
                  <c:v>0.33328255033557008</c:v>
                </c:pt>
                <c:pt idx="8">
                  <c:v>0.37743221476510025</c:v>
                </c:pt>
                <c:pt idx="9">
                  <c:v>0.42800939597315391</c:v>
                </c:pt>
                <c:pt idx="10">
                  <c:v>0.47063120805369074</c:v>
                </c:pt>
                <c:pt idx="11">
                  <c:v>0.52162986577181147</c:v>
                </c:pt>
                <c:pt idx="12">
                  <c:v>0.56562147651006656</c:v>
                </c:pt>
                <c:pt idx="13">
                  <c:v>0.62431208053691201</c:v>
                </c:pt>
                <c:pt idx="14">
                  <c:v>0.67947281879194554</c:v>
                </c:pt>
                <c:pt idx="15">
                  <c:v>0.73263154362416028</c:v>
                </c:pt>
                <c:pt idx="16">
                  <c:v>0.78763422818791851</c:v>
                </c:pt>
                <c:pt idx="17">
                  <c:v>0.83900167785234814</c:v>
                </c:pt>
                <c:pt idx="18">
                  <c:v>0.88441577181207953</c:v>
                </c:pt>
                <c:pt idx="19">
                  <c:v>0.92334966442952915</c:v>
                </c:pt>
                <c:pt idx="20">
                  <c:v>0.98383154362415992</c:v>
                </c:pt>
                <c:pt idx="21">
                  <c:v>1.0222912751677842</c:v>
                </c:pt>
                <c:pt idx="22">
                  <c:v>1.0834053691275156</c:v>
                </c:pt>
                <c:pt idx="23">
                  <c:v>1.125026174496643</c:v>
                </c:pt>
                <c:pt idx="24">
                  <c:v>1.180924496644294</c:v>
                </c:pt>
                <c:pt idx="25">
                  <c:v>1.2257590604026831</c:v>
                </c:pt>
                <c:pt idx="26">
                  <c:v>1.2719634228187906</c:v>
                </c:pt>
                <c:pt idx="27">
                  <c:v>1.3316023489932871</c:v>
                </c:pt>
                <c:pt idx="28">
                  <c:v>1.3777540268456361</c:v>
                </c:pt>
                <c:pt idx="29">
                  <c:v>1.4301224832214749</c:v>
                </c:pt>
                <c:pt idx="30">
                  <c:v>1.4731130872483205</c:v>
                </c:pt>
                <c:pt idx="31">
                  <c:v>1.5323832214765083</c:v>
                </c:pt>
                <c:pt idx="32">
                  <c:v>1.5860161073825485</c:v>
                </c:pt>
                <c:pt idx="33">
                  <c:v>1.63928020134228</c:v>
                </c:pt>
                <c:pt idx="34">
                  <c:v>1.6983395973154343</c:v>
                </c:pt>
                <c:pt idx="35">
                  <c:v>1.7401711409395955</c:v>
                </c:pt>
                <c:pt idx="36">
                  <c:v>1.7903795302013401</c:v>
                </c:pt>
                <c:pt idx="37">
                  <c:v>1.8361624161073804</c:v>
                </c:pt>
                <c:pt idx="38">
                  <c:v>1.8820506711409375</c:v>
                </c:pt>
                <c:pt idx="39">
                  <c:v>1.9280969798657697</c:v>
                </c:pt>
                <c:pt idx="40">
                  <c:v>1.9875251677852328</c:v>
                </c:pt>
                <c:pt idx="41">
                  <c:v>2.0490080536912729</c:v>
                </c:pt>
                <c:pt idx="42">
                  <c:v>2.1022721476510045</c:v>
                </c:pt>
                <c:pt idx="43">
                  <c:v>2.1482130872483198</c:v>
                </c:pt>
                <c:pt idx="44">
                  <c:v>2.2026362416107359</c:v>
                </c:pt>
                <c:pt idx="45">
                  <c:v>2.2521070469798632</c:v>
                </c:pt>
                <c:pt idx="46">
                  <c:v>2.3005768456375812</c:v>
                </c:pt>
                <c:pt idx="47">
                  <c:v>2.3475187919463059</c:v>
                </c:pt>
                <c:pt idx="48">
                  <c:v>2.4180107382550307</c:v>
                </c:pt>
                <c:pt idx="49">
                  <c:v>2.4635302013422788</c:v>
                </c:pt>
                <c:pt idx="50">
                  <c:v>2.5237486577181181</c:v>
                </c:pt>
                <c:pt idx="51">
                  <c:v>2.576696644295299</c:v>
                </c:pt>
                <c:pt idx="52">
                  <c:v>2.6240073825503325</c:v>
                </c:pt>
                <c:pt idx="53">
                  <c:v>2.6785359060402656</c:v>
                </c:pt>
                <c:pt idx="54">
                  <c:v>2.726004697986574</c:v>
                </c:pt>
                <c:pt idx="55">
                  <c:v>2.7810600671140908</c:v>
                </c:pt>
                <c:pt idx="56">
                  <c:v>2.8326382550335536</c:v>
                </c:pt>
                <c:pt idx="57">
                  <c:v>2.8862184563758357</c:v>
                </c:pt>
                <c:pt idx="58">
                  <c:v>2.9475432885906008</c:v>
                </c:pt>
                <c:pt idx="59">
                  <c:v>3.0004912751677817</c:v>
                </c:pt>
                <c:pt idx="60">
                  <c:v>3.0554939597315403</c:v>
                </c:pt>
                <c:pt idx="61">
                  <c:v>3.1075989932885872</c:v>
                </c:pt>
                <c:pt idx="62">
                  <c:v>3.157649328859057</c:v>
                </c:pt>
                <c:pt idx="63">
                  <c:v>3.2121251677852314</c:v>
                </c:pt>
                <c:pt idx="64">
                  <c:v>3.2516912751677816</c:v>
                </c:pt>
                <c:pt idx="65">
                  <c:v>3.3022157718120768</c:v>
                </c:pt>
                <c:pt idx="66">
                  <c:v>3.3609063758389222</c:v>
                </c:pt>
                <c:pt idx="67">
                  <c:v>3.4287640939597277</c:v>
                </c:pt>
                <c:pt idx="68">
                  <c:v>3.4866117449664391</c:v>
                </c:pt>
                <c:pt idx="69">
                  <c:v>3.5346073825503317</c:v>
                </c:pt>
                <c:pt idx="70">
                  <c:v>3.588398322147647</c:v>
                </c:pt>
                <c:pt idx="71">
                  <c:v>3.6289127516778481</c:v>
                </c:pt>
                <c:pt idx="72">
                  <c:v>3.6803855704697943</c:v>
                </c:pt>
                <c:pt idx="73">
                  <c:v>3.736863422818788</c:v>
                </c:pt>
                <c:pt idx="74">
                  <c:v>3.7851751677852308</c:v>
                </c:pt>
                <c:pt idx="75">
                  <c:v>3.8500825503355665</c:v>
                </c:pt>
                <c:pt idx="76">
                  <c:v>3.9045057046979825</c:v>
                </c:pt>
                <c:pt idx="77">
                  <c:v>3.9530281879194584</c:v>
                </c:pt>
                <c:pt idx="78">
                  <c:v>4.0034999999999954</c:v>
                </c:pt>
                <c:pt idx="79">
                  <c:v>4.0540771812080489</c:v>
                </c:pt>
                <c:pt idx="80">
                  <c:v>4.1137687919463044</c:v>
                </c:pt>
                <c:pt idx="81">
                  <c:v>4.1640298657718073</c:v>
                </c:pt>
                <c:pt idx="82">
                  <c:v>4.2180315436241562</c:v>
                </c:pt>
                <c:pt idx="83">
                  <c:v>4.2734030201342232</c:v>
                </c:pt>
                <c:pt idx="84">
                  <c:v>4.3328838926174447</c:v>
                </c:pt>
                <c:pt idx="85">
                  <c:v>4.3832503355704642</c:v>
                </c:pt>
                <c:pt idx="86">
                  <c:v>4.4271892617449611</c:v>
                </c:pt>
                <c:pt idx="87">
                  <c:v>4.4852476510067065</c:v>
                </c:pt>
                <c:pt idx="88">
                  <c:v>4.5326637583892566</c:v>
                </c:pt>
                <c:pt idx="89">
                  <c:v>4.5871922818791893</c:v>
                </c:pt>
                <c:pt idx="90">
                  <c:v>4.6403510067114047</c:v>
                </c:pt>
                <c:pt idx="91">
                  <c:v>4.6878197986577126</c:v>
                </c:pt>
                <c:pt idx="92">
                  <c:v>4.7497241610738197</c:v>
                </c:pt>
                <c:pt idx="93">
                  <c:v>4.8107328859060345</c:v>
                </c:pt>
                <c:pt idx="94">
                  <c:v>4.8579382550335515</c:v>
                </c:pt>
                <c:pt idx="95">
                  <c:v>4.9185255033556992</c:v>
                </c:pt>
                <c:pt idx="96">
                  <c:v>4.9587238255033501</c:v>
                </c:pt>
                <c:pt idx="97">
                  <c:v>5.0079312080536864</c:v>
                </c:pt>
                <c:pt idx="98">
                  <c:v>5.0615114093959672</c:v>
                </c:pt>
                <c:pt idx="99">
                  <c:v>5.1155657718120748</c:v>
                </c:pt>
                <c:pt idx="100">
                  <c:v>5.1645097315436184</c:v>
                </c:pt>
                <c:pt idx="101">
                  <c:v>5.2253604026845579</c:v>
                </c:pt>
                <c:pt idx="102">
                  <c:v>5.2780976510067061</c:v>
                </c:pt>
                <c:pt idx="103">
                  <c:v>5.3244600671140878</c:v>
                </c:pt>
                <c:pt idx="104">
                  <c:v>5.3768812080536854</c:v>
                </c:pt>
                <c:pt idx="105">
                  <c:v>5.4284593959731486</c:v>
                </c:pt>
                <c:pt idx="106">
                  <c:v>5.4767711409395909</c:v>
                </c:pt>
                <c:pt idx="107">
                  <c:v>5.516231879194625</c:v>
                </c:pt>
                <c:pt idx="108">
                  <c:v>5.5756073825503289</c:v>
                </c:pt>
                <c:pt idx="109">
                  <c:v>5.6211795302013359</c:v>
                </c:pt>
                <c:pt idx="110">
                  <c:v>5.6939369127516715</c:v>
                </c:pt>
                <c:pt idx="111">
                  <c:v>5.7341352348993224</c:v>
                </c:pt>
                <c:pt idx="112">
                  <c:v>5.7896647651006647</c:v>
                </c:pt>
                <c:pt idx="113">
                  <c:v>5.8392936241610673</c:v>
                </c:pt>
                <c:pt idx="114">
                  <c:v>5.8832852348993221</c:v>
                </c:pt>
                <c:pt idx="115">
                  <c:v>5.9310701342281815</c:v>
                </c:pt>
                <c:pt idx="116">
                  <c:v>5.9736392617449603</c:v>
                </c:pt>
                <c:pt idx="117">
                  <c:v>6.0295375838926102</c:v>
                </c:pt>
                <c:pt idx="118">
                  <c:v>6.0660479865771739</c:v>
                </c:pt>
                <c:pt idx="119">
                  <c:v>6.12047114093959</c:v>
                </c:pt>
                <c:pt idx="120">
                  <c:v>6.1716805369127448</c:v>
                </c:pt>
                <c:pt idx="121">
                  <c:v>6.2224157718120736</c:v>
                </c:pt>
                <c:pt idx="122">
                  <c:v>6.2696211409395906</c:v>
                </c:pt>
                <c:pt idx="123">
                  <c:v>6.3137708053691197</c:v>
                </c:pt>
                <c:pt idx="124">
                  <c:v>6.3672456375838848</c:v>
                </c:pt>
                <c:pt idx="125">
                  <c:v>6.4117640939597242</c:v>
                </c:pt>
                <c:pt idx="126">
                  <c:v>6.4504345637583818</c:v>
                </c:pt>
                <c:pt idx="127">
                  <c:v>6.5015912751677778</c:v>
                </c:pt>
                <c:pt idx="128">
                  <c:v>6.5468473154362341</c:v>
                </c:pt>
                <c:pt idx="129">
                  <c:v>6.5973191275167711</c:v>
                </c:pt>
                <c:pt idx="130">
                  <c:v>6.640098993288583</c:v>
                </c:pt>
                <c:pt idx="131">
                  <c:v>6.6912030201342203</c:v>
                </c:pt>
                <c:pt idx="132">
                  <c:v>6.7372493288590531</c:v>
                </c:pt>
                <c:pt idx="133">
                  <c:v>6.7848761744966364</c:v>
                </c:pt>
                <c:pt idx="134">
                  <c:v>6.8340835570469727</c:v>
                </c:pt>
                <c:pt idx="135">
                  <c:v>6.8688553691275098</c:v>
                </c:pt>
                <c:pt idx="136">
                  <c:v>6.9121620805369055</c:v>
                </c:pt>
                <c:pt idx="137">
                  <c:v>6.9546258389261668</c:v>
                </c:pt>
                <c:pt idx="138">
                  <c:v>7.0018838926174407</c:v>
                </c:pt>
                <c:pt idx="139">
                  <c:v>7.053672818791938</c:v>
                </c:pt>
                <c:pt idx="140">
                  <c:v>7.1050929530201259</c:v>
                </c:pt>
                <c:pt idx="141">
                  <c:v>7.159252684563751</c:v>
                </c:pt>
                <c:pt idx="142">
                  <c:v>7.2070375838926086</c:v>
                </c:pt>
                <c:pt idx="143">
                  <c:v>7.2493959731543542</c:v>
                </c:pt>
                <c:pt idx="144">
                  <c:v>7.2849053691275083</c:v>
                </c:pt>
                <c:pt idx="145">
                  <c:v>7.3226275167785158</c:v>
                </c:pt>
                <c:pt idx="146">
                  <c:v>7.3644590604026758</c:v>
                </c:pt>
                <c:pt idx="147">
                  <c:v>7.4140352348993206</c:v>
                </c:pt>
                <c:pt idx="148">
                  <c:v>7.4741483221476432</c:v>
                </c:pt>
                <c:pt idx="149">
                  <c:v>7.5235664429530118</c:v>
                </c:pt>
                <c:pt idx="150">
                  <c:v>7.5722996644295222</c:v>
                </c:pt>
                <c:pt idx="151">
                  <c:v>7.616502013422811</c:v>
                </c:pt>
                <c:pt idx="152">
                  <c:v>7.653223154362407</c:v>
                </c:pt>
                <c:pt idx="153">
                  <c:v>7.6980577181207979</c:v>
                </c:pt>
                <c:pt idx="154">
                  <c:v>7.7404161073825408</c:v>
                </c:pt>
                <c:pt idx="155">
                  <c:v>7.7807197986577092</c:v>
                </c:pt>
                <c:pt idx="156">
                  <c:v>7.8232889261744871</c:v>
                </c:pt>
                <c:pt idx="157">
                  <c:v>7.8564275167785151</c:v>
                </c:pt>
                <c:pt idx="158">
                  <c:v>7.9086379194630787</c:v>
                </c:pt>
                <c:pt idx="159">
                  <c:v>7.9632718120805279</c:v>
                </c:pt>
                <c:pt idx="160">
                  <c:v>8.0202238255033471</c:v>
                </c:pt>
                <c:pt idx="161">
                  <c:v>8.0616865771811987</c:v>
                </c:pt>
                <c:pt idx="162">
                  <c:v>8.1044664429530116</c:v>
                </c:pt>
                <c:pt idx="163">
                  <c:v>8.1479838926174413</c:v>
                </c:pt>
                <c:pt idx="164">
                  <c:v>8.1896046979865673</c:v>
                </c:pt>
                <c:pt idx="165">
                  <c:v>8.2147352348993206</c:v>
                </c:pt>
                <c:pt idx="166">
                  <c:v>8.2587268456375753</c:v>
                </c:pt>
                <c:pt idx="167">
                  <c:v>8.303456040268447</c:v>
                </c:pt>
                <c:pt idx="168">
                  <c:v>8.3566147651006624</c:v>
                </c:pt>
                <c:pt idx="169">
                  <c:v>8.4219436241610648</c:v>
                </c:pt>
                <c:pt idx="170">
                  <c:v>8.4742067114093871</c:v>
                </c:pt>
                <c:pt idx="171">
                  <c:v>8.5218335570469712</c:v>
                </c:pt>
                <c:pt idx="172">
                  <c:v>8.5728848993288498</c:v>
                </c:pt>
                <c:pt idx="173">
                  <c:v>8.6054439597315344</c:v>
                </c:pt>
                <c:pt idx="174">
                  <c:v>8.6422177852348891</c:v>
                </c:pt>
                <c:pt idx="175">
                  <c:v>8.6796765100671038</c:v>
                </c:pt>
                <c:pt idx="176">
                  <c:v>8.7145010067113997</c:v>
                </c:pt>
                <c:pt idx="177">
                  <c:v>8.7514328859060306</c:v>
                </c:pt>
                <c:pt idx="178">
                  <c:v>8.7952137583892522</c:v>
                </c:pt>
                <c:pt idx="179">
                  <c:v>8.856960067114084</c:v>
                </c:pt>
                <c:pt idx="180">
                  <c:v>8.9105402684563657</c:v>
                </c:pt>
                <c:pt idx="181">
                  <c:v>8.9603271812080436</c:v>
                </c:pt>
                <c:pt idx="182">
                  <c:v>9.0069003355704602</c:v>
                </c:pt>
                <c:pt idx="183">
                  <c:v>9.0475201342281775</c:v>
                </c:pt>
                <c:pt idx="184">
                  <c:v>9.0901419463087141</c:v>
                </c:pt>
                <c:pt idx="185">
                  <c:v>9.1285489932885806</c:v>
                </c:pt>
                <c:pt idx="186">
                  <c:v>9.1629520134228084</c:v>
                </c:pt>
                <c:pt idx="187">
                  <c:v>9.2061533557046875</c:v>
                </c:pt>
                <c:pt idx="188">
                  <c:v>9.2455614093959628</c:v>
                </c:pt>
                <c:pt idx="189">
                  <c:v>9.2974557046979758</c:v>
                </c:pt>
                <c:pt idx="190">
                  <c:v>9.3595708053691169</c:v>
                </c:pt>
                <c:pt idx="191">
                  <c:v>9.4159959731543506</c:v>
                </c:pt>
                <c:pt idx="192">
                  <c:v>9.4614627516778409</c:v>
                </c:pt>
                <c:pt idx="193">
                  <c:v>9.5124087248322038</c:v>
                </c:pt>
                <c:pt idx="194">
                  <c:v>9.5461795302013304</c:v>
                </c:pt>
                <c:pt idx="195">
                  <c:v>9.5853768456375725</c:v>
                </c:pt>
                <c:pt idx="196">
                  <c:v>9.6158285234899221</c:v>
                </c:pt>
                <c:pt idx="197">
                  <c:v>9.6543409395973043</c:v>
                </c:pt>
                <c:pt idx="198">
                  <c:v>9.697858389261734</c:v>
                </c:pt>
                <c:pt idx="199">
                  <c:v>9.7507536912751576</c:v>
                </c:pt>
                <c:pt idx="200">
                  <c:v>9.8047026845637468</c:v>
                </c:pt>
                <c:pt idx="201">
                  <c:v>9.8626030201342161</c:v>
                </c:pt>
                <c:pt idx="202">
                  <c:v>9.9052775167785114</c:v>
                </c:pt>
                <c:pt idx="203">
                  <c:v>9.954168791946298</c:v>
                </c:pt>
                <c:pt idx="204">
                  <c:v>9.9805637583892501</c:v>
                </c:pt>
                <c:pt idx="205">
                  <c:v>10.025819798657707</c:v>
                </c:pt>
                <c:pt idx="206">
                  <c:v>10.058431543624151</c:v>
                </c:pt>
                <c:pt idx="207">
                  <c:v>10.102791946308713</c:v>
                </c:pt>
                <c:pt idx="208">
                  <c:v>10.146836241610727</c:v>
                </c:pt>
                <c:pt idx="209">
                  <c:v>10.199204697986566</c:v>
                </c:pt>
                <c:pt idx="210">
                  <c:v>10.257210402684553</c:v>
                </c:pt>
                <c:pt idx="211">
                  <c:v>10.317481543624149</c:v>
                </c:pt>
                <c:pt idx="212">
                  <c:v>10.364950335570457</c:v>
                </c:pt>
                <c:pt idx="213">
                  <c:v>10.409258053691264</c:v>
                </c:pt>
                <c:pt idx="214">
                  <c:v>10.442185906040256</c:v>
                </c:pt>
                <c:pt idx="215">
                  <c:v>10.489391275167774</c:v>
                </c:pt>
                <c:pt idx="216">
                  <c:v>10.528693959731532</c:v>
                </c:pt>
                <c:pt idx="217">
                  <c:v>10.557459731543611</c:v>
                </c:pt>
                <c:pt idx="218">
                  <c:v>10.597921476510054</c:v>
                </c:pt>
                <c:pt idx="219">
                  <c:v>10.649130872483209</c:v>
                </c:pt>
                <c:pt idx="220">
                  <c:v>10.700814429530189</c:v>
                </c:pt>
                <c:pt idx="221">
                  <c:v>10.771517114093948</c:v>
                </c:pt>
                <c:pt idx="222">
                  <c:v>10.809871476510056</c:v>
                </c:pt>
                <c:pt idx="223">
                  <c:v>10.85128154362415</c:v>
                </c:pt>
                <c:pt idx="224">
                  <c:v>10.885737248322135</c:v>
                </c:pt>
                <c:pt idx="225">
                  <c:v>10.937104697986564</c:v>
                </c:pt>
                <c:pt idx="226">
                  <c:v>10.969031543624149</c:v>
                </c:pt>
                <c:pt idx="227">
                  <c:v>11.0092298657718</c:v>
                </c:pt>
                <c:pt idx="228">
                  <c:v>11.050797986577168</c:v>
                </c:pt>
                <c:pt idx="229">
                  <c:v>11.097581879194617</c:v>
                </c:pt>
                <c:pt idx="230">
                  <c:v>11.161804362416094</c:v>
                </c:pt>
                <c:pt idx="231">
                  <c:v>11.234298322147637</c:v>
                </c:pt>
                <c:pt idx="232">
                  <c:v>11.274549328859049</c:v>
                </c:pt>
                <c:pt idx="233">
                  <c:v>11.322703020134215</c:v>
                </c:pt>
                <c:pt idx="234">
                  <c:v>11.36737953020133</c:v>
                </c:pt>
                <c:pt idx="235">
                  <c:v>11.41447953020133</c:v>
                </c:pt>
                <c:pt idx="236">
                  <c:v>11.446511744966429</c:v>
                </c:pt>
                <c:pt idx="237">
                  <c:v>11.486762751677839</c:v>
                </c:pt>
                <c:pt idx="238">
                  <c:v>11.527224496644282</c:v>
                </c:pt>
                <c:pt idx="239">
                  <c:v>11.583122818791933</c:v>
                </c:pt>
                <c:pt idx="240">
                  <c:v>11.647714093959719</c:v>
                </c:pt>
                <c:pt idx="241">
                  <c:v>11.70682617449663</c:v>
                </c:pt>
                <c:pt idx="242">
                  <c:v>11.746971812080524</c:v>
                </c:pt>
                <c:pt idx="243">
                  <c:v>11.799234899328846</c:v>
                </c:pt>
                <c:pt idx="244">
                  <c:v>11.835587248322135</c:v>
                </c:pt>
                <c:pt idx="245">
                  <c:v>11.872044966442941</c:v>
                </c:pt>
                <c:pt idx="246">
                  <c:v>11.903444966442938</c:v>
                </c:pt>
                <c:pt idx="247">
                  <c:v>11.945697986577168</c:v>
                </c:pt>
                <c:pt idx="248">
                  <c:v>12.002544630872469</c:v>
                </c:pt>
                <c:pt idx="249">
                  <c:v>12.063131879194618</c:v>
                </c:pt>
                <c:pt idx="250">
                  <c:v>12.117396979865758</c:v>
                </c:pt>
                <c:pt idx="251">
                  <c:v>12.171872818791933</c:v>
                </c:pt>
                <c:pt idx="252">
                  <c:v>12.226137919463072</c:v>
                </c:pt>
                <c:pt idx="253">
                  <c:v>12.272711073825489</c:v>
                </c:pt>
                <c:pt idx="254">
                  <c:v>12.313383557046965</c:v>
                </c:pt>
                <c:pt idx="255">
                  <c:v>12.347470469798644</c:v>
                </c:pt>
                <c:pt idx="256">
                  <c:v>12.378448993288577</c:v>
                </c:pt>
                <c:pt idx="257">
                  <c:v>12.427182214765086</c:v>
                </c:pt>
                <c:pt idx="258">
                  <c:v>12.473597315436226</c:v>
                </c:pt>
                <c:pt idx="259">
                  <c:v>12.536871476510054</c:v>
                </c:pt>
                <c:pt idx="260">
                  <c:v>12.598196308724818</c:v>
                </c:pt>
                <c:pt idx="261">
                  <c:v>12.649985234899315</c:v>
                </c:pt>
                <c:pt idx="262">
                  <c:v>12.692975838926161</c:v>
                </c:pt>
                <c:pt idx="263">
                  <c:v>12.738811409395959</c:v>
                </c:pt>
                <c:pt idx="264">
                  <c:v>12.783066442953006</c:v>
                </c:pt>
                <c:pt idx="265">
                  <c:v>12.818733892617436</c:v>
                </c:pt>
                <c:pt idx="266">
                  <c:v>12.853821812080522</c:v>
                </c:pt>
                <c:pt idx="267">
                  <c:v>12.901554026845623</c:v>
                </c:pt>
                <c:pt idx="268">
                  <c:v>12.955186912751664</c:v>
                </c:pt>
                <c:pt idx="269">
                  <c:v>13.014983892617435</c:v>
                </c:pt>
                <c:pt idx="270">
                  <c:v>13.072936912751663</c:v>
                </c:pt>
                <c:pt idx="271">
                  <c:v>13.123250671140925</c:v>
                </c:pt>
                <c:pt idx="272">
                  <c:v>13.170087248322131</c:v>
                </c:pt>
                <c:pt idx="273">
                  <c:v>13.211181208053675</c:v>
                </c:pt>
                <c:pt idx="274">
                  <c:v>13.247217449664413</c:v>
                </c:pt>
                <c:pt idx="275">
                  <c:v>13.277194966442938</c:v>
                </c:pt>
                <c:pt idx="276">
                  <c:v>13.316919127516764</c:v>
                </c:pt>
                <c:pt idx="277">
                  <c:v>13.357802348993275</c:v>
                </c:pt>
                <c:pt idx="278">
                  <c:v>13.437092617449649</c:v>
                </c:pt>
                <c:pt idx="279">
                  <c:v>13.504739597315421</c:v>
                </c:pt>
                <c:pt idx="280">
                  <c:v>13.554842617449649</c:v>
                </c:pt>
                <c:pt idx="281">
                  <c:v>13.591353020134212</c:v>
                </c:pt>
                <c:pt idx="282">
                  <c:v>13.636767114093946</c:v>
                </c:pt>
                <c:pt idx="283">
                  <c:v>13.680389932885891</c:v>
                </c:pt>
                <c:pt idx="284">
                  <c:v>13.721220469798642</c:v>
                </c:pt>
                <c:pt idx="285">
                  <c:v>13.760365100671127</c:v>
                </c:pt>
                <c:pt idx="286">
                  <c:v>13.80667483221475</c:v>
                </c:pt>
                <c:pt idx="287">
                  <c:v>13.850086912751662</c:v>
                </c:pt>
                <c:pt idx="288">
                  <c:v>13.922949664429513</c:v>
                </c:pt>
                <c:pt idx="289">
                  <c:v>13.99049127516777</c:v>
                </c:pt>
                <c:pt idx="290">
                  <c:v>14.041700671140925</c:v>
                </c:pt>
                <c:pt idx="291">
                  <c:v>14.080581879194614</c:v>
                </c:pt>
                <c:pt idx="292">
                  <c:v>14.121517785234882</c:v>
                </c:pt>
                <c:pt idx="293">
                  <c:v>14.166773825503341</c:v>
                </c:pt>
                <c:pt idx="294">
                  <c:v>14.20370570469797</c:v>
                </c:pt>
                <c:pt idx="295">
                  <c:v>14.251279865771796</c:v>
                </c:pt>
                <c:pt idx="296">
                  <c:v>14.297010067114078</c:v>
                </c:pt>
                <c:pt idx="297">
                  <c:v>14.350063422818776</c:v>
                </c:pt>
                <c:pt idx="298">
                  <c:v>14.426719463087231</c:v>
                </c:pt>
                <c:pt idx="299">
                  <c:v>14.479456711409382</c:v>
                </c:pt>
                <c:pt idx="300">
                  <c:v>14.522974161073808</c:v>
                </c:pt>
                <c:pt idx="301">
                  <c:v>14.572497651006694</c:v>
                </c:pt>
                <c:pt idx="302">
                  <c:v>14.623496308724816</c:v>
                </c:pt>
                <c:pt idx="303">
                  <c:v>14.653737248322132</c:v>
                </c:pt>
                <c:pt idx="304">
                  <c:v>14.700679194630855</c:v>
                </c:pt>
                <c:pt idx="305">
                  <c:v>14.745619127516761</c:v>
                </c:pt>
                <c:pt idx="306">
                  <c:v>14.793930872483205</c:v>
                </c:pt>
                <c:pt idx="307">
                  <c:v>14.87617147651005</c:v>
                </c:pt>
                <c:pt idx="308">
                  <c:v>14.936126510067096</c:v>
                </c:pt>
                <c:pt idx="309">
                  <c:v>14.978959060402669</c:v>
                </c:pt>
                <c:pt idx="310">
                  <c:v>15.023266778523471</c:v>
                </c:pt>
                <c:pt idx="311">
                  <c:v>15.060988926174479</c:v>
                </c:pt>
                <c:pt idx="312">
                  <c:v>15.105085906040253</c:v>
                </c:pt>
                <c:pt idx="313">
                  <c:v>15.137381543624146</c:v>
                </c:pt>
                <c:pt idx="314">
                  <c:v>15.188643624161056</c:v>
                </c:pt>
                <c:pt idx="315">
                  <c:v>15.23110738255032</c:v>
                </c:pt>
                <c:pt idx="316">
                  <c:v>15.326729865771796</c:v>
                </c:pt>
                <c:pt idx="317">
                  <c:v>15.376042617449647</c:v>
                </c:pt>
                <c:pt idx="318">
                  <c:v>15.423774832214749</c:v>
                </c:pt>
                <c:pt idx="319">
                  <c:v>15.466607382550318</c:v>
                </c:pt>
                <c:pt idx="320">
                  <c:v>15.517764093959714</c:v>
                </c:pt>
                <c:pt idx="321">
                  <c:v>15.556171140939579</c:v>
                </c:pt>
                <c:pt idx="322">
                  <c:v>15.589994630872464</c:v>
                </c:pt>
                <c:pt idx="323">
                  <c:v>15.639360067114076</c:v>
                </c:pt>
                <c:pt idx="324">
                  <c:v>15.675396308724816</c:v>
                </c:pt>
                <c:pt idx="325">
                  <c:v>15.737880201342264</c:v>
                </c:pt>
                <c:pt idx="326">
                  <c:v>15.784716778523473</c:v>
                </c:pt>
                <c:pt idx="327">
                  <c:v>15.85605167785233</c:v>
                </c:pt>
                <c:pt idx="328">
                  <c:v>15.899779865771793</c:v>
                </c:pt>
                <c:pt idx="329">
                  <c:v>15.969428859060383</c:v>
                </c:pt>
                <c:pt idx="330">
                  <c:v>16.008836912751661</c:v>
                </c:pt>
                <c:pt idx="331">
                  <c:v>16.046242953020116</c:v>
                </c:pt>
                <c:pt idx="332">
                  <c:v>16.081225503355686</c:v>
                </c:pt>
                <c:pt idx="333">
                  <c:v>16.124058053691257</c:v>
                </c:pt>
                <c:pt idx="334">
                  <c:v>16.159514765100653</c:v>
                </c:pt>
                <c:pt idx="335">
                  <c:v>16.217994630872465</c:v>
                </c:pt>
                <c:pt idx="336">
                  <c:v>16.274051006711392</c:v>
                </c:pt>
                <c:pt idx="337">
                  <c:v>16.336166107382532</c:v>
                </c:pt>
                <c:pt idx="338">
                  <c:v>16.388429194630856</c:v>
                </c:pt>
                <c:pt idx="339">
                  <c:v>16.438110738255016</c:v>
                </c:pt>
                <c:pt idx="340">
                  <c:v>16.481312080536892</c:v>
                </c:pt>
                <c:pt idx="341">
                  <c:v>16.523301677852331</c:v>
                </c:pt>
                <c:pt idx="342">
                  <c:v>16.566819127516759</c:v>
                </c:pt>
                <c:pt idx="343">
                  <c:v>16.605120805369108</c:v>
                </c:pt>
                <c:pt idx="344">
                  <c:v>16.648690939597298</c:v>
                </c:pt>
                <c:pt idx="345">
                  <c:v>16.702165771812062</c:v>
                </c:pt>
                <c:pt idx="346">
                  <c:v>16.766282885906019</c:v>
                </c:pt>
                <c:pt idx="347">
                  <c:v>16.818229865771794</c:v>
                </c:pt>
                <c:pt idx="348">
                  <c:v>16.880397651006692</c:v>
                </c:pt>
                <c:pt idx="349">
                  <c:v>16.918910067114076</c:v>
                </c:pt>
                <c:pt idx="350">
                  <c:v>16.959687919463068</c:v>
                </c:pt>
                <c:pt idx="351">
                  <c:v>16.99530268456374</c:v>
                </c:pt>
                <c:pt idx="352">
                  <c:v>17.041612416107363</c:v>
                </c:pt>
                <c:pt idx="353">
                  <c:v>17.077912080536894</c:v>
                </c:pt>
                <c:pt idx="354">
                  <c:v>17.126645302013404</c:v>
                </c:pt>
                <c:pt idx="355">
                  <c:v>17.176010738255016</c:v>
                </c:pt>
                <c:pt idx="356">
                  <c:v>17.246818791946289</c:v>
                </c:pt>
                <c:pt idx="357">
                  <c:v>17.283908724832198</c:v>
                </c:pt>
                <c:pt idx="358">
                  <c:v>17.342546644295282</c:v>
                </c:pt>
                <c:pt idx="359">
                  <c:v>17.387012416107364</c:v>
                </c:pt>
                <c:pt idx="360">
                  <c:v>17.448653355704678</c:v>
                </c:pt>
                <c:pt idx="361">
                  <c:v>17.482266107382532</c:v>
                </c:pt>
                <c:pt idx="362">
                  <c:v>17.536162416107363</c:v>
                </c:pt>
                <c:pt idx="363">
                  <c:v>17.575675838926152</c:v>
                </c:pt>
                <c:pt idx="364">
                  <c:v>17.614398993288571</c:v>
                </c:pt>
                <c:pt idx="365">
                  <c:v>17.654228523489913</c:v>
                </c:pt>
                <c:pt idx="366">
                  <c:v>17.704278859060384</c:v>
                </c:pt>
                <c:pt idx="367">
                  <c:v>17.743792281879173</c:v>
                </c:pt>
                <c:pt idx="368">
                  <c:v>17.799216442953</c:v>
                </c:pt>
                <c:pt idx="369">
                  <c:v>17.851058053691254</c:v>
                </c:pt>
                <c:pt idx="370">
                  <c:v>17.909327181208035</c:v>
                </c:pt>
                <c:pt idx="371">
                  <c:v>17.956743288590584</c:v>
                </c:pt>
                <c:pt idx="372">
                  <c:v>18.007004362416087</c:v>
                </c:pt>
                <c:pt idx="373">
                  <c:v>18.049310067114074</c:v>
                </c:pt>
                <c:pt idx="374">
                  <c:v>18.100572147650986</c:v>
                </c:pt>
                <c:pt idx="375">
                  <c:v>18.1530986577181</c:v>
                </c:pt>
                <c:pt idx="376">
                  <c:v>18.188766107382527</c:v>
                </c:pt>
                <c:pt idx="377">
                  <c:v>18.223274496644276</c:v>
                </c:pt>
                <c:pt idx="378">
                  <c:v>18.267266107382529</c:v>
                </c:pt>
                <c:pt idx="379">
                  <c:v>18.319529194630853</c:v>
                </c:pt>
                <c:pt idx="380">
                  <c:v>18.375532885906019</c:v>
                </c:pt>
                <c:pt idx="381">
                  <c:v>18.431536577181188</c:v>
                </c:pt>
                <c:pt idx="382">
                  <c:v>18.488119798657696</c:v>
                </c:pt>
                <c:pt idx="383">
                  <c:v>18.542648322147631</c:v>
                </c:pt>
                <c:pt idx="384">
                  <c:v>18.588536577181188</c:v>
                </c:pt>
                <c:pt idx="385">
                  <c:v>18.627470469798634</c:v>
                </c:pt>
                <c:pt idx="386">
                  <c:v>18.654339597315417</c:v>
                </c:pt>
                <c:pt idx="387">
                  <c:v>18.704284563758367</c:v>
                </c:pt>
                <c:pt idx="388">
                  <c:v>18.74964597315434</c:v>
                </c:pt>
                <c:pt idx="389">
                  <c:v>18.8059130872483</c:v>
                </c:pt>
                <c:pt idx="390">
                  <c:v>18.856121476510047</c:v>
                </c:pt>
                <c:pt idx="391">
                  <c:v>18.897373489932864</c:v>
                </c:pt>
                <c:pt idx="392">
                  <c:v>18.964809731543603</c:v>
                </c:pt>
                <c:pt idx="393">
                  <c:v>19.020813422818769</c:v>
                </c:pt>
                <c:pt idx="394">
                  <c:v>19.066069463087228</c:v>
                </c:pt>
                <c:pt idx="395">
                  <c:v>19.107901006711387</c:v>
                </c:pt>
                <c:pt idx="396">
                  <c:v>19.143673825503331</c:v>
                </c:pt>
                <c:pt idx="397">
                  <c:v>19.177549999999979</c:v>
                </c:pt>
                <c:pt idx="398">
                  <c:v>19.205630872483201</c:v>
                </c:pt>
                <c:pt idx="399">
                  <c:v>19.263636577181188</c:v>
                </c:pt>
                <c:pt idx="400">
                  <c:v>19.324118456375817</c:v>
                </c:pt>
                <c:pt idx="401">
                  <c:v>19.381702684563738</c:v>
                </c:pt>
                <c:pt idx="402">
                  <c:v>19.43949765100669</c:v>
                </c:pt>
                <c:pt idx="403">
                  <c:v>19.497819463087225</c:v>
                </c:pt>
                <c:pt idx="404">
                  <c:v>19.550240604026826</c:v>
                </c:pt>
                <c:pt idx="405">
                  <c:v>19.593547315436222</c:v>
                </c:pt>
                <c:pt idx="406">
                  <c:v>19.634114429530179</c:v>
                </c:pt>
                <c:pt idx="407">
                  <c:v>19.662722147650985</c:v>
                </c:pt>
                <c:pt idx="408">
                  <c:v>19.697757382550311</c:v>
                </c:pt>
                <c:pt idx="409">
                  <c:v>19.740168456375816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39872"/>
        <c:axId val="111842048"/>
      </c:scatterChart>
      <c:valAx>
        <c:axId val="111839872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Time(s)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1842048"/>
        <c:crosses val="autoZero"/>
        <c:crossBetween val="midCat"/>
        <c:majorUnit val="5"/>
      </c:valAx>
      <c:valAx>
        <c:axId val="111842048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183987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6</a:t>
            </a:r>
            <a:r>
              <a:rPr lang="en-US" dirty="0" smtClean="0"/>
              <a:t>ml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28575">
              <a:solidFill>
                <a:schemeClr val="accent5"/>
              </a:solidFill>
            </a:ln>
          </c:spPr>
          <c:marker>
            <c:symbol val="diamond"/>
            <c:size val="4"/>
            <c:spPr>
              <a:ln>
                <a:solidFill>
                  <a:schemeClr val="accent5"/>
                </a:solidFill>
              </a:ln>
            </c:spPr>
          </c:marker>
          <c:xVal>
            <c:numRef>
              <c:f>Plan1!$A$2:$A$443</c:f>
              <c:numCache>
                <c:formatCode>0.000</c:formatCode>
                <c:ptCount val="442"/>
                <c:pt idx="0">
                  <c:v>0</c:v>
                </c:pt>
                <c:pt idx="1">
                  <c:v>3.3000000000000362E-2</c:v>
                </c:pt>
                <c:pt idx="2">
                  <c:v>6.7000000000000171E-2</c:v>
                </c:pt>
                <c:pt idx="3">
                  <c:v>0.10000000000000053</c:v>
                </c:pt>
                <c:pt idx="4">
                  <c:v>0.13300000000000001</c:v>
                </c:pt>
                <c:pt idx="5">
                  <c:v>0.1670000000000007</c:v>
                </c:pt>
                <c:pt idx="6">
                  <c:v>0.20000000000000018</c:v>
                </c:pt>
                <c:pt idx="7">
                  <c:v>0.23399999999999999</c:v>
                </c:pt>
                <c:pt idx="8">
                  <c:v>0.26700000000000035</c:v>
                </c:pt>
                <c:pt idx="9">
                  <c:v>0.30000000000000071</c:v>
                </c:pt>
                <c:pt idx="10">
                  <c:v>0.33400000000000052</c:v>
                </c:pt>
                <c:pt idx="11">
                  <c:v>0.36699999999999999</c:v>
                </c:pt>
                <c:pt idx="12">
                  <c:v>0.40000000000000036</c:v>
                </c:pt>
                <c:pt idx="13">
                  <c:v>0.43400000000000016</c:v>
                </c:pt>
                <c:pt idx="14">
                  <c:v>0.46700000000000053</c:v>
                </c:pt>
                <c:pt idx="15">
                  <c:v>0.50100000000000033</c:v>
                </c:pt>
                <c:pt idx="16">
                  <c:v>0.5340000000000007</c:v>
                </c:pt>
                <c:pt idx="17">
                  <c:v>0.56700000000000017</c:v>
                </c:pt>
                <c:pt idx="18">
                  <c:v>0.60099999999999998</c:v>
                </c:pt>
                <c:pt idx="19">
                  <c:v>0.63400000000000034</c:v>
                </c:pt>
                <c:pt idx="20">
                  <c:v>0.6670000000000007</c:v>
                </c:pt>
                <c:pt idx="21">
                  <c:v>0.70100000000000051</c:v>
                </c:pt>
                <c:pt idx="22">
                  <c:v>0.73399999999999999</c:v>
                </c:pt>
                <c:pt idx="23">
                  <c:v>0.76700000000000035</c:v>
                </c:pt>
                <c:pt idx="24">
                  <c:v>0.80100000000000016</c:v>
                </c:pt>
                <c:pt idx="25">
                  <c:v>0.83400000000000052</c:v>
                </c:pt>
                <c:pt idx="26">
                  <c:v>0.86800000000000033</c:v>
                </c:pt>
                <c:pt idx="27">
                  <c:v>0.90100000000000069</c:v>
                </c:pt>
                <c:pt idx="28">
                  <c:v>0.93400000000000016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1.0340000000000007</c:v>
                </c:pt>
                <c:pt idx="32">
                  <c:v>1.0679999999999996</c:v>
                </c:pt>
                <c:pt idx="33">
                  <c:v>1.1010000000000009</c:v>
                </c:pt>
                <c:pt idx="34">
                  <c:v>1.1340000000000003</c:v>
                </c:pt>
                <c:pt idx="35">
                  <c:v>1.168000000000001</c:v>
                </c:pt>
                <c:pt idx="36">
                  <c:v>1.2010000000000005</c:v>
                </c:pt>
                <c:pt idx="37">
                  <c:v>1.2350000000000012</c:v>
                </c:pt>
                <c:pt idx="38">
                  <c:v>1.2680000000000007</c:v>
                </c:pt>
                <c:pt idx="39">
                  <c:v>1.3010000000000002</c:v>
                </c:pt>
                <c:pt idx="40">
                  <c:v>1.3350000000000009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1.4350000000000005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1.6020000000000003</c:v>
                </c:pt>
                <c:pt idx="49">
                  <c:v>1.6349999999999998</c:v>
                </c:pt>
                <c:pt idx="50">
                  <c:v>1.668000000000001</c:v>
                </c:pt>
                <c:pt idx="51">
                  <c:v>1.702</c:v>
                </c:pt>
                <c:pt idx="52">
                  <c:v>1.7350000000000012</c:v>
                </c:pt>
                <c:pt idx="53">
                  <c:v>1.7680000000000007</c:v>
                </c:pt>
                <c:pt idx="54">
                  <c:v>1.8019999999999996</c:v>
                </c:pt>
                <c:pt idx="55">
                  <c:v>1.8350000000000009</c:v>
                </c:pt>
                <c:pt idx="56">
                  <c:v>1.8689999999999998</c:v>
                </c:pt>
                <c:pt idx="57">
                  <c:v>1.902000000000001</c:v>
                </c:pt>
                <c:pt idx="58">
                  <c:v>1.9350000000000005</c:v>
                </c:pt>
                <c:pt idx="59">
                  <c:v>1.9690000000000012</c:v>
                </c:pt>
                <c:pt idx="60">
                  <c:v>2.0020000000000007</c:v>
                </c:pt>
                <c:pt idx="61">
                  <c:v>2.0350000000000001</c:v>
                </c:pt>
                <c:pt idx="62">
                  <c:v>2.0690000000000008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2.1690000000000005</c:v>
                </c:pt>
                <c:pt idx="66">
                  <c:v>2.202</c:v>
                </c:pt>
                <c:pt idx="67">
                  <c:v>2.2360000000000007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2.402000000000001</c:v>
                </c:pt>
                <c:pt idx="73">
                  <c:v>2.4359999999999999</c:v>
                </c:pt>
                <c:pt idx="74">
                  <c:v>2.4690000000000012</c:v>
                </c:pt>
                <c:pt idx="75">
                  <c:v>2.5030000000000001</c:v>
                </c:pt>
                <c:pt idx="76">
                  <c:v>2.5359999999999996</c:v>
                </c:pt>
                <c:pt idx="77">
                  <c:v>2.5690000000000008</c:v>
                </c:pt>
                <c:pt idx="78">
                  <c:v>2.6029999999999998</c:v>
                </c:pt>
                <c:pt idx="79">
                  <c:v>2.636000000000001</c:v>
                </c:pt>
                <c:pt idx="80">
                  <c:v>2.6690000000000005</c:v>
                </c:pt>
                <c:pt idx="81">
                  <c:v>2.7030000000000012</c:v>
                </c:pt>
                <c:pt idx="82">
                  <c:v>2.7360000000000007</c:v>
                </c:pt>
                <c:pt idx="83">
                  <c:v>2.7690000000000001</c:v>
                </c:pt>
                <c:pt idx="84">
                  <c:v>2.8030000000000008</c:v>
                </c:pt>
                <c:pt idx="85">
                  <c:v>2.8360000000000003</c:v>
                </c:pt>
                <c:pt idx="86">
                  <c:v>2.870000000000001</c:v>
                </c:pt>
                <c:pt idx="87">
                  <c:v>2.9030000000000005</c:v>
                </c:pt>
                <c:pt idx="88">
                  <c:v>2.9359999999999999</c:v>
                </c:pt>
                <c:pt idx="89">
                  <c:v>2.9700000000000006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3.136000000000001</c:v>
                </c:pt>
                <c:pt idx="95">
                  <c:v>3.17</c:v>
                </c:pt>
                <c:pt idx="96">
                  <c:v>3.2030000000000012</c:v>
                </c:pt>
                <c:pt idx="97">
                  <c:v>3.2370000000000001</c:v>
                </c:pt>
                <c:pt idx="98">
                  <c:v>3.2699999999999996</c:v>
                </c:pt>
                <c:pt idx="99">
                  <c:v>3.3030000000000008</c:v>
                </c:pt>
                <c:pt idx="100">
                  <c:v>3.3369999999999997</c:v>
                </c:pt>
                <c:pt idx="101">
                  <c:v>3.370000000000001</c:v>
                </c:pt>
                <c:pt idx="102">
                  <c:v>3.4030000000000005</c:v>
                </c:pt>
                <c:pt idx="103">
                  <c:v>3.4370000000000012</c:v>
                </c:pt>
                <c:pt idx="104">
                  <c:v>3.4700000000000006</c:v>
                </c:pt>
                <c:pt idx="105">
                  <c:v>3.5030000000000001</c:v>
                </c:pt>
                <c:pt idx="106">
                  <c:v>3.5370000000000008</c:v>
                </c:pt>
                <c:pt idx="107">
                  <c:v>3.5700000000000003</c:v>
                </c:pt>
                <c:pt idx="108">
                  <c:v>3.604000000000001</c:v>
                </c:pt>
                <c:pt idx="109">
                  <c:v>3.6370000000000005</c:v>
                </c:pt>
                <c:pt idx="110">
                  <c:v>3.67</c:v>
                </c:pt>
                <c:pt idx="111">
                  <c:v>3.7040000000000006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3.8710000000000004</c:v>
                </c:pt>
                <c:pt idx="117">
                  <c:v>3.9039999999999999</c:v>
                </c:pt>
                <c:pt idx="118">
                  <c:v>3.9370000000000012</c:v>
                </c:pt>
                <c:pt idx="119">
                  <c:v>3.9710000000000001</c:v>
                </c:pt>
                <c:pt idx="120">
                  <c:v>4.0039999999999996</c:v>
                </c:pt>
                <c:pt idx="121">
                  <c:v>4.0370000000000008</c:v>
                </c:pt>
                <c:pt idx="122">
                  <c:v>4.0709999999999997</c:v>
                </c:pt>
                <c:pt idx="123">
                  <c:v>4.104000000000001</c:v>
                </c:pt>
                <c:pt idx="124">
                  <c:v>4.1370000000000005</c:v>
                </c:pt>
                <c:pt idx="125">
                  <c:v>4.1710000000000012</c:v>
                </c:pt>
                <c:pt idx="126">
                  <c:v>4.2040000000000006</c:v>
                </c:pt>
                <c:pt idx="127">
                  <c:v>4.2379999999999995</c:v>
                </c:pt>
                <c:pt idx="128">
                  <c:v>4.2710000000000008</c:v>
                </c:pt>
                <c:pt idx="129">
                  <c:v>4.3040000000000003</c:v>
                </c:pt>
                <c:pt idx="130">
                  <c:v>4.338000000000001</c:v>
                </c:pt>
                <c:pt idx="131">
                  <c:v>4.3710000000000004</c:v>
                </c:pt>
                <c:pt idx="132">
                  <c:v>4.4039999999999999</c:v>
                </c:pt>
                <c:pt idx="133">
                  <c:v>4.4380000000000006</c:v>
                </c:pt>
                <c:pt idx="134">
                  <c:v>4.4710000000000001</c:v>
                </c:pt>
                <c:pt idx="135">
                  <c:v>4.5050000000000008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4.6050000000000004</c:v>
                </c:pt>
                <c:pt idx="139">
                  <c:v>4.6379999999999999</c:v>
                </c:pt>
                <c:pt idx="140">
                  <c:v>4.6710000000000012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4.7710000000000008</c:v>
                </c:pt>
                <c:pt idx="144">
                  <c:v>4.8049999999999997</c:v>
                </c:pt>
                <c:pt idx="145">
                  <c:v>4.838000000000001</c:v>
                </c:pt>
                <c:pt idx="146">
                  <c:v>4.8719999999999999</c:v>
                </c:pt>
                <c:pt idx="147">
                  <c:v>4.9050000000000011</c:v>
                </c:pt>
                <c:pt idx="148">
                  <c:v>4.9380000000000006</c:v>
                </c:pt>
                <c:pt idx="149">
                  <c:v>4.9719999999999995</c:v>
                </c:pt>
                <c:pt idx="150">
                  <c:v>5.0050000000000008</c:v>
                </c:pt>
                <c:pt idx="151">
                  <c:v>5.0380000000000003</c:v>
                </c:pt>
                <c:pt idx="152">
                  <c:v>5.072000000000001</c:v>
                </c:pt>
                <c:pt idx="153">
                  <c:v>5.1050000000000004</c:v>
                </c:pt>
                <c:pt idx="154">
                  <c:v>5.1379999999999999</c:v>
                </c:pt>
                <c:pt idx="155">
                  <c:v>5.1720000000000006</c:v>
                </c:pt>
                <c:pt idx="156">
                  <c:v>5.2050000000000001</c:v>
                </c:pt>
                <c:pt idx="157">
                  <c:v>5.2390000000000008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5.3390000000000004</c:v>
                </c:pt>
                <c:pt idx="161">
                  <c:v>5.3719999999999999</c:v>
                </c:pt>
                <c:pt idx="162">
                  <c:v>5.4050000000000011</c:v>
                </c:pt>
                <c:pt idx="163">
                  <c:v>5.4390000000000001</c:v>
                </c:pt>
                <c:pt idx="164">
                  <c:v>5.4719999999999995</c:v>
                </c:pt>
                <c:pt idx="165">
                  <c:v>5.5060000000000002</c:v>
                </c:pt>
                <c:pt idx="166">
                  <c:v>5.5389999999999997</c:v>
                </c:pt>
                <c:pt idx="167">
                  <c:v>5.572000000000001</c:v>
                </c:pt>
                <c:pt idx="168">
                  <c:v>5.6059999999999999</c:v>
                </c:pt>
                <c:pt idx="169">
                  <c:v>5.6390000000000011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5.7720000000000002</c:v>
                </c:pt>
                <c:pt idx="174">
                  <c:v>5.8060000000000009</c:v>
                </c:pt>
                <c:pt idx="175">
                  <c:v>5.8390000000000004</c:v>
                </c:pt>
                <c:pt idx="176">
                  <c:v>5.8730000000000011</c:v>
                </c:pt>
                <c:pt idx="177">
                  <c:v>5.9060000000000006</c:v>
                </c:pt>
                <c:pt idx="178">
                  <c:v>5.9390000000000001</c:v>
                </c:pt>
                <c:pt idx="179">
                  <c:v>5.9730000000000008</c:v>
                </c:pt>
                <c:pt idx="180">
                  <c:v>6.0060000000000002</c:v>
                </c:pt>
                <c:pt idx="181">
                  <c:v>6.0389999999999997</c:v>
                </c:pt>
                <c:pt idx="182">
                  <c:v>6.0730000000000004</c:v>
                </c:pt>
                <c:pt idx="183">
                  <c:v>6.1059999999999999</c:v>
                </c:pt>
                <c:pt idx="184">
                  <c:v>6.1390000000000011</c:v>
                </c:pt>
                <c:pt idx="185">
                  <c:v>6.173</c:v>
                </c:pt>
                <c:pt idx="186">
                  <c:v>6.2059999999999995</c:v>
                </c:pt>
                <c:pt idx="187">
                  <c:v>6.24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6.4060000000000006</c:v>
                </c:pt>
                <c:pt idx="193">
                  <c:v>6.4399999999999995</c:v>
                </c:pt>
                <c:pt idx="194">
                  <c:v>6.4730000000000008</c:v>
                </c:pt>
                <c:pt idx="195">
                  <c:v>6.5069999999999997</c:v>
                </c:pt>
                <c:pt idx="196">
                  <c:v>6.5400000000000009</c:v>
                </c:pt>
                <c:pt idx="197">
                  <c:v>6.5730000000000004</c:v>
                </c:pt>
                <c:pt idx="198">
                  <c:v>6.6070000000000011</c:v>
                </c:pt>
                <c:pt idx="199">
                  <c:v>6.6400000000000006</c:v>
                </c:pt>
                <c:pt idx="200">
                  <c:v>6.673</c:v>
                </c:pt>
                <c:pt idx="201">
                  <c:v>6.7070000000000007</c:v>
                </c:pt>
                <c:pt idx="202">
                  <c:v>6.74</c:v>
                </c:pt>
                <c:pt idx="203">
                  <c:v>6.7729999999999997</c:v>
                </c:pt>
                <c:pt idx="204">
                  <c:v>6.8070000000000004</c:v>
                </c:pt>
                <c:pt idx="205">
                  <c:v>6.84</c:v>
                </c:pt>
                <c:pt idx="206">
                  <c:v>6.8740000000000006</c:v>
                </c:pt>
                <c:pt idx="207">
                  <c:v>6.907</c:v>
                </c:pt>
                <c:pt idx="208">
                  <c:v>6.9399999999999995</c:v>
                </c:pt>
                <c:pt idx="209">
                  <c:v>6.9740000000000002</c:v>
                </c:pt>
                <c:pt idx="210">
                  <c:v>7.0069999999999997</c:v>
                </c:pt>
                <c:pt idx="211">
                  <c:v>7.0400000000000009</c:v>
                </c:pt>
                <c:pt idx="212">
                  <c:v>7.0739999999999998</c:v>
                </c:pt>
                <c:pt idx="213">
                  <c:v>7.1070000000000011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7.2409999999999997</c:v>
                </c:pt>
                <c:pt idx="218">
                  <c:v>7.2740000000000009</c:v>
                </c:pt>
                <c:pt idx="219">
                  <c:v>7.3070000000000004</c:v>
                </c:pt>
                <c:pt idx="220">
                  <c:v>7.3410000000000011</c:v>
                </c:pt>
                <c:pt idx="221">
                  <c:v>7.3740000000000006</c:v>
                </c:pt>
                <c:pt idx="222">
                  <c:v>7.407</c:v>
                </c:pt>
                <c:pt idx="223">
                  <c:v>7.4410000000000007</c:v>
                </c:pt>
                <c:pt idx="224">
                  <c:v>7.4740000000000002</c:v>
                </c:pt>
                <c:pt idx="225">
                  <c:v>7.5069999999999997</c:v>
                </c:pt>
                <c:pt idx="226">
                  <c:v>7.5410000000000004</c:v>
                </c:pt>
                <c:pt idx="227">
                  <c:v>7.5739999999999998</c:v>
                </c:pt>
                <c:pt idx="228">
                  <c:v>7.6080000000000005</c:v>
                </c:pt>
                <c:pt idx="229">
                  <c:v>7.641</c:v>
                </c:pt>
                <c:pt idx="230">
                  <c:v>7.6739999999999995</c:v>
                </c:pt>
                <c:pt idx="231">
                  <c:v>7.7080000000000002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7.875</c:v>
                </c:pt>
                <c:pt idx="237">
                  <c:v>7.9079999999999995</c:v>
                </c:pt>
                <c:pt idx="238">
                  <c:v>7.9410000000000007</c:v>
                </c:pt>
                <c:pt idx="239">
                  <c:v>7.9749999999999996</c:v>
                </c:pt>
                <c:pt idx="240">
                  <c:v>8.0080000000000009</c:v>
                </c:pt>
                <c:pt idx="241">
                  <c:v>8.0410000000000004</c:v>
                </c:pt>
                <c:pt idx="242">
                  <c:v>8.0750000000000011</c:v>
                </c:pt>
                <c:pt idx="243">
                  <c:v>8.1080000000000005</c:v>
                </c:pt>
                <c:pt idx="244">
                  <c:v>8.141</c:v>
                </c:pt>
                <c:pt idx="245">
                  <c:v>8.1750000000000007</c:v>
                </c:pt>
                <c:pt idx="246">
                  <c:v>8.2080000000000002</c:v>
                </c:pt>
                <c:pt idx="247">
                  <c:v>8.2420000000000009</c:v>
                </c:pt>
                <c:pt idx="248">
                  <c:v>8.2750000000000004</c:v>
                </c:pt>
                <c:pt idx="249">
                  <c:v>8.3079999999999998</c:v>
                </c:pt>
                <c:pt idx="250">
                  <c:v>8.3420000000000005</c:v>
                </c:pt>
                <c:pt idx="251">
                  <c:v>8.375</c:v>
                </c:pt>
                <c:pt idx="252">
                  <c:v>8.4079999999999995</c:v>
                </c:pt>
                <c:pt idx="253">
                  <c:v>8.4420000000000002</c:v>
                </c:pt>
                <c:pt idx="254">
                  <c:v>8.4749999999999996</c:v>
                </c:pt>
                <c:pt idx="255">
                  <c:v>8.5090000000000003</c:v>
                </c:pt>
                <c:pt idx="256">
                  <c:v>8.5419999999999998</c:v>
                </c:pt>
                <c:pt idx="257">
                  <c:v>8.5750000000000011</c:v>
                </c:pt>
                <c:pt idx="258">
                  <c:v>8.609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8.7750000000000004</c:v>
                </c:pt>
                <c:pt idx="264">
                  <c:v>8.8090000000000011</c:v>
                </c:pt>
                <c:pt idx="265">
                  <c:v>8.8420000000000005</c:v>
                </c:pt>
                <c:pt idx="266">
                  <c:v>8.8759999999999994</c:v>
                </c:pt>
                <c:pt idx="267">
                  <c:v>8.9090000000000007</c:v>
                </c:pt>
                <c:pt idx="268">
                  <c:v>8.9420000000000002</c:v>
                </c:pt>
                <c:pt idx="269">
                  <c:v>8.9760000000000009</c:v>
                </c:pt>
                <c:pt idx="270">
                  <c:v>9.0089999999999986</c:v>
                </c:pt>
                <c:pt idx="271">
                  <c:v>9.0419999999999998</c:v>
                </c:pt>
                <c:pt idx="272">
                  <c:v>9.0759999999999987</c:v>
                </c:pt>
                <c:pt idx="273">
                  <c:v>9.109</c:v>
                </c:pt>
                <c:pt idx="274">
                  <c:v>9.1420000000000012</c:v>
                </c:pt>
                <c:pt idx="275">
                  <c:v>9.1760000000000002</c:v>
                </c:pt>
                <c:pt idx="276">
                  <c:v>9.2090000000000014</c:v>
                </c:pt>
                <c:pt idx="277">
                  <c:v>9.2430000000000003</c:v>
                </c:pt>
                <c:pt idx="278">
                  <c:v>9.2760000000000016</c:v>
                </c:pt>
                <c:pt idx="279">
                  <c:v>9.3089999999999993</c:v>
                </c:pt>
                <c:pt idx="280">
                  <c:v>9.3430000000000017</c:v>
                </c:pt>
                <c:pt idx="281">
                  <c:v>9.3759999999999994</c:v>
                </c:pt>
                <c:pt idx="282">
                  <c:v>9.4090000000000007</c:v>
                </c:pt>
                <c:pt idx="283">
                  <c:v>9.4429999999999996</c:v>
                </c:pt>
                <c:pt idx="284">
                  <c:v>9.4760000000000009</c:v>
                </c:pt>
                <c:pt idx="285">
                  <c:v>9.5089999999999986</c:v>
                </c:pt>
                <c:pt idx="286">
                  <c:v>9.543000000000001</c:v>
                </c:pt>
                <c:pt idx="287">
                  <c:v>9.5759999999999987</c:v>
                </c:pt>
                <c:pt idx="288">
                  <c:v>9.6100000000000012</c:v>
                </c:pt>
                <c:pt idx="289">
                  <c:v>9.6429999999999989</c:v>
                </c:pt>
                <c:pt idx="290">
                  <c:v>9.6760000000000002</c:v>
                </c:pt>
                <c:pt idx="291">
                  <c:v>9.7099999999999991</c:v>
                </c:pt>
                <c:pt idx="292">
                  <c:v>9.7430000000000003</c:v>
                </c:pt>
                <c:pt idx="293">
                  <c:v>9.7760000000000016</c:v>
                </c:pt>
                <c:pt idx="294">
                  <c:v>9.81</c:v>
                </c:pt>
                <c:pt idx="295">
                  <c:v>9.8430000000000017</c:v>
                </c:pt>
                <c:pt idx="296">
                  <c:v>9.8770000000000007</c:v>
                </c:pt>
                <c:pt idx="297">
                  <c:v>9.9100000000000019</c:v>
                </c:pt>
                <c:pt idx="298">
                  <c:v>9.9429999999999996</c:v>
                </c:pt>
                <c:pt idx="299">
                  <c:v>9.9770000000000021</c:v>
                </c:pt>
                <c:pt idx="300">
                  <c:v>10.01</c:v>
                </c:pt>
                <c:pt idx="301">
                  <c:v>10.043000000000001</c:v>
                </c:pt>
                <c:pt idx="302">
                  <c:v>10.077</c:v>
                </c:pt>
                <c:pt idx="303">
                  <c:v>10.110000000000001</c:v>
                </c:pt>
                <c:pt idx="304">
                  <c:v>10.142999999999999</c:v>
                </c:pt>
                <c:pt idx="305">
                  <c:v>10.177000000000001</c:v>
                </c:pt>
                <c:pt idx="306">
                  <c:v>10.209999999999999</c:v>
                </c:pt>
                <c:pt idx="307">
                  <c:v>10.244000000000002</c:v>
                </c:pt>
                <c:pt idx="308">
                  <c:v>10.276999999999999</c:v>
                </c:pt>
                <c:pt idx="309">
                  <c:v>10.31</c:v>
                </c:pt>
                <c:pt idx="310">
                  <c:v>10.343999999999999</c:v>
                </c:pt>
                <c:pt idx="311">
                  <c:v>10.377000000000001</c:v>
                </c:pt>
                <c:pt idx="312">
                  <c:v>10.410000000000002</c:v>
                </c:pt>
                <c:pt idx="313">
                  <c:v>10.444000000000001</c:v>
                </c:pt>
                <c:pt idx="314">
                  <c:v>10.477000000000002</c:v>
                </c:pt>
                <c:pt idx="315">
                  <c:v>10.511000000000001</c:v>
                </c:pt>
                <c:pt idx="316">
                  <c:v>10.543999999999999</c:v>
                </c:pt>
                <c:pt idx="317">
                  <c:v>10.577</c:v>
                </c:pt>
                <c:pt idx="318">
                  <c:v>10.610999999999999</c:v>
                </c:pt>
                <c:pt idx="319">
                  <c:v>10.644</c:v>
                </c:pt>
                <c:pt idx="320">
                  <c:v>10.677000000000001</c:v>
                </c:pt>
                <c:pt idx="321">
                  <c:v>10.711</c:v>
                </c:pt>
                <c:pt idx="322">
                  <c:v>10.744000000000002</c:v>
                </c:pt>
                <c:pt idx="323">
                  <c:v>10.776999999999999</c:v>
                </c:pt>
                <c:pt idx="324">
                  <c:v>10.811000000000002</c:v>
                </c:pt>
                <c:pt idx="325">
                  <c:v>10.843999999999999</c:v>
                </c:pt>
                <c:pt idx="326">
                  <c:v>10.878000000000002</c:v>
                </c:pt>
                <c:pt idx="327">
                  <c:v>10.911</c:v>
                </c:pt>
                <c:pt idx="328">
                  <c:v>10.944000000000001</c:v>
                </c:pt>
                <c:pt idx="329">
                  <c:v>10.978</c:v>
                </c:pt>
                <c:pt idx="330">
                  <c:v>11.011000000000001</c:v>
                </c:pt>
                <c:pt idx="331">
                  <c:v>11.043999999999999</c:v>
                </c:pt>
                <c:pt idx="332">
                  <c:v>11.078000000000001</c:v>
                </c:pt>
                <c:pt idx="333">
                  <c:v>11.110999999999999</c:v>
                </c:pt>
                <c:pt idx="334">
                  <c:v>11.144</c:v>
                </c:pt>
                <c:pt idx="335">
                  <c:v>11.177999999999999</c:v>
                </c:pt>
                <c:pt idx="336">
                  <c:v>11.211</c:v>
                </c:pt>
                <c:pt idx="337">
                  <c:v>11.244999999999999</c:v>
                </c:pt>
                <c:pt idx="338">
                  <c:v>11.278</c:v>
                </c:pt>
                <c:pt idx="339">
                  <c:v>11.311000000000002</c:v>
                </c:pt>
                <c:pt idx="340">
                  <c:v>11.345000000000001</c:v>
                </c:pt>
                <c:pt idx="341">
                  <c:v>11.378000000000002</c:v>
                </c:pt>
                <c:pt idx="342">
                  <c:v>11.411</c:v>
                </c:pt>
                <c:pt idx="343">
                  <c:v>11.445000000000002</c:v>
                </c:pt>
                <c:pt idx="344">
                  <c:v>11.478</c:v>
                </c:pt>
                <c:pt idx="345">
                  <c:v>11.511000000000001</c:v>
                </c:pt>
                <c:pt idx="346">
                  <c:v>11.545</c:v>
                </c:pt>
                <c:pt idx="347">
                  <c:v>11.578000000000001</c:v>
                </c:pt>
                <c:pt idx="348">
                  <c:v>11.612</c:v>
                </c:pt>
                <c:pt idx="349">
                  <c:v>11.645000000000001</c:v>
                </c:pt>
                <c:pt idx="350">
                  <c:v>11.677999999999999</c:v>
                </c:pt>
                <c:pt idx="351">
                  <c:v>11.712000000000002</c:v>
                </c:pt>
                <c:pt idx="352">
                  <c:v>11.744999999999999</c:v>
                </c:pt>
                <c:pt idx="353">
                  <c:v>11.778</c:v>
                </c:pt>
                <c:pt idx="354">
                  <c:v>11.811999999999999</c:v>
                </c:pt>
                <c:pt idx="355">
                  <c:v>11.845000000000001</c:v>
                </c:pt>
                <c:pt idx="356">
                  <c:v>11.879</c:v>
                </c:pt>
                <c:pt idx="357">
                  <c:v>11.912000000000001</c:v>
                </c:pt>
                <c:pt idx="358">
                  <c:v>11.945000000000002</c:v>
                </c:pt>
                <c:pt idx="359">
                  <c:v>11.979000000000001</c:v>
                </c:pt>
                <c:pt idx="360">
                  <c:v>12.011999999999999</c:v>
                </c:pt>
                <c:pt idx="361">
                  <c:v>12.045</c:v>
                </c:pt>
                <c:pt idx="362">
                  <c:v>12.078999999999999</c:v>
                </c:pt>
                <c:pt idx="363">
                  <c:v>12.112</c:v>
                </c:pt>
                <c:pt idx="364">
                  <c:v>12.145000000000001</c:v>
                </c:pt>
                <c:pt idx="365">
                  <c:v>12.179</c:v>
                </c:pt>
                <c:pt idx="366">
                  <c:v>12.212000000000002</c:v>
                </c:pt>
                <c:pt idx="367">
                  <c:v>12.246</c:v>
                </c:pt>
                <c:pt idx="368">
                  <c:v>12.279000000000002</c:v>
                </c:pt>
                <c:pt idx="369">
                  <c:v>12.311999999999999</c:v>
                </c:pt>
                <c:pt idx="370">
                  <c:v>12.346000000000002</c:v>
                </c:pt>
                <c:pt idx="371">
                  <c:v>12.379</c:v>
                </c:pt>
                <c:pt idx="372">
                  <c:v>12.412000000000001</c:v>
                </c:pt>
                <c:pt idx="373">
                  <c:v>12.446</c:v>
                </c:pt>
                <c:pt idx="374">
                  <c:v>12.479000000000001</c:v>
                </c:pt>
                <c:pt idx="375">
                  <c:v>12.513</c:v>
                </c:pt>
                <c:pt idx="376">
                  <c:v>12.546000000000001</c:v>
                </c:pt>
                <c:pt idx="377">
                  <c:v>12.578999999999999</c:v>
                </c:pt>
                <c:pt idx="378">
                  <c:v>12.613000000000001</c:v>
                </c:pt>
                <c:pt idx="379">
                  <c:v>12.645999999999999</c:v>
                </c:pt>
                <c:pt idx="380">
                  <c:v>12.679</c:v>
                </c:pt>
                <c:pt idx="381">
                  <c:v>12.712999999999999</c:v>
                </c:pt>
                <c:pt idx="382">
                  <c:v>12.746</c:v>
                </c:pt>
                <c:pt idx="383">
                  <c:v>12.779000000000002</c:v>
                </c:pt>
                <c:pt idx="384">
                  <c:v>12.813000000000001</c:v>
                </c:pt>
                <c:pt idx="385">
                  <c:v>12.846000000000002</c:v>
                </c:pt>
                <c:pt idx="386">
                  <c:v>12.88</c:v>
                </c:pt>
                <c:pt idx="387">
                  <c:v>12.913000000000002</c:v>
                </c:pt>
                <c:pt idx="388">
                  <c:v>12.946</c:v>
                </c:pt>
                <c:pt idx="389">
                  <c:v>12.979999999999999</c:v>
                </c:pt>
                <c:pt idx="390">
                  <c:v>13.013</c:v>
                </c:pt>
                <c:pt idx="391">
                  <c:v>13.046000000000001</c:v>
                </c:pt>
                <c:pt idx="392">
                  <c:v>13.08</c:v>
                </c:pt>
                <c:pt idx="393">
                  <c:v>13.113000000000001</c:v>
                </c:pt>
                <c:pt idx="394">
                  <c:v>13.145999999999999</c:v>
                </c:pt>
                <c:pt idx="395">
                  <c:v>13.180000000000001</c:v>
                </c:pt>
                <c:pt idx="396">
                  <c:v>13.212999999999999</c:v>
                </c:pt>
                <c:pt idx="397">
                  <c:v>13.247000000000002</c:v>
                </c:pt>
                <c:pt idx="398">
                  <c:v>13.28</c:v>
                </c:pt>
                <c:pt idx="399">
                  <c:v>13.313000000000001</c:v>
                </c:pt>
                <c:pt idx="400">
                  <c:v>13.347</c:v>
                </c:pt>
                <c:pt idx="401">
                  <c:v>13.38</c:v>
                </c:pt>
                <c:pt idx="402">
                  <c:v>13.413000000000002</c:v>
                </c:pt>
                <c:pt idx="403">
                  <c:v>13.447000000000001</c:v>
                </c:pt>
                <c:pt idx="404">
                  <c:v>13.479999999999999</c:v>
                </c:pt>
                <c:pt idx="405">
                  <c:v>13.514000000000001</c:v>
                </c:pt>
                <c:pt idx="406">
                  <c:v>13.546999999999999</c:v>
                </c:pt>
                <c:pt idx="407">
                  <c:v>13.58</c:v>
                </c:pt>
                <c:pt idx="408">
                  <c:v>13.613999999999999</c:v>
                </c:pt>
                <c:pt idx="409">
                  <c:v>13.647</c:v>
                </c:pt>
                <c:pt idx="410">
                  <c:v>13.680000000000001</c:v>
                </c:pt>
              </c:numCache>
            </c:numRef>
          </c:xVal>
          <c:yVal>
            <c:numRef>
              <c:f>Plan1!$B$2:$B$443</c:f>
              <c:numCache>
                <c:formatCode>0.000</c:formatCode>
                <c:ptCount val="442"/>
                <c:pt idx="0">
                  <c:v>0</c:v>
                </c:pt>
                <c:pt idx="1">
                  <c:v>3.6984563758389218E-2</c:v>
                </c:pt>
                <c:pt idx="2">
                  <c:v>9.4726845637583781E-2</c:v>
                </c:pt>
                <c:pt idx="3">
                  <c:v>0.16837986577181191</c:v>
                </c:pt>
                <c:pt idx="4">
                  <c:v>0.21447885906040243</c:v>
                </c:pt>
                <c:pt idx="5">
                  <c:v>0.28312684563758356</c:v>
                </c:pt>
                <c:pt idx="6">
                  <c:v>0.32632818791946272</c:v>
                </c:pt>
                <c:pt idx="7">
                  <c:v>0.36542013422818753</c:v>
                </c:pt>
                <c:pt idx="8">
                  <c:v>0.40277348993288542</c:v>
                </c:pt>
                <c:pt idx="9">
                  <c:v>0.44671241610738199</c:v>
                </c:pt>
                <c:pt idx="10">
                  <c:v>0.5046654362416102</c:v>
                </c:pt>
                <c:pt idx="11">
                  <c:v>0.56209161073825442</c:v>
                </c:pt>
                <c:pt idx="12">
                  <c:v>0.61672550335570397</c:v>
                </c:pt>
                <c:pt idx="13">
                  <c:v>0.67225503355704619</c:v>
                </c:pt>
                <c:pt idx="14">
                  <c:v>0.72293758389261664</c:v>
                </c:pt>
                <c:pt idx="15">
                  <c:v>0.77267181208053604</c:v>
                </c:pt>
                <c:pt idx="16">
                  <c:v>0.8250929530201333</c:v>
                </c:pt>
                <c:pt idx="17">
                  <c:v>0.8807278523489922</c:v>
                </c:pt>
                <c:pt idx="18">
                  <c:v>0.92798590604026743</c:v>
                </c:pt>
                <c:pt idx="19">
                  <c:v>0.97297852348993175</c:v>
                </c:pt>
                <c:pt idx="20">
                  <c:v>1.0240825503355693</c:v>
                </c:pt>
                <c:pt idx="21">
                  <c:v>1.0704449664429518</c:v>
                </c:pt>
                <c:pt idx="22">
                  <c:v>1.1209167785234886</c:v>
                </c:pt>
                <c:pt idx="23">
                  <c:v>1.175656040268455</c:v>
                </c:pt>
                <c:pt idx="24">
                  <c:v>1.2253375838926159</c:v>
                </c:pt>
                <c:pt idx="25">
                  <c:v>1.2752825503355689</c:v>
                </c:pt>
                <c:pt idx="26">
                  <c:v>1.3273875838926159</c:v>
                </c:pt>
                <c:pt idx="27">
                  <c:v>1.3747510067114079</c:v>
                </c:pt>
                <c:pt idx="28">
                  <c:v>1.4155815436241594</c:v>
                </c:pt>
                <c:pt idx="29">
                  <c:v>1.472112080536911</c:v>
                </c:pt>
                <c:pt idx="30">
                  <c:v>1.5191593959731526</c:v>
                </c:pt>
                <c:pt idx="31">
                  <c:v>1.5750050335570451</c:v>
                </c:pt>
                <c:pt idx="32">
                  <c:v>1.6297442953020116</c:v>
                </c:pt>
                <c:pt idx="33">
                  <c:v>1.6844308724832195</c:v>
                </c:pt>
                <c:pt idx="34">
                  <c:v>1.7363778523489912</c:v>
                </c:pt>
                <c:pt idx="35">
                  <c:v>1.7859540268456355</c:v>
                </c:pt>
                <c:pt idx="36">
                  <c:v>1.8352140939597297</c:v>
                </c:pt>
                <c:pt idx="37">
                  <c:v>1.8808389261744947</c:v>
                </c:pt>
                <c:pt idx="38">
                  <c:v>1.9246197986577158</c:v>
                </c:pt>
                <c:pt idx="39">
                  <c:v>1.9905808724832192</c:v>
                </c:pt>
                <c:pt idx="40">
                  <c:v>2.0608620805369102</c:v>
                </c:pt>
                <c:pt idx="41">
                  <c:v>2.1207644295301988</c:v>
                </c:pt>
                <c:pt idx="42">
                  <c:v>2.1692869127516752</c:v>
                </c:pt>
                <c:pt idx="43">
                  <c:v>2.2161234899328832</c:v>
                </c:pt>
                <c:pt idx="44">
                  <c:v>2.2667006711409372</c:v>
                </c:pt>
                <c:pt idx="45">
                  <c:v>2.3149070469798634</c:v>
                </c:pt>
                <c:pt idx="46">
                  <c:v>2.3643251677852324</c:v>
                </c:pt>
                <c:pt idx="47">
                  <c:v>2.4144281879194605</c:v>
                </c:pt>
                <c:pt idx="48">
                  <c:v>2.4568919463087222</c:v>
                </c:pt>
                <c:pt idx="49">
                  <c:v>2.5205875838926146</c:v>
                </c:pt>
                <c:pt idx="50">
                  <c:v>2.5721130872483191</c:v>
                </c:pt>
                <c:pt idx="51">
                  <c:v>2.6226375838926144</c:v>
                </c:pt>
                <c:pt idx="52">
                  <c:v>2.6703697986577151</c:v>
                </c:pt>
                <c:pt idx="53">
                  <c:v>2.7225802013422786</c:v>
                </c:pt>
                <c:pt idx="54">
                  <c:v>2.7707338926174465</c:v>
                </c:pt>
                <c:pt idx="55">
                  <c:v>2.8175704697986546</c:v>
                </c:pt>
                <c:pt idx="56">
                  <c:v>2.8539755033557013</c:v>
                </c:pt>
                <c:pt idx="57">
                  <c:v>2.9039731543624128</c:v>
                </c:pt>
                <c:pt idx="58">
                  <c:v>2.960345637583889</c:v>
                </c:pt>
                <c:pt idx="59">
                  <c:v>3.0155590604026812</c:v>
                </c:pt>
                <c:pt idx="60">
                  <c:v>3.0763043624161037</c:v>
                </c:pt>
                <c:pt idx="61">
                  <c:v>3.1131835570469764</c:v>
                </c:pt>
                <c:pt idx="62">
                  <c:v>3.1667110738254998</c:v>
                </c:pt>
                <c:pt idx="63">
                  <c:v>3.2087533557046943</c:v>
                </c:pt>
                <c:pt idx="64">
                  <c:v>3.2427348993288554</c:v>
                </c:pt>
                <c:pt idx="65">
                  <c:v>3.2775593959731504</c:v>
                </c:pt>
                <c:pt idx="66">
                  <c:v>3.3208134228187882</c:v>
                </c:pt>
                <c:pt idx="67">
                  <c:v>3.3713379194630835</c:v>
                </c:pt>
                <c:pt idx="68">
                  <c:v>3.4292909395973115</c:v>
                </c:pt>
                <c:pt idx="69">
                  <c:v>3.4758114093959693</c:v>
                </c:pt>
                <c:pt idx="70">
                  <c:v>3.5238597315436198</c:v>
                </c:pt>
                <c:pt idx="71">
                  <c:v>3.5803902684563718</c:v>
                </c:pt>
                <c:pt idx="72">
                  <c:v>3.6225906040268416</c:v>
                </c:pt>
                <c:pt idx="73">
                  <c:v>3.678594295302009</c:v>
                </c:pt>
                <c:pt idx="74">
                  <c:v>3.7208999999999959</c:v>
                </c:pt>
                <c:pt idx="75">
                  <c:v>3.7756919463087204</c:v>
                </c:pt>
                <c:pt idx="76">
                  <c:v>3.8207899328859019</c:v>
                </c:pt>
                <c:pt idx="77">
                  <c:v>3.885012416107378</c:v>
                </c:pt>
                <c:pt idx="78">
                  <c:v>3.9459157718120763</c:v>
                </c:pt>
                <c:pt idx="79">
                  <c:v>3.9959661073825457</c:v>
                </c:pt>
                <c:pt idx="80">
                  <c:v>4.0479130872483173</c:v>
                </c:pt>
                <c:pt idx="81">
                  <c:v>4.0921681208053649</c:v>
                </c:pt>
                <c:pt idx="82">
                  <c:v>4.1395315436241562</c:v>
                </c:pt>
                <c:pt idx="83">
                  <c:v>4.1841553691275122</c:v>
                </c:pt>
                <c:pt idx="84">
                  <c:v>4.2367872483221429</c:v>
                </c:pt>
                <c:pt idx="85">
                  <c:v>4.2709795302013367</c:v>
                </c:pt>
                <c:pt idx="86">
                  <c:v>4.3314614093959687</c:v>
                </c:pt>
                <c:pt idx="87">
                  <c:v>4.390994966442948</c:v>
                </c:pt>
                <c:pt idx="88">
                  <c:v>4.4465244966442903</c:v>
                </c:pt>
                <c:pt idx="89">
                  <c:v>4.4884614093959678</c:v>
                </c:pt>
                <c:pt idx="90">
                  <c:v>4.5396708053691226</c:v>
                </c:pt>
                <c:pt idx="91">
                  <c:v>4.5909328859060352</c:v>
                </c:pt>
                <c:pt idx="92">
                  <c:v>4.6347664429530147</c:v>
                </c:pt>
                <c:pt idx="93">
                  <c:v>4.6837630872483169</c:v>
                </c:pt>
                <c:pt idx="94">
                  <c:v>4.7334446308724782</c:v>
                </c:pt>
                <c:pt idx="95">
                  <c:v>4.7906600671140884</c:v>
                </c:pt>
                <c:pt idx="96">
                  <c:v>4.8459788590603967</c:v>
                </c:pt>
                <c:pt idx="97">
                  <c:v>4.9008234899328809</c:v>
                </c:pt>
                <c:pt idx="98">
                  <c:v>4.954772483221471</c:v>
                </c:pt>
                <c:pt idx="99">
                  <c:v>5.0051389261744905</c:v>
                </c:pt>
                <c:pt idx="100">
                  <c:v>5.0524496644295249</c:v>
                </c:pt>
                <c:pt idx="101">
                  <c:v>5.106872818791941</c:v>
                </c:pt>
                <c:pt idx="102">
                  <c:v>5.1556060402684505</c:v>
                </c:pt>
                <c:pt idx="103">
                  <c:v>5.2023372483221424</c:v>
                </c:pt>
                <c:pt idx="104">
                  <c:v>5.2654533557046923</c:v>
                </c:pt>
                <c:pt idx="105">
                  <c:v>5.3252503355704643</c:v>
                </c:pt>
                <c:pt idx="106">
                  <c:v>5.3754060402684507</c:v>
                </c:pt>
                <c:pt idx="107">
                  <c:v>5.422084563758383</c:v>
                </c:pt>
                <c:pt idx="108">
                  <c:v>5.4696587248322084</c:v>
                </c:pt>
                <c:pt idx="109">
                  <c:v>5.5115956375838859</c:v>
                </c:pt>
                <c:pt idx="110">
                  <c:v>5.5562194630872419</c:v>
                </c:pt>
                <c:pt idx="111">
                  <c:v>5.5964177852348929</c:v>
                </c:pt>
                <c:pt idx="112">
                  <c:v>5.6437812080536851</c:v>
                </c:pt>
                <c:pt idx="113">
                  <c:v>5.6993634228187853</c:v>
                </c:pt>
                <c:pt idx="114">
                  <c:v>5.7666942953020062</c:v>
                </c:pt>
                <c:pt idx="115">
                  <c:v>5.812266442953014</c:v>
                </c:pt>
                <c:pt idx="116">
                  <c:v>5.8662154362416041</c:v>
                </c:pt>
                <c:pt idx="117">
                  <c:v>5.9145271812080473</c:v>
                </c:pt>
                <c:pt idx="118">
                  <c:v>5.9553577181207986</c:v>
                </c:pt>
                <c:pt idx="119">
                  <c:v>6.0009298657718055</c:v>
                </c:pt>
                <c:pt idx="120">
                  <c:v>6.0499265100671069</c:v>
                </c:pt>
                <c:pt idx="121">
                  <c:v>6.0980802013422748</c:v>
                </c:pt>
                <c:pt idx="122">
                  <c:v>6.1435469798657651</c:v>
                </c:pt>
                <c:pt idx="123">
                  <c:v>6.2050825503355638</c:v>
                </c:pt>
                <c:pt idx="124">
                  <c:v>6.2661439597315365</c:v>
                </c:pt>
                <c:pt idx="125">
                  <c:v>6.3153513422818719</c:v>
                </c:pt>
                <c:pt idx="126">
                  <c:v>6.3622406040268382</c:v>
                </c:pt>
                <c:pt idx="127">
                  <c:v>6.4107104026845567</c:v>
                </c:pt>
                <c:pt idx="128">
                  <c:v>6.4491174496644224</c:v>
                </c:pt>
                <c:pt idx="129">
                  <c:v>6.4902640939597243</c:v>
                </c:pt>
                <c:pt idx="130">
                  <c:v>6.5324644295301946</c:v>
                </c:pt>
                <c:pt idx="131">
                  <c:v>6.5824620805369056</c:v>
                </c:pt>
                <c:pt idx="132">
                  <c:v>6.635673489932878</c:v>
                </c:pt>
                <c:pt idx="133">
                  <c:v>6.6946802013422744</c:v>
                </c:pt>
                <c:pt idx="134">
                  <c:v>6.7585338926174412</c:v>
                </c:pt>
                <c:pt idx="135">
                  <c:v>6.8008922818791868</c:v>
                </c:pt>
                <c:pt idx="136">
                  <c:v>6.85083724832214</c:v>
                </c:pt>
                <c:pt idx="137">
                  <c:v>6.8947761744966369</c:v>
                </c:pt>
                <c:pt idx="138">
                  <c:v>6.9451953020134143</c:v>
                </c:pt>
                <c:pt idx="139">
                  <c:v>6.9724332214765017</c:v>
                </c:pt>
                <c:pt idx="140">
                  <c:v>7.0173204697986495</c:v>
                </c:pt>
                <c:pt idx="141">
                  <c:v>7.0670546979865696</c:v>
                </c:pt>
                <c:pt idx="142">
                  <c:v>7.1262194630872404</c:v>
                </c:pt>
                <c:pt idx="143">
                  <c:v>7.1801157718120718</c:v>
                </c:pt>
                <c:pt idx="144">
                  <c:v>7.2371204697986489</c:v>
                </c:pt>
                <c:pt idx="145">
                  <c:v>7.2797422818791855</c:v>
                </c:pt>
                <c:pt idx="146">
                  <c:v>7.3257359060402605</c:v>
                </c:pt>
                <c:pt idx="147">
                  <c:v>7.3735734899328769</c:v>
                </c:pt>
                <c:pt idx="148">
                  <c:v>7.4213583892617372</c:v>
                </c:pt>
                <c:pt idx="149">
                  <c:v>7.4667724832214679</c:v>
                </c:pt>
                <c:pt idx="150">
                  <c:v>7.5034936241610657</c:v>
                </c:pt>
                <c:pt idx="151">
                  <c:v>7.5469057046979788</c:v>
                </c:pt>
                <c:pt idx="152">
                  <c:v>7.6054909395973072</c:v>
                </c:pt>
                <c:pt idx="153">
                  <c:v>7.6704510067114011</c:v>
                </c:pt>
                <c:pt idx="154">
                  <c:v>7.7279825503355619</c:v>
                </c:pt>
                <c:pt idx="155">
                  <c:v>7.7755567114093864</c:v>
                </c:pt>
                <c:pt idx="156">
                  <c:v>7.8185999999999911</c:v>
                </c:pt>
                <c:pt idx="157">
                  <c:v>7.862538926174488</c:v>
                </c:pt>
                <c:pt idx="158">
                  <c:v>7.9035275167785137</c:v>
                </c:pt>
                <c:pt idx="159">
                  <c:v>7.9506275167785141</c:v>
                </c:pt>
                <c:pt idx="160">
                  <c:v>7.9947244966442872</c:v>
                </c:pt>
                <c:pt idx="161">
                  <c:v>8.0426147651006623</c:v>
                </c:pt>
                <c:pt idx="162">
                  <c:v>8.1041503355704609</c:v>
                </c:pt>
                <c:pt idx="163">
                  <c:v>8.1631570469798564</c:v>
                </c:pt>
                <c:pt idx="164">
                  <c:v>8.2116795302013337</c:v>
                </c:pt>
                <c:pt idx="165">
                  <c:v>8.2625201342281791</c:v>
                </c:pt>
                <c:pt idx="166">
                  <c:v>8.309988926174487</c:v>
                </c:pt>
                <c:pt idx="167">
                  <c:v>8.3559825503355611</c:v>
                </c:pt>
                <c:pt idx="168">
                  <c:v>8.3937573825503264</c:v>
                </c:pt>
                <c:pt idx="169">
                  <c:v>8.4389607382550249</c:v>
                </c:pt>
                <c:pt idx="170">
                  <c:v>8.4752077181207959</c:v>
                </c:pt>
                <c:pt idx="171">
                  <c:v>8.533371476510057</c:v>
                </c:pt>
                <c:pt idx="172">
                  <c:v>8.5806822147650905</c:v>
                </c:pt>
                <c:pt idx="173">
                  <c:v>8.6365278523489835</c:v>
                </c:pt>
                <c:pt idx="174">
                  <c:v>8.6892124161073721</c:v>
                </c:pt>
                <c:pt idx="175">
                  <c:v>8.7381036912751586</c:v>
                </c:pt>
                <c:pt idx="176">
                  <c:v>8.7766687919462996</c:v>
                </c:pt>
                <c:pt idx="177">
                  <c:v>8.8320402684563657</c:v>
                </c:pt>
                <c:pt idx="178">
                  <c:v>8.8626499999999897</c:v>
                </c:pt>
                <c:pt idx="179">
                  <c:v>8.9119100671140838</c:v>
                </c:pt>
                <c:pt idx="180">
                  <c:v>8.9559016778523404</c:v>
                </c:pt>
                <c:pt idx="181">
                  <c:v>8.9987869127516689</c:v>
                </c:pt>
                <c:pt idx="182">
                  <c:v>9.0531573825503244</c:v>
                </c:pt>
                <c:pt idx="183">
                  <c:v>9.1054731543624072</c:v>
                </c:pt>
                <c:pt idx="184">
                  <c:v>9.158842617449654</c:v>
                </c:pt>
                <c:pt idx="185">
                  <c:v>9.2066275167785125</c:v>
                </c:pt>
                <c:pt idx="186">
                  <c:v>9.2524630872483122</c:v>
                </c:pt>
                <c:pt idx="187">
                  <c:v>9.2871822147650906</c:v>
                </c:pt>
                <c:pt idx="188">
                  <c:v>9.331964093959721</c:v>
                </c:pt>
                <c:pt idx="189">
                  <c:v>9.3771147651006608</c:v>
                </c:pt>
                <c:pt idx="190">
                  <c:v>9.424004026845628</c:v>
                </c:pt>
                <c:pt idx="191">
                  <c:v>9.4642023489932789</c:v>
                </c:pt>
                <c:pt idx="192">
                  <c:v>9.5197318791946213</c:v>
                </c:pt>
                <c:pt idx="193">
                  <c:v>9.5580862416107273</c:v>
                </c:pt>
                <c:pt idx="194">
                  <c:v>9.6244161073825403</c:v>
                </c:pt>
                <c:pt idx="195">
                  <c:v>9.6758362416107282</c:v>
                </c:pt>
                <c:pt idx="196">
                  <c:v>9.7170355704697879</c:v>
                </c:pt>
                <c:pt idx="197">
                  <c:v>9.750859060402675</c:v>
                </c:pt>
                <c:pt idx="198">
                  <c:v>9.7982224832214655</c:v>
                </c:pt>
                <c:pt idx="199">
                  <c:v>9.8422140939597202</c:v>
                </c:pt>
                <c:pt idx="200">
                  <c:v>9.8945298657717995</c:v>
                </c:pt>
                <c:pt idx="201">
                  <c:v>9.9313563758389147</c:v>
                </c:pt>
                <c:pt idx="202">
                  <c:v>9.9956315436241496</c:v>
                </c:pt>
                <c:pt idx="203">
                  <c:v>10.048474161073814</c:v>
                </c:pt>
                <c:pt idx="204">
                  <c:v>10.106321812080525</c:v>
                </c:pt>
                <c:pt idx="205">
                  <c:v>10.142779530201331</c:v>
                </c:pt>
                <c:pt idx="206">
                  <c:v>10.186402348993278</c:v>
                </c:pt>
                <c:pt idx="207">
                  <c:v>10.226337248322135</c:v>
                </c:pt>
                <c:pt idx="208">
                  <c:v>10.278126174496633</c:v>
                </c:pt>
                <c:pt idx="209">
                  <c:v>10.318324496644284</c:v>
                </c:pt>
                <c:pt idx="210">
                  <c:v>10.36747919463086</c:v>
                </c:pt>
                <c:pt idx="211">
                  <c:v>10.407993624161062</c:v>
                </c:pt>
                <c:pt idx="212">
                  <c:v>10.469318456375827</c:v>
                </c:pt>
                <c:pt idx="213">
                  <c:v>10.520580536912739</c:v>
                </c:pt>
                <c:pt idx="214">
                  <c:v>10.585698657718108</c:v>
                </c:pt>
                <c:pt idx="215">
                  <c:v>10.625106711409384</c:v>
                </c:pt>
                <c:pt idx="216">
                  <c:v>10.664567449664418</c:v>
                </c:pt>
                <c:pt idx="217">
                  <c:v>10.69818020134227</c:v>
                </c:pt>
                <c:pt idx="218">
                  <c:v>10.742171812080525</c:v>
                </c:pt>
                <c:pt idx="219">
                  <c:v>10.794961744966431</c:v>
                </c:pt>
                <c:pt idx="220">
                  <c:v>10.840639261744954</c:v>
                </c:pt>
                <c:pt idx="221">
                  <c:v>10.88758120805368</c:v>
                </c:pt>
                <c:pt idx="222">
                  <c:v>10.953173489932874</c:v>
                </c:pt>
                <c:pt idx="223">
                  <c:v>11.014919798657706</c:v>
                </c:pt>
                <c:pt idx="224">
                  <c:v>11.065602348993275</c:v>
                </c:pt>
                <c:pt idx="225">
                  <c:v>11.113071140939585</c:v>
                </c:pt>
                <c:pt idx="226">
                  <c:v>11.157905704697974</c:v>
                </c:pt>
                <c:pt idx="227">
                  <c:v>11.201001677852336</c:v>
                </c:pt>
                <c:pt idx="228">
                  <c:v>11.249049999999986</c:v>
                </c:pt>
                <c:pt idx="229">
                  <c:v>11.283505704697973</c:v>
                </c:pt>
                <c:pt idx="230">
                  <c:v>11.328551006711397</c:v>
                </c:pt>
                <c:pt idx="231">
                  <c:v>11.387136241610726</c:v>
                </c:pt>
                <c:pt idx="232">
                  <c:v>11.438451006711396</c:v>
                </c:pt>
                <c:pt idx="233">
                  <c:v>11.502884228187908</c:v>
                </c:pt>
                <c:pt idx="234">
                  <c:v>11.546770469798645</c:v>
                </c:pt>
                <c:pt idx="235">
                  <c:v>11.596452013422805</c:v>
                </c:pt>
                <c:pt idx="236">
                  <c:v>11.633699999999987</c:v>
                </c:pt>
                <c:pt idx="237">
                  <c:v>11.68891342281878</c:v>
                </c:pt>
                <c:pt idx="238">
                  <c:v>11.716572818791933</c:v>
                </c:pt>
                <c:pt idx="239">
                  <c:v>11.75787751677851</c:v>
                </c:pt>
                <c:pt idx="240">
                  <c:v>11.803344295302001</c:v>
                </c:pt>
                <c:pt idx="241">
                  <c:v>11.87104395973153</c:v>
                </c:pt>
                <c:pt idx="242">
                  <c:v>11.917406375838913</c:v>
                </c:pt>
                <c:pt idx="243">
                  <c:v>11.97867852348992</c:v>
                </c:pt>
                <c:pt idx="244">
                  <c:v>12.027938590604013</c:v>
                </c:pt>
                <c:pt idx="245">
                  <c:v>12.072088255033544</c:v>
                </c:pt>
                <c:pt idx="246">
                  <c:v>12.117238926174483</c:v>
                </c:pt>
                <c:pt idx="247">
                  <c:v>12.163021812080524</c:v>
                </c:pt>
                <c:pt idx="248">
                  <c:v>12.206749999999985</c:v>
                </c:pt>
                <c:pt idx="249">
                  <c:v>12.253533892617435</c:v>
                </c:pt>
                <c:pt idx="250">
                  <c:v>12.300686577181194</c:v>
                </c:pt>
                <c:pt idx="251">
                  <c:v>12.36785939597314</c:v>
                </c:pt>
                <c:pt idx="252">
                  <c:v>12.418489261744952</c:v>
                </c:pt>
                <c:pt idx="253">
                  <c:v>12.473860738255018</c:v>
                </c:pt>
                <c:pt idx="254">
                  <c:v>12.526176510067101</c:v>
                </c:pt>
                <c:pt idx="255">
                  <c:v>12.571801342281864</c:v>
                </c:pt>
                <c:pt idx="256">
                  <c:v>12.623590268456361</c:v>
                </c:pt>
                <c:pt idx="257">
                  <c:v>12.667581879194618</c:v>
                </c:pt>
                <c:pt idx="258">
                  <c:v>12.712153020134215</c:v>
                </c:pt>
                <c:pt idx="259">
                  <c:v>12.752614765100658</c:v>
                </c:pt>
                <c:pt idx="260">
                  <c:v>12.809882885906026</c:v>
                </c:pt>
                <c:pt idx="261">
                  <c:v>12.856508724832199</c:v>
                </c:pt>
                <c:pt idx="262">
                  <c:v>12.909562080536897</c:v>
                </c:pt>
                <c:pt idx="263">
                  <c:v>12.962720805369113</c:v>
                </c:pt>
                <c:pt idx="264">
                  <c:v>13.014562416107367</c:v>
                </c:pt>
                <c:pt idx="265">
                  <c:v>13.060029194630857</c:v>
                </c:pt>
                <c:pt idx="266">
                  <c:v>13.110184899328845</c:v>
                </c:pt>
                <c:pt idx="267">
                  <c:v>13.160867449664416</c:v>
                </c:pt>
                <c:pt idx="268">
                  <c:v>13.206650335570455</c:v>
                </c:pt>
                <c:pt idx="269">
                  <c:v>13.26044127516777</c:v>
                </c:pt>
                <c:pt idx="270">
                  <c:v>13.314653691275153</c:v>
                </c:pt>
                <c:pt idx="271">
                  <c:v>13.370815436241596</c:v>
                </c:pt>
                <c:pt idx="272">
                  <c:v>13.42265704697985</c:v>
                </c:pt>
                <c:pt idx="273">
                  <c:v>13.479767114093944</c:v>
                </c:pt>
                <c:pt idx="274">
                  <c:v>13.527446644295285</c:v>
                </c:pt>
                <c:pt idx="275">
                  <c:v>13.578708724832198</c:v>
                </c:pt>
                <c:pt idx="276">
                  <c:v>13.617168456375824</c:v>
                </c:pt>
                <c:pt idx="277">
                  <c:v>13.668272483221459</c:v>
                </c:pt>
                <c:pt idx="278">
                  <c:v>13.724855704697971</c:v>
                </c:pt>
                <c:pt idx="279">
                  <c:v>13.775274832214748</c:v>
                </c:pt>
                <c:pt idx="280">
                  <c:v>13.824482214765085</c:v>
                </c:pt>
                <c:pt idx="281">
                  <c:v>13.881170805369111</c:v>
                </c:pt>
                <c:pt idx="282">
                  <c:v>13.938070134228173</c:v>
                </c:pt>
                <c:pt idx="283">
                  <c:v>13.975686912751662</c:v>
                </c:pt>
                <c:pt idx="284">
                  <c:v>14.025368456375823</c:v>
                </c:pt>
                <c:pt idx="285">
                  <c:v>14.072626510067098</c:v>
                </c:pt>
                <c:pt idx="286">
                  <c:v>14.129894630872466</c:v>
                </c:pt>
                <c:pt idx="287">
                  <c:v>14.169039261744949</c:v>
                </c:pt>
                <c:pt idx="288">
                  <c:v>14.225201006711394</c:v>
                </c:pt>
                <c:pt idx="289">
                  <c:v>14.27240637583891</c:v>
                </c:pt>
                <c:pt idx="290">
                  <c:v>14.328989597315418</c:v>
                </c:pt>
                <c:pt idx="291">
                  <c:v>14.385045973154346</c:v>
                </c:pt>
                <c:pt idx="292">
                  <c:v>14.430776174496627</c:v>
                </c:pt>
                <c:pt idx="293">
                  <c:v>14.484198322147634</c:v>
                </c:pt>
                <c:pt idx="294">
                  <c:v>14.521288255033541</c:v>
                </c:pt>
                <c:pt idx="295">
                  <c:v>14.573445973154348</c:v>
                </c:pt>
                <c:pt idx="296">
                  <c:v>14.604635234899312</c:v>
                </c:pt>
                <c:pt idx="297">
                  <c:v>14.665433221476494</c:v>
                </c:pt>
                <c:pt idx="298">
                  <c:v>14.720646644295286</c:v>
                </c:pt>
                <c:pt idx="299">
                  <c:v>14.779179194630855</c:v>
                </c:pt>
                <c:pt idx="300">
                  <c:v>14.840451342281863</c:v>
                </c:pt>
                <c:pt idx="301">
                  <c:v>14.882862416107367</c:v>
                </c:pt>
                <c:pt idx="302">
                  <c:v>14.933597651006693</c:v>
                </c:pt>
                <c:pt idx="303">
                  <c:v>14.968264093959714</c:v>
                </c:pt>
                <c:pt idx="304">
                  <c:v>15.01678657718119</c:v>
                </c:pt>
                <c:pt idx="305">
                  <c:v>15.053929194630857</c:v>
                </c:pt>
                <c:pt idx="306">
                  <c:v>15.114094966442938</c:v>
                </c:pt>
                <c:pt idx="307">
                  <c:v>15.16730637583891</c:v>
                </c:pt>
                <c:pt idx="308">
                  <c:v>15.248809395973137</c:v>
                </c:pt>
                <c:pt idx="309">
                  <c:v>15.292642953020115</c:v>
                </c:pt>
                <c:pt idx="310">
                  <c:v>15.345064093959714</c:v>
                </c:pt>
                <c:pt idx="311">
                  <c:v>15.390372818791928</c:v>
                </c:pt>
                <c:pt idx="312">
                  <c:v>15.438947986577165</c:v>
                </c:pt>
                <c:pt idx="313">
                  <c:v>15.476090604026828</c:v>
                </c:pt>
                <c:pt idx="314">
                  <c:v>15.528564429530183</c:v>
                </c:pt>
                <c:pt idx="315">
                  <c:v>15.5672875838926</c:v>
                </c:pt>
                <c:pt idx="316">
                  <c:v>15.610278187919446</c:v>
                </c:pt>
                <c:pt idx="317">
                  <c:v>15.672814765100652</c:v>
                </c:pt>
                <c:pt idx="318">
                  <c:v>15.716859060402667</c:v>
                </c:pt>
                <c:pt idx="319">
                  <c:v>15.780238590604011</c:v>
                </c:pt>
                <c:pt idx="320">
                  <c:v>15.815379194630854</c:v>
                </c:pt>
                <c:pt idx="321">
                  <c:v>15.876809395973137</c:v>
                </c:pt>
                <c:pt idx="322">
                  <c:v>15.918957046979848</c:v>
                </c:pt>
                <c:pt idx="323">
                  <c:v>15.967848322147633</c:v>
                </c:pt>
                <c:pt idx="324">
                  <c:v>16.002514765100653</c:v>
                </c:pt>
                <c:pt idx="325">
                  <c:v>16.059150671140923</c:v>
                </c:pt>
                <c:pt idx="326">
                  <c:v>16.097557718120786</c:v>
                </c:pt>
                <c:pt idx="327">
                  <c:v>16.167628187919444</c:v>
                </c:pt>
                <c:pt idx="328">
                  <c:v>16.215571140939581</c:v>
                </c:pt>
                <c:pt idx="329">
                  <c:v>16.266991275167769</c:v>
                </c:pt>
                <c:pt idx="330">
                  <c:v>16.315408389261727</c:v>
                </c:pt>
                <c:pt idx="331">
                  <c:v>16.365353355704681</c:v>
                </c:pt>
                <c:pt idx="332">
                  <c:v>16.409819127516762</c:v>
                </c:pt>
                <c:pt idx="333">
                  <c:v>16.45849966442951</c:v>
                </c:pt>
                <c:pt idx="334">
                  <c:v>16.498118456375821</c:v>
                </c:pt>
                <c:pt idx="335">
                  <c:v>16.541425167785217</c:v>
                </c:pt>
                <c:pt idx="336">
                  <c:v>16.598113758389243</c:v>
                </c:pt>
                <c:pt idx="337">
                  <c:v>16.647057718120788</c:v>
                </c:pt>
                <c:pt idx="338">
                  <c:v>16.70811912751676</c:v>
                </c:pt>
                <c:pt idx="339">
                  <c:v>16.747211073825486</c:v>
                </c:pt>
                <c:pt idx="340">
                  <c:v>16.811222818791926</c:v>
                </c:pt>
                <c:pt idx="341">
                  <c:v>16.851737248322127</c:v>
                </c:pt>
                <c:pt idx="342">
                  <c:v>16.897730872483201</c:v>
                </c:pt>
                <c:pt idx="343">
                  <c:v>16.9423020134228</c:v>
                </c:pt>
                <c:pt idx="344">
                  <c:v>16.988190268456357</c:v>
                </c:pt>
                <c:pt idx="345">
                  <c:v>17.028862751677835</c:v>
                </c:pt>
                <c:pt idx="346">
                  <c:v>17.091241275167764</c:v>
                </c:pt>
                <c:pt idx="347">
                  <c:v>17.137498322147632</c:v>
                </c:pt>
                <c:pt idx="348">
                  <c:v>17.187759395973135</c:v>
                </c:pt>
                <c:pt idx="349">
                  <c:v>17.233120805369108</c:v>
                </c:pt>
                <c:pt idx="350">
                  <c:v>17.29160067114092</c:v>
                </c:pt>
                <c:pt idx="351">
                  <c:v>17.32726812080535</c:v>
                </c:pt>
                <c:pt idx="352">
                  <c:v>17.383693288590585</c:v>
                </c:pt>
                <c:pt idx="353">
                  <c:v>17.419466107382529</c:v>
                </c:pt>
                <c:pt idx="354">
                  <c:v>17.471518456375819</c:v>
                </c:pt>
                <c:pt idx="355">
                  <c:v>17.511874832214747</c:v>
                </c:pt>
                <c:pt idx="356">
                  <c:v>17.581945302013402</c:v>
                </c:pt>
                <c:pt idx="357">
                  <c:v>17.625936912751659</c:v>
                </c:pt>
                <c:pt idx="358">
                  <c:v>17.689421812080518</c:v>
                </c:pt>
                <c:pt idx="359">
                  <c:v>17.729304026845615</c:v>
                </c:pt>
                <c:pt idx="360">
                  <c:v>17.783516442953001</c:v>
                </c:pt>
                <c:pt idx="361">
                  <c:v>17.8174453020134</c:v>
                </c:pt>
                <c:pt idx="362">
                  <c:v>17.861594966442933</c:v>
                </c:pt>
                <c:pt idx="363">
                  <c:v>17.906324161073805</c:v>
                </c:pt>
                <c:pt idx="364">
                  <c:v>17.959377516778503</c:v>
                </c:pt>
                <c:pt idx="365">
                  <c:v>18.015802684563738</c:v>
                </c:pt>
                <c:pt idx="366">
                  <c:v>18.07470402684562</c:v>
                </c:pt>
                <c:pt idx="367">
                  <c:v>18.124701677852329</c:v>
                </c:pt>
                <c:pt idx="368">
                  <c:v>18.177596979865751</c:v>
                </c:pt>
                <c:pt idx="369">
                  <c:v>18.216320134228166</c:v>
                </c:pt>
                <c:pt idx="370">
                  <c:v>18.268056375838906</c:v>
                </c:pt>
                <c:pt idx="371">
                  <c:v>18.308781543624139</c:v>
                </c:pt>
                <c:pt idx="372">
                  <c:v>18.351508724832193</c:v>
                </c:pt>
                <c:pt idx="373">
                  <c:v>18.385911744966421</c:v>
                </c:pt>
                <c:pt idx="374">
                  <c:v>18.439544630872465</c:v>
                </c:pt>
                <c:pt idx="375">
                  <c:v>18.498604026845616</c:v>
                </c:pt>
                <c:pt idx="376">
                  <c:v>18.549128523489912</c:v>
                </c:pt>
                <c:pt idx="377">
                  <c:v>18.598704697986555</c:v>
                </c:pt>
                <c:pt idx="378">
                  <c:v>18.647437919463066</c:v>
                </c:pt>
                <c:pt idx="379">
                  <c:v>18.698278523489915</c:v>
                </c:pt>
                <c:pt idx="380">
                  <c:v>18.741954026845615</c:v>
                </c:pt>
                <c:pt idx="381">
                  <c:v>18.793058053691254</c:v>
                </c:pt>
                <c:pt idx="382">
                  <c:v>18.841791275167765</c:v>
                </c:pt>
                <c:pt idx="383">
                  <c:v>18.880830536912729</c:v>
                </c:pt>
                <c:pt idx="384">
                  <c:v>18.923505033557024</c:v>
                </c:pt>
                <c:pt idx="385">
                  <c:v>18.993048657718099</c:v>
                </c:pt>
                <c:pt idx="386">
                  <c:v>19.04568053691273</c:v>
                </c:pt>
                <c:pt idx="387">
                  <c:v>19.107584899328835</c:v>
                </c:pt>
                <c:pt idx="388">
                  <c:v>19.13761510067112</c:v>
                </c:pt>
                <c:pt idx="389">
                  <c:v>19.185768791946288</c:v>
                </c:pt>
                <c:pt idx="390">
                  <c:v>19.233448322147627</c:v>
                </c:pt>
                <c:pt idx="391">
                  <c:v>19.277650671140918</c:v>
                </c:pt>
                <c:pt idx="392">
                  <c:v>19.320167114093937</c:v>
                </c:pt>
                <c:pt idx="393">
                  <c:v>19.3638953020134</c:v>
                </c:pt>
                <c:pt idx="394">
                  <c:v>19.403092617449644</c:v>
                </c:pt>
                <c:pt idx="395">
                  <c:v>19.461361744966421</c:v>
                </c:pt>
                <c:pt idx="396">
                  <c:v>19.524267114093938</c:v>
                </c:pt>
                <c:pt idx="397">
                  <c:v>19.588963758389237</c:v>
                </c:pt>
                <c:pt idx="398">
                  <c:v>19.626264429530178</c:v>
                </c:pt>
                <c:pt idx="399">
                  <c:v>19.671994630872462</c:v>
                </c:pt>
                <c:pt idx="400">
                  <c:v>19.719568791946287</c:v>
                </c:pt>
                <c:pt idx="401">
                  <c:v>19.761558389261722</c:v>
                </c:pt>
                <c:pt idx="402">
                  <c:v>19.801862080536893</c:v>
                </c:pt>
                <c:pt idx="403">
                  <c:v>19.852808053691252</c:v>
                </c:pt>
                <c:pt idx="404">
                  <c:v>19.899275838926155</c:v>
                </c:pt>
                <c:pt idx="405">
                  <c:v>19.95622785234897</c:v>
                </c:pt>
                <c:pt idx="406">
                  <c:v>20.013127181208031</c:v>
                </c:pt>
                <c:pt idx="407">
                  <c:v>20.068814765100647</c:v>
                </c:pt>
                <c:pt idx="408">
                  <c:v>20.108802348993265</c:v>
                </c:pt>
                <c:pt idx="409">
                  <c:v>20.170390604026821</c:v>
                </c:pt>
                <c:pt idx="410">
                  <c:v>20.207427852348971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672576"/>
        <c:axId val="113674880"/>
      </c:scatterChart>
      <c:valAx>
        <c:axId val="113672576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Time(s)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3674880"/>
        <c:crosses val="autoZero"/>
        <c:crossBetween val="midCat"/>
      </c:valAx>
      <c:valAx>
        <c:axId val="113674880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36725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5</a:t>
            </a:r>
            <a:r>
              <a:rPr lang="en-US" dirty="0" smtClean="0"/>
              <a:t>ml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28575">
              <a:solidFill>
                <a:schemeClr val="accent6"/>
              </a:solidFill>
            </a:ln>
          </c:spPr>
          <c:marker>
            <c:symbol val="diamond"/>
            <c:size val="4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Plan1!$A$2:$A$443</c:f>
              <c:numCache>
                <c:formatCode>0.000</c:formatCode>
                <c:ptCount val="442"/>
                <c:pt idx="0">
                  <c:v>0</c:v>
                </c:pt>
                <c:pt idx="1">
                  <c:v>3.3999999999999808E-2</c:v>
                </c:pt>
                <c:pt idx="2">
                  <c:v>6.7000000000000171E-2</c:v>
                </c:pt>
                <c:pt idx="3">
                  <c:v>0.10099999999999998</c:v>
                </c:pt>
                <c:pt idx="4">
                  <c:v>0.13399999999999945</c:v>
                </c:pt>
                <c:pt idx="5">
                  <c:v>0.16699999999999982</c:v>
                </c:pt>
                <c:pt idx="6">
                  <c:v>0.20099999999999962</c:v>
                </c:pt>
                <c:pt idx="7">
                  <c:v>0.23399999999999999</c:v>
                </c:pt>
                <c:pt idx="8">
                  <c:v>0.26699999999999946</c:v>
                </c:pt>
                <c:pt idx="9">
                  <c:v>0.30100000000000016</c:v>
                </c:pt>
                <c:pt idx="10">
                  <c:v>0.33399999999999963</c:v>
                </c:pt>
                <c:pt idx="11">
                  <c:v>0.36699999999999999</c:v>
                </c:pt>
                <c:pt idx="12">
                  <c:v>0.4009999999999998</c:v>
                </c:pt>
                <c:pt idx="13">
                  <c:v>0.43400000000000016</c:v>
                </c:pt>
                <c:pt idx="14">
                  <c:v>0.46799999999999997</c:v>
                </c:pt>
                <c:pt idx="15">
                  <c:v>0.50099999999999945</c:v>
                </c:pt>
                <c:pt idx="16">
                  <c:v>0.53399999999999981</c:v>
                </c:pt>
                <c:pt idx="17">
                  <c:v>0.56799999999999962</c:v>
                </c:pt>
                <c:pt idx="18">
                  <c:v>0.60099999999999998</c:v>
                </c:pt>
                <c:pt idx="19">
                  <c:v>0.63399999999999945</c:v>
                </c:pt>
                <c:pt idx="20">
                  <c:v>0.66800000000000015</c:v>
                </c:pt>
                <c:pt idx="21">
                  <c:v>0.70099999999999962</c:v>
                </c:pt>
                <c:pt idx="22">
                  <c:v>0.73499999999999943</c:v>
                </c:pt>
                <c:pt idx="23">
                  <c:v>0.76799999999999979</c:v>
                </c:pt>
                <c:pt idx="24">
                  <c:v>0.80100000000000016</c:v>
                </c:pt>
                <c:pt idx="25">
                  <c:v>0.83499999999999996</c:v>
                </c:pt>
                <c:pt idx="26">
                  <c:v>0.86799999999999944</c:v>
                </c:pt>
                <c:pt idx="27">
                  <c:v>0.9009999999999998</c:v>
                </c:pt>
                <c:pt idx="28">
                  <c:v>0.93499999999999961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1.0350000000000001</c:v>
                </c:pt>
                <c:pt idx="32">
                  <c:v>1.0679999999999996</c:v>
                </c:pt>
                <c:pt idx="33">
                  <c:v>1.1019999999999994</c:v>
                </c:pt>
                <c:pt idx="34">
                  <c:v>1.1349999999999998</c:v>
                </c:pt>
                <c:pt idx="35">
                  <c:v>1.1680000000000001</c:v>
                </c:pt>
                <c:pt idx="36">
                  <c:v>1.202</c:v>
                </c:pt>
                <c:pt idx="37">
                  <c:v>1.2349999999999994</c:v>
                </c:pt>
                <c:pt idx="38">
                  <c:v>1.2679999999999998</c:v>
                </c:pt>
                <c:pt idx="39">
                  <c:v>1.3019999999999996</c:v>
                </c:pt>
                <c:pt idx="40">
                  <c:v>1.335</c:v>
                </c:pt>
                <c:pt idx="41">
                  <c:v>1.3689999999999998</c:v>
                </c:pt>
                <c:pt idx="42">
                  <c:v>1.4020000000000001</c:v>
                </c:pt>
                <c:pt idx="43">
                  <c:v>1.4349999999999996</c:v>
                </c:pt>
                <c:pt idx="44">
                  <c:v>1.4689999999999994</c:v>
                </c:pt>
                <c:pt idx="45">
                  <c:v>1.5019999999999998</c:v>
                </c:pt>
                <c:pt idx="46">
                  <c:v>1.5350000000000001</c:v>
                </c:pt>
                <c:pt idx="47">
                  <c:v>1.569</c:v>
                </c:pt>
                <c:pt idx="48">
                  <c:v>1.6019999999999994</c:v>
                </c:pt>
                <c:pt idx="49">
                  <c:v>1.6349999999999998</c:v>
                </c:pt>
                <c:pt idx="50">
                  <c:v>1.6689999999999996</c:v>
                </c:pt>
                <c:pt idx="51">
                  <c:v>1.702</c:v>
                </c:pt>
                <c:pt idx="52">
                  <c:v>1.7359999999999998</c:v>
                </c:pt>
                <c:pt idx="53">
                  <c:v>1.7690000000000001</c:v>
                </c:pt>
                <c:pt idx="54">
                  <c:v>1.8019999999999996</c:v>
                </c:pt>
                <c:pt idx="55">
                  <c:v>1.8359999999999994</c:v>
                </c:pt>
                <c:pt idx="56">
                  <c:v>1.8689999999999989</c:v>
                </c:pt>
                <c:pt idx="57">
                  <c:v>1.9020000000000001</c:v>
                </c:pt>
                <c:pt idx="58">
                  <c:v>1.9359999999999991</c:v>
                </c:pt>
                <c:pt idx="59">
                  <c:v>1.9690000000000003</c:v>
                </c:pt>
                <c:pt idx="60">
                  <c:v>2.0019999999999998</c:v>
                </c:pt>
                <c:pt idx="61">
                  <c:v>2.0360000000000005</c:v>
                </c:pt>
                <c:pt idx="62">
                  <c:v>2.069</c:v>
                </c:pt>
                <c:pt idx="63">
                  <c:v>2.1030000000000006</c:v>
                </c:pt>
                <c:pt idx="64">
                  <c:v>2.1360000000000001</c:v>
                </c:pt>
                <c:pt idx="65">
                  <c:v>2.1689999999999996</c:v>
                </c:pt>
                <c:pt idx="66">
                  <c:v>2.2030000000000003</c:v>
                </c:pt>
                <c:pt idx="67">
                  <c:v>2.2359999999999998</c:v>
                </c:pt>
                <c:pt idx="68">
                  <c:v>2.2689999999999992</c:v>
                </c:pt>
                <c:pt idx="69">
                  <c:v>2.3029999999999999</c:v>
                </c:pt>
                <c:pt idx="70">
                  <c:v>2.3359999999999994</c:v>
                </c:pt>
                <c:pt idx="71">
                  <c:v>2.3689999999999989</c:v>
                </c:pt>
                <c:pt idx="72">
                  <c:v>2.4029999999999996</c:v>
                </c:pt>
                <c:pt idx="73">
                  <c:v>2.4359999999999991</c:v>
                </c:pt>
                <c:pt idx="74">
                  <c:v>2.4699999999999998</c:v>
                </c:pt>
                <c:pt idx="75">
                  <c:v>2.5029999999999992</c:v>
                </c:pt>
                <c:pt idx="76">
                  <c:v>2.5360000000000005</c:v>
                </c:pt>
                <c:pt idx="77">
                  <c:v>2.5699999999999994</c:v>
                </c:pt>
                <c:pt idx="78">
                  <c:v>2.6030000000000006</c:v>
                </c:pt>
                <c:pt idx="79">
                  <c:v>2.6360000000000001</c:v>
                </c:pt>
                <c:pt idx="80">
                  <c:v>2.669999999999999</c:v>
                </c:pt>
                <c:pt idx="81">
                  <c:v>2.7030000000000003</c:v>
                </c:pt>
                <c:pt idx="82">
                  <c:v>2.7369999999999992</c:v>
                </c:pt>
                <c:pt idx="83">
                  <c:v>2.7700000000000005</c:v>
                </c:pt>
                <c:pt idx="84">
                  <c:v>2.8029999999999999</c:v>
                </c:pt>
                <c:pt idx="85">
                  <c:v>2.8370000000000006</c:v>
                </c:pt>
                <c:pt idx="86">
                  <c:v>2.87</c:v>
                </c:pt>
                <c:pt idx="87">
                  <c:v>2.9029999999999996</c:v>
                </c:pt>
                <c:pt idx="88">
                  <c:v>2.9370000000000003</c:v>
                </c:pt>
                <c:pt idx="89">
                  <c:v>2.9699999999999998</c:v>
                </c:pt>
                <c:pt idx="90">
                  <c:v>3.0029999999999992</c:v>
                </c:pt>
                <c:pt idx="91">
                  <c:v>3.0369999999999999</c:v>
                </c:pt>
                <c:pt idx="92">
                  <c:v>3.0699999999999994</c:v>
                </c:pt>
                <c:pt idx="93">
                  <c:v>3.1040000000000001</c:v>
                </c:pt>
                <c:pt idx="94">
                  <c:v>3.1369999999999996</c:v>
                </c:pt>
                <c:pt idx="95">
                  <c:v>3.169999999999999</c:v>
                </c:pt>
                <c:pt idx="96">
                  <c:v>3.2039999999999997</c:v>
                </c:pt>
                <c:pt idx="97">
                  <c:v>3.2369999999999992</c:v>
                </c:pt>
                <c:pt idx="98">
                  <c:v>3.2700000000000005</c:v>
                </c:pt>
                <c:pt idx="99">
                  <c:v>3.3039999999999994</c:v>
                </c:pt>
                <c:pt idx="100">
                  <c:v>3.3370000000000006</c:v>
                </c:pt>
                <c:pt idx="101">
                  <c:v>3.3709999999999996</c:v>
                </c:pt>
                <c:pt idx="102">
                  <c:v>3.403999999999999</c:v>
                </c:pt>
                <c:pt idx="103">
                  <c:v>3.4370000000000003</c:v>
                </c:pt>
                <c:pt idx="104">
                  <c:v>3.4709999999999992</c:v>
                </c:pt>
                <c:pt idx="105">
                  <c:v>3.5040000000000004</c:v>
                </c:pt>
                <c:pt idx="106">
                  <c:v>3.5369999999999999</c:v>
                </c:pt>
                <c:pt idx="107">
                  <c:v>3.5710000000000006</c:v>
                </c:pt>
                <c:pt idx="108">
                  <c:v>3.6040000000000001</c:v>
                </c:pt>
                <c:pt idx="109">
                  <c:v>3.6369999999999996</c:v>
                </c:pt>
                <c:pt idx="110">
                  <c:v>3.6710000000000003</c:v>
                </c:pt>
                <c:pt idx="111">
                  <c:v>3.7039999999999997</c:v>
                </c:pt>
                <c:pt idx="112">
                  <c:v>3.7380000000000004</c:v>
                </c:pt>
                <c:pt idx="113">
                  <c:v>3.7709999999999999</c:v>
                </c:pt>
                <c:pt idx="114">
                  <c:v>3.8039999999999994</c:v>
                </c:pt>
                <c:pt idx="115">
                  <c:v>3.8380000000000001</c:v>
                </c:pt>
                <c:pt idx="116">
                  <c:v>3.8709999999999996</c:v>
                </c:pt>
                <c:pt idx="117">
                  <c:v>3.903999999999999</c:v>
                </c:pt>
                <c:pt idx="118">
                  <c:v>3.9379999999999997</c:v>
                </c:pt>
                <c:pt idx="119">
                  <c:v>3.9709999999999992</c:v>
                </c:pt>
                <c:pt idx="120">
                  <c:v>4.0040000000000004</c:v>
                </c:pt>
                <c:pt idx="121">
                  <c:v>4.0379999999999994</c:v>
                </c:pt>
                <c:pt idx="122">
                  <c:v>4.0710000000000006</c:v>
                </c:pt>
                <c:pt idx="123">
                  <c:v>4.1049999999999995</c:v>
                </c:pt>
                <c:pt idx="124">
                  <c:v>4.137999999999999</c:v>
                </c:pt>
                <c:pt idx="125">
                  <c:v>4.1710000000000003</c:v>
                </c:pt>
                <c:pt idx="126">
                  <c:v>4.2049999999999992</c:v>
                </c:pt>
                <c:pt idx="127">
                  <c:v>4.2380000000000004</c:v>
                </c:pt>
                <c:pt idx="128">
                  <c:v>4.2709999999999999</c:v>
                </c:pt>
                <c:pt idx="129">
                  <c:v>4.3050000000000006</c:v>
                </c:pt>
                <c:pt idx="130">
                  <c:v>4.3380000000000001</c:v>
                </c:pt>
                <c:pt idx="131">
                  <c:v>4.3709999999999996</c:v>
                </c:pt>
                <c:pt idx="132">
                  <c:v>4.4050000000000002</c:v>
                </c:pt>
                <c:pt idx="133">
                  <c:v>4.4379999999999997</c:v>
                </c:pt>
                <c:pt idx="134">
                  <c:v>4.4720000000000004</c:v>
                </c:pt>
                <c:pt idx="135">
                  <c:v>4.5049999999999999</c:v>
                </c:pt>
                <c:pt idx="136">
                  <c:v>4.5379999999999994</c:v>
                </c:pt>
                <c:pt idx="137">
                  <c:v>4.5720000000000001</c:v>
                </c:pt>
                <c:pt idx="138">
                  <c:v>4.6049999999999995</c:v>
                </c:pt>
                <c:pt idx="139">
                  <c:v>4.637999999999999</c:v>
                </c:pt>
                <c:pt idx="140">
                  <c:v>4.6719999999999997</c:v>
                </c:pt>
                <c:pt idx="141">
                  <c:v>4.7049999999999992</c:v>
                </c:pt>
                <c:pt idx="142">
                  <c:v>4.7389999999999999</c:v>
                </c:pt>
                <c:pt idx="143">
                  <c:v>4.7719999999999994</c:v>
                </c:pt>
                <c:pt idx="144">
                  <c:v>4.8050000000000006</c:v>
                </c:pt>
                <c:pt idx="145">
                  <c:v>4.8389999999999995</c:v>
                </c:pt>
                <c:pt idx="146">
                  <c:v>4.871999999999999</c:v>
                </c:pt>
                <c:pt idx="147">
                  <c:v>4.9050000000000002</c:v>
                </c:pt>
                <c:pt idx="148">
                  <c:v>4.9389999999999992</c:v>
                </c:pt>
                <c:pt idx="149">
                  <c:v>4.9720000000000004</c:v>
                </c:pt>
                <c:pt idx="150">
                  <c:v>5.0049999999999999</c:v>
                </c:pt>
                <c:pt idx="151">
                  <c:v>5.0390000000000006</c:v>
                </c:pt>
                <c:pt idx="152">
                  <c:v>5.0720000000000001</c:v>
                </c:pt>
                <c:pt idx="153">
                  <c:v>5.105999999999999</c:v>
                </c:pt>
                <c:pt idx="154">
                  <c:v>5.1390000000000002</c:v>
                </c:pt>
                <c:pt idx="155">
                  <c:v>5.1719999999999997</c:v>
                </c:pt>
                <c:pt idx="156">
                  <c:v>5.2060000000000004</c:v>
                </c:pt>
                <c:pt idx="157">
                  <c:v>5.2389999999999999</c:v>
                </c:pt>
                <c:pt idx="158">
                  <c:v>5.2719999999999994</c:v>
                </c:pt>
                <c:pt idx="159">
                  <c:v>5.306</c:v>
                </c:pt>
                <c:pt idx="160">
                  <c:v>5.3389999999999995</c:v>
                </c:pt>
                <c:pt idx="161">
                  <c:v>5.3730000000000002</c:v>
                </c:pt>
                <c:pt idx="162">
                  <c:v>5.4059999999999997</c:v>
                </c:pt>
                <c:pt idx="163">
                  <c:v>5.4389999999999992</c:v>
                </c:pt>
                <c:pt idx="164">
                  <c:v>5.4729999999999999</c:v>
                </c:pt>
                <c:pt idx="165">
                  <c:v>5.5059999999999993</c:v>
                </c:pt>
                <c:pt idx="166">
                  <c:v>5.5390000000000006</c:v>
                </c:pt>
                <c:pt idx="167">
                  <c:v>5.5729999999999995</c:v>
                </c:pt>
                <c:pt idx="168">
                  <c:v>5.605999999999999</c:v>
                </c:pt>
                <c:pt idx="169">
                  <c:v>5.6390000000000002</c:v>
                </c:pt>
                <c:pt idx="170">
                  <c:v>5.6729999999999992</c:v>
                </c:pt>
                <c:pt idx="171">
                  <c:v>5.7060000000000004</c:v>
                </c:pt>
                <c:pt idx="172">
                  <c:v>5.7399999999999993</c:v>
                </c:pt>
                <c:pt idx="173">
                  <c:v>5.7730000000000006</c:v>
                </c:pt>
                <c:pt idx="174">
                  <c:v>5.806</c:v>
                </c:pt>
                <c:pt idx="175">
                  <c:v>5.839999999999999</c:v>
                </c:pt>
                <c:pt idx="176">
                  <c:v>5.8730000000000002</c:v>
                </c:pt>
                <c:pt idx="177">
                  <c:v>5.9059999999999997</c:v>
                </c:pt>
                <c:pt idx="178">
                  <c:v>5.94</c:v>
                </c:pt>
                <c:pt idx="179">
                  <c:v>5.9729999999999999</c:v>
                </c:pt>
                <c:pt idx="180">
                  <c:v>6.0059999999999993</c:v>
                </c:pt>
                <c:pt idx="181">
                  <c:v>6.04</c:v>
                </c:pt>
                <c:pt idx="182">
                  <c:v>6.0729999999999995</c:v>
                </c:pt>
                <c:pt idx="183">
                  <c:v>6.1070000000000002</c:v>
                </c:pt>
                <c:pt idx="184">
                  <c:v>6.14</c:v>
                </c:pt>
                <c:pt idx="185">
                  <c:v>6.1729999999999992</c:v>
                </c:pt>
                <c:pt idx="186">
                  <c:v>6.2069999999999999</c:v>
                </c:pt>
                <c:pt idx="187">
                  <c:v>6.2399999999999993</c:v>
                </c:pt>
                <c:pt idx="188">
                  <c:v>6.2730000000000006</c:v>
                </c:pt>
                <c:pt idx="189">
                  <c:v>6.3069999999999995</c:v>
                </c:pt>
                <c:pt idx="190">
                  <c:v>6.339999999999999</c:v>
                </c:pt>
                <c:pt idx="191">
                  <c:v>6.3739999999999997</c:v>
                </c:pt>
                <c:pt idx="192">
                  <c:v>6.4069999999999991</c:v>
                </c:pt>
                <c:pt idx="193">
                  <c:v>6.44</c:v>
                </c:pt>
                <c:pt idx="194">
                  <c:v>6.4739999999999993</c:v>
                </c:pt>
                <c:pt idx="195">
                  <c:v>6.5070000000000006</c:v>
                </c:pt>
                <c:pt idx="196">
                  <c:v>6.54</c:v>
                </c:pt>
                <c:pt idx="197">
                  <c:v>6.573999999999999</c:v>
                </c:pt>
                <c:pt idx="198">
                  <c:v>6.6070000000000002</c:v>
                </c:pt>
                <c:pt idx="199">
                  <c:v>6.64</c:v>
                </c:pt>
                <c:pt idx="200">
                  <c:v>6.6740000000000004</c:v>
                </c:pt>
                <c:pt idx="201">
                  <c:v>6.7069999999999999</c:v>
                </c:pt>
                <c:pt idx="202">
                  <c:v>6.7410000000000005</c:v>
                </c:pt>
                <c:pt idx="203">
                  <c:v>6.774</c:v>
                </c:pt>
                <c:pt idx="204">
                  <c:v>6.8069999999999995</c:v>
                </c:pt>
                <c:pt idx="205">
                  <c:v>6.8410000000000002</c:v>
                </c:pt>
                <c:pt idx="206">
                  <c:v>6.8739999999999997</c:v>
                </c:pt>
                <c:pt idx="207">
                  <c:v>6.9069999999999991</c:v>
                </c:pt>
                <c:pt idx="208">
                  <c:v>6.9409999999999998</c:v>
                </c:pt>
                <c:pt idx="209">
                  <c:v>6.9739999999999993</c:v>
                </c:pt>
                <c:pt idx="210">
                  <c:v>7.0070000000000006</c:v>
                </c:pt>
                <c:pt idx="211">
                  <c:v>7.0409999999999995</c:v>
                </c:pt>
                <c:pt idx="212">
                  <c:v>7.073999999999999</c:v>
                </c:pt>
                <c:pt idx="213">
                  <c:v>7.1079999999999997</c:v>
                </c:pt>
                <c:pt idx="214">
                  <c:v>7.1409999999999991</c:v>
                </c:pt>
                <c:pt idx="215">
                  <c:v>7.1740000000000004</c:v>
                </c:pt>
                <c:pt idx="216">
                  <c:v>7.2079999999999993</c:v>
                </c:pt>
                <c:pt idx="217">
                  <c:v>7.2410000000000005</c:v>
                </c:pt>
                <c:pt idx="218">
                  <c:v>7.274</c:v>
                </c:pt>
                <c:pt idx="219">
                  <c:v>7.3079999999999989</c:v>
                </c:pt>
                <c:pt idx="220">
                  <c:v>7.3410000000000002</c:v>
                </c:pt>
                <c:pt idx="221">
                  <c:v>7.3749999999999991</c:v>
                </c:pt>
                <c:pt idx="222">
                  <c:v>7.4080000000000004</c:v>
                </c:pt>
                <c:pt idx="223">
                  <c:v>7.4409999999999998</c:v>
                </c:pt>
                <c:pt idx="224">
                  <c:v>7.4750000000000005</c:v>
                </c:pt>
                <c:pt idx="225">
                  <c:v>7.508</c:v>
                </c:pt>
                <c:pt idx="226">
                  <c:v>7.5409999999999995</c:v>
                </c:pt>
                <c:pt idx="227">
                  <c:v>7.5750000000000002</c:v>
                </c:pt>
                <c:pt idx="228">
                  <c:v>7.6079999999999997</c:v>
                </c:pt>
                <c:pt idx="229">
                  <c:v>7.6409999999999991</c:v>
                </c:pt>
                <c:pt idx="230">
                  <c:v>7.6749999999999998</c:v>
                </c:pt>
                <c:pt idx="231">
                  <c:v>7.7079999999999993</c:v>
                </c:pt>
                <c:pt idx="232">
                  <c:v>7.742</c:v>
                </c:pt>
                <c:pt idx="233">
                  <c:v>7.7749999999999995</c:v>
                </c:pt>
                <c:pt idx="234">
                  <c:v>7.8079999999999989</c:v>
                </c:pt>
                <c:pt idx="235">
                  <c:v>7.8419999999999996</c:v>
                </c:pt>
                <c:pt idx="236">
                  <c:v>7.8749999999999991</c:v>
                </c:pt>
                <c:pt idx="237">
                  <c:v>7.9080000000000004</c:v>
                </c:pt>
                <c:pt idx="238">
                  <c:v>7.9419999999999993</c:v>
                </c:pt>
                <c:pt idx="239">
                  <c:v>7.9750000000000005</c:v>
                </c:pt>
                <c:pt idx="240">
                  <c:v>8.0079999999999991</c:v>
                </c:pt>
                <c:pt idx="241">
                  <c:v>8.041999999999998</c:v>
                </c:pt>
                <c:pt idx="242">
                  <c:v>8.0749999999999993</c:v>
                </c:pt>
                <c:pt idx="243">
                  <c:v>8.1089999999999982</c:v>
                </c:pt>
                <c:pt idx="244">
                  <c:v>8.1419999999999995</c:v>
                </c:pt>
                <c:pt idx="245">
                  <c:v>8.1750000000000007</c:v>
                </c:pt>
                <c:pt idx="246">
                  <c:v>8.2089999999999996</c:v>
                </c:pt>
                <c:pt idx="247">
                  <c:v>8.2420000000000009</c:v>
                </c:pt>
                <c:pt idx="248">
                  <c:v>8.2749999999999986</c:v>
                </c:pt>
                <c:pt idx="249">
                  <c:v>8.3090000000000011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8.4089999999999989</c:v>
                </c:pt>
                <c:pt idx="253">
                  <c:v>8.4420000000000002</c:v>
                </c:pt>
                <c:pt idx="254">
                  <c:v>8.4759999999999991</c:v>
                </c:pt>
                <c:pt idx="255">
                  <c:v>8.5090000000000003</c:v>
                </c:pt>
                <c:pt idx="256">
                  <c:v>8.541999999999998</c:v>
                </c:pt>
                <c:pt idx="257">
                  <c:v>8.5760000000000005</c:v>
                </c:pt>
                <c:pt idx="258">
                  <c:v>8.6089999999999982</c:v>
                </c:pt>
                <c:pt idx="259">
                  <c:v>8.6419999999999995</c:v>
                </c:pt>
                <c:pt idx="260">
                  <c:v>8.6759999999999984</c:v>
                </c:pt>
                <c:pt idx="261">
                  <c:v>8.7089999999999996</c:v>
                </c:pt>
                <c:pt idx="262">
                  <c:v>8.7429999999999986</c:v>
                </c:pt>
                <c:pt idx="263">
                  <c:v>8.7759999999999998</c:v>
                </c:pt>
                <c:pt idx="264">
                  <c:v>8.8090000000000011</c:v>
                </c:pt>
                <c:pt idx="265">
                  <c:v>8.843</c:v>
                </c:pt>
                <c:pt idx="266">
                  <c:v>8.8760000000000012</c:v>
                </c:pt>
                <c:pt idx="267">
                  <c:v>8.9089999999999989</c:v>
                </c:pt>
                <c:pt idx="268">
                  <c:v>8.9430000000000014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9.0429999999999993</c:v>
                </c:pt>
                <c:pt idx="272">
                  <c:v>9.0760000000000005</c:v>
                </c:pt>
                <c:pt idx="273">
                  <c:v>9.11</c:v>
                </c:pt>
                <c:pt idx="274">
                  <c:v>9.1430000000000007</c:v>
                </c:pt>
                <c:pt idx="275">
                  <c:v>9.1759999999999984</c:v>
                </c:pt>
                <c:pt idx="276">
                  <c:v>9.2100000000000009</c:v>
                </c:pt>
                <c:pt idx="277">
                  <c:v>9.2429999999999986</c:v>
                </c:pt>
                <c:pt idx="278">
                  <c:v>9.2759999999999998</c:v>
                </c:pt>
                <c:pt idx="279">
                  <c:v>9.3099999999999987</c:v>
                </c:pt>
                <c:pt idx="280">
                  <c:v>9.343</c:v>
                </c:pt>
                <c:pt idx="281">
                  <c:v>9.3769999999999989</c:v>
                </c:pt>
                <c:pt idx="282">
                  <c:v>9.41</c:v>
                </c:pt>
                <c:pt idx="283">
                  <c:v>9.4430000000000014</c:v>
                </c:pt>
                <c:pt idx="284">
                  <c:v>9.4770000000000003</c:v>
                </c:pt>
                <c:pt idx="285">
                  <c:v>9.509999999999998</c:v>
                </c:pt>
                <c:pt idx="286">
                  <c:v>9.5429999999999993</c:v>
                </c:pt>
                <c:pt idx="287">
                  <c:v>9.5769999999999982</c:v>
                </c:pt>
                <c:pt idx="288">
                  <c:v>9.61</c:v>
                </c:pt>
                <c:pt idx="289">
                  <c:v>9.6430000000000007</c:v>
                </c:pt>
                <c:pt idx="290">
                  <c:v>9.6769999999999996</c:v>
                </c:pt>
                <c:pt idx="291">
                  <c:v>9.7100000000000009</c:v>
                </c:pt>
                <c:pt idx="292">
                  <c:v>9.7439999999999998</c:v>
                </c:pt>
                <c:pt idx="293">
                  <c:v>9.777000000000001</c:v>
                </c:pt>
                <c:pt idx="294">
                  <c:v>9.8099999999999987</c:v>
                </c:pt>
                <c:pt idx="295">
                  <c:v>9.8440000000000012</c:v>
                </c:pt>
                <c:pt idx="296">
                  <c:v>9.8769999999999989</c:v>
                </c:pt>
                <c:pt idx="297">
                  <c:v>9.91</c:v>
                </c:pt>
                <c:pt idx="298">
                  <c:v>9.9439999999999991</c:v>
                </c:pt>
                <c:pt idx="299">
                  <c:v>9.9770000000000003</c:v>
                </c:pt>
                <c:pt idx="300">
                  <c:v>10.010000000000002</c:v>
                </c:pt>
                <c:pt idx="301">
                  <c:v>10.044</c:v>
                </c:pt>
                <c:pt idx="302">
                  <c:v>10.077000000000002</c:v>
                </c:pt>
                <c:pt idx="303">
                  <c:v>10.111000000000001</c:v>
                </c:pt>
                <c:pt idx="304">
                  <c:v>10.144000000000002</c:v>
                </c:pt>
                <c:pt idx="305">
                  <c:v>10.177</c:v>
                </c:pt>
                <c:pt idx="306">
                  <c:v>10.211000000000002</c:v>
                </c:pt>
                <c:pt idx="307">
                  <c:v>10.244</c:v>
                </c:pt>
                <c:pt idx="308">
                  <c:v>10.277000000000001</c:v>
                </c:pt>
                <c:pt idx="309">
                  <c:v>10.311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10.411000000000001</c:v>
                </c:pt>
                <c:pt idx="313">
                  <c:v>10.443999999999999</c:v>
                </c:pt>
                <c:pt idx="314">
                  <c:v>10.478000000000002</c:v>
                </c:pt>
                <c:pt idx="315">
                  <c:v>10.510999999999999</c:v>
                </c:pt>
                <c:pt idx="316">
                  <c:v>10.544</c:v>
                </c:pt>
                <c:pt idx="317">
                  <c:v>10.577999999999999</c:v>
                </c:pt>
                <c:pt idx="318">
                  <c:v>10.611000000000001</c:v>
                </c:pt>
                <c:pt idx="319">
                  <c:v>10.644000000000002</c:v>
                </c:pt>
                <c:pt idx="320">
                  <c:v>10.678000000000001</c:v>
                </c:pt>
                <c:pt idx="321">
                  <c:v>10.711000000000002</c:v>
                </c:pt>
                <c:pt idx="322">
                  <c:v>10.745000000000001</c:v>
                </c:pt>
                <c:pt idx="323">
                  <c:v>10.778000000000002</c:v>
                </c:pt>
                <c:pt idx="324">
                  <c:v>10.811</c:v>
                </c:pt>
                <c:pt idx="325">
                  <c:v>10.845000000000002</c:v>
                </c:pt>
                <c:pt idx="326">
                  <c:v>10.878</c:v>
                </c:pt>
                <c:pt idx="327">
                  <c:v>10.911000000000001</c:v>
                </c:pt>
                <c:pt idx="328">
                  <c:v>10.945</c:v>
                </c:pt>
                <c:pt idx="329">
                  <c:v>10.978000000000002</c:v>
                </c:pt>
                <c:pt idx="330">
                  <c:v>11.010999999999999</c:v>
                </c:pt>
                <c:pt idx="331">
                  <c:v>11.045000000000002</c:v>
                </c:pt>
                <c:pt idx="332">
                  <c:v>11.077999999999999</c:v>
                </c:pt>
                <c:pt idx="333">
                  <c:v>11.112000000000002</c:v>
                </c:pt>
                <c:pt idx="334">
                  <c:v>11.145</c:v>
                </c:pt>
                <c:pt idx="335">
                  <c:v>11.178000000000001</c:v>
                </c:pt>
                <c:pt idx="336">
                  <c:v>11.212</c:v>
                </c:pt>
                <c:pt idx="337">
                  <c:v>11.245000000000001</c:v>
                </c:pt>
                <c:pt idx="338">
                  <c:v>11.278000000000002</c:v>
                </c:pt>
                <c:pt idx="339">
                  <c:v>11.312000000000001</c:v>
                </c:pt>
                <c:pt idx="340">
                  <c:v>11.345000000000002</c:v>
                </c:pt>
                <c:pt idx="341">
                  <c:v>11.379000000000001</c:v>
                </c:pt>
                <c:pt idx="342">
                  <c:v>11.411999999999999</c:v>
                </c:pt>
                <c:pt idx="343">
                  <c:v>11.445</c:v>
                </c:pt>
                <c:pt idx="344">
                  <c:v>11.478999999999999</c:v>
                </c:pt>
                <c:pt idx="345">
                  <c:v>11.512</c:v>
                </c:pt>
                <c:pt idx="346">
                  <c:v>11.545000000000002</c:v>
                </c:pt>
                <c:pt idx="347">
                  <c:v>11.579000000000001</c:v>
                </c:pt>
                <c:pt idx="348">
                  <c:v>11.612000000000002</c:v>
                </c:pt>
                <c:pt idx="349">
                  <c:v>11.645</c:v>
                </c:pt>
                <c:pt idx="350">
                  <c:v>11.679000000000002</c:v>
                </c:pt>
                <c:pt idx="351">
                  <c:v>11.712</c:v>
                </c:pt>
                <c:pt idx="352">
                  <c:v>11.746000000000002</c:v>
                </c:pt>
                <c:pt idx="353">
                  <c:v>11.779</c:v>
                </c:pt>
                <c:pt idx="354">
                  <c:v>11.812000000000001</c:v>
                </c:pt>
                <c:pt idx="355">
                  <c:v>11.846</c:v>
                </c:pt>
                <c:pt idx="356">
                  <c:v>11.879000000000001</c:v>
                </c:pt>
                <c:pt idx="357">
                  <c:v>11.911999999999999</c:v>
                </c:pt>
                <c:pt idx="358">
                  <c:v>11.946000000000002</c:v>
                </c:pt>
                <c:pt idx="359">
                  <c:v>11.978999999999999</c:v>
                </c:pt>
                <c:pt idx="360">
                  <c:v>12.012</c:v>
                </c:pt>
                <c:pt idx="361">
                  <c:v>12.045999999999999</c:v>
                </c:pt>
                <c:pt idx="362">
                  <c:v>12.079000000000001</c:v>
                </c:pt>
                <c:pt idx="363">
                  <c:v>12.113</c:v>
                </c:pt>
                <c:pt idx="364">
                  <c:v>12.146000000000001</c:v>
                </c:pt>
                <c:pt idx="365">
                  <c:v>12.179000000000002</c:v>
                </c:pt>
                <c:pt idx="366">
                  <c:v>12.213000000000001</c:v>
                </c:pt>
                <c:pt idx="367">
                  <c:v>12.246000000000002</c:v>
                </c:pt>
                <c:pt idx="368">
                  <c:v>12.279</c:v>
                </c:pt>
                <c:pt idx="369">
                  <c:v>12.313000000000002</c:v>
                </c:pt>
                <c:pt idx="370">
                  <c:v>12.346</c:v>
                </c:pt>
                <c:pt idx="371">
                  <c:v>12.379000000000001</c:v>
                </c:pt>
                <c:pt idx="372">
                  <c:v>12.413</c:v>
                </c:pt>
                <c:pt idx="373">
                  <c:v>12.446000000000002</c:v>
                </c:pt>
                <c:pt idx="374">
                  <c:v>12.48</c:v>
                </c:pt>
                <c:pt idx="375">
                  <c:v>12.513000000000002</c:v>
                </c:pt>
                <c:pt idx="376">
                  <c:v>12.545999999999999</c:v>
                </c:pt>
                <c:pt idx="377">
                  <c:v>12.580000000000002</c:v>
                </c:pt>
                <c:pt idx="378">
                  <c:v>12.613</c:v>
                </c:pt>
                <c:pt idx="379">
                  <c:v>12.646000000000001</c:v>
                </c:pt>
                <c:pt idx="380">
                  <c:v>12.68</c:v>
                </c:pt>
                <c:pt idx="381">
                  <c:v>12.713000000000001</c:v>
                </c:pt>
                <c:pt idx="382">
                  <c:v>12.747</c:v>
                </c:pt>
                <c:pt idx="383">
                  <c:v>12.780000000000001</c:v>
                </c:pt>
                <c:pt idx="384">
                  <c:v>12.813000000000002</c:v>
                </c:pt>
                <c:pt idx="385">
                  <c:v>12.847000000000001</c:v>
                </c:pt>
                <c:pt idx="386">
                  <c:v>12.879999999999999</c:v>
                </c:pt>
                <c:pt idx="387">
                  <c:v>12.913</c:v>
                </c:pt>
                <c:pt idx="388">
                  <c:v>12.946999999999999</c:v>
                </c:pt>
                <c:pt idx="389">
                  <c:v>12.98</c:v>
                </c:pt>
                <c:pt idx="390">
                  <c:v>13.013000000000002</c:v>
                </c:pt>
                <c:pt idx="391">
                  <c:v>13.047000000000001</c:v>
                </c:pt>
                <c:pt idx="392">
                  <c:v>13.080000000000002</c:v>
                </c:pt>
                <c:pt idx="393">
                  <c:v>13.114000000000001</c:v>
                </c:pt>
                <c:pt idx="394">
                  <c:v>13.147000000000002</c:v>
                </c:pt>
                <c:pt idx="395">
                  <c:v>13.18</c:v>
                </c:pt>
                <c:pt idx="396">
                  <c:v>13.214000000000002</c:v>
                </c:pt>
                <c:pt idx="397">
                  <c:v>13.247</c:v>
                </c:pt>
                <c:pt idx="398">
                  <c:v>13.280000000000001</c:v>
                </c:pt>
                <c:pt idx="399">
                  <c:v>13.314</c:v>
                </c:pt>
                <c:pt idx="400">
                  <c:v>13.347000000000001</c:v>
                </c:pt>
                <c:pt idx="401">
                  <c:v>13.381</c:v>
                </c:pt>
                <c:pt idx="402">
                  <c:v>13.414000000000001</c:v>
                </c:pt>
                <c:pt idx="403">
                  <c:v>13.446999999999999</c:v>
                </c:pt>
                <c:pt idx="404">
                  <c:v>13.481000000000002</c:v>
                </c:pt>
                <c:pt idx="405">
                  <c:v>13.513999999999999</c:v>
                </c:pt>
                <c:pt idx="406">
                  <c:v>13.547000000000001</c:v>
                </c:pt>
                <c:pt idx="407">
                  <c:v>13.581</c:v>
                </c:pt>
                <c:pt idx="408">
                  <c:v>13.614000000000001</c:v>
                </c:pt>
                <c:pt idx="409">
                  <c:v>13.647000000000002</c:v>
                </c:pt>
                <c:pt idx="410">
                  <c:v>13.681000000000001</c:v>
                </c:pt>
              </c:numCache>
            </c:numRef>
          </c:xVal>
          <c:yVal>
            <c:numRef>
              <c:f>Plan1!$B$2:$B$443</c:f>
              <c:numCache>
                <c:formatCode>0.000</c:formatCode>
                <c:ptCount val="442"/>
                <c:pt idx="0">
                  <c:v>0</c:v>
                </c:pt>
                <c:pt idx="1">
                  <c:v>4.78375838926174E-2</c:v>
                </c:pt>
                <c:pt idx="2">
                  <c:v>9.388389261744956E-2</c:v>
                </c:pt>
                <c:pt idx="3">
                  <c:v>0.14040436241610724</c:v>
                </c:pt>
                <c:pt idx="4">
                  <c:v>0.20762986577181183</c:v>
                </c:pt>
                <c:pt idx="5">
                  <c:v>0.25688993288590578</c:v>
                </c:pt>
                <c:pt idx="6">
                  <c:v>0.32242953020134191</c:v>
                </c:pt>
                <c:pt idx="7">
                  <c:v>0.36726409395973114</c:v>
                </c:pt>
                <c:pt idx="8">
                  <c:v>0.41821006711409348</c:v>
                </c:pt>
                <c:pt idx="9">
                  <c:v>0.469314093959731</c:v>
                </c:pt>
                <c:pt idx="10">
                  <c:v>0.51973322147650947</c:v>
                </c:pt>
                <c:pt idx="11">
                  <c:v>0.56957281879194566</c:v>
                </c:pt>
                <c:pt idx="12">
                  <c:v>0.63163523489932816</c:v>
                </c:pt>
                <c:pt idx="13">
                  <c:v>0.67963087248322074</c:v>
                </c:pt>
                <c:pt idx="14">
                  <c:v>0.74422214765100581</c:v>
                </c:pt>
                <c:pt idx="15">
                  <c:v>0.79369295302013332</c:v>
                </c:pt>
                <c:pt idx="16">
                  <c:v>0.84358523489932791</c:v>
                </c:pt>
                <c:pt idx="17">
                  <c:v>0.89379362416107278</c:v>
                </c:pt>
                <c:pt idx="18">
                  <c:v>0.94763724832214646</c:v>
                </c:pt>
                <c:pt idx="19">
                  <c:v>0.98514865771811977</c:v>
                </c:pt>
                <c:pt idx="20">
                  <c:v>1.0471057046979855</c:v>
                </c:pt>
                <c:pt idx="21">
                  <c:v>1.107956375838925</c:v>
                </c:pt>
                <c:pt idx="22">
                  <c:v>1.170651006711408</c:v>
                </c:pt>
                <c:pt idx="23">
                  <c:v>1.2311328859060389</c:v>
                </c:pt>
                <c:pt idx="24">
                  <c:v>1.2875580536912736</c:v>
                </c:pt>
                <c:pt idx="25">
                  <c:v>1.3269134228187904</c:v>
                </c:pt>
                <c:pt idx="26">
                  <c:v>1.3785442953020119</c:v>
                </c:pt>
                <c:pt idx="27">
                  <c:v>1.4236949664429515</c:v>
                </c:pt>
                <c:pt idx="28">
                  <c:v>1.4656845637583875</c:v>
                </c:pt>
                <c:pt idx="29">
                  <c:v>1.5252181208053674</c:v>
                </c:pt>
                <c:pt idx="30">
                  <c:v>1.5821174496644279</c:v>
                </c:pt>
                <c:pt idx="31">
                  <c:v>1.6468667785234881</c:v>
                </c:pt>
                <c:pt idx="32">
                  <c:v>1.6911744966442934</c:v>
                </c:pt>
                <c:pt idx="33">
                  <c:v>1.7449127516778502</c:v>
                </c:pt>
                <c:pt idx="34">
                  <c:v>1.7947523489932866</c:v>
                </c:pt>
                <c:pt idx="35">
                  <c:v>1.8491228187919442</c:v>
                </c:pt>
                <c:pt idx="36">
                  <c:v>1.8965389261744945</c:v>
                </c:pt>
                <c:pt idx="37">
                  <c:v>1.9474848993288572</c:v>
                </c:pt>
                <c:pt idx="38">
                  <c:v>2.0100741610738231</c:v>
                </c:pt>
                <c:pt idx="39">
                  <c:v>2.059966442953018</c:v>
                </c:pt>
                <c:pt idx="40">
                  <c:v>2.1202375838926151</c:v>
                </c:pt>
                <c:pt idx="41">
                  <c:v>2.1735016778523466</c:v>
                </c:pt>
                <c:pt idx="42">
                  <c:v>2.2203909395973129</c:v>
                </c:pt>
                <c:pt idx="43">
                  <c:v>2.2736550335570445</c:v>
                </c:pt>
                <c:pt idx="44">
                  <c:v>2.3246010067114065</c:v>
                </c:pt>
                <c:pt idx="45">
                  <c:v>2.3693828859060377</c:v>
                </c:pt>
                <c:pt idx="46">
                  <c:v>2.4134798657718095</c:v>
                </c:pt>
                <c:pt idx="47">
                  <c:v>2.4725392617449633</c:v>
                </c:pt>
                <c:pt idx="48">
                  <c:v>2.5238540268456346</c:v>
                </c:pt>
                <c:pt idx="49">
                  <c:v>2.5751687919463055</c:v>
                </c:pt>
                <c:pt idx="50">
                  <c:v>2.6308036912751649</c:v>
                </c:pt>
                <c:pt idx="51">
                  <c:v>2.6823291946308694</c:v>
                </c:pt>
                <c:pt idx="52">
                  <c:v>2.7359093959731511</c:v>
                </c:pt>
                <c:pt idx="53">
                  <c:v>2.7793741610738225</c:v>
                </c:pt>
                <c:pt idx="54">
                  <c:v>2.8259473154362387</c:v>
                </c:pt>
                <c:pt idx="55">
                  <c:v>2.8700969798657683</c:v>
                </c:pt>
                <c:pt idx="56">
                  <c:v>2.9161432885906007</c:v>
                </c:pt>
                <c:pt idx="57">
                  <c:v>2.9775734899328827</c:v>
                </c:pt>
                <c:pt idx="58">
                  <c:v>3.0366855704697953</c:v>
                </c:pt>
                <c:pt idx="59">
                  <c:v>3.0991167785234865</c:v>
                </c:pt>
                <c:pt idx="60">
                  <c:v>3.1454265100671108</c:v>
                </c:pt>
                <c:pt idx="61">
                  <c:v>3.1916835570469764</c:v>
                </c:pt>
                <c:pt idx="62">
                  <c:v>3.2340946308724798</c:v>
                </c:pt>
                <c:pt idx="63">
                  <c:v>3.2713426174496609</c:v>
                </c:pt>
                <c:pt idx="64">
                  <c:v>3.3199177852348956</c:v>
                </c:pt>
                <c:pt idx="65">
                  <c:v>3.3734453020134194</c:v>
                </c:pt>
                <c:pt idx="66">
                  <c:v>3.4340325503355666</c:v>
                </c:pt>
                <c:pt idx="67">
                  <c:v>3.4838194630872446</c:v>
                </c:pt>
                <c:pt idx="68">
                  <c:v>3.5383479865771772</c:v>
                </c:pt>
                <c:pt idx="69">
                  <c:v>3.57880973154362</c:v>
                </c:pt>
                <c:pt idx="70">
                  <c:v>3.6307567114093922</c:v>
                </c:pt>
                <c:pt idx="71">
                  <c:v>3.6781201342281835</c:v>
                </c:pt>
                <c:pt idx="72">
                  <c:v>3.7322798657718077</c:v>
                </c:pt>
                <c:pt idx="73">
                  <c:v>3.7786949664429486</c:v>
                </c:pt>
                <c:pt idx="74">
                  <c:v>3.8225812080536867</c:v>
                </c:pt>
                <c:pt idx="75">
                  <c:v>3.8711563758389214</c:v>
                </c:pt>
                <c:pt idx="76">
                  <c:v>3.9359057046979817</c:v>
                </c:pt>
                <c:pt idx="77">
                  <c:v>3.9957553691275125</c:v>
                </c:pt>
                <c:pt idx="78">
                  <c:v>4.0376395973154322</c:v>
                </c:pt>
                <c:pt idx="79">
                  <c:v>4.0973838926174455</c:v>
                </c:pt>
                <c:pt idx="80">
                  <c:v>4.1235681208053645</c:v>
                </c:pt>
                <c:pt idx="81">
                  <c:v>4.1761999999999952</c:v>
                </c:pt>
                <c:pt idx="82">
                  <c:v>4.2189271812080484</c:v>
                </c:pt>
                <c:pt idx="83">
                  <c:v>4.2744040268456329</c:v>
                </c:pt>
                <c:pt idx="84">
                  <c:v>4.3176580536912708</c:v>
                </c:pt>
                <c:pt idx="85">
                  <c:v>4.3826181208053647</c:v>
                </c:pt>
                <c:pt idx="86">
                  <c:v>4.4289278523489886</c:v>
                </c:pt>
                <c:pt idx="87">
                  <c:v>4.4777664429530155</c:v>
                </c:pt>
                <c:pt idx="88">
                  <c:v>4.5291865771812034</c:v>
                </c:pt>
                <c:pt idx="89">
                  <c:v>4.5773402684563713</c:v>
                </c:pt>
                <c:pt idx="90">
                  <c:v>4.6314999999999946</c:v>
                </c:pt>
                <c:pt idx="91">
                  <c:v>4.6728046979865718</c:v>
                </c:pt>
                <c:pt idx="92">
                  <c:v>4.7234872483221428</c:v>
                </c:pt>
                <c:pt idx="93">
                  <c:v>4.7729053691275114</c:v>
                </c:pt>
                <c:pt idx="94">
                  <c:v>4.8369171140939544</c:v>
                </c:pt>
                <c:pt idx="95">
                  <c:v>4.8945013422818739</c:v>
                </c:pt>
                <c:pt idx="96">
                  <c:v>4.9468171140939541</c:v>
                </c:pt>
                <c:pt idx="97">
                  <c:v>4.9910721476510007</c:v>
                </c:pt>
                <c:pt idx="98">
                  <c:v>5.0402795302013361</c:v>
                </c:pt>
                <c:pt idx="99">
                  <c:v>5.0792134228187864</c:v>
                </c:pt>
                <c:pt idx="100">
                  <c:v>5.1292110738254975</c:v>
                </c:pt>
                <c:pt idx="101">
                  <c:v>5.1752046979865716</c:v>
                </c:pt>
                <c:pt idx="102">
                  <c:v>5.2198285234899267</c:v>
                </c:pt>
                <c:pt idx="103">
                  <c:v>5.2843671140939543</c:v>
                </c:pt>
                <c:pt idx="104">
                  <c:v>5.3366828859060345</c:v>
                </c:pt>
                <c:pt idx="105">
                  <c:v>5.3952154362416049</c:v>
                </c:pt>
                <c:pt idx="106">
                  <c:v>5.4339385906040212</c:v>
                </c:pt>
                <c:pt idx="107">
                  <c:v>5.4854640939597257</c:v>
                </c:pt>
                <c:pt idx="108">
                  <c:v>5.5250302013422763</c:v>
                </c:pt>
                <c:pt idx="109">
                  <c:v>5.5798748322147587</c:v>
                </c:pt>
                <c:pt idx="110">
                  <c:v>5.6240244966442887</c:v>
                </c:pt>
                <c:pt idx="111">
                  <c:v>5.6871406040268395</c:v>
                </c:pt>
                <c:pt idx="112">
                  <c:v>5.71132281879194</c:v>
                </c:pt>
                <c:pt idx="113">
                  <c:v>5.7753345637583822</c:v>
                </c:pt>
                <c:pt idx="114">
                  <c:v>5.8457211409395908</c:v>
                </c:pt>
                <c:pt idx="115">
                  <c:v>5.8606835570469729</c:v>
                </c:pt>
                <c:pt idx="116">
                  <c:v>5.9436617449664366</c:v>
                </c:pt>
                <c:pt idx="117">
                  <c:v>5.9757993288590541</c:v>
                </c:pt>
                <c:pt idx="118">
                  <c:v>6.0154181208053625</c:v>
                </c:pt>
                <c:pt idx="119">
                  <c:v>6.0615697986577111</c:v>
                </c:pt>
                <c:pt idx="120">
                  <c:v>6.1003983221476439</c:v>
                </c:pt>
                <c:pt idx="121">
                  <c:v>6.1780553691275095</c:v>
                </c:pt>
                <c:pt idx="122">
                  <c:v>6.2168838926174423</c:v>
                </c:pt>
                <c:pt idx="123">
                  <c:v>6.2870070469798582</c:v>
                </c:pt>
                <c:pt idx="124">
                  <c:v>6.3223057046979791</c:v>
                </c:pt>
                <c:pt idx="125">
                  <c:v>6.3650328859060323</c:v>
                </c:pt>
                <c:pt idx="126">
                  <c:v>6.4206677852348921</c:v>
                </c:pt>
                <c:pt idx="127">
                  <c:v>6.4672409395973087</c:v>
                </c:pt>
                <c:pt idx="128">
                  <c:v>6.5066489932885831</c:v>
                </c:pt>
                <c:pt idx="129">
                  <c:v>6.568131879194623</c:v>
                </c:pt>
                <c:pt idx="130">
                  <c:v>6.6031671140939521</c:v>
                </c:pt>
                <c:pt idx="131">
                  <c:v>6.6668627516778454</c:v>
                </c:pt>
                <c:pt idx="132">
                  <c:v>6.7205483221476436</c:v>
                </c:pt>
                <c:pt idx="133">
                  <c:v>6.7792916107382473</c:v>
                </c:pt>
                <c:pt idx="134">
                  <c:v>6.8238100671140858</c:v>
                </c:pt>
                <c:pt idx="135">
                  <c:v>6.8695402684563671</c:v>
                </c:pt>
                <c:pt idx="136">
                  <c:v>6.9084741610738174</c:v>
                </c:pt>
                <c:pt idx="137">
                  <c:v>6.9512540268456302</c:v>
                </c:pt>
                <c:pt idx="138">
                  <c:v>7.00457080536912</c:v>
                </c:pt>
                <c:pt idx="139">
                  <c:v>7.0475614093959651</c:v>
                </c:pt>
                <c:pt idx="140">
                  <c:v>7.103407046979858</c:v>
                </c:pt>
                <c:pt idx="141">
                  <c:v>7.1601483221476432</c:v>
                </c:pt>
                <c:pt idx="142">
                  <c:v>7.2120953020134149</c:v>
                </c:pt>
                <c:pt idx="143">
                  <c:v>7.2633046979865696</c:v>
                </c:pt>
                <c:pt idx="144">
                  <c:v>7.3099305369127432</c:v>
                </c:pt>
                <c:pt idx="145">
                  <c:v>7.3577154362416026</c:v>
                </c:pt>
                <c:pt idx="146">
                  <c:v>7.4050788590603949</c:v>
                </c:pt>
                <c:pt idx="147">
                  <c:v>7.4482275167785152</c:v>
                </c:pt>
                <c:pt idx="148">
                  <c:v>7.4915869127516697</c:v>
                </c:pt>
                <c:pt idx="149">
                  <c:v>7.5302573825503281</c:v>
                </c:pt>
                <c:pt idx="150">
                  <c:v>7.5893167785234814</c:v>
                </c:pt>
                <c:pt idx="151">
                  <c:v>7.638471476510059</c:v>
                </c:pt>
                <c:pt idx="152">
                  <c:v>7.6906291946308638</c:v>
                </c:pt>
                <c:pt idx="153">
                  <c:v>7.7433664429530111</c:v>
                </c:pt>
                <c:pt idx="154">
                  <c:v>7.7932587248322065</c:v>
                </c:pt>
                <c:pt idx="155">
                  <c:v>7.8457325503355619</c:v>
                </c:pt>
                <c:pt idx="156">
                  <c:v>7.8879328859060314</c:v>
                </c:pt>
                <c:pt idx="157">
                  <c:v>7.9329781879194536</c:v>
                </c:pt>
                <c:pt idx="158">
                  <c:v>7.9829758389261656</c:v>
                </c:pt>
                <c:pt idx="159">
                  <c:v>8.0432469798657635</c:v>
                </c:pt>
                <c:pt idx="160">
                  <c:v>8.0975647651006621</c:v>
                </c:pt>
                <c:pt idx="161">
                  <c:v>8.1500912751677763</c:v>
                </c:pt>
                <c:pt idx="162">
                  <c:v>8.1939248322147549</c:v>
                </c:pt>
                <c:pt idx="163">
                  <c:v>8.235440268456367</c:v>
                </c:pt>
                <c:pt idx="164">
                  <c:v>8.2791157718120711</c:v>
                </c:pt>
                <c:pt idx="165">
                  <c:v>8.3331174496644191</c:v>
                </c:pt>
                <c:pt idx="166">
                  <c:v>8.3770563758389169</c:v>
                </c:pt>
                <c:pt idx="167">
                  <c:v>8.425420805369118</c:v>
                </c:pt>
                <c:pt idx="168">
                  <c:v>8.474470134228179</c:v>
                </c:pt>
                <c:pt idx="169">
                  <c:v>8.5288406040268363</c:v>
                </c:pt>
                <c:pt idx="170">
                  <c:v>8.5814724832214662</c:v>
                </c:pt>
                <c:pt idx="171">
                  <c:v>8.6363697986577073</c:v>
                </c:pt>
                <c:pt idx="172">
                  <c:v>8.682679530201332</c:v>
                </c:pt>
                <c:pt idx="173">
                  <c:v>8.7270399328858961</c:v>
                </c:pt>
                <c:pt idx="174">
                  <c:v>8.7811996644295203</c:v>
                </c:pt>
                <c:pt idx="175">
                  <c:v>8.8165510067113999</c:v>
                </c:pt>
                <c:pt idx="176">
                  <c:v>8.860226510067104</c:v>
                </c:pt>
                <c:pt idx="177">
                  <c:v>8.9050083892617344</c:v>
                </c:pt>
                <c:pt idx="178">
                  <c:v>8.9601164429530105</c:v>
                </c:pt>
                <c:pt idx="179">
                  <c:v>9.018438255033546</c:v>
                </c:pt>
                <c:pt idx="180">
                  <c:v>9.068172483221467</c:v>
                </c:pt>
                <c:pt idx="181">
                  <c:v>9.1172744966442849</c:v>
                </c:pt>
                <c:pt idx="182">
                  <c:v>9.1642164429530091</c:v>
                </c:pt>
                <c:pt idx="183">
                  <c:v>9.2105261744966338</c:v>
                </c:pt>
                <c:pt idx="184">
                  <c:v>9.2640536912751568</c:v>
                </c:pt>
                <c:pt idx="185">
                  <c:v>9.3057798657718021</c:v>
                </c:pt>
                <c:pt idx="186">
                  <c:v>9.3564097315436126</c:v>
                </c:pt>
                <c:pt idx="187">
                  <c:v>9.3948694630872378</c:v>
                </c:pt>
                <c:pt idx="188">
                  <c:v>9.4538761744966351</c:v>
                </c:pt>
                <c:pt idx="189">
                  <c:v>9.5028728187919356</c:v>
                </c:pt>
                <c:pt idx="190">
                  <c:v>9.5654620805369017</c:v>
                </c:pt>
                <c:pt idx="191">
                  <c:v>9.6075043624160976</c:v>
                </c:pt>
                <c:pt idx="192">
                  <c:v>9.6504422818791848</c:v>
                </c:pt>
                <c:pt idx="193">
                  <c:v>9.691325503355694</c:v>
                </c:pt>
                <c:pt idx="194">
                  <c:v>9.7419026845637475</c:v>
                </c:pt>
                <c:pt idx="195">
                  <c:v>9.7860523489932767</c:v>
                </c:pt>
                <c:pt idx="196">
                  <c:v>9.8403174496644183</c:v>
                </c:pt>
                <c:pt idx="197">
                  <c:v>9.8837822147650893</c:v>
                </c:pt>
                <c:pt idx="198">
                  <c:v>9.9448436241610629</c:v>
                </c:pt>
                <c:pt idx="199">
                  <c:v>9.9999516778523372</c:v>
                </c:pt>
                <c:pt idx="200">
                  <c:v>10.056956375838913</c:v>
                </c:pt>
                <c:pt idx="201">
                  <c:v>10.102370469798647</c:v>
                </c:pt>
                <c:pt idx="202">
                  <c:v>10.151472483221465</c:v>
                </c:pt>
                <c:pt idx="203">
                  <c:v>10.181818791946297</c:v>
                </c:pt>
                <c:pt idx="204">
                  <c:v>10.227022147650995</c:v>
                </c:pt>
                <c:pt idx="205">
                  <c:v>10.274490939597305</c:v>
                </c:pt>
                <c:pt idx="206">
                  <c:v>10.31943087248321</c:v>
                </c:pt>
                <c:pt idx="207">
                  <c:v>10.36911241610737</c:v>
                </c:pt>
                <c:pt idx="208">
                  <c:v>10.428804026845626</c:v>
                </c:pt>
                <c:pt idx="209">
                  <c:v>10.484070134228176</c:v>
                </c:pt>
                <c:pt idx="210">
                  <c:v>10.536438590604016</c:v>
                </c:pt>
                <c:pt idx="211">
                  <c:v>10.582432214765088</c:v>
                </c:pt>
                <c:pt idx="212">
                  <c:v>10.627740939597302</c:v>
                </c:pt>
                <c:pt idx="213">
                  <c:v>10.679266442953008</c:v>
                </c:pt>
                <c:pt idx="214">
                  <c:v>10.722783892617437</c:v>
                </c:pt>
                <c:pt idx="215">
                  <c:v>10.781000335570457</c:v>
                </c:pt>
                <c:pt idx="216">
                  <c:v>10.822937248322136</c:v>
                </c:pt>
                <c:pt idx="217">
                  <c:v>10.883050335570458</c:v>
                </c:pt>
                <c:pt idx="218">
                  <c:v>10.937947651006699</c:v>
                </c:pt>
                <c:pt idx="219">
                  <c:v>11.001011073825492</c:v>
                </c:pt>
                <c:pt idx="220">
                  <c:v>11.034571140939585</c:v>
                </c:pt>
                <c:pt idx="221">
                  <c:v>11.080722818791934</c:v>
                </c:pt>
                <c:pt idx="222">
                  <c:v>11.116969798657705</c:v>
                </c:pt>
                <c:pt idx="223">
                  <c:v>11.168864093959719</c:v>
                </c:pt>
                <c:pt idx="224">
                  <c:v>11.216965100671128</c:v>
                </c:pt>
                <c:pt idx="225">
                  <c:v>11.258480536912739</c:v>
                </c:pt>
                <c:pt idx="226">
                  <c:v>11.306054697986564</c:v>
                </c:pt>
                <c:pt idx="227">
                  <c:v>11.371120134228175</c:v>
                </c:pt>
                <c:pt idx="228">
                  <c:v>11.430864429530187</c:v>
                </c:pt>
                <c:pt idx="229">
                  <c:v>11.480598657718108</c:v>
                </c:pt>
                <c:pt idx="230">
                  <c:v>11.526170805369114</c:v>
                </c:pt>
                <c:pt idx="231">
                  <c:v>11.563418791946296</c:v>
                </c:pt>
                <c:pt idx="232">
                  <c:v>11.610044630872471</c:v>
                </c:pt>
                <c:pt idx="233">
                  <c:v>11.654668456375827</c:v>
                </c:pt>
                <c:pt idx="234">
                  <c:v>11.701873825503343</c:v>
                </c:pt>
                <c:pt idx="235">
                  <c:v>11.744390268456364</c:v>
                </c:pt>
                <c:pt idx="236">
                  <c:v>11.806083892617437</c:v>
                </c:pt>
                <c:pt idx="237">
                  <c:v>11.861297315436229</c:v>
                </c:pt>
                <c:pt idx="238">
                  <c:v>11.92372852348992</c:v>
                </c:pt>
                <c:pt idx="239">
                  <c:v>11.96134530201341</c:v>
                </c:pt>
                <c:pt idx="240">
                  <c:v>12.010183892617436</c:v>
                </c:pt>
                <c:pt idx="241">
                  <c:v>12.054228187919451</c:v>
                </c:pt>
                <c:pt idx="242">
                  <c:v>12.106175167785221</c:v>
                </c:pt>
                <c:pt idx="243">
                  <c:v>12.148270134228175</c:v>
                </c:pt>
                <c:pt idx="244">
                  <c:v>12.191049999999986</c:v>
                </c:pt>
                <c:pt idx="245">
                  <c:v>12.239467114093946</c:v>
                </c:pt>
                <c:pt idx="246">
                  <c:v>12.29262583892616</c:v>
                </c:pt>
                <c:pt idx="247">
                  <c:v>12.364487583892602</c:v>
                </c:pt>
                <c:pt idx="248">
                  <c:v>12.413905704697973</c:v>
                </c:pt>
                <c:pt idx="249">
                  <c:v>12.46437751677851</c:v>
                </c:pt>
                <c:pt idx="250">
                  <c:v>12.503311409395959</c:v>
                </c:pt>
                <c:pt idx="251">
                  <c:v>12.542456040268442</c:v>
                </c:pt>
                <c:pt idx="252">
                  <c:v>12.586921812080522</c:v>
                </c:pt>
                <c:pt idx="253">
                  <c:v>12.635391610738241</c:v>
                </c:pt>
                <c:pt idx="254">
                  <c:v>12.685231208053676</c:v>
                </c:pt>
                <c:pt idx="255">
                  <c:v>12.741814429530187</c:v>
                </c:pt>
                <c:pt idx="256">
                  <c:v>12.792496979865756</c:v>
                </c:pt>
                <c:pt idx="257">
                  <c:v>12.854559395973141</c:v>
                </c:pt>
                <c:pt idx="258">
                  <c:v>12.902923825503342</c:v>
                </c:pt>
                <c:pt idx="259">
                  <c:v>12.943859731543609</c:v>
                </c:pt>
                <c:pt idx="260">
                  <c:v>12.989537248322133</c:v>
                </c:pt>
                <c:pt idx="261">
                  <c:v>13.0351620805369</c:v>
                </c:pt>
                <c:pt idx="262">
                  <c:v>13.074833557046965</c:v>
                </c:pt>
                <c:pt idx="263">
                  <c:v>13.119088590604012</c:v>
                </c:pt>
                <c:pt idx="264">
                  <c:v>13.176198657718107</c:v>
                </c:pt>
                <c:pt idx="265">
                  <c:v>13.226723154362402</c:v>
                </c:pt>
                <c:pt idx="266">
                  <c:v>13.283675167785219</c:v>
                </c:pt>
                <c:pt idx="267">
                  <c:v>13.330617114093943</c:v>
                </c:pt>
                <c:pt idx="268">
                  <c:v>13.387411073825488</c:v>
                </c:pt>
                <c:pt idx="269">
                  <c:v>13.431402684563743</c:v>
                </c:pt>
                <c:pt idx="270">
                  <c:v>13.480715436241596</c:v>
                </c:pt>
                <c:pt idx="271">
                  <c:v>13.520861073825486</c:v>
                </c:pt>
                <c:pt idx="272">
                  <c:v>13.570437248322133</c:v>
                </c:pt>
                <c:pt idx="273">
                  <c:v>13.616746979865757</c:v>
                </c:pt>
                <c:pt idx="274">
                  <c:v>13.673014093959717</c:v>
                </c:pt>
                <c:pt idx="275">
                  <c:v>13.727437248322133</c:v>
                </c:pt>
                <c:pt idx="276">
                  <c:v>13.796032550335555</c:v>
                </c:pt>
                <c:pt idx="277">
                  <c:v>13.846767785234885</c:v>
                </c:pt>
                <c:pt idx="278">
                  <c:v>13.886860738255017</c:v>
                </c:pt>
                <c:pt idx="279">
                  <c:v>13.924846308724815</c:v>
                </c:pt>
                <c:pt idx="280">
                  <c:v>13.97415906040267</c:v>
                </c:pt>
                <c:pt idx="281">
                  <c:v>14.017781879194615</c:v>
                </c:pt>
                <c:pt idx="282">
                  <c:v>14.065303355704682</c:v>
                </c:pt>
                <c:pt idx="283">
                  <c:v>14.116196644295286</c:v>
                </c:pt>
                <c:pt idx="284">
                  <c:v>14.16708993288589</c:v>
                </c:pt>
                <c:pt idx="285">
                  <c:v>14.221776510067098</c:v>
                </c:pt>
                <c:pt idx="286">
                  <c:v>14.271458053691259</c:v>
                </c:pt>
                <c:pt idx="287">
                  <c:v>14.327619798657704</c:v>
                </c:pt>
                <c:pt idx="288">
                  <c:v>14.372401677852332</c:v>
                </c:pt>
                <c:pt idx="289">
                  <c:v>14.418658724832197</c:v>
                </c:pt>
                <c:pt idx="290">
                  <c:v>14.453693959731527</c:v>
                </c:pt>
                <c:pt idx="291">
                  <c:v>14.500372483221462</c:v>
                </c:pt>
                <c:pt idx="292">
                  <c:v>14.541466442953004</c:v>
                </c:pt>
                <c:pt idx="293">
                  <c:v>14.595994966442937</c:v>
                </c:pt>
                <c:pt idx="294">
                  <c:v>14.645044295301997</c:v>
                </c:pt>
                <c:pt idx="295">
                  <c:v>14.698361073825486</c:v>
                </c:pt>
                <c:pt idx="296">
                  <c:v>14.747884563758372</c:v>
                </c:pt>
                <c:pt idx="297">
                  <c:v>14.802887248322129</c:v>
                </c:pt>
                <c:pt idx="298">
                  <c:v>14.846299328859043</c:v>
                </c:pt>
                <c:pt idx="299">
                  <c:v>14.893188590604009</c:v>
                </c:pt>
                <c:pt idx="300">
                  <c:v>14.942448657718103</c:v>
                </c:pt>
                <c:pt idx="301">
                  <c:v>14.995923489932871</c:v>
                </c:pt>
                <c:pt idx="302">
                  <c:v>15.034804697986562</c:v>
                </c:pt>
                <c:pt idx="303">
                  <c:v>15.074634228187902</c:v>
                </c:pt>
                <c:pt idx="304">
                  <c:v>15.125948993288572</c:v>
                </c:pt>
                <c:pt idx="305">
                  <c:v>15.182216107382535</c:v>
                </c:pt>
                <c:pt idx="306">
                  <c:v>15.230053691275149</c:v>
                </c:pt>
                <c:pt idx="307">
                  <c:v>15.276890268456357</c:v>
                </c:pt>
                <c:pt idx="308">
                  <c:v>15.329416778523473</c:v>
                </c:pt>
                <c:pt idx="309">
                  <c:v>15.372934228187901</c:v>
                </c:pt>
                <c:pt idx="310">
                  <c:v>15.424459731543605</c:v>
                </c:pt>
                <c:pt idx="311">
                  <c:v>15.471665100671123</c:v>
                </c:pt>
                <c:pt idx="312">
                  <c:v>15.516973825503339</c:v>
                </c:pt>
                <c:pt idx="313">
                  <c:v>15.564916778523472</c:v>
                </c:pt>
                <c:pt idx="314">
                  <c:v>15.613649999999982</c:v>
                </c:pt>
                <c:pt idx="315">
                  <c:v>15.658063087248305</c:v>
                </c:pt>
                <c:pt idx="316">
                  <c:v>15.708640268456357</c:v>
                </c:pt>
                <c:pt idx="317">
                  <c:v>15.751104026845621</c:v>
                </c:pt>
                <c:pt idx="318">
                  <c:v>15.799731879194612</c:v>
                </c:pt>
                <c:pt idx="319">
                  <c:v>15.84072046979864</c:v>
                </c:pt>
                <c:pt idx="320">
                  <c:v>15.899305704697969</c:v>
                </c:pt>
                <c:pt idx="321">
                  <c:v>15.946300335570452</c:v>
                </c:pt>
                <c:pt idx="322">
                  <c:v>16.000934228187901</c:v>
                </c:pt>
                <c:pt idx="323">
                  <c:v>16.052775838926159</c:v>
                </c:pt>
                <c:pt idx="324">
                  <c:v>16.112678187919446</c:v>
                </c:pt>
                <c:pt idx="325">
                  <c:v>16.155352684563738</c:v>
                </c:pt>
                <c:pt idx="326">
                  <c:v>16.205929865771793</c:v>
                </c:pt>
                <c:pt idx="327">
                  <c:v>16.239015771812063</c:v>
                </c:pt>
                <c:pt idx="328">
                  <c:v>16.287538255033539</c:v>
                </c:pt>
                <c:pt idx="329">
                  <c:v>16.330634228187904</c:v>
                </c:pt>
                <c:pt idx="330">
                  <c:v>16.381422147650991</c:v>
                </c:pt>
                <c:pt idx="331">
                  <c:v>16.425150335570454</c:v>
                </c:pt>
                <c:pt idx="332">
                  <c:v>16.480416442953</c:v>
                </c:pt>
                <c:pt idx="333">
                  <c:v>16.528991610738238</c:v>
                </c:pt>
                <c:pt idx="334">
                  <c:v>16.585100671140921</c:v>
                </c:pt>
                <c:pt idx="335">
                  <c:v>16.630356711409377</c:v>
                </c:pt>
                <c:pt idx="336">
                  <c:v>16.679195302013405</c:v>
                </c:pt>
                <c:pt idx="337">
                  <c:v>16.716390604026824</c:v>
                </c:pt>
                <c:pt idx="338">
                  <c:v>16.765914093959715</c:v>
                </c:pt>
                <c:pt idx="339">
                  <c:v>16.807008053691256</c:v>
                </c:pt>
                <c:pt idx="340">
                  <c:v>16.861273154362397</c:v>
                </c:pt>
                <c:pt idx="341">
                  <c:v>16.913220134228169</c:v>
                </c:pt>
                <c:pt idx="342">
                  <c:v>16.962216778523473</c:v>
                </c:pt>
                <c:pt idx="343">
                  <c:v>17.013110067114074</c:v>
                </c:pt>
                <c:pt idx="344">
                  <c:v>17.06553120805367</c:v>
                </c:pt>
                <c:pt idx="345">
                  <c:v>17.114001006711391</c:v>
                </c:pt>
                <c:pt idx="346">
                  <c:v>17.15720234899327</c:v>
                </c:pt>
                <c:pt idx="347">
                  <c:v>17.202721812080519</c:v>
                </c:pt>
                <c:pt idx="348">
                  <c:v>17.245607046979845</c:v>
                </c:pt>
                <c:pt idx="349">
                  <c:v>17.289493288590585</c:v>
                </c:pt>
                <c:pt idx="350">
                  <c:v>17.335486912751659</c:v>
                </c:pt>
                <c:pt idx="351">
                  <c:v>17.388698322147633</c:v>
                </c:pt>
                <c:pt idx="352">
                  <c:v>17.436588590604007</c:v>
                </c:pt>
                <c:pt idx="353">
                  <c:v>17.49406744966441</c:v>
                </c:pt>
                <c:pt idx="354">
                  <c:v>17.541694295301994</c:v>
                </c:pt>
                <c:pt idx="355">
                  <c:v>17.594958389261727</c:v>
                </c:pt>
                <c:pt idx="356">
                  <c:v>17.635630872483201</c:v>
                </c:pt>
                <c:pt idx="357">
                  <c:v>17.688420805369109</c:v>
                </c:pt>
                <c:pt idx="358">
                  <c:v>17.730831879194611</c:v>
                </c:pt>
                <c:pt idx="359">
                  <c:v>17.784306711409375</c:v>
                </c:pt>
                <c:pt idx="360">
                  <c:v>17.820817114093938</c:v>
                </c:pt>
                <c:pt idx="361">
                  <c:v>17.880508724832193</c:v>
                </c:pt>
                <c:pt idx="362">
                  <c:v>17.91960067114092</c:v>
                </c:pt>
                <c:pt idx="363">
                  <c:v>17.982242617449646</c:v>
                </c:pt>
                <c:pt idx="364">
                  <c:v>18.022809731543603</c:v>
                </c:pt>
                <c:pt idx="365">
                  <c:v>18.076811409395951</c:v>
                </c:pt>
                <c:pt idx="366">
                  <c:v>18.116798993288569</c:v>
                </c:pt>
                <c:pt idx="367">
                  <c:v>18.170589932885886</c:v>
                </c:pt>
                <c:pt idx="368">
                  <c:v>18.213685906040247</c:v>
                </c:pt>
                <c:pt idx="369">
                  <c:v>18.26463187919461</c:v>
                </c:pt>
                <c:pt idx="370">
                  <c:v>18.301879865771792</c:v>
                </c:pt>
                <c:pt idx="371">
                  <c:v>18.362098322147631</c:v>
                </c:pt>
                <c:pt idx="372">
                  <c:v>18.405879194630852</c:v>
                </c:pt>
                <c:pt idx="373">
                  <c:v>18.453822147650985</c:v>
                </c:pt>
                <c:pt idx="374">
                  <c:v>18.502818791946286</c:v>
                </c:pt>
                <c:pt idx="375">
                  <c:v>18.553764765100649</c:v>
                </c:pt>
                <c:pt idx="376">
                  <c:v>18.592224496644274</c:v>
                </c:pt>
                <c:pt idx="377">
                  <c:v>18.648702348993268</c:v>
                </c:pt>
                <c:pt idx="378">
                  <c:v>18.694748657718101</c:v>
                </c:pt>
                <c:pt idx="379">
                  <c:v>18.745641946308705</c:v>
                </c:pt>
                <c:pt idx="380">
                  <c:v>18.790634563758367</c:v>
                </c:pt>
                <c:pt idx="381">
                  <c:v>18.845215771812061</c:v>
                </c:pt>
                <c:pt idx="382">
                  <c:v>18.894212416107361</c:v>
                </c:pt>
                <c:pt idx="383">
                  <c:v>18.954694295301991</c:v>
                </c:pt>
                <c:pt idx="384">
                  <c:v>19.003638255033536</c:v>
                </c:pt>
                <c:pt idx="385">
                  <c:v>19.054742281879172</c:v>
                </c:pt>
                <c:pt idx="386">
                  <c:v>19.084667114093939</c:v>
                </c:pt>
                <c:pt idx="387">
                  <c:v>19.138668791946287</c:v>
                </c:pt>
                <c:pt idx="388">
                  <c:v>19.17681241610736</c:v>
                </c:pt>
                <c:pt idx="389">
                  <c:v>19.22828523489931</c:v>
                </c:pt>
                <c:pt idx="390">
                  <c:v>19.274753020134206</c:v>
                </c:pt>
                <c:pt idx="391">
                  <c:v>19.322854026845615</c:v>
                </c:pt>
                <c:pt idx="392">
                  <c:v>19.374959060402663</c:v>
                </c:pt>
                <c:pt idx="393">
                  <c:v>19.423270805369103</c:v>
                </c:pt>
                <c:pt idx="394">
                  <c:v>19.480275503355681</c:v>
                </c:pt>
                <c:pt idx="395">
                  <c:v>19.52579496644293</c:v>
                </c:pt>
                <c:pt idx="396">
                  <c:v>19.579111744966422</c:v>
                </c:pt>
                <c:pt idx="397">
                  <c:v>19.618993959731522</c:v>
                </c:pt>
                <c:pt idx="398">
                  <c:v>19.679212416107362</c:v>
                </c:pt>
                <c:pt idx="399">
                  <c:v>19.717514093959707</c:v>
                </c:pt>
                <c:pt idx="400">
                  <c:v>19.768302013422797</c:v>
                </c:pt>
                <c:pt idx="401">
                  <c:v>19.81039697986575</c:v>
                </c:pt>
                <c:pt idx="402">
                  <c:v>19.859182885906016</c:v>
                </c:pt>
                <c:pt idx="403">
                  <c:v>19.909391275167764</c:v>
                </c:pt>
                <c:pt idx="404">
                  <c:v>19.973613758389241</c:v>
                </c:pt>
                <c:pt idx="405">
                  <c:v>20.011072483221454</c:v>
                </c:pt>
                <c:pt idx="406">
                  <c:v>20.060912080536891</c:v>
                </c:pt>
                <c:pt idx="407">
                  <c:v>20.101163087248299</c:v>
                </c:pt>
                <c:pt idx="408">
                  <c:v>20.161750335570446</c:v>
                </c:pt>
                <c:pt idx="409">
                  <c:v>20.194888926174475</c:v>
                </c:pt>
                <c:pt idx="410">
                  <c:v>20.249575503355683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489664"/>
        <c:axId val="117491968"/>
      </c:scatterChart>
      <c:valAx>
        <c:axId val="117489664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Time(s)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7491968"/>
        <c:crosses val="autoZero"/>
        <c:crossBetween val="midCat"/>
        <c:majorUnit val="5"/>
      </c:valAx>
      <c:valAx>
        <c:axId val="117491968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74896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4</a:t>
            </a:r>
            <a:r>
              <a:rPr lang="en-US" dirty="0" smtClean="0"/>
              <a:t>ml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28575">
              <a:solidFill>
                <a:schemeClr val="accent5"/>
              </a:solidFill>
            </a:ln>
          </c:spPr>
          <c:marker>
            <c:symbol val="diamond"/>
            <c:size val="4"/>
            <c:spPr>
              <a:ln>
                <a:solidFill>
                  <a:schemeClr val="accent5"/>
                </a:solidFill>
              </a:ln>
            </c:spPr>
          </c:marker>
          <c:xVal>
            <c:numRef>
              <c:f>Plan1!$A$2:$A$443</c:f>
              <c:numCache>
                <c:formatCode>0.000</c:formatCode>
                <c:ptCount val="442"/>
                <c:pt idx="0">
                  <c:v>0</c:v>
                </c:pt>
                <c:pt idx="1">
                  <c:v>3.2999999999999474E-2</c:v>
                </c:pt>
                <c:pt idx="2">
                  <c:v>6.6999999999999282E-2</c:v>
                </c:pt>
                <c:pt idx="3">
                  <c:v>9.9999999999999645E-2</c:v>
                </c:pt>
                <c:pt idx="4">
                  <c:v>0.13300000000000001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0.23299999999999965</c:v>
                </c:pt>
                <c:pt idx="8">
                  <c:v>0.26699999999999946</c:v>
                </c:pt>
                <c:pt idx="9">
                  <c:v>0.29999999999999982</c:v>
                </c:pt>
                <c:pt idx="10">
                  <c:v>0.3329999999999993</c:v>
                </c:pt>
                <c:pt idx="11">
                  <c:v>0.36699999999999999</c:v>
                </c:pt>
                <c:pt idx="12">
                  <c:v>0.39999999999999947</c:v>
                </c:pt>
                <c:pt idx="13">
                  <c:v>0.43399999999999928</c:v>
                </c:pt>
                <c:pt idx="14">
                  <c:v>0.46699999999999964</c:v>
                </c:pt>
                <c:pt idx="15">
                  <c:v>0.5</c:v>
                </c:pt>
                <c:pt idx="16">
                  <c:v>0.53399999999999981</c:v>
                </c:pt>
                <c:pt idx="17">
                  <c:v>0.56699999999999928</c:v>
                </c:pt>
                <c:pt idx="18">
                  <c:v>0.59999999999999964</c:v>
                </c:pt>
                <c:pt idx="19">
                  <c:v>0.63399999999999945</c:v>
                </c:pt>
                <c:pt idx="20">
                  <c:v>0.66699999999999982</c:v>
                </c:pt>
                <c:pt idx="21">
                  <c:v>0.70099999999999962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0.80099999999999927</c:v>
                </c:pt>
                <c:pt idx="25">
                  <c:v>0.83399999999999963</c:v>
                </c:pt>
                <c:pt idx="26">
                  <c:v>0.86699999999999999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0.96699999999999964</c:v>
                </c:pt>
                <c:pt idx="30">
                  <c:v>1.0009999999999994</c:v>
                </c:pt>
                <c:pt idx="31">
                  <c:v>1.0339999999999998</c:v>
                </c:pt>
                <c:pt idx="32">
                  <c:v>1.0679999999999996</c:v>
                </c:pt>
                <c:pt idx="33">
                  <c:v>1.101</c:v>
                </c:pt>
                <c:pt idx="34">
                  <c:v>1.1339999999999995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1.3339999999999996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1.4350000000000005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1.7009999999999987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1.9350000000000005</c:v>
                </c:pt>
                <c:pt idx="59">
                  <c:v>1.968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2.1690000000000005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2.3349999999999991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2.6690000000000005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2.9030000000000005</c:v>
                </c:pt>
                <c:pt idx="88">
                  <c:v>2.9359999999999999</c:v>
                </c:pt>
                <c:pt idx="89">
                  <c:v>2.9689999999999994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3.3360000000000003</c:v>
                </c:pt>
                <c:pt idx="101">
                  <c:v>3.3699999999999992</c:v>
                </c:pt>
                <c:pt idx="102">
                  <c:v>3.4030000000000005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3.6370000000000005</c:v>
                </c:pt>
                <c:pt idx="110">
                  <c:v>3.67</c:v>
                </c:pt>
                <c:pt idx="111">
                  <c:v>3.7029999999999994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4.1370000000000005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4.3369999999999997</c:v>
                </c:pt>
                <c:pt idx="131">
                  <c:v>4.3710000000000004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4.8710000000000004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4.9710000000000001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5.1050000000000004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5.3379999999999992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5.4719999999999995</c:v>
                </c:pt>
                <c:pt idx="165">
                  <c:v>5.504999999999999</c:v>
                </c:pt>
                <c:pt idx="166">
                  <c:v>5.5389999999999997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5.6719999999999988</c:v>
                </c:pt>
                <c:pt idx="171">
                  <c:v>5.7059999999999995</c:v>
                </c:pt>
                <c:pt idx="172">
                  <c:v>5.738999999999999</c:v>
                </c:pt>
                <c:pt idx="173">
                  <c:v>5.7720000000000002</c:v>
                </c:pt>
                <c:pt idx="174">
                  <c:v>5.8059999999999992</c:v>
                </c:pt>
                <c:pt idx="175">
                  <c:v>5.8390000000000004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5.9719999999999995</c:v>
                </c:pt>
                <c:pt idx="180">
                  <c:v>6.0060000000000002</c:v>
                </c:pt>
                <c:pt idx="181">
                  <c:v>6.0389999999999997</c:v>
                </c:pt>
                <c:pt idx="182">
                  <c:v>6.0730000000000004</c:v>
                </c:pt>
                <c:pt idx="183">
                  <c:v>6.1059999999999999</c:v>
                </c:pt>
                <c:pt idx="184">
                  <c:v>6.1389999999999993</c:v>
                </c:pt>
                <c:pt idx="185">
                  <c:v>6.173</c:v>
                </c:pt>
                <c:pt idx="186">
                  <c:v>6.2059999999999995</c:v>
                </c:pt>
                <c:pt idx="187">
                  <c:v>6.238999999999999</c:v>
                </c:pt>
                <c:pt idx="188">
                  <c:v>6.2729999999999997</c:v>
                </c:pt>
                <c:pt idx="189">
                  <c:v>6.3059999999999992</c:v>
                </c:pt>
                <c:pt idx="190">
                  <c:v>6.3390000000000004</c:v>
                </c:pt>
                <c:pt idx="191">
                  <c:v>6.3729999999999993</c:v>
                </c:pt>
                <c:pt idx="192">
                  <c:v>6.4059999999999988</c:v>
                </c:pt>
                <c:pt idx="193">
                  <c:v>6.4399999999999995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6.6059999999999999</c:v>
                </c:pt>
                <c:pt idx="199">
                  <c:v>6.6399999999999988</c:v>
                </c:pt>
                <c:pt idx="200">
                  <c:v>6.673</c:v>
                </c:pt>
                <c:pt idx="201">
                  <c:v>6.706999999999999</c:v>
                </c:pt>
                <c:pt idx="202">
                  <c:v>6.74</c:v>
                </c:pt>
                <c:pt idx="203">
                  <c:v>6.7729999999999997</c:v>
                </c:pt>
                <c:pt idx="204">
                  <c:v>6.8070000000000004</c:v>
                </c:pt>
                <c:pt idx="205">
                  <c:v>6.84</c:v>
                </c:pt>
                <c:pt idx="206">
                  <c:v>6.8729999999999993</c:v>
                </c:pt>
                <c:pt idx="207">
                  <c:v>6.907</c:v>
                </c:pt>
                <c:pt idx="208">
                  <c:v>6.9399999999999995</c:v>
                </c:pt>
                <c:pt idx="209">
                  <c:v>6.972999999999999</c:v>
                </c:pt>
                <c:pt idx="210">
                  <c:v>7.0069999999999997</c:v>
                </c:pt>
                <c:pt idx="211">
                  <c:v>7.0399999999999991</c:v>
                </c:pt>
                <c:pt idx="212">
                  <c:v>7.0739999999999998</c:v>
                </c:pt>
                <c:pt idx="213">
                  <c:v>7.1069999999999993</c:v>
                </c:pt>
                <c:pt idx="214">
                  <c:v>7.1399999999999988</c:v>
                </c:pt>
                <c:pt idx="215">
                  <c:v>7.1739999999999995</c:v>
                </c:pt>
                <c:pt idx="216">
                  <c:v>7.206999999999999</c:v>
                </c:pt>
                <c:pt idx="217">
                  <c:v>7.24</c:v>
                </c:pt>
                <c:pt idx="218">
                  <c:v>7.2739999999999991</c:v>
                </c:pt>
                <c:pt idx="219">
                  <c:v>7.3070000000000004</c:v>
                </c:pt>
                <c:pt idx="220">
                  <c:v>7.34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7.5069999999999997</c:v>
                </c:pt>
                <c:pt idx="226">
                  <c:v>7.5410000000000004</c:v>
                </c:pt>
                <c:pt idx="227">
                  <c:v>7.5739999999999998</c:v>
                </c:pt>
                <c:pt idx="228">
                  <c:v>7.6069999999999993</c:v>
                </c:pt>
                <c:pt idx="229">
                  <c:v>7.641</c:v>
                </c:pt>
                <c:pt idx="230">
                  <c:v>7.6739999999999995</c:v>
                </c:pt>
                <c:pt idx="231">
                  <c:v>7.706999999999999</c:v>
                </c:pt>
                <c:pt idx="232">
                  <c:v>7.7409999999999997</c:v>
                </c:pt>
                <c:pt idx="233">
                  <c:v>7.7739999999999991</c:v>
                </c:pt>
                <c:pt idx="234">
                  <c:v>7.8079999999999998</c:v>
                </c:pt>
                <c:pt idx="235">
                  <c:v>7.8409999999999993</c:v>
                </c:pt>
                <c:pt idx="236">
                  <c:v>7.8739999999999988</c:v>
                </c:pt>
                <c:pt idx="237">
                  <c:v>7.9079999999999995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8.1079999999999988</c:v>
                </c:pt>
                <c:pt idx="244">
                  <c:v>8.141</c:v>
                </c:pt>
                <c:pt idx="245">
                  <c:v>8.1749999999999989</c:v>
                </c:pt>
                <c:pt idx="246">
                  <c:v>8.2080000000000002</c:v>
                </c:pt>
                <c:pt idx="247">
                  <c:v>8.2409999999999997</c:v>
                </c:pt>
                <c:pt idx="248">
                  <c:v>8.2750000000000004</c:v>
                </c:pt>
                <c:pt idx="249">
                  <c:v>8.3079999999999998</c:v>
                </c:pt>
                <c:pt idx="250">
                  <c:v>8.3409999999999993</c:v>
                </c:pt>
                <c:pt idx="251">
                  <c:v>8.375</c:v>
                </c:pt>
                <c:pt idx="252">
                  <c:v>8.4079999999999995</c:v>
                </c:pt>
                <c:pt idx="253">
                  <c:v>8.4420000000000002</c:v>
                </c:pt>
                <c:pt idx="254">
                  <c:v>8.4749999999999996</c:v>
                </c:pt>
                <c:pt idx="255">
                  <c:v>8.5079999999999991</c:v>
                </c:pt>
                <c:pt idx="256">
                  <c:v>8.5419999999999998</c:v>
                </c:pt>
                <c:pt idx="257">
                  <c:v>8.5749999999999993</c:v>
                </c:pt>
                <c:pt idx="258">
                  <c:v>8.6079999999999988</c:v>
                </c:pt>
                <c:pt idx="259">
                  <c:v>8.6419999999999995</c:v>
                </c:pt>
                <c:pt idx="260">
                  <c:v>8.6749999999999989</c:v>
                </c:pt>
                <c:pt idx="261">
                  <c:v>8.7089999999999996</c:v>
                </c:pt>
                <c:pt idx="262">
                  <c:v>8.7419999999999991</c:v>
                </c:pt>
                <c:pt idx="263">
                  <c:v>8.7750000000000004</c:v>
                </c:pt>
                <c:pt idx="264">
                  <c:v>8.8089999999999993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8.9749999999999996</c:v>
                </c:pt>
                <c:pt idx="270">
                  <c:v>9.0090000000000003</c:v>
                </c:pt>
                <c:pt idx="271">
                  <c:v>9.0419999999999998</c:v>
                </c:pt>
                <c:pt idx="272">
                  <c:v>9.0759999999999987</c:v>
                </c:pt>
                <c:pt idx="273">
                  <c:v>9.109</c:v>
                </c:pt>
                <c:pt idx="274">
                  <c:v>9.1419999999999995</c:v>
                </c:pt>
                <c:pt idx="275">
                  <c:v>9.1760000000000002</c:v>
                </c:pt>
                <c:pt idx="276">
                  <c:v>9.2089999999999979</c:v>
                </c:pt>
                <c:pt idx="277">
                  <c:v>9.2419999999999991</c:v>
                </c:pt>
                <c:pt idx="278">
                  <c:v>9.275999999999998</c:v>
                </c:pt>
                <c:pt idx="279">
                  <c:v>9.3089999999999993</c:v>
                </c:pt>
                <c:pt idx="280">
                  <c:v>9.3420000000000005</c:v>
                </c:pt>
                <c:pt idx="281">
                  <c:v>9.3759999999999994</c:v>
                </c:pt>
                <c:pt idx="282">
                  <c:v>9.4090000000000007</c:v>
                </c:pt>
                <c:pt idx="283">
                  <c:v>9.4429999999999996</c:v>
                </c:pt>
                <c:pt idx="284">
                  <c:v>9.4760000000000009</c:v>
                </c:pt>
                <c:pt idx="285">
                  <c:v>9.5089999999999986</c:v>
                </c:pt>
                <c:pt idx="286">
                  <c:v>9.543000000000001</c:v>
                </c:pt>
                <c:pt idx="287">
                  <c:v>9.5759999999999987</c:v>
                </c:pt>
                <c:pt idx="288">
                  <c:v>9.609</c:v>
                </c:pt>
                <c:pt idx="289">
                  <c:v>9.6429999999999989</c:v>
                </c:pt>
                <c:pt idx="290">
                  <c:v>9.6760000000000002</c:v>
                </c:pt>
                <c:pt idx="291">
                  <c:v>9.7089999999999979</c:v>
                </c:pt>
                <c:pt idx="292">
                  <c:v>9.7430000000000003</c:v>
                </c:pt>
                <c:pt idx="293">
                  <c:v>9.775999999999998</c:v>
                </c:pt>
                <c:pt idx="294">
                  <c:v>9.81</c:v>
                </c:pt>
                <c:pt idx="295">
                  <c:v>9.8429999999999982</c:v>
                </c:pt>
                <c:pt idx="296">
                  <c:v>9.8759999999999994</c:v>
                </c:pt>
                <c:pt idx="297">
                  <c:v>9.9099999999999984</c:v>
                </c:pt>
                <c:pt idx="298">
                  <c:v>9.9429999999999996</c:v>
                </c:pt>
                <c:pt idx="299">
                  <c:v>9.9760000000000009</c:v>
                </c:pt>
                <c:pt idx="300">
                  <c:v>10.01</c:v>
                </c:pt>
                <c:pt idx="301">
                  <c:v>10.043000000000001</c:v>
                </c:pt>
                <c:pt idx="302">
                  <c:v>10.077</c:v>
                </c:pt>
                <c:pt idx="303">
                  <c:v>10.110000000000001</c:v>
                </c:pt>
                <c:pt idx="304">
                  <c:v>10.142999999999999</c:v>
                </c:pt>
                <c:pt idx="305">
                  <c:v>10.177000000000001</c:v>
                </c:pt>
                <c:pt idx="306">
                  <c:v>10.209999999999999</c:v>
                </c:pt>
                <c:pt idx="307">
                  <c:v>10.243</c:v>
                </c:pt>
                <c:pt idx="308">
                  <c:v>10.276999999999999</c:v>
                </c:pt>
                <c:pt idx="309">
                  <c:v>10.31</c:v>
                </c:pt>
                <c:pt idx="310">
                  <c:v>10.342999999999998</c:v>
                </c:pt>
                <c:pt idx="311">
                  <c:v>10.377000000000001</c:v>
                </c:pt>
                <c:pt idx="312">
                  <c:v>10.409999999999998</c:v>
                </c:pt>
                <c:pt idx="313">
                  <c:v>10.444000000000001</c:v>
                </c:pt>
                <c:pt idx="314">
                  <c:v>10.476999999999999</c:v>
                </c:pt>
                <c:pt idx="315">
                  <c:v>10.51</c:v>
                </c:pt>
                <c:pt idx="316">
                  <c:v>10.543999999999999</c:v>
                </c:pt>
                <c:pt idx="317">
                  <c:v>10.577</c:v>
                </c:pt>
                <c:pt idx="318">
                  <c:v>10.610000000000001</c:v>
                </c:pt>
                <c:pt idx="319">
                  <c:v>10.644</c:v>
                </c:pt>
                <c:pt idx="320">
                  <c:v>10.677000000000001</c:v>
                </c:pt>
                <c:pt idx="321">
                  <c:v>10.711</c:v>
                </c:pt>
                <c:pt idx="322">
                  <c:v>10.743999999999998</c:v>
                </c:pt>
                <c:pt idx="323">
                  <c:v>10.776999999999999</c:v>
                </c:pt>
                <c:pt idx="324">
                  <c:v>10.810999999999998</c:v>
                </c:pt>
                <c:pt idx="325">
                  <c:v>10.843999999999999</c:v>
                </c:pt>
                <c:pt idx="326">
                  <c:v>10.877000000000001</c:v>
                </c:pt>
                <c:pt idx="327">
                  <c:v>10.911</c:v>
                </c:pt>
                <c:pt idx="328">
                  <c:v>10.944000000000001</c:v>
                </c:pt>
                <c:pt idx="329">
                  <c:v>10.976999999999999</c:v>
                </c:pt>
                <c:pt idx="330">
                  <c:v>11.011000000000001</c:v>
                </c:pt>
                <c:pt idx="331">
                  <c:v>11.043999999999999</c:v>
                </c:pt>
                <c:pt idx="332">
                  <c:v>11.078000000000001</c:v>
                </c:pt>
                <c:pt idx="333">
                  <c:v>11.110999999999999</c:v>
                </c:pt>
                <c:pt idx="334">
                  <c:v>11.144</c:v>
                </c:pt>
                <c:pt idx="335">
                  <c:v>11.177999999999999</c:v>
                </c:pt>
                <c:pt idx="336">
                  <c:v>11.211</c:v>
                </c:pt>
                <c:pt idx="337">
                  <c:v>11.243999999999998</c:v>
                </c:pt>
                <c:pt idx="338">
                  <c:v>11.278</c:v>
                </c:pt>
                <c:pt idx="339">
                  <c:v>11.310999999999998</c:v>
                </c:pt>
                <c:pt idx="340">
                  <c:v>11.343999999999999</c:v>
                </c:pt>
                <c:pt idx="341">
                  <c:v>11.377999999999998</c:v>
                </c:pt>
                <c:pt idx="342">
                  <c:v>11.411</c:v>
                </c:pt>
                <c:pt idx="343">
                  <c:v>11.444999999999999</c:v>
                </c:pt>
                <c:pt idx="344">
                  <c:v>11.478</c:v>
                </c:pt>
                <c:pt idx="345">
                  <c:v>11.511000000000001</c:v>
                </c:pt>
                <c:pt idx="346">
                  <c:v>11.545</c:v>
                </c:pt>
                <c:pt idx="347">
                  <c:v>11.578000000000001</c:v>
                </c:pt>
                <c:pt idx="348">
                  <c:v>11.610999999999999</c:v>
                </c:pt>
                <c:pt idx="349">
                  <c:v>11.645000000000001</c:v>
                </c:pt>
                <c:pt idx="350">
                  <c:v>11.677999999999999</c:v>
                </c:pt>
                <c:pt idx="351">
                  <c:v>11.711</c:v>
                </c:pt>
                <c:pt idx="352">
                  <c:v>11.744999999999999</c:v>
                </c:pt>
                <c:pt idx="353">
                  <c:v>11.778</c:v>
                </c:pt>
                <c:pt idx="354">
                  <c:v>11.811999999999999</c:v>
                </c:pt>
                <c:pt idx="355">
                  <c:v>11.845000000000001</c:v>
                </c:pt>
                <c:pt idx="356">
                  <c:v>11.877999999999998</c:v>
                </c:pt>
                <c:pt idx="357">
                  <c:v>11.912000000000001</c:v>
                </c:pt>
                <c:pt idx="358">
                  <c:v>11.944999999999999</c:v>
                </c:pt>
                <c:pt idx="359">
                  <c:v>11.978</c:v>
                </c:pt>
                <c:pt idx="360">
                  <c:v>12.011999999999999</c:v>
                </c:pt>
                <c:pt idx="361">
                  <c:v>12.045</c:v>
                </c:pt>
                <c:pt idx="362">
                  <c:v>12.078999999999999</c:v>
                </c:pt>
                <c:pt idx="363">
                  <c:v>12.112</c:v>
                </c:pt>
                <c:pt idx="364">
                  <c:v>12.145000000000001</c:v>
                </c:pt>
                <c:pt idx="365">
                  <c:v>12.179</c:v>
                </c:pt>
                <c:pt idx="366">
                  <c:v>12.211999999999998</c:v>
                </c:pt>
                <c:pt idx="367">
                  <c:v>12.244999999999999</c:v>
                </c:pt>
                <c:pt idx="368">
                  <c:v>12.278999999999998</c:v>
                </c:pt>
                <c:pt idx="369">
                  <c:v>12.311999999999999</c:v>
                </c:pt>
                <c:pt idx="370">
                  <c:v>12.345000000000001</c:v>
                </c:pt>
                <c:pt idx="371">
                  <c:v>12.379</c:v>
                </c:pt>
                <c:pt idx="372">
                  <c:v>12.412000000000001</c:v>
                </c:pt>
                <c:pt idx="373">
                  <c:v>12.446</c:v>
                </c:pt>
                <c:pt idx="374">
                  <c:v>12.479000000000001</c:v>
                </c:pt>
                <c:pt idx="375">
                  <c:v>12.511999999999999</c:v>
                </c:pt>
                <c:pt idx="376">
                  <c:v>12.546000000000001</c:v>
                </c:pt>
                <c:pt idx="377">
                  <c:v>12.578999999999999</c:v>
                </c:pt>
                <c:pt idx="378">
                  <c:v>12.612</c:v>
                </c:pt>
                <c:pt idx="379">
                  <c:v>12.645999999999999</c:v>
                </c:pt>
                <c:pt idx="380">
                  <c:v>12.679</c:v>
                </c:pt>
                <c:pt idx="381">
                  <c:v>12.712999999999999</c:v>
                </c:pt>
                <c:pt idx="382">
                  <c:v>12.746</c:v>
                </c:pt>
                <c:pt idx="383">
                  <c:v>12.778999999999998</c:v>
                </c:pt>
                <c:pt idx="384">
                  <c:v>12.813000000000001</c:v>
                </c:pt>
                <c:pt idx="385">
                  <c:v>12.845999999999998</c:v>
                </c:pt>
                <c:pt idx="386">
                  <c:v>12.879</c:v>
                </c:pt>
                <c:pt idx="387">
                  <c:v>12.912999999999998</c:v>
                </c:pt>
                <c:pt idx="388">
                  <c:v>12.946</c:v>
                </c:pt>
                <c:pt idx="389">
                  <c:v>12.979000000000001</c:v>
                </c:pt>
                <c:pt idx="390">
                  <c:v>13.013</c:v>
                </c:pt>
                <c:pt idx="391">
                  <c:v>13.046000000000001</c:v>
                </c:pt>
                <c:pt idx="392">
                  <c:v>13.08</c:v>
                </c:pt>
                <c:pt idx="393">
                  <c:v>13.113000000000001</c:v>
                </c:pt>
                <c:pt idx="394">
                  <c:v>13.145999999999999</c:v>
                </c:pt>
                <c:pt idx="395">
                  <c:v>13.179999999999998</c:v>
                </c:pt>
                <c:pt idx="396">
                  <c:v>13.212999999999999</c:v>
                </c:pt>
                <c:pt idx="397">
                  <c:v>13.246</c:v>
                </c:pt>
                <c:pt idx="398">
                  <c:v>13.28</c:v>
                </c:pt>
                <c:pt idx="399">
                  <c:v>13.313000000000001</c:v>
                </c:pt>
                <c:pt idx="400">
                  <c:v>13.345999999999998</c:v>
                </c:pt>
                <c:pt idx="401">
                  <c:v>13.38</c:v>
                </c:pt>
                <c:pt idx="402">
                  <c:v>13.412999999999998</c:v>
                </c:pt>
                <c:pt idx="403">
                  <c:v>13.447000000000001</c:v>
                </c:pt>
                <c:pt idx="404">
                  <c:v>13.479999999999999</c:v>
                </c:pt>
                <c:pt idx="405">
                  <c:v>13.513</c:v>
                </c:pt>
                <c:pt idx="406">
                  <c:v>13.546999999999999</c:v>
                </c:pt>
                <c:pt idx="407">
                  <c:v>13.58</c:v>
                </c:pt>
                <c:pt idx="408">
                  <c:v>13.613000000000001</c:v>
                </c:pt>
                <c:pt idx="409">
                  <c:v>13.647</c:v>
                </c:pt>
                <c:pt idx="410">
                  <c:v>13.679999999999998</c:v>
                </c:pt>
              </c:numCache>
            </c:numRef>
          </c:xVal>
          <c:yVal>
            <c:numRef>
              <c:f>Plan1!$B$2:$B$443</c:f>
              <c:numCache>
                <c:formatCode>0.000</c:formatCode>
                <c:ptCount val="442"/>
                <c:pt idx="0">
                  <c:v>0</c:v>
                </c:pt>
                <c:pt idx="1">
                  <c:v>4.7995637583892567E-2</c:v>
                </c:pt>
                <c:pt idx="2">
                  <c:v>0.11047953020134216</c:v>
                </c:pt>
                <c:pt idx="3">
                  <c:v>0.1654295302013421</c:v>
                </c:pt>
                <c:pt idx="4">
                  <c:v>0.22132785234899302</c:v>
                </c:pt>
                <c:pt idx="5">
                  <c:v>0.27137818791946278</c:v>
                </c:pt>
                <c:pt idx="6">
                  <c:v>0.32395738255033518</c:v>
                </c:pt>
                <c:pt idx="7">
                  <c:v>0.37258523489932843</c:v>
                </c:pt>
                <c:pt idx="8">
                  <c:v>0.42205604026845583</c:v>
                </c:pt>
                <c:pt idx="9">
                  <c:v>0.46984093959731488</c:v>
                </c:pt>
                <c:pt idx="10">
                  <c:v>0.51536040268456318</c:v>
                </c:pt>
                <c:pt idx="11">
                  <c:v>0.5811634228187913</c:v>
                </c:pt>
                <c:pt idx="12">
                  <c:v>0.63927449664429459</c:v>
                </c:pt>
                <c:pt idx="13">
                  <c:v>0.70202181208053605</c:v>
                </c:pt>
                <c:pt idx="14">
                  <c:v>0.74927986577181116</c:v>
                </c:pt>
                <c:pt idx="15">
                  <c:v>0.79537885906040173</c:v>
                </c:pt>
                <c:pt idx="16">
                  <c:v>0.84685167785234816</c:v>
                </c:pt>
                <c:pt idx="17">
                  <c:v>0.89700738255033452</c:v>
                </c:pt>
                <c:pt idx="18">
                  <c:v>0.94326442953020029</c:v>
                </c:pt>
                <c:pt idx="19">
                  <c:v>1.0000057046979856</c:v>
                </c:pt>
                <c:pt idx="20">
                  <c:v>1.0713406040268445</c:v>
                </c:pt>
                <c:pt idx="21">
                  <c:v>1.1183879194630861</c:v>
                </c:pt>
                <c:pt idx="22">
                  <c:v>1.1699661073825491</c:v>
                </c:pt>
                <c:pt idx="23">
                  <c:v>1.2296577181208039</c:v>
                </c:pt>
                <c:pt idx="24">
                  <c:v>1.2728063758389248</c:v>
                </c:pt>
                <c:pt idx="25">
                  <c:v>1.3307067114093944</c:v>
                </c:pt>
                <c:pt idx="26">
                  <c:v>1.3739080536912736</c:v>
                </c:pt>
                <c:pt idx="27">
                  <c:v>1.4330201342281863</c:v>
                </c:pt>
                <c:pt idx="28">
                  <c:v>1.5044077181208038</c:v>
                </c:pt>
                <c:pt idx="29">
                  <c:v>1.5746889261744947</c:v>
                </c:pt>
                <c:pt idx="30">
                  <c:v>1.6294808724832195</c:v>
                </c:pt>
                <c:pt idx="31">
                  <c:v>1.6818493288590584</c:v>
                </c:pt>
                <c:pt idx="32">
                  <c:v>1.7273161073825485</c:v>
                </c:pt>
                <c:pt idx="33">
                  <c:v>1.7818973154362396</c:v>
                </c:pt>
                <c:pt idx="34">
                  <c:v>1.8238869127516757</c:v>
                </c:pt>
                <c:pt idx="35">
                  <c:v>1.8839999999999977</c:v>
                </c:pt>
                <c:pt idx="36">
                  <c:v>1.9432701342281857</c:v>
                </c:pt>
                <c:pt idx="37">
                  <c:v>1.995533221476508</c:v>
                </c:pt>
                <c:pt idx="38">
                  <c:v>2.0528013422818767</c:v>
                </c:pt>
                <c:pt idx="39">
                  <c:v>2.1090684563758364</c:v>
                </c:pt>
                <c:pt idx="40">
                  <c:v>2.1668107382550312</c:v>
                </c:pt>
                <c:pt idx="41">
                  <c:v>2.211381879194628</c:v>
                </c:pt>
                <c:pt idx="42">
                  <c:v>2.2604312080536886</c:v>
                </c:pt>
                <c:pt idx="43">
                  <c:v>2.3065302013422793</c:v>
                </c:pt>
                <c:pt idx="44">
                  <c:v>2.3605318791946281</c:v>
                </c:pt>
                <c:pt idx="45">
                  <c:v>2.4202761744966415</c:v>
                </c:pt>
                <c:pt idx="46">
                  <c:v>2.4756476510067089</c:v>
                </c:pt>
                <c:pt idx="47">
                  <c:v>2.5322308724832188</c:v>
                </c:pt>
                <c:pt idx="48">
                  <c:v>2.578435234899326</c:v>
                </c:pt>
                <c:pt idx="49">
                  <c:v>2.6256932885906012</c:v>
                </c:pt>
                <c:pt idx="50">
                  <c:v>2.6799057046979833</c:v>
                </c:pt>
                <c:pt idx="51">
                  <c:v>2.7348030201342248</c:v>
                </c:pt>
                <c:pt idx="52">
                  <c:v>2.7886466442952988</c:v>
                </c:pt>
                <c:pt idx="53">
                  <c:v>2.8406989932885871</c:v>
                </c:pt>
                <c:pt idx="54">
                  <c:v>2.9003906040268426</c:v>
                </c:pt>
                <c:pt idx="55">
                  <c:v>2.9580275167785204</c:v>
                </c:pt>
                <c:pt idx="56">
                  <c:v>3.0105013422818758</c:v>
                </c:pt>
                <c:pt idx="57">
                  <c:v>3.06302785234899</c:v>
                </c:pt>
                <c:pt idx="58">
                  <c:v>3.1087053691275135</c:v>
                </c:pt>
                <c:pt idx="59">
                  <c:v>3.1666057046979827</c:v>
                </c:pt>
                <c:pt idx="60">
                  <c:v>3.2115456375838889</c:v>
                </c:pt>
                <c:pt idx="61">
                  <c:v>3.2566963087248286</c:v>
                </c:pt>
                <c:pt idx="62">
                  <c:v>3.317705033557043</c:v>
                </c:pt>
                <c:pt idx="63">
                  <c:v>3.3787137583892579</c:v>
                </c:pt>
                <c:pt idx="64">
                  <c:v>3.4338218120805335</c:v>
                </c:pt>
                <c:pt idx="65">
                  <c:v>3.4837667785234858</c:v>
                </c:pt>
                <c:pt idx="66">
                  <c:v>3.5357664429530158</c:v>
                </c:pt>
                <c:pt idx="67">
                  <c:v>3.5815493288590559</c:v>
                </c:pt>
                <c:pt idx="68">
                  <c:v>3.6233808724832177</c:v>
                </c:pt>
                <c:pt idx="69">
                  <c:v>3.6748010067114056</c:v>
                </c:pt>
                <c:pt idx="70">
                  <c:v>3.7294348993288549</c:v>
                </c:pt>
                <c:pt idx="71">
                  <c:v>3.7935520134228145</c:v>
                </c:pt>
                <c:pt idx="72">
                  <c:v>3.8548241610738216</c:v>
                </c:pt>
                <c:pt idx="73">
                  <c:v>3.9008177852348949</c:v>
                </c:pt>
                <c:pt idx="74">
                  <c:v>3.9480231543624114</c:v>
                </c:pt>
                <c:pt idx="75">
                  <c:v>4.0015506711409357</c:v>
                </c:pt>
                <c:pt idx="76">
                  <c:v>4.0530761744966393</c:v>
                </c:pt>
                <c:pt idx="77">
                  <c:v>4.0986483221476471</c:v>
                </c:pt>
                <c:pt idx="78">
                  <c:v>4.1532822147650963</c:v>
                </c:pt>
                <c:pt idx="79">
                  <c:v>4.2059140939597262</c:v>
                </c:pt>
                <c:pt idx="80">
                  <c:v>4.2643939597315388</c:v>
                </c:pt>
                <c:pt idx="81">
                  <c:v>4.3240328859060355</c:v>
                </c:pt>
                <c:pt idx="82">
                  <c:v>4.376980872483216</c:v>
                </c:pt>
                <c:pt idx="83">
                  <c:v>4.429296644295297</c:v>
                </c:pt>
                <c:pt idx="84">
                  <c:v>4.4767127516778471</c:v>
                </c:pt>
                <c:pt idx="85">
                  <c:v>4.5281855704697938</c:v>
                </c:pt>
                <c:pt idx="86">
                  <c:v>4.5765499999999948</c:v>
                </c:pt>
                <c:pt idx="87">
                  <c:v>4.6248090604026793</c:v>
                </c:pt>
                <c:pt idx="88">
                  <c:v>4.6819191275167737</c:v>
                </c:pt>
                <c:pt idx="89">
                  <c:v>4.7387657718120755</c:v>
                </c:pt>
                <c:pt idx="90">
                  <c:v>4.8075718120805311</c:v>
                </c:pt>
                <c:pt idx="91">
                  <c:v>4.8534073825503299</c:v>
                </c:pt>
                <c:pt idx="92">
                  <c:v>4.9141526845637529</c:v>
                </c:pt>
                <c:pt idx="93">
                  <c:v>4.9571959731543567</c:v>
                </c:pt>
                <c:pt idx="94">
                  <c:v>5.0045067114093902</c:v>
                </c:pt>
                <c:pt idx="95">
                  <c:v>5.0569278523489878</c:v>
                </c:pt>
                <c:pt idx="96">
                  <c:v>5.0984432885905981</c:v>
                </c:pt>
                <c:pt idx="97">
                  <c:v>5.1577661073825443</c:v>
                </c:pt>
                <c:pt idx="98">
                  <c:v>5.2198812080536854</c:v>
                </c:pt>
                <c:pt idx="99">
                  <c:v>5.2795201342281812</c:v>
                </c:pt>
                <c:pt idx="100">
                  <c:v>5.3314144295301951</c:v>
                </c:pt>
                <c:pt idx="101">
                  <c:v>5.3842043624161011</c:v>
                </c:pt>
                <c:pt idx="102">
                  <c:v>5.4308828859060343</c:v>
                </c:pt>
                <c:pt idx="103">
                  <c:v>5.4803010067114029</c:v>
                </c:pt>
                <c:pt idx="104">
                  <c:v>5.5333543624161017</c:v>
                </c:pt>
                <c:pt idx="105">
                  <c:v>5.5810865771812015</c:v>
                </c:pt>
                <c:pt idx="106">
                  <c:v>5.6375644295301948</c:v>
                </c:pt>
                <c:pt idx="107">
                  <c:v>5.6906704697986514</c:v>
                </c:pt>
                <c:pt idx="108">
                  <c:v>5.7415637583892556</c:v>
                </c:pt>
                <c:pt idx="109">
                  <c:v>5.7924043624161001</c:v>
                </c:pt>
                <c:pt idx="110">
                  <c:v>5.8437191275167715</c:v>
                </c:pt>
                <c:pt idx="111">
                  <c:v>5.8913986577181143</c:v>
                </c:pt>
                <c:pt idx="112">
                  <c:v>5.9222718120805302</c:v>
                </c:pt>
                <c:pt idx="113">
                  <c:v>5.9670010067114028</c:v>
                </c:pt>
                <c:pt idx="114">
                  <c:v>6.0090959731543556</c:v>
                </c:pt>
                <c:pt idx="115">
                  <c:v>6.0732657718120731</c:v>
                </c:pt>
                <c:pt idx="116">
                  <c:v>6.1317983221476444</c:v>
                </c:pt>
                <c:pt idx="117">
                  <c:v>6.1881181208053624</c:v>
                </c:pt>
                <c:pt idx="118">
                  <c:v>6.23168825503355</c:v>
                </c:pt>
                <c:pt idx="119">
                  <c:v>6.2781033557046912</c:v>
                </c:pt>
                <c:pt idx="120">
                  <c:v>6.3230432885905969</c:v>
                </c:pt>
                <c:pt idx="121">
                  <c:v>6.3676144295301942</c:v>
                </c:pt>
                <c:pt idx="122">
                  <c:v>6.4176120805369052</c:v>
                </c:pt>
                <c:pt idx="123">
                  <c:v>6.4712976510067044</c:v>
                </c:pt>
                <c:pt idx="124">
                  <c:v>6.5208211409395904</c:v>
                </c:pt>
                <c:pt idx="125">
                  <c:v>6.5864661073825426</c:v>
                </c:pt>
                <c:pt idx="126">
                  <c:v>6.6380969798657645</c:v>
                </c:pt>
                <c:pt idx="127">
                  <c:v>6.6871463087248246</c:v>
                </c:pt>
                <c:pt idx="128">
                  <c:v>6.7353526845637512</c:v>
                </c:pt>
                <c:pt idx="129">
                  <c:v>6.7893016778523405</c:v>
                </c:pt>
                <c:pt idx="130">
                  <c:v>6.8245476510067036</c:v>
                </c:pt>
                <c:pt idx="131">
                  <c:v>6.8730174496644212</c:v>
                </c:pt>
                <c:pt idx="132">
                  <c:v>6.9187476510067043</c:v>
                </c:pt>
                <c:pt idx="133">
                  <c:v>6.962528523489925</c:v>
                </c:pt>
                <c:pt idx="134">
                  <c:v>7.0242221476509981</c:v>
                </c:pt>
                <c:pt idx="135">
                  <c:v>7.0824912751677767</c:v>
                </c:pt>
                <c:pt idx="136">
                  <c:v>7.1330157718120724</c:v>
                </c:pt>
                <c:pt idx="137">
                  <c:v>7.1764278523489855</c:v>
                </c:pt>
                <c:pt idx="138">
                  <c:v>7.2248449664429444</c:v>
                </c:pt>
                <c:pt idx="139">
                  <c:v>7.2736308724832135</c:v>
                </c:pt>
                <c:pt idx="140">
                  <c:v>7.3135130872483147</c:v>
                </c:pt>
                <c:pt idx="141">
                  <c:v>7.3754174496644209</c:v>
                </c:pt>
                <c:pt idx="142">
                  <c:v>7.4108214765100584</c:v>
                </c:pt>
                <c:pt idx="143">
                  <c:v>7.4744117449664351</c:v>
                </c:pt>
                <c:pt idx="144">
                  <c:v>7.5159798657718033</c:v>
                </c:pt>
                <c:pt idx="145">
                  <c:v>7.5789379194630779</c:v>
                </c:pt>
                <c:pt idx="146">
                  <c:v>7.6264593959731464</c:v>
                </c:pt>
                <c:pt idx="147">
                  <c:v>7.6789859060402597</c:v>
                </c:pt>
                <c:pt idx="148">
                  <c:v>7.7221872483221397</c:v>
                </c:pt>
                <c:pt idx="149">
                  <c:v>7.7697614093959642</c:v>
                </c:pt>
                <c:pt idx="150">
                  <c:v>7.8013721476509978</c:v>
                </c:pt>
                <c:pt idx="151">
                  <c:v>7.8479453020134144</c:v>
                </c:pt>
                <c:pt idx="152">
                  <c:v>7.8896187919463001</c:v>
                </c:pt>
                <c:pt idx="153">
                  <c:v>7.9614805369127435</c:v>
                </c:pt>
                <c:pt idx="154">
                  <c:v>8.0119523489932796</c:v>
                </c:pt>
                <c:pt idx="155">
                  <c:v>8.0732771812080451</c:v>
                </c:pt>
                <c:pt idx="156">
                  <c:v>8.1171107382550236</c:v>
                </c:pt>
                <c:pt idx="157">
                  <c:v>8.1606281879194533</c:v>
                </c:pt>
                <c:pt idx="158">
                  <c:v>8.2072540268456287</c:v>
                </c:pt>
                <c:pt idx="159">
                  <c:v>8.2383906040268364</c:v>
                </c:pt>
                <c:pt idx="160">
                  <c:v>8.2837520134228093</c:v>
                </c:pt>
                <c:pt idx="161">
                  <c:v>8.3321164429530121</c:v>
                </c:pt>
                <c:pt idx="162">
                  <c:v>8.3880147651006602</c:v>
                </c:pt>
                <c:pt idx="163">
                  <c:v>8.4375382550335463</c:v>
                </c:pt>
                <c:pt idx="164">
                  <c:v>8.5067657718120717</c:v>
                </c:pt>
                <c:pt idx="165">
                  <c:v>8.5495983221476415</c:v>
                </c:pt>
                <c:pt idx="166">
                  <c:v>8.6022828859060301</c:v>
                </c:pt>
                <c:pt idx="167">
                  <c:v>8.6430607382550235</c:v>
                </c:pt>
                <c:pt idx="168">
                  <c:v>8.6873684563758289</c:v>
                </c:pt>
                <c:pt idx="169">
                  <c:v>8.7246164429530104</c:v>
                </c:pt>
                <c:pt idx="170">
                  <c:v>8.784097315436231</c:v>
                </c:pt>
                <c:pt idx="171">
                  <c:v>8.8195540268456281</c:v>
                </c:pt>
                <c:pt idx="172">
                  <c:v>8.8856731543624061</c:v>
                </c:pt>
                <c:pt idx="173">
                  <c:v>8.932193624161064</c:v>
                </c:pt>
                <c:pt idx="174">
                  <c:v>9.0021060402684459</c:v>
                </c:pt>
                <c:pt idx="175">
                  <c:v>9.0483630872483118</c:v>
                </c:pt>
                <c:pt idx="176">
                  <c:v>9.1045248322147554</c:v>
                </c:pt>
                <c:pt idx="177">
                  <c:v>9.1481476510067008</c:v>
                </c:pt>
                <c:pt idx="178">
                  <c:v>9.1816550335570373</c:v>
                </c:pt>
                <c:pt idx="179">
                  <c:v>9.2288077181207946</c:v>
                </c:pt>
                <c:pt idx="180">
                  <c:v>9.2758550335570362</c:v>
                </c:pt>
                <c:pt idx="181">
                  <c:v>9.3291191275167673</c:v>
                </c:pt>
                <c:pt idx="182">
                  <c:v>9.3794855704697877</c:v>
                </c:pt>
                <c:pt idx="183">
                  <c:v>9.4355419463087138</c:v>
                </c:pt>
                <c:pt idx="184">
                  <c:v>9.4851708053691173</c:v>
                </c:pt>
                <c:pt idx="185">
                  <c:v>9.5397520134228078</c:v>
                </c:pt>
                <c:pt idx="186">
                  <c:v>9.5879583892617344</c:v>
                </c:pt>
                <c:pt idx="187">
                  <c:v>9.6291577181207959</c:v>
                </c:pt>
                <c:pt idx="188">
                  <c:v>9.6697775167785132</c:v>
                </c:pt>
                <c:pt idx="189">
                  <c:v>9.7249382550335461</c:v>
                </c:pt>
                <c:pt idx="190">
                  <c:v>9.7699308724832115</c:v>
                </c:pt>
                <c:pt idx="191">
                  <c:v>9.8287795302013308</c:v>
                </c:pt>
                <c:pt idx="192">
                  <c:v>9.8741409395973037</c:v>
                </c:pt>
                <c:pt idx="193">
                  <c:v>9.9412610738254923</c:v>
                </c:pt>
                <c:pt idx="194">
                  <c:v>9.9805110738254914</c:v>
                </c:pt>
                <c:pt idx="195">
                  <c:v>10.033248322147639</c:v>
                </c:pt>
                <c:pt idx="196">
                  <c:v>10.073130536912741</c:v>
                </c:pt>
                <c:pt idx="197">
                  <c:v>10.119124161073813</c:v>
                </c:pt>
                <c:pt idx="198">
                  <c:v>10.164327516778512</c:v>
                </c:pt>
                <c:pt idx="199">
                  <c:v>10.215589597315425</c:v>
                </c:pt>
                <c:pt idx="200">
                  <c:v>10.263585234899319</c:v>
                </c:pt>
                <c:pt idx="201">
                  <c:v>10.316585906040258</c:v>
                </c:pt>
                <c:pt idx="202">
                  <c:v>10.37669899328858</c:v>
                </c:pt>
                <c:pt idx="203">
                  <c:v>10.421849664429519</c:v>
                </c:pt>
                <c:pt idx="204">
                  <c:v>10.47279563758388</c:v>
                </c:pt>
                <c:pt idx="205">
                  <c:v>10.526586577181197</c:v>
                </c:pt>
                <c:pt idx="206">
                  <c:v>10.572264093959719</c:v>
                </c:pt>
                <c:pt idx="207">
                  <c:v>10.615992281879183</c:v>
                </c:pt>
                <c:pt idx="208">
                  <c:v>10.662881543624149</c:v>
                </c:pt>
                <c:pt idx="209">
                  <c:v>10.708190268456365</c:v>
                </c:pt>
                <c:pt idx="210">
                  <c:v>10.769040939597303</c:v>
                </c:pt>
                <c:pt idx="211">
                  <c:v>10.815772147650994</c:v>
                </c:pt>
                <c:pt idx="212">
                  <c:v>10.869141610738243</c:v>
                </c:pt>
                <c:pt idx="213">
                  <c:v>10.911710738255021</c:v>
                </c:pt>
                <c:pt idx="214">
                  <c:v>10.966028523489921</c:v>
                </c:pt>
                <c:pt idx="215">
                  <c:v>11.009440604026834</c:v>
                </c:pt>
                <c:pt idx="216">
                  <c:v>11.05438053691274</c:v>
                </c:pt>
                <c:pt idx="217">
                  <c:v>11.102218120805356</c:v>
                </c:pt>
                <c:pt idx="218">
                  <c:v>11.154165100671129</c:v>
                </c:pt>
                <c:pt idx="219">
                  <c:v>11.215121140939583</c:v>
                </c:pt>
                <c:pt idx="220">
                  <c:v>11.268595973154349</c:v>
                </c:pt>
                <c:pt idx="221">
                  <c:v>11.324230872483207</c:v>
                </c:pt>
                <c:pt idx="222">
                  <c:v>11.369539597315423</c:v>
                </c:pt>
                <c:pt idx="223">
                  <c:v>11.432076174496633</c:v>
                </c:pt>
                <c:pt idx="224">
                  <c:v>11.473064765100659</c:v>
                </c:pt>
                <c:pt idx="225">
                  <c:v>11.516108053691262</c:v>
                </c:pt>
                <c:pt idx="226">
                  <c:v>11.551933557046967</c:v>
                </c:pt>
                <c:pt idx="227">
                  <c:v>11.60577718120804</c:v>
                </c:pt>
                <c:pt idx="228">
                  <c:v>11.656459731543611</c:v>
                </c:pt>
                <c:pt idx="229">
                  <c:v>11.722315436241598</c:v>
                </c:pt>
                <c:pt idx="230">
                  <c:v>11.777265436241597</c:v>
                </c:pt>
                <c:pt idx="231">
                  <c:v>11.822942953020121</c:v>
                </c:pt>
                <c:pt idx="232">
                  <c:v>11.877524161073811</c:v>
                </c:pt>
                <c:pt idx="233">
                  <c:v>11.920145973154348</c:v>
                </c:pt>
                <c:pt idx="234">
                  <c:v>11.958447651006697</c:v>
                </c:pt>
                <c:pt idx="235">
                  <c:v>11.998540604026832</c:v>
                </c:pt>
                <c:pt idx="236">
                  <c:v>12.049117785234886</c:v>
                </c:pt>
                <c:pt idx="237">
                  <c:v>12.101538926174483</c:v>
                </c:pt>
                <c:pt idx="238">
                  <c:v>12.165550671140926</c:v>
                </c:pt>
                <c:pt idx="239">
                  <c:v>12.213651677852335</c:v>
                </c:pt>
                <c:pt idx="240">
                  <c:v>12.271657382550321</c:v>
                </c:pt>
                <c:pt idx="241">
                  <c:v>12.319916442953005</c:v>
                </c:pt>
                <c:pt idx="242">
                  <c:v>12.378923154362402</c:v>
                </c:pt>
                <c:pt idx="243">
                  <c:v>12.415328187919449</c:v>
                </c:pt>
                <c:pt idx="244">
                  <c:v>12.461954026845623</c:v>
                </c:pt>
                <c:pt idx="245">
                  <c:v>12.495672147650993</c:v>
                </c:pt>
                <c:pt idx="246">
                  <c:v>12.551939261744954</c:v>
                </c:pt>
                <c:pt idx="247">
                  <c:v>12.60241107382549</c:v>
                </c:pt>
                <c:pt idx="248">
                  <c:v>12.661417785234885</c:v>
                </c:pt>
                <c:pt idx="249">
                  <c:v>12.712100335570456</c:v>
                </c:pt>
                <c:pt idx="250">
                  <c:v>12.756829530201328</c:v>
                </c:pt>
                <c:pt idx="251">
                  <c:v>12.805615436241597</c:v>
                </c:pt>
                <c:pt idx="252">
                  <c:v>12.85329496644294</c:v>
                </c:pt>
                <c:pt idx="253">
                  <c:v>12.898287583892603</c:v>
                </c:pt>
                <c:pt idx="254">
                  <c:v>12.941594295301998</c:v>
                </c:pt>
                <c:pt idx="255">
                  <c:v>12.981687248322133</c:v>
                </c:pt>
                <c:pt idx="256">
                  <c:v>13.038849999999986</c:v>
                </c:pt>
                <c:pt idx="257">
                  <c:v>13.101913422818777</c:v>
                </c:pt>
                <c:pt idx="258">
                  <c:v>13.149066107382534</c:v>
                </c:pt>
                <c:pt idx="259">
                  <c:v>13.207914765100657</c:v>
                </c:pt>
                <c:pt idx="260">
                  <c:v>13.249640939597301</c:v>
                </c:pt>
                <c:pt idx="261">
                  <c:v>13.310228187919448</c:v>
                </c:pt>
                <c:pt idx="262">
                  <c:v>13.34716006711408</c:v>
                </c:pt>
                <c:pt idx="263">
                  <c:v>13.38999261744965</c:v>
                </c:pt>
                <c:pt idx="264">
                  <c:v>13.42824161073824</c:v>
                </c:pt>
                <c:pt idx="265">
                  <c:v>13.486036577181194</c:v>
                </c:pt>
                <c:pt idx="266">
                  <c:v>13.539722147650991</c:v>
                </c:pt>
                <c:pt idx="267">
                  <c:v>13.60194261744965</c:v>
                </c:pt>
                <c:pt idx="268">
                  <c:v>13.64735671140938</c:v>
                </c:pt>
                <c:pt idx="269">
                  <c:v>13.700357382550321</c:v>
                </c:pt>
                <c:pt idx="270">
                  <c:v>13.744454362416093</c:v>
                </c:pt>
                <c:pt idx="271">
                  <c:v>13.79687550335569</c:v>
                </c:pt>
                <c:pt idx="272">
                  <c:v>13.835651342281864</c:v>
                </c:pt>
                <c:pt idx="273">
                  <c:v>13.880907382550319</c:v>
                </c:pt>
                <c:pt idx="274">
                  <c:v>13.924898993288576</c:v>
                </c:pt>
                <c:pt idx="275">
                  <c:v>13.972736577181191</c:v>
                </c:pt>
                <c:pt idx="276">
                  <c:v>14.026948993288576</c:v>
                </c:pt>
                <c:pt idx="277">
                  <c:v>14.080581879194614</c:v>
                </c:pt>
                <c:pt idx="278">
                  <c:v>14.129104362416092</c:v>
                </c:pt>
                <c:pt idx="279">
                  <c:v>14.173780872483206</c:v>
                </c:pt>
                <c:pt idx="280">
                  <c:v>14.225411744966427</c:v>
                </c:pt>
                <c:pt idx="281">
                  <c:v>14.274935234899313</c:v>
                </c:pt>
                <c:pt idx="282">
                  <c:v>14.320138590604012</c:v>
                </c:pt>
                <c:pt idx="283">
                  <c:v>14.364182885906024</c:v>
                </c:pt>
                <c:pt idx="284">
                  <c:v>14.417710402684548</c:v>
                </c:pt>
                <c:pt idx="285">
                  <c:v>14.462123489932871</c:v>
                </c:pt>
                <c:pt idx="286">
                  <c:v>14.529085570469782</c:v>
                </c:pt>
                <c:pt idx="287">
                  <c:v>14.574499664429514</c:v>
                </c:pt>
                <c:pt idx="288">
                  <c:v>14.630397986577163</c:v>
                </c:pt>
                <c:pt idx="289">
                  <c:v>14.675443288590587</c:v>
                </c:pt>
                <c:pt idx="290">
                  <c:v>14.732395302013407</c:v>
                </c:pt>
                <c:pt idx="291">
                  <c:v>14.780496308724818</c:v>
                </c:pt>
                <c:pt idx="292">
                  <c:v>14.81695402684562</c:v>
                </c:pt>
                <c:pt idx="293">
                  <c:v>14.85725771812079</c:v>
                </c:pt>
                <c:pt idx="294">
                  <c:v>14.911259395973138</c:v>
                </c:pt>
                <c:pt idx="295">
                  <c:v>14.963680536912735</c:v>
                </c:pt>
                <c:pt idx="296">
                  <c:v>15.012097651006693</c:v>
                </c:pt>
                <c:pt idx="297">
                  <c:v>15.068048657718103</c:v>
                </c:pt>
                <c:pt idx="298">
                  <c:v>15.112514429530183</c:v>
                </c:pt>
                <c:pt idx="299">
                  <c:v>15.165093624161056</c:v>
                </c:pt>
                <c:pt idx="300">
                  <c:v>15.206767114093941</c:v>
                </c:pt>
                <c:pt idx="301">
                  <c:v>15.253129530201324</c:v>
                </c:pt>
                <c:pt idx="302">
                  <c:v>15.291852684563741</c:v>
                </c:pt>
                <c:pt idx="303">
                  <c:v>15.336318456375821</c:v>
                </c:pt>
                <c:pt idx="304">
                  <c:v>15.388318120805351</c:v>
                </c:pt>
                <c:pt idx="305">
                  <c:v>15.463973154362398</c:v>
                </c:pt>
                <c:pt idx="306">
                  <c:v>15.519713422818773</c:v>
                </c:pt>
                <c:pt idx="307">
                  <c:v>15.568499328859044</c:v>
                </c:pt>
                <c:pt idx="308">
                  <c:v>15.617127181208037</c:v>
                </c:pt>
                <c:pt idx="309">
                  <c:v>15.65922214765099</c:v>
                </c:pt>
                <c:pt idx="310">
                  <c:v>15.698998993288573</c:v>
                </c:pt>
                <c:pt idx="311">
                  <c:v>15.742885234899312</c:v>
                </c:pt>
                <c:pt idx="312">
                  <c:v>15.775391610738236</c:v>
                </c:pt>
                <c:pt idx="313">
                  <c:v>15.826021476510048</c:v>
                </c:pt>
                <c:pt idx="314">
                  <c:v>15.8674842281879</c:v>
                </c:pt>
                <c:pt idx="315">
                  <c:v>15.923962080536894</c:v>
                </c:pt>
                <c:pt idx="316">
                  <c:v>15.971536241610719</c:v>
                </c:pt>
                <c:pt idx="317">
                  <c:v>16.022851006711392</c:v>
                </c:pt>
                <c:pt idx="318">
                  <c:v>16.068897315436224</c:v>
                </c:pt>
                <c:pt idx="319">
                  <c:v>16.124110738255016</c:v>
                </c:pt>
                <c:pt idx="320">
                  <c:v>16.16478322147649</c:v>
                </c:pt>
                <c:pt idx="321">
                  <c:v>16.215992617449647</c:v>
                </c:pt>
                <c:pt idx="322">
                  <c:v>16.258772483221456</c:v>
                </c:pt>
                <c:pt idx="323">
                  <c:v>16.3124053691275</c:v>
                </c:pt>
                <c:pt idx="324">
                  <c:v>16.360875167785217</c:v>
                </c:pt>
                <c:pt idx="325">
                  <c:v>16.420988255033539</c:v>
                </c:pt>
                <c:pt idx="326">
                  <c:v>16.473462080536894</c:v>
                </c:pt>
                <c:pt idx="327">
                  <c:v>16.52361778523488</c:v>
                </c:pt>
                <c:pt idx="328">
                  <c:v>16.557862751677835</c:v>
                </c:pt>
                <c:pt idx="329">
                  <c:v>16.601696308724815</c:v>
                </c:pt>
                <c:pt idx="330">
                  <c:v>16.647900671140921</c:v>
                </c:pt>
                <c:pt idx="331">
                  <c:v>16.690891275167765</c:v>
                </c:pt>
                <c:pt idx="332">
                  <c:v>16.738307382550317</c:v>
                </c:pt>
                <c:pt idx="333">
                  <c:v>16.796629194630853</c:v>
                </c:pt>
                <c:pt idx="334">
                  <c:v>16.851684563758372</c:v>
                </c:pt>
                <c:pt idx="335">
                  <c:v>16.906002348993269</c:v>
                </c:pt>
                <c:pt idx="336">
                  <c:v>16.958318120805352</c:v>
                </c:pt>
                <c:pt idx="337">
                  <c:v>17.003047315436223</c:v>
                </c:pt>
                <c:pt idx="338">
                  <c:v>17.055784563758369</c:v>
                </c:pt>
                <c:pt idx="339">
                  <c:v>17.093243288590585</c:v>
                </c:pt>
                <c:pt idx="340">
                  <c:v>17.135917785234881</c:v>
                </c:pt>
                <c:pt idx="341">
                  <c:v>17.176642953020117</c:v>
                </c:pt>
                <c:pt idx="342">
                  <c:v>17.22716744966441</c:v>
                </c:pt>
                <c:pt idx="343">
                  <c:v>17.279167114093941</c:v>
                </c:pt>
                <c:pt idx="344">
                  <c:v>17.335381543624141</c:v>
                </c:pt>
                <c:pt idx="345">
                  <c:v>17.390278859060384</c:v>
                </c:pt>
                <c:pt idx="346">
                  <c:v>17.438432550335552</c:v>
                </c:pt>
                <c:pt idx="347">
                  <c:v>17.484847651006692</c:v>
                </c:pt>
                <c:pt idx="348">
                  <c:v>17.531842281879175</c:v>
                </c:pt>
                <c:pt idx="349">
                  <c:v>17.567878523489913</c:v>
                </c:pt>
                <c:pt idx="350">
                  <c:v>17.614767785234879</c:v>
                </c:pt>
                <c:pt idx="351">
                  <c:v>17.660023825503334</c:v>
                </c:pt>
                <c:pt idx="352">
                  <c:v>17.712128859060382</c:v>
                </c:pt>
                <c:pt idx="353">
                  <c:v>17.762969463087227</c:v>
                </c:pt>
                <c:pt idx="354">
                  <c:v>17.823556711409378</c:v>
                </c:pt>
                <c:pt idx="355">
                  <c:v>17.870129865771791</c:v>
                </c:pt>
                <c:pt idx="356">
                  <c:v>17.914332214765079</c:v>
                </c:pt>
                <c:pt idx="357">
                  <c:v>17.961959060402666</c:v>
                </c:pt>
                <c:pt idx="358">
                  <c:v>18.005265771812059</c:v>
                </c:pt>
                <c:pt idx="359">
                  <c:v>18.044252348993268</c:v>
                </c:pt>
                <c:pt idx="360">
                  <c:v>18.098412080536892</c:v>
                </c:pt>
                <c:pt idx="361">
                  <c:v>18.140507046979845</c:v>
                </c:pt>
                <c:pt idx="362">
                  <c:v>18.195193624161053</c:v>
                </c:pt>
                <c:pt idx="363">
                  <c:v>18.249037248322125</c:v>
                </c:pt>
                <c:pt idx="364">
                  <c:v>18.304356040268434</c:v>
                </c:pt>
                <c:pt idx="365">
                  <c:v>18.369105369127496</c:v>
                </c:pt>
                <c:pt idx="366">
                  <c:v>18.41251744966441</c:v>
                </c:pt>
                <c:pt idx="367">
                  <c:v>18.452136241610717</c:v>
                </c:pt>
                <c:pt idx="368">
                  <c:v>18.489594966442933</c:v>
                </c:pt>
                <c:pt idx="369">
                  <c:v>18.534271476510046</c:v>
                </c:pt>
                <c:pt idx="370">
                  <c:v>18.582214429530179</c:v>
                </c:pt>
                <c:pt idx="371">
                  <c:v>18.629841275167763</c:v>
                </c:pt>
                <c:pt idx="372">
                  <c:v>18.682051677852325</c:v>
                </c:pt>
                <c:pt idx="373">
                  <c:v>18.745536577181188</c:v>
                </c:pt>
                <c:pt idx="374">
                  <c:v>18.799748993288571</c:v>
                </c:pt>
                <c:pt idx="375">
                  <c:v>18.853171140939576</c:v>
                </c:pt>
                <c:pt idx="376">
                  <c:v>18.906804026845617</c:v>
                </c:pt>
                <c:pt idx="377">
                  <c:v>18.944157382550316</c:v>
                </c:pt>
                <c:pt idx="378">
                  <c:v>18.990572483221456</c:v>
                </c:pt>
                <c:pt idx="379">
                  <c:v>19.036724161073803</c:v>
                </c:pt>
                <c:pt idx="380">
                  <c:v>19.081295302013402</c:v>
                </c:pt>
                <c:pt idx="381">
                  <c:v>19.128711409395951</c:v>
                </c:pt>
                <c:pt idx="382">
                  <c:v>19.183872147650984</c:v>
                </c:pt>
                <c:pt idx="383">
                  <c:v>19.234238590604008</c:v>
                </c:pt>
                <c:pt idx="384">
                  <c:v>19.293192617449641</c:v>
                </c:pt>
                <c:pt idx="385">
                  <c:v>19.33802718120803</c:v>
                </c:pt>
                <c:pt idx="386">
                  <c:v>19.381439261744944</c:v>
                </c:pt>
                <c:pt idx="387">
                  <c:v>19.42806510067112</c:v>
                </c:pt>
                <c:pt idx="388">
                  <c:v>19.471055704697964</c:v>
                </c:pt>
                <c:pt idx="389">
                  <c:v>19.509831543624141</c:v>
                </c:pt>
                <c:pt idx="390">
                  <c:v>19.558354026845617</c:v>
                </c:pt>
                <c:pt idx="391">
                  <c:v>19.61351476510065</c:v>
                </c:pt>
                <c:pt idx="392">
                  <c:v>19.66714765100669</c:v>
                </c:pt>
                <c:pt idx="393">
                  <c:v>19.709347986577161</c:v>
                </c:pt>
                <c:pt idx="394">
                  <c:v>19.771989932885884</c:v>
                </c:pt>
                <c:pt idx="395">
                  <c:v>19.806972483221454</c:v>
                </c:pt>
                <c:pt idx="396">
                  <c:v>19.853651006711384</c:v>
                </c:pt>
                <c:pt idx="397">
                  <c:v>19.891583892617426</c:v>
                </c:pt>
                <c:pt idx="398">
                  <c:v>19.948483221476486</c:v>
                </c:pt>
                <c:pt idx="399">
                  <c:v>19.97977785234897</c:v>
                </c:pt>
                <c:pt idx="400">
                  <c:v>20.026351006711387</c:v>
                </c:pt>
                <c:pt idx="401">
                  <c:v>20.073451006711387</c:v>
                </c:pt>
                <c:pt idx="402">
                  <c:v>20.136725167785212</c:v>
                </c:pt>
                <c:pt idx="403">
                  <c:v>20.199367114093935</c:v>
                </c:pt>
                <c:pt idx="404">
                  <c:v>20.250997986577158</c:v>
                </c:pt>
                <c:pt idx="405">
                  <c:v>20.28166040268454</c:v>
                </c:pt>
                <c:pt idx="406">
                  <c:v>20.326916442952996</c:v>
                </c:pt>
                <c:pt idx="407">
                  <c:v>20.361266778523468</c:v>
                </c:pt>
                <c:pt idx="408">
                  <c:v>20.410263422818769</c:v>
                </c:pt>
                <c:pt idx="409">
                  <c:v>20.443402013422794</c:v>
                </c:pt>
                <c:pt idx="410">
                  <c:v>20.503251677852326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376256"/>
        <c:axId val="111387008"/>
      </c:scatterChart>
      <c:valAx>
        <c:axId val="111376256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Time(s)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1387008"/>
        <c:crosses val="autoZero"/>
        <c:crossBetween val="midCat"/>
      </c:valAx>
      <c:valAx>
        <c:axId val="111387008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137625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3 ml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28575">
              <a:solidFill>
                <a:srgbClr val="002060"/>
              </a:solidFill>
            </a:ln>
          </c:spPr>
          <c:marker>
            <c:symbol val="diamond"/>
            <c:size val="4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xVal>
            <c:numRef>
              <c:f>Plan1!$A$2:$A$440</c:f>
              <c:numCache>
                <c:formatCode>0.000</c:formatCode>
                <c:ptCount val="439"/>
                <c:pt idx="0">
                  <c:v>6.6613381477509392E-16</c:v>
                </c:pt>
                <c:pt idx="1">
                  <c:v>3.300000000000014E-2</c:v>
                </c:pt>
                <c:pt idx="2">
                  <c:v>6.6000000000000503E-2</c:v>
                </c:pt>
                <c:pt idx="3">
                  <c:v>0.10000000000000031</c:v>
                </c:pt>
                <c:pt idx="4">
                  <c:v>0.13300000000000067</c:v>
                </c:pt>
                <c:pt idx="5">
                  <c:v>0.16700000000000048</c:v>
                </c:pt>
                <c:pt idx="6">
                  <c:v>0.19999999999999996</c:v>
                </c:pt>
                <c:pt idx="7">
                  <c:v>0.23300000000000032</c:v>
                </c:pt>
                <c:pt idx="8">
                  <c:v>0.26700000000000013</c:v>
                </c:pt>
                <c:pt idx="9">
                  <c:v>0.30000000000000049</c:v>
                </c:pt>
                <c:pt idx="10">
                  <c:v>0.33299999999999996</c:v>
                </c:pt>
                <c:pt idx="11">
                  <c:v>0.36700000000000066</c:v>
                </c:pt>
                <c:pt idx="12">
                  <c:v>0.40000000000000013</c:v>
                </c:pt>
                <c:pt idx="13">
                  <c:v>0.4330000000000005</c:v>
                </c:pt>
                <c:pt idx="14">
                  <c:v>0.4670000000000003</c:v>
                </c:pt>
                <c:pt idx="15">
                  <c:v>0.50000000000000067</c:v>
                </c:pt>
                <c:pt idx="16">
                  <c:v>0.53400000000000047</c:v>
                </c:pt>
                <c:pt idx="17">
                  <c:v>0.56699999999999995</c:v>
                </c:pt>
                <c:pt idx="18">
                  <c:v>0.60000000000000031</c:v>
                </c:pt>
                <c:pt idx="19">
                  <c:v>0.63400000000000012</c:v>
                </c:pt>
                <c:pt idx="20">
                  <c:v>0.66700000000000048</c:v>
                </c:pt>
                <c:pt idx="21">
                  <c:v>0.7</c:v>
                </c:pt>
                <c:pt idx="22">
                  <c:v>0.73400000000000065</c:v>
                </c:pt>
                <c:pt idx="23">
                  <c:v>0.76700000000000013</c:v>
                </c:pt>
                <c:pt idx="24">
                  <c:v>0.80000000000000049</c:v>
                </c:pt>
                <c:pt idx="25">
                  <c:v>0.8340000000000003</c:v>
                </c:pt>
                <c:pt idx="26">
                  <c:v>0.86700000000000066</c:v>
                </c:pt>
                <c:pt idx="27">
                  <c:v>0.90100000000000047</c:v>
                </c:pt>
                <c:pt idx="28">
                  <c:v>0.93399999999999994</c:v>
                </c:pt>
                <c:pt idx="29">
                  <c:v>0.9670000000000003</c:v>
                </c:pt>
                <c:pt idx="30">
                  <c:v>1.0010000000000001</c:v>
                </c:pt>
                <c:pt idx="31">
                  <c:v>1.0340000000000005</c:v>
                </c:pt>
                <c:pt idx="32">
                  <c:v>1.0669999999999999</c:v>
                </c:pt>
                <c:pt idx="33">
                  <c:v>1.1010000000000006</c:v>
                </c:pt>
                <c:pt idx="34">
                  <c:v>1.1340000000000001</c:v>
                </c:pt>
                <c:pt idx="35">
                  <c:v>1.1670000000000005</c:v>
                </c:pt>
                <c:pt idx="36">
                  <c:v>1.2010000000000003</c:v>
                </c:pt>
                <c:pt idx="37">
                  <c:v>1.2340000000000007</c:v>
                </c:pt>
                <c:pt idx="38">
                  <c:v>1.2680000000000005</c:v>
                </c:pt>
                <c:pt idx="39">
                  <c:v>1.3009999999999999</c:v>
                </c:pt>
                <c:pt idx="40">
                  <c:v>1.3340000000000003</c:v>
                </c:pt>
                <c:pt idx="41">
                  <c:v>1.3680000000000001</c:v>
                </c:pt>
                <c:pt idx="42">
                  <c:v>1.4010000000000005</c:v>
                </c:pt>
                <c:pt idx="43">
                  <c:v>1.4339999999999999</c:v>
                </c:pt>
                <c:pt idx="44">
                  <c:v>1.4680000000000006</c:v>
                </c:pt>
                <c:pt idx="45">
                  <c:v>1.5010000000000001</c:v>
                </c:pt>
                <c:pt idx="46">
                  <c:v>1.5349999999999999</c:v>
                </c:pt>
                <c:pt idx="47">
                  <c:v>1.5680000000000003</c:v>
                </c:pt>
                <c:pt idx="48">
                  <c:v>1.6010000000000006</c:v>
                </c:pt>
                <c:pt idx="49">
                  <c:v>1.6350000000000005</c:v>
                </c:pt>
                <c:pt idx="50">
                  <c:v>1.6679999999999999</c:v>
                </c:pt>
                <c:pt idx="51">
                  <c:v>1.7010000000000003</c:v>
                </c:pt>
                <c:pt idx="52">
                  <c:v>1.7350000000000001</c:v>
                </c:pt>
                <c:pt idx="53">
                  <c:v>1.7680000000000005</c:v>
                </c:pt>
                <c:pt idx="54">
                  <c:v>1.8009999999999999</c:v>
                </c:pt>
                <c:pt idx="55">
                  <c:v>1.8350000000000006</c:v>
                </c:pt>
                <c:pt idx="56">
                  <c:v>1.8680000000000001</c:v>
                </c:pt>
                <c:pt idx="57">
                  <c:v>1.9019999999999999</c:v>
                </c:pt>
                <c:pt idx="58">
                  <c:v>1.9350000000000003</c:v>
                </c:pt>
                <c:pt idx="59">
                  <c:v>1.9680000000000006</c:v>
                </c:pt>
                <c:pt idx="60">
                  <c:v>2.0020000000000007</c:v>
                </c:pt>
                <c:pt idx="61">
                  <c:v>2.0350000000000001</c:v>
                </c:pt>
                <c:pt idx="62">
                  <c:v>2.0680000000000005</c:v>
                </c:pt>
                <c:pt idx="63">
                  <c:v>2.1020000000000003</c:v>
                </c:pt>
                <c:pt idx="64">
                  <c:v>2.1350000000000007</c:v>
                </c:pt>
                <c:pt idx="65">
                  <c:v>2.1690000000000005</c:v>
                </c:pt>
                <c:pt idx="66">
                  <c:v>2.2020000000000008</c:v>
                </c:pt>
                <c:pt idx="67">
                  <c:v>2.2350000000000003</c:v>
                </c:pt>
                <c:pt idx="68">
                  <c:v>2.2690000000000001</c:v>
                </c:pt>
                <c:pt idx="69">
                  <c:v>2.3020000000000005</c:v>
                </c:pt>
                <c:pt idx="70">
                  <c:v>2.3350000000000009</c:v>
                </c:pt>
                <c:pt idx="71">
                  <c:v>2.3690000000000007</c:v>
                </c:pt>
                <c:pt idx="72">
                  <c:v>2.4020000000000001</c:v>
                </c:pt>
                <c:pt idx="73">
                  <c:v>2.4350000000000005</c:v>
                </c:pt>
                <c:pt idx="74">
                  <c:v>2.4690000000000003</c:v>
                </c:pt>
                <c:pt idx="75">
                  <c:v>2.5020000000000007</c:v>
                </c:pt>
                <c:pt idx="76">
                  <c:v>2.5360000000000005</c:v>
                </c:pt>
                <c:pt idx="77">
                  <c:v>2.5690000000000008</c:v>
                </c:pt>
                <c:pt idx="78">
                  <c:v>2.6020000000000003</c:v>
                </c:pt>
                <c:pt idx="79">
                  <c:v>2.6360000000000001</c:v>
                </c:pt>
                <c:pt idx="80">
                  <c:v>2.6689999999999996</c:v>
                </c:pt>
                <c:pt idx="81">
                  <c:v>2.7020000000000008</c:v>
                </c:pt>
                <c:pt idx="82">
                  <c:v>2.7359999999999998</c:v>
                </c:pt>
                <c:pt idx="83">
                  <c:v>2.769000000000001</c:v>
                </c:pt>
                <c:pt idx="84">
                  <c:v>2.8020000000000005</c:v>
                </c:pt>
                <c:pt idx="85">
                  <c:v>2.8360000000000012</c:v>
                </c:pt>
                <c:pt idx="86">
                  <c:v>2.8690000000000007</c:v>
                </c:pt>
                <c:pt idx="87">
                  <c:v>2.9030000000000014</c:v>
                </c:pt>
                <c:pt idx="88">
                  <c:v>2.9360000000000008</c:v>
                </c:pt>
                <c:pt idx="89">
                  <c:v>2.9690000000000003</c:v>
                </c:pt>
                <c:pt idx="90">
                  <c:v>3.003000000000001</c:v>
                </c:pt>
                <c:pt idx="91">
                  <c:v>3.0360000000000005</c:v>
                </c:pt>
                <c:pt idx="92">
                  <c:v>3.069</c:v>
                </c:pt>
                <c:pt idx="93">
                  <c:v>3.1030000000000006</c:v>
                </c:pt>
                <c:pt idx="94">
                  <c:v>3.1360000000000001</c:v>
                </c:pt>
                <c:pt idx="95">
                  <c:v>3.1689999999999996</c:v>
                </c:pt>
                <c:pt idx="96">
                  <c:v>3.2030000000000003</c:v>
                </c:pt>
                <c:pt idx="97">
                  <c:v>3.2359999999999998</c:v>
                </c:pt>
                <c:pt idx="98">
                  <c:v>3.2700000000000005</c:v>
                </c:pt>
                <c:pt idx="99">
                  <c:v>3.3029999999999999</c:v>
                </c:pt>
                <c:pt idx="100">
                  <c:v>3.3360000000000012</c:v>
                </c:pt>
                <c:pt idx="101">
                  <c:v>3.37</c:v>
                </c:pt>
                <c:pt idx="102">
                  <c:v>3.4030000000000014</c:v>
                </c:pt>
                <c:pt idx="103">
                  <c:v>3.4360000000000008</c:v>
                </c:pt>
                <c:pt idx="104">
                  <c:v>3.4699999999999998</c:v>
                </c:pt>
                <c:pt idx="105">
                  <c:v>3.503000000000001</c:v>
                </c:pt>
                <c:pt idx="106">
                  <c:v>3.5369999999999999</c:v>
                </c:pt>
                <c:pt idx="107">
                  <c:v>3.5700000000000012</c:v>
                </c:pt>
                <c:pt idx="108">
                  <c:v>3.6030000000000006</c:v>
                </c:pt>
                <c:pt idx="109">
                  <c:v>3.6370000000000013</c:v>
                </c:pt>
                <c:pt idx="110">
                  <c:v>3.6700000000000008</c:v>
                </c:pt>
                <c:pt idx="111">
                  <c:v>3.7030000000000003</c:v>
                </c:pt>
                <c:pt idx="112">
                  <c:v>3.737000000000001</c:v>
                </c:pt>
                <c:pt idx="113">
                  <c:v>3.7700000000000005</c:v>
                </c:pt>
                <c:pt idx="114">
                  <c:v>3.8029999999999999</c:v>
                </c:pt>
                <c:pt idx="115">
                  <c:v>3.8370000000000006</c:v>
                </c:pt>
                <c:pt idx="116">
                  <c:v>3.87</c:v>
                </c:pt>
                <c:pt idx="117">
                  <c:v>3.9040000000000008</c:v>
                </c:pt>
                <c:pt idx="118">
                  <c:v>3.9370000000000003</c:v>
                </c:pt>
                <c:pt idx="119">
                  <c:v>3.9699999999999998</c:v>
                </c:pt>
                <c:pt idx="120">
                  <c:v>4.0040000000000004</c:v>
                </c:pt>
                <c:pt idx="121">
                  <c:v>4.0369999999999999</c:v>
                </c:pt>
                <c:pt idx="122">
                  <c:v>4.0700000000000012</c:v>
                </c:pt>
                <c:pt idx="123">
                  <c:v>4.1040000000000001</c:v>
                </c:pt>
                <c:pt idx="124">
                  <c:v>4.1370000000000013</c:v>
                </c:pt>
                <c:pt idx="125">
                  <c:v>4.1710000000000003</c:v>
                </c:pt>
                <c:pt idx="126">
                  <c:v>4.2039999999999997</c:v>
                </c:pt>
                <c:pt idx="127">
                  <c:v>4.237000000000001</c:v>
                </c:pt>
                <c:pt idx="128">
                  <c:v>4.2709999999999999</c:v>
                </c:pt>
                <c:pt idx="129">
                  <c:v>4.3040000000000012</c:v>
                </c:pt>
                <c:pt idx="130">
                  <c:v>4.3370000000000006</c:v>
                </c:pt>
                <c:pt idx="131">
                  <c:v>4.3710000000000013</c:v>
                </c:pt>
                <c:pt idx="132">
                  <c:v>4.4040000000000008</c:v>
                </c:pt>
                <c:pt idx="133">
                  <c:v>4.4370000000000003</c:v>
                </c:pt>
                <c:pt idx="134">
                  <c:v>4.471000000000001</c:v>
                </c:pt>
                <c:pt idx="135">
                  <c:v>4.5040000000000004</c:v>
                </c:pt>
                <c:pt idx="136">
                  <c:v>4.5380000000000011</c:v>
                </c:pt>
                <c:pt idx="137">
                  <c:v>4.5710000000000006</c:v>
                </c:pt>
                <c:pt idx="138">
                  <c:v>4.6040000000000001</c:v>
                </c:pt>
                <c:pt idx="139">
                  <c:v>4.6380000000000008</c:v>
                </c:pt>
                <c:pt idx="140">
                  <c:v>4.6710000000000003</c:v>
                </c:pt>
                <c:pt idx="141">
                  <c:v>4.7039999999999997</c:v>
                </c:pt>
                <c:pt idx="142">
                  <c:v>4.7380000000000004</c:v>
                </c:pt>
                <c:pt idx="143">
                  <c:v>4.7709999999999999</c:v>
                </c:pt>
                <c:pt idx="144">
                  <c:v>4.8040000000000012</c:v>
                </c:pt>
                <c:pt idx="145">
                  <c:v>4.8380000000000001</c:v>
                </c:pt>
                <c:pt idx="146">
                  <c:v>4.8710000000000013</c:v>
                </c:pt>
                <c:pt idx="147">
                  <c:v>4.9050000000000002</c:v>
                </c:pt>
                <c:pt idx="148">
                  <c:v>4.9379999999999997</c:v>
                </c:pt>
                <c:pt idx="149">
                  <c:v>4.971000000000001</c:v>
                </c:pt>
                <c:pt idx="150">
                  <c:v>5.0049999999999999</c:v>
                </c:pt>
                <c:pt idx="151">
                  <c:v>5.0380000000000011</c:v>
                </c:pt>
                <c:pt idx="152">
                  <c:v>5.0710000000000006</c:v>
                </c:pt>
                <c:pt idx="153">
                  <c:v>5.1050000000000013</c:v>
                </c:pt>
                <c:pt idx="154">
                  <c:v>5.1380000000000008</c:v>
                </c:pt>
                <c:pt idx="155">
                  <c:v>5.1710000000000003</c:v>
                </c:pt>
                <c:pt idx="156">
                  <c:v>5.205000000000001</c:v>
                </c:pt>
                <c:pt idx="157">
                  <c:v>5.2380000000000004</c:v>
                </c:pt>
                <c:pt idx="158">
                  <c:v>5.2720000000000011</c:v>
                </c:pt>
                <c:pt idx="159">
                  <c:v>5.3050000000000006</c:v>
                </c:pt>
                <c:pt idx="160">
                  <c:v>5.3380000000000001</c:v>
                </c:pt>
                <c:pt idx="161">
                  <c:v>5.3720000000000008</c:v>
                </c:pt>
                <c:pt idx="162">
                  <c:v>5.4050000000000002</c:v>
                </c:pt>
                <c:pt idx="163">
                  <c:v>5.4379999999999997</c:v>
                </c:pt>
                <c:pt idx="164">
                  <c:v>5.4720000000000004</c:v>
                </c:pt>
                <c:pt idx="165">
                  <c:v>5.5049999999999999</c:v>
                </c:pt>
                <c:pt idx="166">
                  <c:v>5.5390000000000006</c:v>
                </c:pt>
                <c:pt idx="167">
                  <c:v>5.5720000000000001</c:v>
                </c:pt>
                <c:pt idx="168">
                  <c:v>5.6050000000000013</c:v>
                </c:pt>
                <c:pt idx="169">
                  <c:v>5.6390000000000002</c:v>
                </c:pt>
                <c:pt idx="170">
                  <c:v>5.6719999999999997</c:v>
                </c:pt>
                <c:pt idx="171">
                  <c:v>5.705000000000001</c:v>
                </c:pt>
                <c:pt idx="172">
                  <c:v>5.7389999999999999</c:v>
                </c:pt>
                <c:pt idx="173">
                  <c:v>5.7720000000000011</c:v>
                </c:pt>
                <c:pt idx="174">
                  <c:v>5.8050000000000006</c:v>
                </c:pt>
                <c:pt idx="175">
                  <c:v>5.8390000000000013</c:v>
                </c:pt>
                <c:pt idx="176">
                  <c:v>5.8720000000000008</c:v>
                </c:pt>
                <c:pt idx="177">
                  <c:v>5.9059999999999997</c:v>
                </c:pt>
                <c:pt idx="178">
                  <c:v>5.9390000000000009</c:v>
                </c:pt>
                <c:pt idx="179">
                  <c:v>5.9720000000000004</c:v>
                </c:pt>
                <c:pt idx="180">
                  <c:v>6.0060000000000011</c:v>
                </c:pt>
                <c:pt idx="181">
                  <c:v>6.0390000000000006</c:v>
                </c:pt>
                <c:pt idx="182">
                  <c:v>6.0720000000000001</c:v>
                </c:pt>
                <c:pt idx="183">
                  <c:v>6.1060000000000008</c:v>
                </c:pt>
                <c:pt idx="184">
                  <c:v>6.1390000000000002</c:v>
                </c:pt>
                <c:pt idx="185">
                  <c:v>6.1730000000000009</c:v>
                </c:pt>
                <c:pt idx="186">
                  <c:v>6.2060000000000004</c:v>
                </c:pt>
                <c:pt idx="187">
                  <c:v>6.2389999999999999</c:v>
                </c:pt>
                <c:pt idx="188">
                  <c:v>6.2730000000000006</c:v>
                </c:pt>
                <c:pt idx="189">
                  <c:v>6.306</c:v>
                </c:pt>
                <c:pt idx="190">
                  <c:v>6.3390000000000013</c:v>
                </c:pt>
                <c:pt idx="191">
                  <c:v>6.3730000000000002</c:v>
                </c:pt>
                <c:pt idx="192">
                  <c:v>6.4059999999999997</c:v>
                </c:pt>
                <c:pt idx="193">
                  <c:v>6.4390000000000009</c:v>
                </c:pt>
                <c:pt idx="194">
                  <c:v>6.4729999999999999</c:v>
                </c:pt>
                <c:pt idx="195">
                  <c:v>6.5060000000000011</c:v>
                </c:pt>
                <c:pt idx="196">
                  <c:v>6.54</c:v>
                </c:pt>
                <c:pt idx="197">
                  <c:v>6.5730000000000013</c:v>
                </c:pt>
                <c:pt idx="198">
                  <c:v>6.6060000000000008</c:v>
                </c:pt>
                <c:pt idx="199">
                  <c:v>6.64</c:v>
                </c:pt>
                <c:pt idx="200">
                  <c:v>6.6730000000000009</c:v>
                </c:pt>
                <c:pt idx="201">
                  <c:v>6.7060000000000004</c:v>
                </c:pt>
                <c:pt idx="202">
                  <c:v>6.7400000000000011</c:v>
                </c:pt>
                <c:pt idx="203">
                  <c:v>6.7730000000000006</c:v>
                </c:pt>
                <c:pt idx="204">
                  <c:v>6.806</c:v>
                </c:pt>
                <c:pt idx="205">
                  <c:v>6.8400000000000007</c:v>
                </c:pt>
                <c:pt idx="206">
                  <c:v>6.8730000000000002</c:v>
                </c:pt>
                <c:pt idx="207">
                  <c:v>6.9070000000000009</c:v>
                </c:pt>
                <c:pt idx="208">
                  <c:v>6.94</c:v>
                </c:pt>
                <c:pt idx="209">
                  <c:v>6.9729999999999999</c:v>
                </c:pt>
                <c:pt idx="210">
                  <c:v>7.0070000000000006</c:v>
                </c:pt>
                <c:pt idx="211">
                  <c:v>7.04</c:v>
                </c:pt>
                <c:pt idx="212">
                  <c:v>7.0730000000000013</c:v>
                </c:pt>
                <c:pt idx="213">
                  <c:v>7.1070000000000002</c:v>
                </c:pt>
                <c:pt idx="214">
                  <c:v>7.14</c:v>
                </c:pt>
                <c:pt idx="215">
                  <c:v>7.1740000000000004</c:v>
                </c:pt>
                <c:pt idx="216">
                  <c:v>7.2069999999999999</c:v>
                </c:pt>
                <c:pt idx="217">
                  <c:v>7.2400000000000011</c:v>
                </c:pt>
                <c:pt idx="218">
                  <c:v>7.274</c:v>
                </c:pt>
                <c:pt idx="219">
                  <c:v>7.3070000000000013</c:v>
                </c:pt>
                <c:pt idx="220">
                  <c:v>7.3400000000000007</c:v>
                </c:pt>
                <c:pt idx="221">
                  <c:v>7.3739999999999997</c:v>
                </c:pt>
                <c:pt idx="222">
                  <c:v>7.4070000000000009</c:v>
                </c:pt>
                <c:pt idx="223">
                  <c:v>7.44</c:v>
                </c:pt>
                <c:pt idx="224">
                  <c:v>7.4740000000000011</c:v>
                </c:pt>
                <c:pt idx="225">
                  <c:v>7.5070000000000006</c:v>
                </c:pt>
                <c:pt idx="226">
                  <c:v>7.5410000000000013</c:v>
                </c:pt>
                <c:pt idx="227">
                  <c:v>7.5740000000000007</c:v>
                </c:pt>
                <c:pt idx="228">
                  <c:v>7.6069999999999993</c:v>
                </c:pt>
                <c:pt idx="229">
                  <c:v>7.6410000000000018</c:v>
                </c:pt>
                <c:pt idx="230">
                  <c:v>7.6739999999999995</c:v>
                </c:pt>
                <c:pt idx="231">
                  <c:v>7.7070000000000007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7.8070000000000022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8.0740000000000016</c:v>
                </c:pt>
                <c:pt idx="243">
                  <c:v>8.1080000000000005</c:v>
                </c:pt>
                <c:pt idx="244">
                  <c:v>8.1410000000000018</c:v>
                </c:pt>
                <c:pt idx="245">
                  <c:v>8.1750000000000007</c:v>
                </c:pt>
                <c:pt idx="246">
                  <c:v>8.208000000000002</c:v>
                </c:pt>
                <c:pt idx="247">
                  <c:v>8.2409999999999997</c:v>
                </c:pt>
                <c:pt idx="248">
                  <c:v>8.2750000000000021</c:v>
                </c:pt>
                <c:pt idx="249">
                  <c:v>8.3079999999999998</c:v>
                </c:pt>
                <c:pt idx="250">
                  <c:v>8.3410000000000011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8.4409999999999989</c:v>
                </c:pt>
                <c:pt idx="254">
                  <c:v>8.4750000000000014</c:v>
                </c:pt>
                <c:pt idx="255">
                  <c:v>8.5079999999999991</c:v>
                </c:pt>
                <c:pt idx="256">
                  <c:v>8.5420000000000016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8.708000000000002</c:v>
                </c:pt>
                <c:pt idx="262">
                  <c:v>8.7420000000000009</c:v>
                </c:pt>
                <c:pt idx="263">
                  <c:v>8.7750000000000021</c:v>
                </c:pt>
                <c:pt idx="264">
                  <c:v>8.8079999999999998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8.9750000000000014</c:v>
                </c:pt>
                <c:pt idx="270">
                  <c:v>9.0090000000000003</c:v>
                </c:pt>
                <c:pt idx="271">
                  <c:v>9.0420000000000016</c:v>
                </c:pt>
                <c:pt idx="272">
                  <c:v>9.0749999999999993</c:v>
                </c:pt>
                <c:pt idx="273">
                  <c:v>9.1090000000000018</c:v>
                </c:pt>
                <c:pt idx="274">
                  <c:v>9.1419999999999995</c:v>
                </c:pt>
                <c:pt idx="275">
                  <c:v>9.1750000000000007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9.3419999999999987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9.4420000000000002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9.6090000000000018</c:v>
                </c:pt>
                <c:pt idx="289">
                  <c:v>9.6430000000000007</c:v>
                </c:pt>
                <c:pt idx="290">
                  <c:v>9.6760000000000019</c:v>
                </c:pt>
                <c:pt idx="291">
                  <c:v>9.7089999999999996</c:v>
                </c:pt>
                <c:pt idx="292">
                  <c:v>9.7430000000000021</c:v>
                </c:pt>
                <c:pt idx="293">
                  <c:v>9.7759999999999998</c:v>
                </c:pt>
                <c:pt idx="294">
                  <c:v>9.8090000000000011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9.9430000000000014</c:v>
                </c:pt>
                <c:pt idx="299">
                  <c:v>9.9759999999999991</c:v>
                </c:pt>
                <c:pt idx="300">
                  <c:v>10.010000000000002</c:v>
                </c:pt>
                <c:pt idx="301">
                  <c:v>10.042999999999999</c:v>
                </c:pt>
                <c:pt idx="302">
                  <c:v>10.076000000000001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10.243000000000002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10.343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10.443000000000001</c:v>
                </c:pt>
                <c:pt idx="314">
                  <c:v>10.477</c:v>
                </c:pt>
                <c:pt idx="315">
                  <c:v>10.510000000000002</c:v>
                </c:pt>
                <c:pt idx="316">
                  <c:v>10.544</c:v>
                </c:pt>
                <c:pt idx="317">
                  <c:v>10.577000000000002</c:v>
                </c:pt>
                <c:pt idx="318">
                  <c:v>10.61</c:v>
                </c:pt>
                <c:pt idx="319">
                  <c:v>10.644000000000002</c:v>
                </c:pt>
                <c:pt idx="320">
                  <c:v>10.677</c:v>
                </c:pt>
                <c:pt idx="321">
                  <c:v>10.71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10.810000000000002</c:v>
                </c:pt>
                <c:pt idx="325">
                  <c:v>10.844000000000001</c:v>
                </c:pt>
                <c:pt idx="326">
                  <c:v>10.877000000000002</c:v>
                </c:pt>
                <c:pt idx="327">
                  <c:v>10.911000000000001</c:v>
                </c:pt>
                <c:pt idx="328">
                  <c:v>10.944000000000003</c:v>
                </c:pt>
                <c:pt idx="329">
                  <c:v>10.977</c:v>
                </c:pt>
                <c:pt idx="330">
                  <c:v>11.011000000000003</c:v>
                </c:pt>
                <c:pt idx="331">
                  <c:v>11.044</c:v>
                </c:pt>
                <c:pt idx="332">
                  <c:v>11.077000000000002</c:v>
                </c:pt>
                <c:pt idx="333">
                  <c:v>11.111000000000001</c:v>
                </c:pt>
                <c:pt idx="334">
                  <c:v>11.144000000000002</c:v>
                </c:pt>
                <c:pt idx="335">
                  <c:v>11.177</c:v>
                </c:pt>
                <c:pt idx="336">
                  <c:v>11.211000000000002</c:v>
                </c:pt>
                <c:pt idx="337">
                  <c:v>11.244</c:v>
                </c:pt>
                <c:pt idx="338">
                  <c:v>11.278000000000002</c:v>
                </c:pt>
                <c:pt idx="339">
                  <c:v>11.311</c:v>
                </c:pt>
                <c:pt idx="340">
                  <c:v>11.344000000000001</c:v>
                </c:pt>
                <c:pt idx="341">
                  <c:v>11.378</c:v>
                </c:pt>
                <c:pt idx="342">
                  <c:v>11.411000000000001</c:v>
                </c:pt>
                <c:pt idx="343">
                  <c:v>11.444000000000003</c:v>
                </c:pt>
                <c:pt idx="344">
                  <c:v>11.478000000000002</c:v>
                </c:pt>
                <c:pt idx="345">
                  <c:v>11.511000000000003</c:v>
                </c:pt>
                <c:pt idx="346">
                  <c:v>11.545000000000002</c:v>
                </c:pt>
                <c:pt idx="347">
                  <c:v>11.578000000000003</c:v>
                </c:pt>
                <c:pt idx="348">
                  <c:v>11.611000000000001</c:v>
                </c:pt>
                <c:pt idx="349">
                  <c:v>11.645000000000003</c:v>
                </c:pt>
                <c:pt idx="350">
                  <c:v>11.678000000000001</c:v>
                </c:pt>
                <c:pt idx="351">
                  <c:v>11.711000000000002</c:v>
                </c:pt>
                <c:pt idx="352">
                  <c:v>11.745000000000001</c:v>
                </c:pt>
                <c:pt idx="353">
                  <c:v>11.778000000000002</c:v>
                </c:pt>
                <c:pt idx="354">
                  <c:v>11.811</c:v>
                </c:pt>
                <c:pt idx="355">
                  <c:v>11.845000000000002</c:v>
                </c:pt>
                <c:pt idx="356">
                  <c:v>11.878</c:v>
                </c:pt>
                <c:pt idx="357">
                  <c:v>11.912000000000003</c:v>
                </c:pt>
                <c:pt idx="358">
                  <c:v>11.945</c:v>
                </c:pt>
                <c:pt idx="359">
                  <c:v>11.978000000000002</c:v>
                </c:pt>
                <c:pt idx="360">
                  <c:v>12.012</c:v>
                </c:pt>
                <c:pt idx="361">
                  <c:v>12.045000000000002</c:v>
                </c:pt>
                <c:pt idx="362">
                  <c:v>12.078000000000003</c:v>
                </c:pt>
                <c:pt idx="363">
                  <c:v>12.112000000000002</c:v>
                </c:pt>
                <c:pt idx="364">
                  <c:v>12.145000000000003</c:v>
                </c:pt>
                <c:pt idx="365">
                  <c:v>12.179000000000002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12.345000000000002</c:v>
                </c:pt>
                <c:pt idx="371">
                  <c:v>12.379000000000001</c:v>
                </c:pt>
                <c:pt idx="372">
                  <c:v>12.412000000000003</c:v>
                </c:pt>
                <c:pt idx="373">
                  <c:v>12.445</c:v>
                </c:pt>
                <c:pt idx="374">
                  <c:v>12.479000000000003</c:v>
                </c:pt>
                <c:pt idx="375">
                  <c:v>12.512</c:v>
                </c:pt>
                <c:pt idx="376">
                  <c:v>12.546000000000003</c:v>
                </c:pt>
                <c:pt idx="377">
                  <c:v>12.579000000000001</c:v>
                </c:pt>
                <c:pt idx="378">
                  <c:v>12.612000000000002</c:v>
                </c:pt>
                <c:pt idx="379">
                  <c:v>12.646000000000001</c:v>
                </c:pt>
                <c:pt idx="380">
                  <c:v>12.679000000000002</c:v>
                </c:pt>
                <c:pt idx="381">
                  <c:v>12.712</c:v>
                </c:pt>
                <c:pt idx="382">
                  <c:v>12.746000000000002</c:v>
                </c:pt>
                <c:pt idx="383">
                  <c:v>12.779</c:v>
                </c:pt>
                <c:pt idx="384">
                  <c:v>12.812000000000001</c:v>
                </c:pt>
                <c:pt idx="385">
                  <c:v>12.846</c:v>
                </c:pt>
                <c:pt idx="386">
                  <c:v>12.879000000000001</c:v>
                </c:pt>
                <c:pt idx="387">
                  <c:v>12.913</c:v>
                </c:pt>
                <c:pt idx="388">
                  <c:v>12.946000000000002</c:v>
                </c:pt>
                <c:pt idx="389">
                  <c:v>12.979000000000003</c:v>
                </c:pt>
                <c:pt idx="390">
                  <c:v>13.013000000000002</c:v>
                </c:pt>
                <c:pt idx="391">
                  <c:v>13.046000000000003</c:v>
                </c:pt>
                <c:pt idx="392">
                  <c:v>13.079000000000001</c:v>
                </c:pt>
              </c:numCache>
            </c:numRef>
          </c:xVal>
          <c:yVal>
            <c:numRef>
              <c:f>Plan1!$B$2:$B$440</c:f>
              <c:numCache>
                <c:formatCode>0.000</c:formatCode>
                <c:ptCount val="439"/>
                <c:pt idx="0">
                  <c:v>2.63422818791946E-4</c:v>
                </c:pt>
                <c:pt idx="1">
                  <c:v>4.9523489932885849E-2</c:v>
                </c:pt>
                <c:pt idx="2">
                  <c:v>0.11000536912751666</c:v>
                </c:pt>
                <c:pt idx="3">
                  <c:v>0.17833724832214745</c:v>
                </c:pt>
                <c:pt idx="4">
                  <c:v>0.24545738255033528</c:v>
                </c:pt>
                <c:pt idx="5">
                  <c:v>0.31447416107382514</c:v>
                </c:pt>
                <c:pt idx="6">
                  <c:v>0.37701073825503312</c:v>
                </c:pt>
                <c:pt idx="7">
                  <c:v>0.42495369127516736</c:v>
                </c:pt>
                <c:pt idx="8">
                  <c:v>0.48027248322147598</c:v>
                </c:pt>
                <c:pt idx="9">
                  <c:v>0.52916375838926122</c:v>
                </c:pt>
                <c:pt idx="10">
                  <c:v>0.5955989932885899</c:v>
                </c:pt>
                <c:pt idx="11">
                  <c:v>0.67683859060402607</c:v>
                </c:pt>
                <c:pt idx="12">
                  <c:v>0.74327382550335486</c:v>
                </c:pt>
                <c:pt idx="13">
                  <c:v>0.80133221476509986</c:v>
                </c:pt>
                <c:pt idx="14">
                  <c:v>0.85791543624160971</c:v>
                </c:pt>
                <c:pt idx="15">
                  <c:v>0.92698489932885797</c:v>
                </c:pt>
                <c:pt idx="16">
                  <c:v>0.98109194630872376</c:v>
                </c:pt>
                <c:pt idx="17">
                  <c:v>1.0429436241610726</c:v>
                </c:pt>
                <c:pt idx="18">
                  <c:v>1.1090627516778511</c:v>
                </c:pt>
                <c:pt idx="19">
                  <c:v>1.1820308724832203</c:v>
                </c:pt>
                <c:pt idx="20">
                  <c:v>1.2381926174496629</c:v>
                </c:pt>
                <c:pt idx="21">
                  <c:v>1.2899288590604012</c:v>
                </c:pt>
                <c:pt idx="22">
                  <c:v>1.3606315436241596</c:v>
                </c:pt>
                <c:pt idx="23">
                  <c:v>1.4170040268456361</c:v>
                </c:pt>
                <c:pt idx="24">
                  <c:v>1.4668436241610721</c:v>
                </c:pt>
                <c:pt idx="25">
                  <c:v>1.5302758389261728</c:v>
                </c:pt>
                <c:pt idx="26">
                  <c:v>1.5896513422818772</c:v>
                </c:pt>
                <c:pt idx="27">
                  <c:v>1.6633570469798638</c:v>
                </c:pt>
                <c:pt idx="28">
                  <c:v>1.723470134228186</c:v>
                </c:pt>
                <c:pt idx="29">
                  <c:v>1.7920127516778506</c:v>
                </c:pt>
                <c:pt idx="30">
                  <c:v>1.8515463087248301</c:v>
                </c:pt>
                <c:pt idx="31">
                  <c:v>1.8988043624161051</c:v>
                </c:pt>
                <c:pt idx="32">
                  <c:v>1.9519630872483198</c:v>
                </c:pt>
                <c:pt idx="33">
                  <c:v>2.0197154362416083</c:v>
                </c:pt>
                <c:pt idx="34">
                  <c:v>2.0753503355704677</c:v>
                </c:pt>
                <c:pt idx="35">
                  <c:v>2.1478969798657692</c:v>
                </c:pt>
                <c:pt idx="36">
                  <c:v>2.2181781879194609</c:v>
                </c:pt>
                <c:pt idx="37">
                  <c:v>2.2671748322147627</c:v>
                </c:pt>
                <c:pt idx="38">
                  <c:v>2.3127996644295274</c:v>
                </c:pt>
                <c:pt idx="39">
                  <c:v>2.3668540268456346</c:v>
                </c:pt>
                <c:pt idx="40">
                  <c:v>2.4139013422818762</c:v>
                </c:pt>
                <c:pt idx="41">
                  <c:v>2.469325503355702</c:v>
                </c:pt>
                <c:pt idx="42">
                  <c:v>2.5359714765100643</c:v>
                </c:pt>
                <c:pt idx="43">
                  <c:v>2.6065161073825474</c:v>
                </c:pt>
                <c:pt idx="44">
                  <c:v>2.6681043624161043</c:v>
                </c:pt>
                <c:pt idx="45">
                  <c:v>2.7274798657718091</c:v>
                </c:pt>
                <c:pt idx="46">
                  <c:v>2.785801677852346</c:v>
                </c:pt>
                <c:pt idx="47">
                  <c:v>2.8263161073825471</c:v>
                </c:pt>
                <c:pt idx="48">
                  <c:v>2.8923825503355673</c:v>
                </c:pt>
                <c:pt idx="49">
                  <c:v>2.9407996644295271</c:v>
                </c:pt>
                <c:pt idx="50">
                  <c:v>3.0062338926174461</c:v>
                </c:pt>
                <c:pt idx="51">
                  <c:v>3.0712993288590571</c:v>
                </c:pt>
                <c:pt idx="52">
                  <c:v>3.1284093959731512</c:v>
                </c:pt>
                <c:pt idx="53">
                  <c:v>3.1899449664429493</c:v>
                </c:pt>
                <c:pt idx="54">
                  <c:v>3.2448949664429496</c:v>
                </c:pt>
                <c:pt idx="55">
                  <c:v>3.2964204697986541</c:v>
                </c:pt>
                <c:pt idx="56">
                  <c:v>3.3715486577181171</c:v>
                </c:pt>
                <c:pt idx="57">
                  <c:v>3.4194389261744926</c:v>
                </c:pt>
                <c:pt idx="58">
                  <c:v>3.4876127516778479</c:v>
                </c:pt>
                <c:pt idx="59">
                  <c:v>3.5423520134228146</c:v>
                </c:pt>
                <c:pt idx="60">
                  <c:v>3.596090268456372</c:v>
                </c:pt>
                <c:pt idx="61">
                  <c:v>3.6499865771812039</c:v>
                </c:pt>
                <c:pt idx="62">
                  <c:v>3.7156315436241565</c:v>
                </c:pt>
                <c:pt idx="63">
                  <c:v>3.7723201342281838</c:v>
                </c:pt>
                <c:pt idx="64">
                  <c:v>3.8324859060402643</c:v>
                </c:pt>
                <c:pt idx="65">
                  <c:v>3.9069291946308677</c:v>
                </c:pt>
                <c:pt idx="66">
                  <c:v>3.9745761744966401</c:v>
                </c:pt>
                <c:pt idx="67">
                  <c:v>4.0319496644295256</c:v>
                </c:pt>
                <c:pt idx="68">
                  <c:v>4.0993332214765053</c:v>
                </c:pt>
                <c:pt idx="69">
                  <c:v>4.1551788590603982</c:v>
                </c:pt>
                <c:pt idx="70">
                  <c:v>4.2154499999999953</c:v>
                </c:pt>
                <c:pt idx="71">
                  <c:v>4.2677130872483167</c:v>
                </c:pt>
                <c:pt idx="72">
                  <c:v>4.3310926174496593</c:v>
                </c:pt>
                <c:pt idx="73">
                  <c:v>4.3958419463087202</c:v>
                </c:pt>
                <c:pt idx="74">
                  <c:v>4.4502124161073775</c:v>
                </c:pt>
                <c:pt idx="75">
                  <c:v>4.5119587248322102</c:v>
                </c:pt>
                <c:pt idx="76">
                  <c:v>4.5679097315436188</c:v>
                </c:pt>
                <c:pt idx="77">
                  <c:v>4.6297087248322102</c:v>
                </c:pt>
                <c:pt idx="78">
                  <c:v>4.6904013422818744</c:v>
                </c:pt>
                <c:pt idx="79">
                  <c:v>4.744719127516773</c:v>
                </c:pt>
                <c:pt idx="80">
                  <c:v>4.7988261744966385</c:v>
                </c:pt>
                <c:pt idx="81">
                  <c:v>4.8645238255033503</c:v>
                </c:pt>
                <c:pt idx="82">
                  <c:v>4.9344362416107321</c:v>
                </c:pt>
                <c:pt idx="83">
                  <c:v>4.9963932885905979</c:v>
                </c:pt>
                <c:pt idx="84">
                  <c:v>5.0486563758389202</c:v>
                </c:pt>
                <c:pt idx="85">
                  <c:v>5.0953348993288534</c:v>
                </c:pt>
                <c:pt idx="86">
                  <c:v>5.1579241610738196</c:v>
                </c:pt>
                <c:pt idx="87">
                  <c:v>5.2066046979865712</c:v>
                </c:pt>
                <c:pt idx="88">
                  <c:v>5.2614493288590545</c:v>
                </c:pt>
                <c:pt idx="89">
                  <c:v>5.3380526845637526</c:v>
                </c:pt>
                <c:pt idx="90">
                  <c:v>5.4130755033556985</c:v>
                </c:pt>
                <c:pt idx="91">
                  <c:v>5.4676567114093899</c:v>
                </c:pt>
                <c:pt idx="92">
                  <c:v>5.5282439597315376</c:v>
                </c:pt>
                <c:pt idx="93">
                  <c:v>5.5772406040268399</c:v>
                </c:pt>
                <c:pt idx="94">
                  <c:v>5.6284499999999937</c:v>
                </c:pt>
                <c:pt idx="95">
                  <c:v>5.6840848993288526</c:v>
                </c:pt>
                <c:pt idx="96">
                  <c:v>5.7432496644295234</c:v>
                </c:pt>
                <c:pt idx="97">
                  <c:v>5.8075775167785171</c:v>
                </c:pt>
                <c:pt idx="98">
                  <c:v>5.8784909395973086</c:v>
                </c:pt>
                <c:pt idx="99">
                  <c:v>5.9413963087248254</c:v>
                </c:pt>
                <c:pt idx="100">
                  <c:v>5.9994546979865708</c:v>
                </c:pt>
                <c:pt idx="101">
                  <c:v>6.0524026845637513</c:v>
                </c:pt>
                <c:pt idx="102">
                  <c:v>6.1111459731543558</c:v>
                </c:pt>
                <c:pt idx="103">
                  <c:v>6.1685194630872413</c:v>
                </c:pt>
                <c:pt idx="104">
                  <c:v>6.2320043624161006</c:v>
                </c:pt>
                <c:pt idx="105">
                  <c:v>6.298492281879188</c:v>
                </c:pt>
                <c:pt idx="106">
                  <c:v>6.3674563758389189</c:v>
                </c:pt>
                <c:pt idx="107">
                  <c:v>6.4196140939597237</c:v>
                </c:pt>
                <c:pt idx="108">
                  <c:v>6.4748275167785163</c:v>
                </c:pt>
                <c:pt idx="109">
                  <c:v>6.535888926174489</c:v>
                </c:pt>
                <c:pt idx="110">
                  <c:v>6.5839372483221403</c:v>
                </c:pt>
                <c:pt idx="111">
                  <c:v>6.639150671140932</c:v>
                </c:pt>
                <c:pt idx="112">
                  <c:v>6.7003174496644222</c:v>
                </c:pt>
                <c:pt idx="113">
                  <c:v>6.7579016778523409</c:v>
                </c:pt>
                <c:pt idx="114">
                  <c:v>6.8193845637583808</c:v>
                </c:pt>
                <c:pt idx="115">
                  <c:v>6.8738077181207977</c:v>
                </c:pt>
                <c:pt idx="116">
                  <c:v>6.921908724832206</c:v>
                </c:pt>
                <c:pt idx="117">
                  <c:v>6.9749620805369048</c:v>
                </c:pt>
                <c:pt idx="118">
                  <c:v>7.0317033557046891</c:v>
                </c:pt>
                <c:pt idx="119">
                  <c:v>7.0844406040268373</c:v>
                </c:pt>
                <c:pt idx="120">
                  <c:v>7.1500328859060325</c:v>
                </c:pt>
                <c:pt idx="121">
                  <c:v>7.2120426174496561</c:v>
                </c:pt>
                <c:pt idx="122">
                  <c:v>7.2696268456375766</c:v>
                </c:pt>
                <c:pt idx="123">
                  <c:v>7.3214684563758299</c:v>
                </c:pt>
                <c:pt idx="124">
                  <c:v>7.3787365771811997</c:v>
                </c:pt>
                <c:pt idx="125">
                  <c:v>7.4291557046979779</c:v>
                </c:pt>
                <c:pt idx="126">
                  <c:v>7.4842110738254943</c:v>
                </c:pt>
                <c:pt idx="127">
                  <c:v>7.5351043624160985</c:v>
                </c:pt>
                <c:pt idx="128">
                  <c:v>7.5881050335570386</c:v>
                </c:pt>
                <c:pt idx="129">
                  <c:v>7.6479546979865685</c:v>
                </c:pt>
                <c:pt idx="130">
                  <c:v>7.7187627516778425</c:v>
                </c:pt>
                <c:pt idx="131">
                  <c:v>7.7802456375838833</c:v>
                </c:pt>
                <c:pt idx="132">
                  <c:v>7.8390942953020053</c:v>
                </c:pt>
                <c:pt idx="133">
                  <c:v>7.894781879194622</c:v>
                </c:pt>
                <c:pt idx="134">
                  <c:v>7.9414604026845543</c:v>
                </c:pt>
                <c:pt idx="135">
                  <c:v>7.9948825503355616</c:v>
                </c:pt>
                <c:pt idx="136">
                  <c:v>8.0492530201342198</c:v>
                </c:pt>
                <c:pt idx="137">
                  <c:v>8.1122637583892523</c:v>
                </c:pt>
                <c:pt idx="138">
                  <c:v>8.1794365771811979</c:v>
                </c:pt>
                <c:pt idx="139">
                  <c:v>8.2288020134228095</c:v>
                </c:pt>
                <c:pt idx="140">
                  <c:v>8.286596979865763</c:v>
                </c:pt>
                <c:pt idx="141">
                  <c:v>8.3393342281879104</c:v>
                </c:pt>
                <c:pt idx="142">
                  <c:v>8.3915446308724739</c:v>
                </c:pt>
                <c:pt idx="143">
                  <c:v>8.4444399328858957</c:v>
                </c:pt>
                <c:pt idx="144">
                  <c:v>8.4874305369127416</c:v>
                </c:pt>
                <c:pt idx="145">
                  <c:v>8.5546033557046872</c:v>
                </c:pt>
                <c:pt idx="146">
                  <c:v>8.6144003355704601</c:v>
                </c:pt>
                <c:pt idx="147">
                  <c:v>8.6855771812080445</c:v>
                </c:pt>
                <c:pt idx="148">
                  <c:v>8.7401583892617349</c:v>
                </c:pt>
                <c:pt idx="149">
                  <c:v>8.7916838926174403</c:v>
                </c:pt>
                <c:pt idx="150">
                  <c:v>8.8452114093959633</c:v>
                </c:pt>
                <c:pt idx="151">
                  <c:v>8.8967369127516669</c:v>
                </c:pt>
                <c:pt idx="152">
                  <c:v>8.9518976510067017</c:v>
                </c:pt>
                <c:pt idx="153">
                  <c:v>9.0047402684563664</c:v>
                </c:pt>
                <c:pt idx="154">
                  <c:v>9.065854362416097</c:v>
                </c:pt>
                <c:pt idx="155">
                  <c:v>9.1279694630872381</c:v>
                </c:pt>
                <c:pt idx="156">
                  <c:v>9.1812862416107279</c:v>
                </c:pt>
                <c:pt idx="157">
                  <c:v>9.2349718120805271</c:v>
                </c:pt>
                <c:pt idx="158">
                  <c:v>9.2822825503355606</c:v>
                </c:pt>
                <c:pt idx="159">
                  <c:v>9.3383916107382454</c:v>
                </c:pt>
                <c:pt idx="160">
                  <c:v>9.3965553691275048</c:v>
                </c:pt>
                <c:pt idx="161">
                  <c:v>9.4377020134228076</c:v>
                </c:pt>
                <c:pt idx="162">
                  <c:v>9.5045060402684456</c:v>
                </c:pt>
                <c:pt idx="163">
                  <c:v>9.5546090604026741</c:v>
                </c:pt>
                <c:pt idx="164">
                  <c:v>9.6215711409395865</c:v>
                </c:pt>
                <c:pt idx="165">
                  <c:v>9.6843184563758289</c:v>
                </c:pt>
                <c:pt idx="166">
                  <c:v>9.7392684563758287</c:v>
                </c:pt>
                <c:pt idx="167">
                  <c:v>9.7982751677852225</c:v>
                </c:pt>
                <c:pt idx="168">
                  <c:v>9.8485889261744859</c:v>
                </c:pt>
                <c:pt idx="169">
                  <c:v>9.8990080536912632</c:v>
                </c:pt>
                <c:pt idx="170">
                  <c:v>9.955802013422808</c:v>
                </c:pt>
                <c:pt idx="171">
                  <c:v>10.008486577181197</c:v>
                </c:pt>
                <c:pt idx="172">
                  <c:v>10.070338255033546</c:v>
                </c:pt>
                <c:pt idx="173">
                  <c:v>10.128765436241599</c:v>
                </c:pt>
                <c:pt idx="174">
                  <c:v>10.181660738255022</c:v>
                </c:pt>
                <c:pt idx="175">
                  <c:v>10.237559060402674</c:v>
                </c:pt>
                <c:pt idx="176">
                  <c:v>10.279127181208041</c:v>
                </c:pt>
                <c:pt idx="177">
                  <c:v>10.335236241610726</c:v>
                </c:pt>
                <c:pt idx="178">
                  <c:v>10.392135570469787</c:v>
                </c:pt>
                <c:pt idx="179">
                  <c:v>10.445346979865761</c:v>
                </c:pt>
                <c:pt idx="180">
                  <c:v>10.498979865771799</c:v>
                </c:pt>
                <c:pt idx="181">
                  <c:v>10.56214865771811</c:v>
                </c:pt>
                <c:pt idx="182">
                  <c:v>10.625317449664417</c:v>
                </c:pt>
                <c:pt idx="183">
                  <c:v>10.679582550335558</c:v>
                </c:pt>
                <c:pt idx="184">
                  <c:v>10.736007718120794</c:v>
                </c:pt>
                <c:pt idx="185">
                  <c:v>10.791958724832202</c:v>
                </c:pt>
                <c:pt idx="186">
                  <c:v>10.838953355704685</c:v>
                </c:pt>
                <c:pt idx="187">
                  <c:v>10.905757382550323</c:v>
                </c:pt>
                <c:pt idx="188">
                  <c:v>10.959126845637572</c:v>
                </c:pt>
                <c:pt idx="189">
                  <c:v>11.02129463087247</c:v>
                </c:pt>
                <c:pt idx="190">
                  <c:v>11.067446308724818</c:v>
                </c:pt>
                <c:pt idx="191">
                  <c:v>11.12007818791945</c:v>
                </c:pt>
                <c:pt idx="192">
                  <c:v>11.177715100671129</c:v>
                </c:pt>
                <c:pt idx="193">
                  <c:v>11.228924496644282</c:v>
                </c:pt>
                <c:pt idx="194">
                  <c:v>11.280133892617437</c:v>
                </c:pt>
                <c:pt idx="195">
                  <c:v>11.341037248322134</c:v>
                </c:pt>
                <c:pt idx="196">
                  <c:v>11.395196979865759</c:v>
                </c:pt>
                <c:pt idx="197">
                  <c:v>11.469851006711396</c:v>
                </c:pt>
                <c:pt idx="198">
                  <c:v>11.5194798657718</c:v>
                </c:pt>
                <c:pt idx="199">
                  <c:v>11.569319463087236</c:v>
                </c:pt>
                <c:pt idx="200">
                  <c:v>11.62837885906039</c:v>
                </c:pt>
                <c:pt idx="201">
                  <c:v>11.680009731543612</c:v>
                </c:pt>
                <c:pt idx="202">
                  <c:v>11.736171476510053</c:v>
                </c:pt>
                <c:pt idx="203">
                  <c:v>11.794282550335558</c:v>
                </c:pt>
                <c:pt idx="204">
                  <c:v>11.850075503355692</c:v>
                </c:pt>
                <c:pt idx="205">
                  <c:v>11.9283120805369</c:v>
                </c:pt>
                <c:pt idx="206">
                  <c:v>11.972198322147637</c:v>
                </c:pt>
                <c:pt idx="207">
                  <c:v>12.017085570469785</c:v>
                </c:pt>
                <c:pt idx="208">
                  <c:v>12.064554362416095</c:v>
                </c:pt>
                <c:pt idx="209">
                  <c:v>12.118714093959717</c:v>
                </c:pt>
                <c:pt idx="210">
                  <c:v>12.168659060402671</c:v>
                </c:pt>
                <c:pt idx="211">
                  <c:v>12.221765100671126</c:v>
                </c:pt>
                <c:pt idx="212">
                  <c:v>12.291045302013409</c:v>
                </c:pt>
                <c:pt idx="213">
                  <c:v>12.35479362416106</c:v>
                </c:pt>
                <c:pt idx="214">
                  <c:v>12.420069798657703</c:v>
                </c:pt>
                <c:pt idx="215">
                  <c:v>12.471964093959718</c:v>
                </c:pt>
                <c:pt idx="216">
                  <c:v>12.519590939597302</c:v>
                </c:pt>
                <c:pt idx="217">
                  <c:v>12.566427516778509</c:v>
                </c:pt>
                <c:pt idx="218">
                  <c:v>12.610682550335556</c:v>
                </c:pt>
                <c:pt idx="219">
                  <c:v>12.668372147650992</c:v>
                </c:pt>
                <c:pt idx="220">
                  <c:v>12.741076845637568</c:v>
                </c:pt>
                <c:pt idx="221">
                  <c:v>12.800663087248306</c:v>
                </c:pt>
                <c:pt idx="222">
                  <c:v>12.865465100671127</c:v>
                </c:pt>
                <c:pt idx="223">
                  <c:v>12.916305704697972</c:v>
                </c:pt>
                <c:pt idx="224">
                  <c:v>12.964722818791932</c:v>
                </c:pt>
                <c:pt idx="225">
                  <c:v>13.011717449664415</c:v>
                </c:pt>
                <c:pt idx="226">
                  <c:v>13.061767785234885</c:v>
                </c:pt>
                <c:pt idx="227">
                  <c:v>13.113609395973139</c:v>
                </c:pt>
                <c:pt idx="228">
                  <c:v>13.169718456375826</c:v>
                </c:pt>
                <c:pt idx="229">
                  <c:v>13.244793959731528</c:v>
                </c:pt>
                <c:pt idx="230">
                  <c:v>13.307435906040253</c:v>
                </c:pt>
                <c:pt idx="231">
                  <c:v>13.36807583892616</c:v>
                </c:pt>
                <c:pt idx="232">
                  <c:v>13.421129194630858</c:v>
                </c:pt>
                <c:pt idx="233">
                  <c:v>13.464067114093945</c:v>
                </c:pt>
                <c:pt idx="234">
                  <c:v>13.523337248322132</c:v>
                </c:pt>
                <c:pt idx="235">
                  <c:v>13.569225503355689</c:v>
                </c:pt>
                <c:pt idx="236">
                  <c:v>13.626598993288574</c:v>
                </c:pt>
                <c:pt idx="237">
                  <c:v>13.690031208053675</c:v>
                </c:pt>
                <c:pt idx="238">
                  <c:v>13.75335805369126</c:v>
                </c:pt>
                <c:pt idx="239">
                  <c:v>13.82305973154361</c:v>
                </c:pt>
                <c:pt idx="240">
                  <c:v>13.87337348993287</c:v>
                </c:pt>
                <c:pt idx="241">
                  <c:v>13.912202013422801</c:v>
                </c:pt>
                <c:pt idx="242">
                  <c:v>13.96109328859059</c:v>
                </c:pt>
                <c:pt idx="243">
                  <c:v>14.009510402684549</c:v>
                </c:pt>
                <c:pt idx="244">
                  <c:v>14.056663087248307</c:v>
                </c:pt>
                <c:pt idx="245">
                  <c:v>14.119937248322133</c:v>
                </c:pt>
                <c:pt idx="246">
                  <c:v>14.178048322147637</c:v>
                </c:pt>
                <c:pt idx="247">
                  <c:v>14.255652684563742</c:v>
                </c:pt>
                <c:pt idx="248">
                  <c:v>14.314764765100655</c:v>
                </c:pt>
                <c:pt idx="249">
                  <c:v>14.371295302013404</c:v>
                </c:pt>
                <c:pt idx="250">
                  <c:v>14.417868456375823</c:v>
                </c:pt>
                <c:pt idx="251">
                  <c:v>14.470605704697972</c:v>
                </c:pt>
                <c:pt idx="252">
                  <c:v>14.512279194630857</c:v>
                </c:pt>
                <c:pt idx="253">
                  <c:v>14.558114765100656</c:v>
                </c:pt>
                <c:pt idx="254">
                  <c:v>14.615277516778507</c:v>
                </c:pt>
                <c:pt idx="255">
                  <c:v>14.675285234899313</c:v>
                </c:pt>
                <c:pt idx="256">
                  <c:v>14.749465100671125</c:v>
                </c:pt>
                <c:pt idx="257">
                  <c:v>14.809209395973136</c:v>
                </c:pt>
                <c:pt idx="258">
                  <c:v>14.856204026845619</c:v>
                </c:pt>
                <c:pt idx="259">
                  <c:v>14.910943288590589</c:v>
                </c:pt>
                <c:pt idx="260">
                  <c:v>14.956199328859045</c:v>
                </c:pt>
                <c:pt idx="261">
                  <c:v>15.004985234899312</c:v>
                </c:pt>
                <c:pt idx="262">
                  <c:v>15.0564053691275</c:v>
                </c:pt>
                <c:pt idx="263">
                  <c:v>15.104717114093944</c:v>
                </c:pt>
                <c:pt idx="264">
                  <c:v>15.170994295301997</c:v>
                </c:pt>
                <c:pt idx="265">
                  <c:v>15.233004026845622</c:v>
                </c:pt>
                <c:pt idx="266">
                  <c:v>15.304707718120788</c:v>
                </c:pt>
                <c:pt idx="267">
                  <c:v>15.352703355704682</c:v>
                </c:pt>
                <c:pt idx="268">
                  <c:v>15.414555033557029</c:v>
                </c:pt>
                <c:pt idx="269">
                  <c:v>15.457598322147634</c:v>
                </c:pt>
                <c:pt idx="270">
                  <c:v>15.507069127516763</c:v>
                </c:pt>
                <c:pt idx="271">
                  <c:v>15.554748657718102</c:v>
                </c:pt>
                <c:pt idx="272">
                  <c:v>15.610488926174478</c:v>
                </c:pt>
                <c:pt idx="273">
                  <c:v>15.658379194630854</c:v>
                </c:pt>
                <c:pt idx="274">
                  <c:v>15.738407046979848</c:v>
                </c:pt>
                <c:pt idx="275">
                  <c:v>15.788984228187903</c:v>
                </c:pt>
                <c:pt idx="276">
                  <c:v>15.842459060402668</c:v>
                </c:pt>
                <c:pt idx="277">
                  <c:v>15.89472214765099</c:v>
                </c:pt>
                <c:pt idx="278">
                  <c:v>15.950462416107365</c:v>
                </c:pt>
                <c:pt idx="279">
                  <c:v>16.001197651006692</c:v>
                </c:pt>
                <c:pt idx="280">
                  <c:v>16.057464765100654</c:v>
                </c:pt>
                <c:pt idx="281">
                  <c:v>16.117472483221459</c:v>
                </c:pt>
                <c:pt idx="282">
                  <c:v>16.170736577181192</c:v>
                </c:pt>
                <c:pt idx="283">
                  <c:v>16.226055369127501</c:v>
                </c:pt>
                <c:pt idx="284">
                  <c:v>16.276948657718105</c:v>
                </c:pt>
                <c:pt idx="285">
                  <c:v>16.336060738255014</c:v>
                </c:pt>
                <c:pt idx="286">
                  <c:v>16.387006711409377</c:v>
                </c:pt>
                <c:pt idx="287">
                  <c:v>16.435845302013405</c:v>
                </c:pt>
                <c:pt idx="288">
                  <c:v>16.491374832214746</c:v>
                </c:pt>
                <c:pt idx="289">
                  <c:v>16.539633892617431</c:v>
                </c:pt>
                <c:pt idx="290">
                  <c:v>16.594162416107363</c:v>
                </c:pt>
                <c:pt idx="291">
                  <c:v>16.647110402684543</c:v>
                </c:pt>
                <c:pt idx="292">
                  <c:v>16.69789832214763</c:v>
                </c:pt>
                <c:pt idx="293">
                  <c:v>16.766757046979848</c:v>
                </c:pt>
                <c:pt idx="294">
                  <c:v>16.810906711409377</c:v>
                </c:pt>
                <c:pt idx="295">
                  <c:v>16.871704697986559</c:v>
                </c:pt>
                <c:pt idx="296">
                  <c:v>16.931238255033538</c:v>
                </c:pt>
                <c:pt idx="297">
                  <c:v>16.976757718120787</c:v>
                </c:pt>
                <c:pt idx="298">
                  <c:v>17.027545637583874</c:v>
                </c:pt>
                <c:pt idx="299">
                  <c:v>17.071221140939578</c:v>
                </c:pt>
                <c:pt idx="300">
                  <c:v>17.137076845637562</c:v>
                </c:pt>
                <c:pt idx="301">
                  <c:v>17.173323825503335</c:v>
                </c:pt>
                <c:pt idx="302">
                  <c:v>17.23412181208052</c:v>
                </c:pt>
                <c:pt idx="303">
                  <c:v>17.288966442953001</c:v>
                </c:pt>
                <c:pt idx="304">
                  <c:v>17.344759395973135</c:v>
                </c:pt>
                <c:pt idx="305">
                  <c:v>17.399129865771791</c:v>
                </c:pt>
                <c:pt idx="306">
                  <c:v>17.449917785234877</c:v>
                </c:pt>
                <c:pt idx="307">
                  <c:v>17.509398657718101</c:v>
                </c:pt>
                <c:pt idx="308">
                  <c:v>17.552441946308704</c:v>
                </c:pt>
                <c:pt idx="309">
                  <c:v>17.605284563758367</c:v>
                </c:pt>
                <c:pt idx="310">
                  <c:v>17.654491946308706</c:v>
                </c:pt>
                <c:pt idx="311">
                  <c:v>17.706755033557027</c:v>
                </c:pt>
                <c:pt idx="312">
                  <c:v>17.773506375838906</c:v>
                </c:pt>
                <c:pt idx="313">
                  <c:v>17.809753355704679</c:v>
                </c:pt>
                <c:pt idx="314">
                  <c:v>17.861858389261723</c:v>
                </c:pt>
                <c:pt idx="315">
                  <c:v>17.901003020134208</c:v>
                </c:pt>
                <c:pt idx="316">
                  <c:v>17.940200335570449</c:v>
                </c:pt>
                <c:pt idx="317">
                  <c:v>17.993833221476489</c:v>
                </c:pt>
                <c:pt idx="318">
                  <c:v>18.030448993288569</c:v>
                </c:pt>
                <c:pt idx="319">
                  <c:v>18.076969463087227</c:v>
                </c:pt>
                <c:pt idx="320">
                  <c:v>18.096726174496624</c:v>
                </c:pt>
                <c:pt idx="321">
                  <c:v>18.145090604026826</c:v>
                </c:pt>
                <c:pt idx="322">
                  <c:v>18.209945302013402</c:v>
                </c:pt>
                <c:pt idx="323">
                  <c:v>18.263472818791925</c:v>
                </c:pt>
                <c:pt idx="324">
                  <c:v>18.32848557046978</c:v>
                </c:pt>
                <c:pt idx="325">
                  <c:v>18.374268456375816</c:v>
                </c:pt>
                <c:pt idx="326">
                  <c:v>18.42463489932884</c:v>
                </c:pt>
                <c:pt idx="327">
                  <c:v>18.475633557046962</c:v>
                </c:pt>
                <c:pt idx="328">
                  <c:v>18.538170134228167</c:v>
                </c:pt>
                <c:pt idx="329">
                  <c:v>18.598335906040248</c:v>
                </c:pt>
                <c:pt idx="330">
                  <c:v>18.686003020134208</c:v>
                </c:pt>
                <c:pt idx="331">
                  <c:v>18.777252684563738</c:v>
                </c:pt>
                <c:pt idx="332">
                  <c:v>18.84416208053689</c:v>
                </c:pt>
                <c:pt idx="333">
                  <c:v>18.898111073825479</c:v>
                </c:pt>
                <c:pt idx="334">
                  <c:v>18.947055033557024</c:v>
                </c:pt>
                <c:pt idx="335">
                  <c:v>19.011330201342258</c:v>
                </c:pt>
                <c:pt idx="336">
                  <c:v>19.0571130872483</c:v>
                </c:pt>
                <c:pt idx="337">
                  <c:v>19.090831208053668</c:v>
                </c:pt>
                <c:pt idx="338">
                  <c:v>19.145570469798635</c:v>
                </c:pt>
                <c:pt idx="339">
                  <c:v>19.202785906040248</c:v>
                </c:pt>
                <c:pt idx="340">
                  <c:v>19.271012416107361</c:v>
                </c:pt>
                <c:pt idx="341">
                  <c:v>19.332916778523469</c:v>
                </c:pt>
                <c:pt idx="342">
                  <c:v>19.397613422818772</c:v>
                </c:pt>
                <c:pt idx="343">
                  <c:v>19.485438590604005</c:v>
                </c:pt>
                <c:pt idx="344">
                  <c:v>19.521474832214743</c:v>
                </c:pt>
                <c:pt idx="345">
                  <c:v>19.567099664429509</c:v>
                </c:pt>
                <c:pt idx="346">
                  <c:v>19.621312080536892</c:v>
                </c:pt>
                <c:pt idx="347">
                  <c:v>19.679212416107362</c:v>
                </c:pt>
                <c:pt idx="348">
                  <c:v>19.729210067114071</c:v>
                </c:pt>
                <c:pt idx="349">
                  <c:v>19.782842953020111</c:v>
                </c:pt>
                <c:pt idx="350">
                  <c:v>19.851069463087224</c:v>
                </c:pt>
                <c:pt idx="351">
                  <c:v>19.911077181208032</c:v>
                </c:pt>
                <c:pt idx="352">
                  <c:v>19.964973489932863</c:v>
                </c:pt>
                <c:pt idx="353">
                  <c:v>20.011915436241587</c:v>
                </c:pt>
                <c:pt idx="354">
                  <c:v>20.067971812080515</c:v>
                </c:pt>
                <c:pt idx="355">
                  <c:v>20.11907583892615</c:v>
                </c:pt>
                <c:pt idx="356">
                  <c:v>20.168493959731521</c:v>
                </c:pt>
                <c:pt idx="357">
                  <c:v>20.218280872483199</c:v>
                </c:pt>
                <c:pt idx="358">
                  <c:v>20.27718221476508</c:v>
                </c:pt>
                <c:pt idx="359">
                  <c:v>20.331763422818771</c:v>
                </c:pt>
                <c:pt idx="360">
                  <c:v>20.388926174496621</c:v>
                </c:pt>
                <c:pt idx="361">
                  <c:v>20.439450671140918</c:v>
                </c:pt>
                <c:pt idx="362">
                  <c:v>20.501934563758365</c:v>
                </c:pt>
                <c:pt idx="363">
                  <c:v>20.550509731543602</c:v>
                </c:pt>
                <c:pt idx="364">
                  <c:v>20.599875167785214</c:v>
                </c:pt>
                <c:pt idx="365">
                  <c:v>20.652138255033531</c:v>
                </c:pt>
                <c:pt idx="366">
                  <c:v>20.709669798657696</c:v>
                </c:pt>
                <c:pt idx="367">
                  <c:v>20.755136577181187</c:v>
                </c:pt>
                <c:pt idx="368">
                  <c:v>20.811456375838901</c:v>
                </c:pt>
                <c:pt idx="369">
                  <c:v>20.868619127516755</c:v>
                </c:pt>
                <c:pt idx="370">
                  <c:v>20.914876174496619</c:v>
                </c:pt>
                <c:pt idx="371">
                  <c:v>20.977465436241587</c:v>
                </c:pt>
                <c:pt idx="372">
                  <c:v>21.027568456375818</c:v>
                </c:pt>
                <c:pt idx="373">
                  <c:v>21.080516442952998</c:v>
                </c:pt>
                <c:pt idx="374">
                  <c:v>21.138100671140919</c:v>
                </c:pt>
                <c:pt idx="375">
                  <c:v>21.185990939597293</c:v>
                </c:pt>
                <c:pt idx="376">
                  <c:v>21.245945973154338</c:v>
                </c:pt>
                <c:pt idx="377">
                  <c:v>21.286302348993264</c:v>
                </c:pt>
                <c:pt idx="378">
                  <c:v>21.33777516778521</c:v>
                </c:pt>
                <c:pt idx="379">
                  <c:v>21.395991610738232</c:v>
                </c:pt>
                <c:pt idx="380">
                  <c:v>21.445304362416081</c:v>
                </c:pt>
                <c:pt idx="381">
                  <c:v>21.510369798657695</c:v>
                </c:pt>
                <c:pt idx="382">
                  <c:v>21.560630872483198</c:v>
                </c:pt>
                <c:pt idx="383">
                  <c:v>21.63544295302011</c:v>
                </c:pt>
                <c:pt idx="384">
                  <c:v>21.688232885906015</c:v>
                </c:pt>
                <c:pt idx="385">
                  <c:v>21.741286241610712</c:v>
                </c:pt>
                <c:pt idx="386">
                  <c:v>21.791863422818768</c:v>
                </c:pt>
                <c:pt idx="387">
                  <c:v>21.841281543624138</c:v>
                </c:pt>
                <c:pt idx="388">
                  <c:v>21.903502013422795</c:v>
                </c:pt>
                <c:pt idx="389">
                  <c:v>21.95202449664427</c:v>
                </c:pt>
                <c:pt idx="390">
                  <c:v>22.017406040268433</c:v>
                </c:pt>
                <c:pt idx="391">
                  <c:v>22.071934563758365</c:v>
                </c:pt>
                <c:pt idx="392">
                  <c:v>22.128465100671114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437312"/>
        <c:axId val="111439872"/>
      </c:scatterChart>
      <c:valAx>
        <c:axId val="111437312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Time(s)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1439872"/>
        <c:crosses val="autoZero"/>
        <c:crossBetween val="midCat"/>
        <c:majorUnit val="5"/>
      </c:valAx>
      <c:valAx>
        <c:axId val="111439872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1143731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2 ml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28575">
              <a:solidFill>
                <a:schemeClr val="bg2">
                  <a:lumMod val="25000"/>
                </a:schemeClr>
              </a:solidFill>
            </a:ln>
          </c:spPr>
          <c:marker>
            <c:symbol val="diamond"/>
            <c:size val="4"/>
            <c:spPr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</c:marke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3.3999999999999808E-2</c:v>
                </c:pt>
                <c:pt idx="2">
                  <c:v>6.7000000000000171E-2</c:v>
                </c:pt>
                <c:pt idx="3">
                  <c:v>0.10000000000000053</c:v>
                </c:pt>
                <c:pt idx="4">
                  <c:v>0.13400000000000034</c:v>
                </c:pt>
                <c:pt idx="5">
                  <c:v>0.16699999999999982</c:v>
                </c:pt>
                <c:pt idx="6">
                  <c:v>0.20000000000000018</c:v>
                </c:pt>
                <c:pt idx="7">
                  <c:v>0.23399999999999999</c:v>
                </c:pt>
                <c:pt idx="8">
                  <c:v>0.26700000000000035</c:v>
                </c:pt>
                <c:pt idx="9">
                  <c:v>0.29999999999999982</c:v>
                </c:pt>
                <c:pt idx="10">
                  <c:v>0.33400000000000052</c:v>
                </c:pt>
                <c:pt idx="11">
                  <c:v>0.36699999999999999</c:v>
                </c:pt>
                <c:pt idx="12">
                  <c:v>0.4009999999999998</c:v>
                </c:pt>
                <c:pt idx="13">
                  <c:v>0.43400000000000016</c:v>
                </c:pt>
                <c:pt idx="14">
                  <c:v>0.46700000000000053</c:v>
                </c:pt>
                <c:pt idx="15">
                  <c:v>0.50100000000000033</c:v>
                </c:pt>
                <c:pt idx="16">
                  <c:v>0.53399999999999981</c:v>
                </c:pt>
                <c:pt idx="17">
                  <c:v>0.56700000000000017</c:v>
                </c:pt>
                <c:pt idx="18">
                  <c:v>0.60099999999999998</c:v>
                </c:pt>
                <c:pt idx="19">
                  <c:v>0.63400000000000034</c:v>
                </c:pt>
                <c:pt idx="20">
                  <c:v>0.66800000000000015</c:v>
                </c:pt>
                <c:pt idx="21">
                  <c:v>0.70100000000000051</c:v>
                </c:pt>
                <c:pt idx="22">
                  <c:v>0.73399999999999999</c:v>
                </c:pt>
                <c:pt idx="23">
                  <c:v>0.76799999999999979</c:v>
                </c:pt>
                <c:pt idx="24">
                  <c:v>0.80100000000000016</c:v>
                </c:pt>
                <c:pt idx="25">
                  <c:v>0.83400000000000052</c:v>
                </c:pt>
                <c:pt idx="26">
                  <c:v>0.86800000000000033</c:v>
                </c:pt>
                <c:pt idx="27">
                  <c:v>0.9009999999999998</c:v>
                </c:pt>
                <c:pt idx="28">
                  <c:v>0.93400000000000016</c:v>
                </c:pt>
                <c:pt idx="29">
                  <c:v>0.96799999999999997</c:v>
                </c:pt>
                <c:pt idx="30">
                  <c:v>1.0010000000000003</c:v>
                </c:pt>
                <c:pt idx="31">
                  <c:v>1.0350000000000001</c:v>
                </c:pt>
                <c:pt idx="32">
                  <c:v>1.0680000000000005</c:v>
                </c:pt>
                <c:pt idx="33">
                  <c:v>1.101</c:v>
                </c:pt>
                <c:pt idx="34">
                  <c:v>1.1349999999999998</c:v>
                </c:pt>
                <c:pt idx="35">
                  <c:v>1.1679999999999993</c:v>
                </c:pt>
                <c:pt idx="36">
                  <c:v>1.2010000000000005</c:v>
                </c:pt>
                <c:pt idx="37">
                  <c:v>1.2349999999999994</c:v>
                </c:pt>
                <c:pt idx="38">
                  <c:v>1.2680000000000007</c:v>
                </c:pt>
                <c:pt idx="39">
                  <c:v>1.3010000000000002</c:v>
                </c:pt>
                <c:pt idx="40">
                  <c:v>1.3350000000000009</c:v>
                </c:pt>
                <c:pt idx="41">
                  <c:v>1.3680000000000003</c:v>
                </c:pt>
                <c:pt idx="42">
                  <c:v>1.402000000000001</c:v>
                </c:pt>
                <c:pt idx="43">
                  <c:v>1.4350000000000005</c:v>
                </c:pt>
                <c:pt idx="44">
                  <c:v>1.468</c:v>
                </c:pt>
                <c:pt idx="45">
                  <c:v>1.5020000000000007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1.6020000000000003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1.7690000000000001</c:v>
                </c:pt>
                <c:pt idx="54">
                  <c:v>1.8019999999999996</c:v>
                </c:pt>
                <c:pt idx="55">
                  <c:v>1.8350000000000009</c:v>
                </c:pt>
                <c:pt idx="56">
                  <c:v>1.8689999999999998</c:v>
                </c:pt>
                <c:pt idx="57">
                  <c:v>1.902000000000001</c:v>
                </c:pt>
                <c:pt idx="58">
                  <c:v>1.9350000000000005</c:v>
                </c:pt>
                <c:pt idx="59">
                  <c:v>1.9689999999999994</c:v>
                </c:pt>
                <c:pt idx="60">
                  <c:v>2.0020000000000007</c:v>
                </c:pt>
                <c:pt idx="61">
                  <c:v>2.0359999999999996</c:v>
                </c:pt>
                <c:pt idx="62">
                  <c:v>2.0690000000000008</c:v>
                </c:pt>
                <c:pt idx="63">
                  <c:v>2.1020000000000003</c:v>
                </c:pt>
                <c:pt idx="64">
                  <c:v>2.136000000000001</c:v>
                </c:pt>
                <c:pt idx="65">
                  <c:v>2.1690000000000005</c:v>
                </c:pt>
                <c:pt idx="66">
                  <c:v>2.202</c:v>
                </c:pt>
                <c:pt idx="67">
                  <c:v>2.2360000000000007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2.4030000000000005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2.5030000000000001</c:v>
                </c:pt>
                <c:pt idx="76">
                  <c:v>2.5359999999999996</c:v>
                </c:pt>
                <c:pt idx="77">
                  <c:v>2.5690000000000008</c:v>
                </c:pt>
                <c:pt idx="78">
                  <c:v>2.6029999999999998</c:v>
                </c:pt>
                <c:pt idx="79">
                  <c:v>2.636000000000001</c:v>
                </c:pt>
                <c:pt idx="80">
                  <c:v>2.67</c:v>
                </c:pt>
                <c:pt idx="81">
                  <c:v>2.7029999999999994</c:v>
                </c:pt>
                <c:pt idx="82">
                  <c:v>2.7360000000000007</c:v>
                </c:pt>
                <c:pt idx="83">
                  <c:v>2.7699999999999996</c:v>
                </c:pt>
                <c:pt idx="84">
                  <c:v>2.8030000000000008</c:v>
                </c:pt>
                <c:pt idx="85">
                  <c:v>2.8360000000000003</c:v>
                </c:pt>
                <c:pt idx="86">
                  <c:v>2.870000000000001</c:v>
                </c:pt>
                <c:pt idx="87">
                  <c:v>2.9030000000000005</c:v>
                </c:pt>
                <c:pt idx="88">
                  <c:v>2.9359999999999999</c:v>
                </c:pt>
                <c:pt idx="89">
                  <c:v>2.9700000000000006</c:v>
                </c:pt>
                <c:pt idx="90">
                  <c:v>3.0030000000000001</c:v>
                </c:pt>
                <c:pt idx="91">
                  <c:v>3.0370000000000008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3.1370000000000005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3.2370000000000001</c:v>
                </c:pt>
                <c:pt idx="98">
                  <c:v>3.2699999999999996</c:v>
                </c:pt>
                <c:pt idx="99">
                  <c:v>3.3030000000000008</c:v>
                </c:pt>
                <c:pt idx="100">
                  <c:v>3.3369999999999997</c:v>
                </c:pt>
                <c:pt idx="101">
                  <c:v>3.370000000000001</c:v>
                </c:pt>
                <c:pt idx="102">
                  <c:v>3.4039999999999999</c:v>
                </c:pt>
                <c:pt idx="103">
                  <c:v>3.4369999999999994</c:v>
                </c:pt>
                <c:pt idx="104">
                  <c:v>3.4700000000000006</c:v>
                </c:pt>
                <c:pt idx="105">
                  <c:v>3.5039999999999996</c:v>
                </c:pt>
                <c:pt idx="106">
                  <c:v>3.5370000000000008</c:v>
                </c:pt>
                <c:pt idx="107">
                  <c:v>3.5700000000000003</c:v>
                </c:pt>
                <c:pt idx="108">
                  <c:v>3.604000000000001</c:v>
                </c:pt>
                <c:pt idx="109">
                  <c:v>3.6370000000000005</c:v>
                </c:pt>
                <c:pt idx="110">
                  <c:v>3.67</c:v>
                </c:pt>
                <c:pt idx="111">
                  <c:v>3.7040000000000006</c:v>
                </c:pt>
                <c:pt idx="112">
                  <c:v>3.7370000000000001</c:v>
                </c:pt>
                <c:pt idx="113">
                  <c:v>3.7710000000000008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3.8710000000000004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3.9710000000000001</c:v>
                </c:pt>
                <c:pt idx="120">
                  <c:v>4.0039999999999996</c:v>
                </c:pt>
                <c:pt idx="121">
                  <c:v>4.0380000000000003</c:v>
                </c:pt>
                <c:pt idx="122">
                  <c:v>4.0709999999999997</c:v>
                </c:pt>
                <c:pt idx="123">
                  <c:v>4.104000000000001</c:v>
                </c:pt>
                <c:pt idx="124">
                  <c:v>4.1379999999999999</c:v>
                </c:pt>
                <c:pt idx="125">
                  <c:v>4.1709999999999994</c:v>
                </c:pt>
                <c:pt idx="126">
                  <c:v>4.2040000000000006</c:v>
                </c:pt>
                <c:pt idx="127">
                  <c:v>4.2379999999999995</c:v>
                </c:pt>
                <c:pt idx="128">
                  <c:v>4.2710000000000008</c:v>
                </c:pt>
                <c:pt idx="129">
                  <c:v>4.3040000000000003</c:v>
                </c:pt>
                <c:pt idx="130">
                  <c:v>4.338000000000001</c:v>
                </c:pt>
                <c:pt idx="131">
                  <c:v>4.3710000000000004</c:v>
                </c:pt>
                <c:pt idx="132">
                  <c:v>4.4049999999999994</c:v>
                </c:pt>
                <c:pt idx="133">
                  <c:v>4.4380000000000006</c:v>
                </c:pt>
                <c:pt idx="134">
                  <c:v>4.4710000000000001</c:v>
                </c:pt>
                <c:pt idx="135">
                  <c:v>4.5050000000000008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4.6050000000000004</c:v>
                </c:pt>
                <c:pt idx="139">
                  <c:v>4.6379999999999999</c:v>
                </c:pt>
                <c:pt idx="140">
                  <c:v>4.6720000000000006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4.7720000000000002</c:v>
                </c:pt>
                <c:pt idx="144">
                  <c:v>4.8049999999999997</c:v>
                </c:pt>
                <c:pt idx="145">
                  <c:v>4.838000000000001</c:v>
                </c:pt>
                <c:pt idx="146">
                  <c:v>4.8719999999999999</c:v>
                </c:pt>
                <c:pt idx="147">
                  <c:v>4.9049999999999994</c:v>
                </c:pt>
                <c:pt idx="148">
                  <c:v>4.9380000000000006</c:v>
                </c:pt>
                <c:pt idx="149">
                  <c:v>4.9719999999999995</c:v>
                </c:pt>
                <c:pt idx="150">
                  <c:v>5.0050000000000008</c:v>
                </c:pt>
                <c:pt idx="151">
                  <c:v>5.0389999999999997</c:v>
                </c:pt>
                <c:pt idx="152">
                  <c:v>5.072000000000001</c:v>
                </c:pt>
                <c:pt idx="153">
                  <c:v>5.1050000000000004</c:v>
                </c:pt>
                <c:pt idx="154">
                  <c:v>5.1389999999999993</c:v>
                </c:pt>
                <c:pt idx="155">
                  <c:v>5.1720000000000006</c:v>
                </c:pt>
                <c:pt idx="156">
                  <c:v>5.2050000000000001</c:v>
                </c:pt>
                <c:pt idx="157">
                  <c:v>5.2390000000000008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5.3390000000000004</c:v>
                </c:pt>
                <c:pt idx="161">
                  <c:v>5.3719999999999999</c:v>
                </c:pt>
                <c:pt idx="162">
                  <c:v>5.4060000000000006</c:v>
                </c:pt>
                <c:pt idx="163">
                  <c:v>5.4390000000000001</c:v>
                </c:pt>
                <c:pt idx="164">
                  <c:v>5.4719999999999995</c:v>
                </c:pt>
                <c:pt idx="165">
                  <c:v>5.5060000000000002</c:v>
                </c:pt>
                <c:pt idx="166">
                  <c:v>5.5389999999999997</c:v>
                </c:pt>
                <c:pt idx="167">
                  <c:v>5.572000000000001</c:v>
                </c:pt>
                <c:pt idx="168">
                  <c:v>5.6059999999999999</c:v>
                </c:pt>
                <c:pt idx="169">
                  <c:v>5.6389999999999993</c:v>
                </c:pt>
                <c:pt idx="170">
                  <c:v>5.673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5.7729999999999997</c:v>
                </c:pt>
                <c:pt idx="174">
                  <c:v>5.8060000000000009</c:v>
                </c:pt>
                <c:pt idx="175">
                  <c:v>5.8390000000000004</c:v>
                </c:pt>
                <c:pt idx="176">
                  <c:v>5.8729999999999993</c:v>
                </c:pt>
                <c:pt idx="177">
                  <c:v>5.9060000000000006</c:v>
                </c:pt>
                <c:pt idx="178">
                  <c:v>5.9390000000000001</c:v>
                </c:pt>
                <c:pt idx="179">
                  <c:v>5.9730000000000008</c:v>
                </c:pt>
                <c:pt idx="180">
                  <c:v>6.0060000000000002</c:v>
                </c:pt>
                <c:pt idx="181">
                  <c:v>6.0400000000000009</c:v>
                </c:pt>
                <c:pt idx="182">
                  <c:v>6.0730000000000004</c:v>
                </c:pt>
                <c:pt idx="183">
                  <c:v>6.1059999999999999</c:v>
                </c:pt>
                <c:pt idx="184">
                  <c:v>6.1400000000000006</c:v>
                </c:pt>
                <c:pt idx="185">
                  <c:v>6.173</c:v>
                </c:pt>
                <c:pt idx="186">
                  <c:v>6.2059999999999995</c:v>
                </c:pt>
                <c:pt idx="187">
                  <c:v>6.24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6.3729999999999993</c:v>
                </c:pt>
                <c:pt idx="192">
                  <c:v>6.407</c:v>
                </c:pt>
                <c:pt idx="193">
                  <c:v>6.4399999999999995</c:v>
                </c:pt>
                <c:pt idx="194">
                  <c:v>6.4730000000000008</c:v>
                </c:pt>
                <c:pt idx="195">
                  <c:v>6.5069999999999997</c:v>
                </c:pt>
                <c:pt idx="196">
                  <c:v>6.5400000000000009</c:v>
                </c:pt>
                <c:pt idx="197">
                  <c:v>6.5730000000000004</c:v>
                </c:pt>
                <c:pt idx="198">
                  <c:v>6.6069999999999993</c:v>
                </c:pt>
                <c:pt idx="199">
                  <c:v>6.6400000000000006</c:v>
                </c:pt>
                <c:pt idx="200">
                  <c:v>6.6739999999999995</c:v>
                </c:pt>
                <c:pt idx="201">
                  <c:v>6.7070000000000007</c:v>
                </c:pt>
                <c:pt idx="202">
                  <c:v>6.74</c:v>
                </c:pt>
                <c:pt idx="203">
                  <c:v>6.7740000000000009</c:v>
                </c:pt>
                <c:pt idx="204">
                  <c:v>6.8070000000000004</c:v>
                </c:pt>
                <c:pt idx="205">
                  <c:v>6.84</c:v>
                </c:pt>
                <c:pt idx="206">
                  <c:v>6.8740000000000006</c:v>
                </c:pt>
                <c:pt idx="207">
                  <c:v>6.907</c:v>
                </c:pt>
                <c:pt idx="208">
                  <c:v>6.9399999999999995</c:v>
                </c:pt>
                <c:pt idx="209">
                  <c:v>6.9740000000000002</c:v>
                </c:pt>
                <c:pt idx="210">
                  <c:v>7.0069999999999997</c:v>
                </c:pt>
                <c:pt idx="211">
                  <c:v>7.0410000000000004</c:v>
                </c:pt>
                <c:pt idx="212">
                  <c:v>7.0739999999999998</c:v>
                </c:pt>
                <c:pt idx="213">
                  <c:v>7.1069999999999993</c:v>
                </c:pt>
                <c:pt idx="214">
                  <c:v>7.141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7.2409999999999997</c:v>
                </c:pt>
                <c:pt idx="218">
                  <c:v>7.2740000000000009</c:v>
                </c:pt>
                <c:pt idx="219">
                  <c:v>7.3070000000000004</c:v>
                </c:pt>
                <c:pt idx="220">
                  <c:v>7.3409999999999993</c:v>
                </c:pt>
                <c:pt idx="221">
                  <c:v>7.3740000000000006</c:v>
                </c:pt>
                <c:pt idx="222">
                  <c:v>7.4079999999999995</c:v>
                </c:pt>
                <c:pt idx="223">
                  <c:v>7.4410000000000007</c:v>
                </c:pt>
                <c:pt idx="224">
                  <c:v>7.4740000000000002</c:v>
                </c:pt>
                <c:pt idx="225">
                  <c:v>7.5080000000000009</c:v>
                </c:pt>
                <c:pt idx="226">
                  <c:v>7.5410000000000004</c:v>
                </c:pt>
                <c:pt idx="227">
                  <c:v>7.5739999999999998</c:v>
                </c:pt>
                <c:pt idx="228">
                  <c:v>7.6080000000000005</c:v>
                </c:pt>
                <c:pt idx="229">
                  <c:v>7.641</c:v>
                </c:pt>
                <c:pt idx="230">
                  <c:v>7.6739999999999995</c:v>
                </c:pt>
                <c:pt idx="231">
                  <c:v>7.7080000000000002</c:v>
                </c:pt>
                <c:pt idx="232">
                  <c:v>7.7409999999999997</c:v>
                </c:pt>
                <c:pt idx="233">
                  <c:v>7.7750000000000004</c:v>
                </c:pt>
                <c:pt idx="234">
                  <c:v>7.8079999999999998</c:v>
                </c:pt>
                <c:pt idx="235">
                  <c:v>7.8409999999999993</c:v>
                </c:pt>
                <c:pt idx="236">
                  <c:v>7.875</c:v>
                </c:pt>
                <c:pt idx="237">
                  <c:v>7.9079999999999995</c:v>
                </c:pt>
                <c:pt idx="238">
                  <c:v>7.9410000000000007</c:v>
                </c:pt>
                <c:pt idx="239">
                  <c:v>7.9749999999999996</c:v>
                </c:pt>
                <c:pt idx="240">
                  <c:v>8.0080000000000009</c:v>
                </c:pt>
                <c:pt idx="241">
                  <c:v>8.0419999999999998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8.1419999999999995</c:v>
                </c:pt>
                <c:pt idx="245">
                  <c:v>8.1750000000000007</c:v>
                </c:pt>
                <c:pt idx="246">
                  <c:v>8.2080000000000002</c:v>
                </c:pt>
                <c:pt idx="247">
                  <c:v>8.2420000000000009</c:v>
                </c:pt>
                <c:pt idx="248">
                  <c:v>8.2750000000000004</c:v>
                </c:pt>
                <c:pt idx="249">
                  <c:v>8.3079999999999998</c:v>
                </c:pt>
                <c:pt idx="250">
                  <c:v>8.3420000000000005</c:v>
                </c:pt>
                <c:pt idx="251">
                  <c:v>8.375</c:v>
                </c:pt>
                <c:pt idx="252">
                  <c:v>8.4090000000000007</c:v>
                </c:pt>
                <c:pt idx="253">
                  <c:v>8.4420000000000002</c:v>
                </c:pt>
                <c:pt idx="254">
                  <c:v>8.4749999999999996</c:v>
                </c:pt>
                <c:pt idx="255">
                  <c:v>8.5090000000000003</c:v>
                </c:pt>
                <c:pt idx="256">
                  <c:v>8.5419999999999998</c:v>
                </c:pt>
                <c:pt idx="257">
                  <c:v>8.5749999999999993</c:v>
                </c:pt>
                <c:pt idx="258">
                  <c:v>8.609</c:v>
                </c:pt>
                <c:pt idx="259">
                  <c:v>8.6419999999999995</c:v>
                </c:pt>
                <c:pt idx="260">
                  <c:v>8.6760000000000002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8.7759999999999998</c:v>
                </c:pt>
                <c:pt idx="264">
                  <c:v>8.8089999999999993</c:v>
                </c:pt>
                <c:pt idx="265">
                  <c:v>8.8420000000000005</c:v>
                </c:pt>
                <c:pt idx="266">
                  <c:v>8.8759999999999994</c:v>
                </c:pt>
                <c:pt idx="267">
                  <c:v>8.9090000000000007</c:v>
                </c:pt>
                <c:pt idx="268">
                  <c:v>8.9420000000000002</c:v>
                </c:pt>
                <c:pt idx="269">
                  <c:v>8.9760000000000009</c:v>
                </c:pt>
                <c:pt idx="270">
                  <c:v>9.0090000000000003</c:v>
                </c:pt>
                <c:pt idx="271">
                  <c:v>9.0429999999999993</c:v>
                </c:pt>
                <c:pt idx="272">
                  <c:v>9.0760000000000005</c:v>
                </c:pt>
                <c:pt idx="273">
                  <c:v>9.109</c:v>
                </c:pt>
                <c:pt idx="274">
                  <c:v>9.1430000000000007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9.2429999999999986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9.41</c:v>
                </c:pt>
                <c:pt idx="283">
                  <c:v>9.4430000000000014</c:v>
                </c:pt>
                <c:pt idx="284">
                  <c:v>9.4759999999999991</c:v>
                </c:pt>
                <c:pt idx="285">
                  <c:v>9.5100000000000016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9.61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9.777000000000001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9.8769999999999989</c:v>
                </c:pt>
                <c:pt idx="297">
                  <c:v>9.91</c:v>
                </c:pt>
                <c:pt idx="298">
                  <c:v>9.9430000000000014</c:v>
                </c:pt>
                <c:pt idx="299">
                  <c:v>9.9770000000000003</c:v>
                </c:pt>
                <c:pt idx="300">
                  <c:v>10.010000000000002</c:v>
                </c:pt>
                <c:pt idx="301">
                  <c:v>10.044</c:v>
                </c:pt>
                <c:pt idx="302">
                  <c:v>10.077000000000002</c:v>
                </c:pt>
                <c:pt idx="303">
                  <c:v>10.11</c:v>
                </c:pt>
                <c:pt idx="304">
                  <c:v>10.144000000000002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10.244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10.411000000000001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10.510999999999999</c:v>
                </c:pt>
                <c:pt idx="316">
                  <c:v>10.544</c:v>
                </c:pt>
                <c:pt idx="317">
                  <c:v>10.577000000000002</c:v>
                </c:pt>
                <c:pt idx="318">
                  <c:v>10.611000000000001</c:v>
                </c:pt>
                <c:pt idx="319">
                  <c:v>10.644000000000002</c:v>
                </c:pt>
                <c:pt idx="320">
                  <c:v>10.678000000000001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10.777999999999999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10.878</c:v>
                </c:pt>
                <c:pt idx="327">
                  <c:v>10.911000000000001</c:v>
                </c:pt>
                <c:pt idx="328">
                  <c:v>10.943999999999999</c:v>
                </c:pt>
                <c:pt idx="329">
                  <c:v>10.978000000000002</c:v>
                </c:pt>
                <c:pt idx="330">
                  <c:v>11.010999999999999</c:v>
                </c:pt>
                <c:pt idx="331">
                  <c:v>11.045000000000002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11.145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11.245000000000001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11.411999999999999</c:v>
                </c:pt>
                <c:pt idx="343">
                  <c:v>11.445</c:v>
                </c:pt>
                <c:pt idx="344">
                  <c:v>11.478000000000002</c:v>
                </c:pt>
                <c:pt idx="345">
                  <c:v>11.512</c:v>
                </c:pt>
                <c:pt idx="346">
                  <c:v>11.545000000000002</c:v>
                </c:pt>
                <c:pt idx="347">
                  <c:v>11.577999999999999</c:v>
                </c:pt>
                <c:pt idx="348">
                  <c:v>11.612000000000002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11.879000000000001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11.978999999999999</c:v>
                </c:pt>
                <c:pt idx="360">
                  <c:v>12.012</c:v>
                </c:pt>
                <c:pt idx="361">
                  <c:v>12.045999999999999</c:v>
                </c:pt>
                <c:pt idx="362">
                  <c:v>12.079000000000001</c:v>
                </c:pt>
                <c:pt idx="363">
                  <c:v>12.112000000000002</c:v>
                </c:pt>
                <c:pt idx="364">
                  <c:v>12.146000000000001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12.245999999999999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12.379000000000001</c:v>
                </c:pt>
                <c:pt idx="372">
                  <c:v>12.413</c:v>
                </c:pt>
                <c:pt idx="373">
                  <c:v>12.446000000000002</c:v>
                </c:pt>
                <c:pt idx="374">
                  <c:v>12.478999999999999</c:v>
                </c:pt>
                <c:pt idx="375">
                  <c:v>12.513000000000002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12.613</c:v>
                </c:pt>
                <c:pt idx="379">
                  <c:v>12.646000000000001</c:v>
                </c:pt>
                <c:pt idx="380">
                  <c:v>12.68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12.780000000000001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12.879999999999999</c:v>
                </c:pt>
                <c:pt idx="387">
                  <c:v>12.913</c:v>
                </c:pt>
                <c:pt idx="388">
                  <c:v>12.946000000000002</c:v>
                </c:pt>
                <c:pt idx="389">
                  <c:v>12.98</c:v>
                </c:pt>
                <c:pt idx="390">
                  <c:v>13.013000000000002</c:v>
                </c:pt>
                <c:pt idx="391">
                  <c:v>13.047000000000001</c:v>
                </c:pt>
                <c:pt idx="392">
                  <c:v>13.080000000000002</c:v>
                </c:pt>
                <c:pt idx="393">
                  <c:v>13.113</c:v>
                </c:pt>
                <c:pt idx="394">
                  <c:v>13.146999999999998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13.247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13.347000000000001</c:v>
                </c:pt>
                <c:pt idx="401">
                  <c:v>13.379999999999999</c:v>
                </c:pt>
                <c:pt idx="402">
                  <c:v>13.414000000000001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13.513999999999999</c:v>
                </c:pt>
                <c:pt idx="406">
                  <c:v>13.547000000000001</c:v>
                </c:pt>
                <c:pt idx="407">
                  <c:v>13.580000000000002</c:v>
                </c:pt>
                <c:pt idx="408">
                  <c:v>13.614000000000001</c:v>
                </c:pt>
                <c:pt idx="409">
                  <c:v>13.646999999999998</c:v>
                </c:pt>
                <c:pt idx="410">
                  <c:v>13.681000000000001</c:v>
                </c:pt>
              </c:numCache>
            </c:numRef>
          </c:xVal>
          <c:yVal>
            <c:numRef>
              <c:f>Plan1!$B$2:$B$412</c:f>
              <c:numCache>
                <c:formatCode>0.000</c:formatCode>
                <c:ptCount val="411"/>
                <c:pt idx="0">
                  <c:v>0</c:v>
                </c:pt>
                <c:pt idx="1">
                  <c:v>5.2631879194630811E-2</c:v>
                </c:pt>
                <c:pt idx="2">
                  <c:v>0.12291308724832202</c:v>
                </c:pt>
                <c:pt idx="3">
                  <c:v>0.19646073825503335</c:v>
                </c:pt>
                <c:pt idx="4">
                  <c:v>0.2503043624161071</c:v>
                </c:pt>
                <c:pt idx="5">
                  <c:v>0.30678221476510037</c:v>
                </c:pt>
                <c:pt idx="6">
                  <c:v>0.37010906040268415</c:v>
                </c:pt>
                <c:pt idx="7">
                  <c:v>0.42548053691275123</c:v>
                </c:pt>
                <c:pt idx="8">
                  <c:v>0.48580436241610686</c:v>
                </c:pt>
                <c:pt idx="9">
                  <c:v>0.54565402684563691</c:v>
                </c:pt>
                <c:pt idx="10">
                  <c:v>0.6142493288590597</c:v>
                </c:pt>
                <c:pt idx="11">
                  <c:v>0.68832382550335491</c:v>
                </c:pt>
                <c:pt idx="12">
                  <c:v>0.74132449664429445</c:v>
                </c:pt>
                <c:pt idx="13">
                  <c:v>0.79558959731543544</c:v>
                </c:pt>
                <c:pt idx="14">
                  <c:v>0.85233087248322059</c:v>
                </c:pt>
                <c:pt idx="15">
                  <c:v>0.89579563758389158</c:v>
                </c:pt>
                <c:pt idx="16">
                  <c:v>0.95875369127516674</c:v>
                </c:pt>
                <c:pt idx="17">
                  <c:v>1.014968120805368</c:v>
                </c:pt>
                <c:pt idx="18">
                  <c:v>1.0908865771812069</c:v>
                </c:pt>
                <c:pt idx="19">
                  <c:v>1.1630644295302</c:v>
                </c:pt>
                <c:pt idx="20">
                  <c:v>1.2138523489932871</c:v>
                </c:pt>
                <c:pt idx="21">
                  <c:v>1.2696979865771798</c:v>
                </c:pt>
                <c:pt idx="22">
                  <c:v>1.3297057046979852</c:v>
                </c:pt>
                <c:pt idx="23">
                  <c:v>1.3767003355704683</c:v>
                </c:pt>
                <c:pt idx="24">
                  <c:v>1.4375510067114079</c:v>
                </c:pt>
                <c:pt idx="25">
                  <c:v>1.5056194630872466</c:v>
                </c:pt>
                <c:pt idx="26">
                  <c:v>1.579167114093958</c:v>
                </c:pt>
                <c:pt idx="27">
                  <c:v>1.6433369127516759</c:v>
                </c:pt>
                <c:pt idx="28">
                  <c:v>1.6932291946308706</c:v>
                </c:pt>
                <c:pt idx="29">
                  <c:v>1.7438590604026827</c:v>
                </c:pt>
                <c:pt idx="30">
                  <c:v>1.8051312080536892</c:v>
                </c:pt>
                <c:pt idx="31">
                  <c:v>1.8585006711409378</c:v>
                </c:pt>
                <c:pt idx="32">
                  <c:v>1.9217748322147628</c:v>
                </c:pt>
                <c:pt idx="33">
                  <c:v>1.9926882550335547</c:v>
                </c:pt>
                <c:pt idx="34">
                  <c:v>2.0543291946308702</c:v>
                </c:pt>
                <c:pt idx="35">
                  <c:v>2.1136520134228163</c:v>
                </c:pt>
                <c:pt idx="36">
                  <c:v>2.1736070469798632</c:v>
                </c:pt>
                <c:pt idx="37">
                  <c:v>2.2319815436241588</c:v>
                </c:pt>
                <c:pt idx="38">
                  <c:v>2.2796083892617425</c:v>
                </c:pt>
                <c:pt idx="39">
                  <c:v>2.3482036912751649</c:v>
                </c:pt>
                <c:pt idx="40">
                  <c:v>2.4072104026845613</c:v>
                </c:pt>
                <c:pt idx="41">
                  <c:v>2.4716436241610711</c:v>
                </c:pt>
                <c:pt idx="42">
                  <c:v>2.5371832214765071</c:v>
                </c:pt>
                <c:pt idx="43">
                  <c:v>2.5879711409395942</c:v>
                </c:pt>
                <c:pt idx="44">
                  <c:v>2.6413406040268423</c:v>
                </c:pt>
                <c:pt idx="45">
                  <c:v>2.6976604026845608</c:v>
                </c:pt>
                <c:pt idx="46">
                  <c:v>2.7507137583892587</c:v>
                </c:pt>
                <c:pt idx="47">
                  <c:v>2.8101419463087214</c:v>
                </c:pt>
                <c:pt idx="48">
                  <c:v>2.8870614093959697</c:v>
                </c:pt>
                <c:pt idx="49">
                  <c:v>2.9534966442952988</c:v>
                </c:pt>
                <c:pt idx="50">
                  <c:v>3.003441610738252</c:v>
                </c:pt>
                <c:pt idx="51">
                  <c:v>3.0631332214765066</c:v>
                </c:pt>
                <c:pt idx="52">
                  <c:v>3.1196110738254998</c:v>
                </c:pt>
                <c:pt idx="53">
                  <c:v>3.1661315436241573</c:v>
                </c:pt>
                <c:pt idx="54">
                  <c:v>3.2233996644295266</c:v>
                </c:pt>
                <c:pt idx="55">
                  <c:v>3.2800355704697952</c:v>
                </c:pt>
                <c:pt idx="56">
                  <c:v>3.3613805369127481</c:v>
                </c:pt>
                <c:pt idx="57">
                  <c:v>3.4273416107382513</c:v>
                </c:pt>
                <c:pt idx="58">
                  <c:v>3.484188255033553</c:v>
                </c:pt>
                <c:pt idx="59">
                  <c:v>3.5385060402684525</c:v>
                </c:pt>
                <c:pt idx="60">
                  <c:v>3.5904530201342246</c:v>
                </c:pt>
                <c:pt idx="61">
                  <c:v>3.6447181208053654</c:v>
                </c:pt>
                <c:pt idx="62">
                  <c:v>3.7031453020134188</c:v>
                </c:pt>
                <c:pt idx="63">
                  <c:v>3.7835419463087203</c:v>
                </c:pt>
                <c:pt idx="64">
                  <c:v>3.8433916107382502</c:v>
                </c:pt>
                <c:pt idx="65">
                  <c:v>3.9023456375838879</c:v>
                </c:pt>
                <c:pt idx="66">
                  <c:v>3.9551882550335522</c:v>
                </c:pt>
                <c:pt idx="67">
                  <c:v>4.0145637583892571</c:v>
                </c:pt>
                <c:pt idx="68">
                  <c:v>4.0657731543624109</c:v>
                </c:pt>
                <c:pt idx="69">
                  <c:v>4.1259916107382502</c:v>
                </c:pt>
                <c:pt idx="70">
                  <c:v>4.1853144295301972</c:v>
                </c:pt>
                <c:pt idx="71">
                  <c:v>4.249378859060398</c:v>
                </c:pt>
                <c:pt idx="72">
                  <c:v>4.318553691275163</c:v>
                </c:pt>
                <c:pt idx="73">
                  <c:v>4.3709748322147606</c:v>
                </c:pt>
                <c:pt idx="74">
                  <c:v>4.4310352348993245</c:v>
                </c:pt>
                <c:pt idx="75">
                  <c:v>4.4903580536912697</c:v>
                </c:pt>
                <c:pt idx="76">
                  <c:v>4.5386697986577129</c:v>
                </c:pt>
                <c:pt idx="77">
                  <c:v>4.6078973154362366</c:v>
                </c:pt>
                <c:pt idx="78">
                  <c:v>4.6694328859060343</c:v>
                </c:pt>
                <c:pt idx="79">
                  <c:v>4.7376067114093914</c:v>
                </c:pt>
                <c:pt idx="80">
                  <c:v>4.7982466442952969</c:v>
                </c:pt>
                <c:pt idx="81">
                  <c:v>4.8537234899328805</c:v>
                </c:pt>
                <c:pt idx="82">
                  <c:v>4.9042479865771762</c:v>
                </c:pt>
                <c:pt idx="83">
                  <c:v>4.9640449664429473</c:v>
                </c:pt>
                <c:pt idx="84">
                  <c:v>5.0174671140939546</c:v>
                </c:pt>
                <c:pt idx="85">
                  <c:v>5.0712053691275107</c:v>
                </c:pt>
                <c:pt idx="86">
                  <c:v>5.1322140939597256</c:v>
                </c:pt>
                <c:pt idx="87">
                  <c:v>5.2083432885905978</c:v>
                </c:pt>
                <c:pt idx="88">
                  <c:v>5.2670865771812023</c:v>
                </c:pt>
                <c:pt idx="89">
                  <c:v>5.3220892617449609</c:v>
                </c:pt>
                <c:pt idx="90">
                  <c:v>5.3767231543624101</c:v>
                </c:pt>
                <c:pt idx="91">
                  <c:v>5.43493959731543</c:v>
                </c:pt>
                <c:pt idx="92">
                  <c:v>5.4876768456375782</c:v>
                </c:pt>
                <c:pt idx="93">
                  <c:v>5.5465781879194562</c:v>
                </c:pt>
                <c:pt idx="94">
                  <c:v>5.6263426174496587</c:v>
                </c:pt>
                <c:pt idx="95">
                  <c:v>5.687509395973148</c:v>
                </c:pt>
                <c:pt idx="96">
                  <c:v>5.7372436241610671</c:v>
                </c:pt>
                <c:pt idx="97">
                  <c:v>5.7916667785234832</c:v>
                </c:pt>
                <c:pt idx="98">
                  <c:v>5.8461953020134159</c:v>
                </c:pt>
                <c:pt idx="99">
                  <c:v>5.8953499999999934</c:v>
                </c:pt>
                <c:pt idx="100">
                  <c:v>5.9520912751677786</c:v>
                </c:pt>
                <c:pt idx="101">
                  <c:v>6.0182104026845566</c:v>
                </c:pt>
                <c:pt idx="102">
                  <c:v>6.0756365771812009</c:v>
                </c:pt>
                <c:pt idx="103">
                  <c:v>6.1541892617449596</c:v>
                </c:pt>
                <c:pt idx="104">
                  <c:v>6.214407718120798</c:v>
                </c:pt>
                <c:pt idx="105">
                  <c:v>6.2624033557046905</c:v>
                </c:pt>
                <c:pt idx="106">
                  <c:v>6.3202510067114019</c:v>
                </c:pt>
                <c:pt idx="107">
                  <c:v>6.3728828859060327</c:v>
                </c:pt>
                <c:pt idx="108">
                  <c:v>6.4214053691275099</c:v>
                </c:pt>
                <c:pt idx="109">
                  <c:v>6.4880513422818717</c:v>
                </c:pt>
                <c:pt idx="110">
                  <c:v>6.5535909395973082</c:v>
                </c:pt>
                <c:pt idx="111">
                  <c:v>6.6161275167785156</c:v>
                </c:pt>
                <c:pt idx="112">
                  <c:v>6.6799285234899255</c:v>
                </c:pt>
                <c:pt idx="113">
                  <c:v>6.7331399328858987</c:v>
                </c:pt>
                <c:pt idx="114">
                  <c:v>6.7894597315436167</c:v>
                </c:pt>
                <c:pt idx="115">
                  <c:v>6.8411959731543552</c:v>
                </c:pt>
                <c:pt idx="116">
                  <c:v>6.8920365771812007</c:v>
                </c:pt>
                <c:pt idx="117">
                  <c:v>6.9572073825503278</c:v>
                </c:pt>
                <c:pt idx="118">
                  <c:v>7.0138432885905955</c:v>
                </c:pt>
                <c:pt idx="119">
                  <c:v>7.0660536912751599</c:v>
                </c:pt>
                <c:pt idx="120">
                  <c:v>7.1313825503355632</c:v>
                </c:pt>
                <c:pt idx="121">
                  <c:v>7.1776922818791871</c:v>
                </c:pt>
                <c:pt idx="122">
                  <c:v>7.2424942953020048</c:v>
                </c:pt>
                <c:pt idx="123">
                  <c:v>7.2932295302013337</c:v>
                </c:pt>
                <c:pt idx="124">
                  <c:v>7.3479687919463004</c:v>
                </c:pt>
                <c:pt idx="125">
                  <c:v>7.4177231543624069</c:v>
                </c:pt>
                <c:pt idx="126">
                  <c:v>7.4761503355704608</c:v>
                </c:pt>
                <c:pt idx="127">
                  <c:v>7.5318379194630793</c:v>
                </c:pt>
                <c:pt idx="128">
                  <c:v>7.5869986577181123</c:v>
                </c:pt>
                <c:pt idx="129">
                  <c:v>7.6380499999999918</c:v>
                </c:pt>
                <c:pt idx="130">
                  <c:v>7.699901677852341</c:v>
                </c:pt>
                <c:pt idx="131">
                  <c:v>7.7525862416107305</c:v>
                </c:pt>
                <c:pt idx="132">
                  <c:v>7.8064298657718032</c:v>
                </c:pt>
                <c:pt idx="133">
                  <c:v>7.8699674496644203</c:v>
                </c:pt>
                <c:pt idx="134">
                  <c:v>7.927973154362407</c:v>
                </c:pt>
                <c:pt idx="135">
                  <c:v>7.9995187919462998</c:v>
                </c:pt>
                <c:pt idx="136">
                  <c:v>8.0459865771811998</c:v>
                </c:pt>
                <c:pt idx="137">
                  <c:v>8.0964583892617359</c:v>
                </c:pt>
                <c:pt idx="138">
                  <c:v>8.1578885906040171</c:v>
                </c:pt>
                <c:pt idx="139">
                  <c:v>8.2069906040268368</c:v>
                </c:pt>
                <c:pt idx="140">
                  <c:v>8.267261744966433</c:v>
                </c:pt>
                <c:pt idx="141">
                  <c:v>8.3262157718120697</c:v>
                </c:pt>
                <c:pt idx="142">
                  <c:v>8.3871718120805276</c:v>
                </c:pt>
                <c:pt idx="143">
                  <c:v>8.457663758389252</c:v>
                </c:pt>
                <c:pt idx="144">
                  <c:v>8.51003221476509</c:v>
                </c:pt>
                <c:pt idx="145">
                  <c:v>8.5681432885905942</c:v>
                </c:pt>
                <c:pt idx="146">
                  <c:v>8.6266231543624077</c:v>
                </c:pt>
                <c:pt idx="147">
                  <c:v>8.6755671140939494</c:v>
                </c:pt>
                <c:pt idx="148">
                  <c:v>8.7392100671140831</c:v>
                </c:pt>
                <c:pt idx="149">
                  <c:v>8.7957932885905947</c:v>
                </c:pt>
                <c:pt idx="150">
                  <c:v>8.8632822147650909</c:v>
                </c:pt>
                <c:pt idx="151">
                  <c:v>8.920971812080527</c:v>
                </c:pt>
                <c:pt idx="152">
                  <c:v>8.9786614093959631</c:v>
                </c:pt>
                <c:pt idx="153">
                  <c:v>9.0260248322147554</c:v>
                </c:pt>
                <c:pt idx="154">
                  <c:v>9.0746526845637483</c:v>
                </c:pt>
                <c:pt idx="155">
                  <c:v>9.1260728187919362</c:v>
                </c:pt>
                <c:pt idx="156">
                  <c:v>9.1817077181207942</c:v>
                </c:pt>
                <c:pt idx="157">
                  <c:v>9.2323902684563652</c:v>
                </c:pt>
                <c:pt idx="158">
                  <c:v>9.3075184563758278</c:v>
                </c:pt>
                <c:pt idx="159">
                  <c:v>9.3695281879194532</c:v>
                </c:pt>
                <c:pt idx="160">
                  <c:v>9.4315906040268356</c:v>
                </c:pt>
                <c:pt idx="161">
                  <c:v>9.4876996644295204</c:v>
                </c:pt>
                <c:pt idx="162">
                  <c:v>9.5371704697986477</c:v>
                </c:pt>
                <c:pt idx="163">
                  <c:v>9.5883271812080437</c:v>
                </c:pt>
                <c:pt idx="164">
                  <c:v>9.6388516778523385</c:v>
                </c:pt>
                <c:pt idx="165">
                  <c:v>9.6983852348993178</c:v>
                </c:pt>
                <c:pt idx="166">
                  <c:v>9.7640828859060278</c:v>
                </c:pt>
                <c:pt idx="167">
                  <c:v>9.8188221476509963</c:v>
                </c:pt>
                <c:pt idx="168">
                  <c:v>9.879409395973143</c:v>
                </c:pt>
                <c:pt idx="169">
                  <c:v>9.9382053691275054</c:v>
                </c:pt>
                <c:pt idx="170">
                  <c:v>9.9846204697986458</c:v>
                </c:pt>
                <c:pt idx="171">
                  <c:v>10.043943288590592</c:v>
                </c:pt>
                <c:pt idx="172">
                  <c:v>10.104583221476499</c:v>
                </c:pt>
                <c:pt idx="173">
                  <c:v>10.156056040268444</c:v>
                </c:pt>
                <c:pt idx="174">
                  <c:v>10.22391375838925</c:v>
                </c:pt>
                <c:pt idx="175">
                  <c:v>10.282867785234888</c:v>
                </c:pt>
                <c:pt idx="176">
                  <c:v>10.348143959731532</c:v>
                </c:pt>
                <c:pt idx="177">
                  <c:v>10.391977516778512</c:v>
                </c:pt>
                <c:pt idx="178">
                  <c:v>10.440183892617437</c:v>
                </c:pt>
                <c:pt idx="179">
                  <c:v>10.491762080536901</c:v>
                </c:pt>
                <c:pt idx="180">
                  <c:v>10.543287583892607</c:v>
                </c:pt>
                <c:pt idx="181">
                  <c:v>10.598553691275155</c:v>
                </c:pt>
                <c:pt idx="182">
                  <c:v>10.665041610738243</c:v>
                </c:pt>
                <c:pt idx="183">
                  <c:v>10.729580201342271</c:v>
                </c:pt>
                <c:pt idx="184">
                  <c:v>10.796120805369116</c:v>
                </c:pt>
                <c:pt idx="185">
                  <c:v>10.850122483221464</c:v>
                </c:pt>
                <c:pt idx="186">
                  <c:v>10.89964597315435</c:v>
                </c:pt>
                <c:pt idx="187">
                  <c:v>10.948431879194619</c:v>
                </c:pt>
                <c:pt idx="188">
                  <c:v>11.001643288590591</c:v>
                </c:pt>
                <c:pt idx="189">
                  <c:v>11.058384563758377</c:v>
                </c:pt>
                <c:pt idx="190">
                  <c:v>11.112596979865758</c:v>
                </c:pt>
                <c:pt idx="191">
                  <c:v>11.179769798657706</c:v>
                </c:pt>
                <c:pt idx="192">
                  <c:v>11.257584899328846</c:v>
                </c:pt>
                <c:pt idx="193">
                  <c:v>11.318909731543611</c:v>
                </c:pt>
                <c:pt idx="194">
                  <c:v>11.366378523489921</c:v>
                </c:pt>
                <c:pt idx="195">
                  <c:v>11.413952684563744</c:v>
                </c:pt>
                <c:pt idx="196">
                  <c:v>11.473064765100659</c:v>
                </c:pt>
                <c:pt idx="197">
                  <c:v>11.508837583892605</c:v>
                </c:pt>
                <c:pt idx="198">
                  <c:v>11.564525167785222</c:v>
                </c:pt>
                <c:pt idx="199">
                  <c:v>11.643762751677839</c:v>
                </c:pt>
                <c:pt idx="200">
                  <c:v>11.710303355704685</c:v>
                </c:pt>
                <c:pt idx="201">
                  <c:v>11.766886577181195</c:v>
                </c:pt>
                <c:pt idx="202">
                  <c:v>11.814724161073812</c:v>
                </c:pt>
                <c:pt idx="203">
                  <c:v>11.861718791946295</c:v>
                </c:pt>
                <c:pt idx="204">
                  <c:v>11.908186577181194</c:v>
                </c:pt>
                <c:pt idx="205">
                  <c:v>11.958447651006697</c:v>
                </c:pt>
                <c:pt idx="206">
                  <c:v>12.010447315436227</c:v>
                </c:pt>
                <c:pt idx="207">
                  <c:v>12.079674832214751</c:v>
                </c:pt>
                <c:pt idx="208">
                  <c:v>12.15132583892616</c:v>
                </c:pt>
                <c:pt idx="209">
                  <c:v>12.221501677852334</c:v>
                </c:pt>
                <c:pt idx="210">
                  <c:v>12.276767785234885</c:v>
                </c:pt>
                <c:pt idx="211">
                  <c:v>12.321549664429517</c:v>
                </c:pt>
                <c:pt idx="212">
                  <c:v>12.374655704697973</c:v>
                </c:pt>
                <c:pt idx="213">
                  <c:v>12.42022785234898</c:v>
                </c:pt>
                <c:pt idx="214">
                  <c:v>12.474545637583878</c:v>
                </c:pt>
                <c:pt idx="215">
                  <c:v>12.535923154362402</c:v>
                </c:pt>
                <c:pt idx="216">
                  <c:v>12.600303691275153</c:v>
                </c:pt>
                <c:pt idx="217">
                  <c:v>12.675010402684549</c:v>
                </c:pt>
                <c:pt idx="218">
                  <c:v>12.740497315436228</c:v>
                </c:pt>
                <c:pt idx="219">
                  <c:v>12.784963087248308</c:v>
                </c:pt>
                <c:pt idx="220">
                  <c:v>12.847236241610725</c:v>
                </c:pt>
                <c:pt idx="221">
                  <c:v>12.888962416107368</c:v>
                </c:pt>
                <c:pt idx="222">
                  <c:v>12.942964093959718</c:v>
                </c:pt>
                <c:pt idx="223">
                  <c:v>13.002234228187906</c:v>
                </c:pt>
                <c:pt idx="224">
                  <c:v>13.060450671140925</c:v>
                </c:pt>
                <c:pt idx="225">
                  <c:v>13.138897986577167</c:v>
                </c:pt>
                <c:pt idx="226">
                  <c:v>13.190844966442938</c:v>
                </c:pt>
                <c:pt idx="227">
                  <c:v>13.241896308724817</c:v>
                </c:pt>
                <c:pt idx="228">
                  <c:v>13.292947651006697</c:v>
                </c:pt>
                <c:pt idx="229">
                  <c:v>13.337413422818777</c:v>
                </c:pt>
                <c:pt idx="230">
                  <c:v>13.384566107382534</c:v>
                </c:pt>
                <c:pt idx="231">
                  <c:v>13.438567785234884</c:v>
                </c:pt>
                <c:pt idx="232">
                  <c:v>13.496468120805355</c:v>
                </c:pt>
                <c:pt idx="233">
                  <c:v>13.57054261744965</c:v>
                </c:pt>
                <c:pt idx="234">
                  <c:v>13.629970805369112</c:v>
                </c:pt>
                <c:pt idx="235">
                  <c:v>13.697301677852336</c:v>
                </c:pt>
                <c:pt idx="236">
                  <c:v>13.752673154362402</c:v>
                </c:pt>
                <c:pt idx="237">
                  <c:v>13.802618120805352</c:v>
                </c:pt>
                <c:pt idx="238">
                  <c:v>13.851035234899312</c:v>
                </c:pt>
                <c:pt idx="239">
                  <c:v>13.902771476510052</c:v>
                </c:pt>
                <c:pt idx="240">
                  <c:v>13.956088255033542</c:v>
                </c:pt>
                <c:pt idx="241">
                  <c:v>14.010406040268441</c:v>
                </c:pt>
                <c:pt idx="242">
                  <c:v>14.069412751677836</c:v>
                </c:pt>
                <c:pt idx="243">
                  <c:v>14.150968456375823</c:v>
                </c:pt>
                <c:pt idx="244">
                  <c:v>14.186477852348977</c:v>
                </c:pt>
                <c:pt idx="245">
                  <c:v>14.2472231543624</c:v>
                </c:pt>
                <c:pt idx="246">
                  <c:v>14.291267449664415</c:v>
                </c:pt>
                <c:pt idx="247">
                  <c:v>14.341212416107366</c:v>
                </c:pt>
                <c:pt idx="248">
                  <c:v>14.391315436241596</c:v>
                </c:pt>
                <c:pt idx="249">
                  <c:v>14.442682885906024</c:v>
                </c:pt>
                <c:pt idx="250">
                  <c:v>14.50132080536911</c:v>
                </c:pt>
                <c:pt idx="251">
                  <c:v>14.561433892617433</c:v>
                </c:pt>
                <c:pt idx="252">
                  <c:v>14.620071812080521</c:v>
                </c:pt>
                <c:pt idx="253">
                  <c:v>14.689773489932868</c:v>
                </c:pt>
                <c:pt idx="254">
                  <c:v>14.742299999999984</c:v>
                </c:pt>
                <c:pt idx="255">
                  <c:v>14.79503724832213</c:v>
                </c:pt>
                <c:pt idx="256">
                  <c:v>14.850724832214748</c:v>
                </c:pt>
                <c:pt idx="257">
                  <c:v>14.902303020134211</c:v>
                </c:pt>
                <c:pt idx="258">
                  <c:v>14.957727181208037</c:v>
                </c:pt>
                <c:pt idx="259">
                  <c:v>15.011781543624144</c:v>
                </c:pt>
                <c:pt idx="260">
                  <c:v>15.082589597315419</c:v>
                </c:pt>
                <c:pt idx="261">
                  <c:v>15.1270553691275</c:v>
                </c:pt>
                <c:pt idx="262">
                  <c:v>15.179529194630854</c:v>
                </c:pt>
                <c:pt idx="263">
                  <c:v>15.238799328859042</c:v>
                </c:pt>
                <c:pt idx="264">
                  <c:v>15.28700570469797</c:v>
                </c:pt>
                <c:pt idx="265">
                  <c:v>15.349278859060385</c:v>
                </c:pt>
                <c:pt idx="266">
                  <c:v>15.401067785234883</c:v>
                </c:pt>
                <c:pt idx="267">
                  <c:v>15.456966107382533</c:v>
                </c:pt>
                <c:pt idx="268">
                  <c:v>15.508860402684547</c:v>
                </c:pt>
                <c:pt idx="269">
                  <c:v>15.552799328859043</c:v>
                </c:pt>
                <c:pt idx="270">
                  <c:v>15.621921476510048</c:v>
                </c:pt>
                <c:pt idx="271">
                  <c:v>15.671128859060385</c:v>
                </c:pt>
                <c:pt idx="272">
                  <c:v>15.732769798657701</c:v>
                </c:pt>
                <c:pt idx="273">
                  <c:v>15.790248657718104</c:v>
                </c:pt>
                <c:pt idx="274">
                  <c:v>15.847358724832198</c:v>
                </c:pt>
                <c:pt idx="275">
                  <c:v>15.902256040268439</c:v>
                </c:pt>
                <c:pt idx="276">
                  <c:v>15.948407718120786</c:v>
                </c:pt>
                <c:pt idx="277">
                  <c:v>16.006992953020116</c:v>
                </c:pt>
                <c:pt idx="278">
                  <c:v>16.068107046979851</c:v>
                </c:pt>
                <c:pt idx="279">
                  <c:v>16.118315436241591</c:v>
                </c:pt>
                <c:pt idx="280">
                  <c:v>16.182432550335552</c:v>
                </c:pt>
                <c:pt idx="281">
                  <c:v>16.233325838926156</c:v>
                </c:pt>
                <c:pt idx="282">
                  <c:v>16.292332550335551</c:v>
                </c:pt>
                <c:pt idx="283">
                  <c:v>16.347914765100654</c:v>
                </c:pt>
                <c:pt idx="284">
                  <c:v>16.389008724832195</c:v>
                </c:pt>
                <c:pt idx="285">
                  <c:v>16.448384228187901</c:v>
                </c:pt>
                <c:pt idx="286">
                  <c:v>16.49390369127515</c:v>
                </c:pt>
                <c:pt idx="287">
                  <c:v>16.548326845637565</c:v>
                </c:pt>
                <c:pt idx="288">
                  <c:v>16.608123825503338</c:v>
                </c:pt>
                <c:pt idx="289">
                  <c:v>16.664390939597297</c:v>
                </c:pt>
                <c:pt idx="290">
                  <c:v>16.736937583892601</c:v>
                </c:pt>
                <c:pt idx="291">
                  <c:v>16.787936241610719</c:v>
                </c:pt>
                <c:pt idx="292">
                  <c:v>16.845415100671122</c:v>
                </c:pt>
                <c:pt idx="293">
                  <c:v>16.903631543624144</c:v>
                </c:pt>
                <c:pt idx="294">
                  <c:v>16.94857147651005</c:v>
                </c:pt>
                <c:pt idx="295">
                  <c:v>17.012425167785217</c:v>
                </c:pt>
                <c:pt idx="296">
                  <c:v>17.060736912751658</c:v>
                </c:pt>
                <c:pt idx="297">
                  <c:v>17.121640268456357</c:v>
                </c:pt>
                <c:pt idx="298">
                  <c:v>17.181489932885889</c:v>
                </c:pt>
                <c:pt idx="299">
                  <c:v>17.237388255033537</c:v>
                </c:pt>
                <c:pt idx="300">
                  <c:v>17.302559060402665</c:v>
                </c:pt>
                <c:pt idx="301">
                  <c:v>17.346287248322128</c:v>
                </c:pt>
                <c:pt idx="302">
                  <c:v>17.402765100671122</c:v>
                </c:pt>
                <c:pt idx="303">
                  <c:v>17.440908724832195</c:v>
                </c:pt>
                <c:pt idx="304">
                  <c:v>17.492486912751659</c:v>
                </c:pt>
                <c:pt idx="305">
                  <c:v>17.547278859060381</c:v>
                </c:pt>
                <c:pt idx="306">
                  <c:v>17.591691946308707</c:v>
                </c:pt>
                <c:pt idx="307">
                  <c:v>17.662552684563739</c:v>
                </c:pt>
                <c:pt idx="308">
                  <c:v>17.728250335570451</c:v>
                </c:pt>
                <c:pt idx="309">
                  <c:v>17.796792953020113</c:v>
                </c:pt>
                <c:pt idx="310">
                  <c:v>17.852902013422799</c:v>
                </c:pt>
                <c:pt idx="311">
                  <c:v>17.904585570469781</c:v>
                </c:pt>
                <c:pt idx="312">
                  <c:v>17.957059395973136</c:v>
                </c:pt>
                <c:pt idx="313">
                  <c:v>17.994939597315415</c:v>
                </c:pt>
                <c:pt idx="314">
                  <c:v>18.051891610738235</c:v>
                </c:pt>
                <c:pt idx="315">
                  <c:v>18.105261073825481</c:v>
                </c:pt>
                <c:pt idx="316">
                  <c:v>18.168113758389239</c:v>
                </c:pt>
                <c:pt idx="317">
                  <c:v>18.238816442953002</c:v>
                </c:pt>
                <c:pt idx="318">
                  <c:v>18.289182885906019</c:v>
                </c:pt>
                <c:pt idx="319">
                  <c:v>18.356092281879175</c:v>
                </c:pt>
                <c:pt idx="320">
                  <c:v>18.394657382550314</c:v>
                </c:pt>
                <c:pt idx="321">
                  <c:v>18.446498993288568</c:v>
                </c:pt>
                <c:pt idx="322">
                  <c:v>18.498129865771791</c:v>
                </c:pt>
                <c:pt idx="323">
                  <c:v>18.54201610738253</c:v>
                </c:pt>
                <c:pt idx="324">
                  <c:v>18.60313020134226</c:v>
                </c:pt>
                <c:pt idx="325">
                  <c:v>18.656183557046958</c:v>
                </c:pt>
                <c:pt idx="326">
                  <c:v>18.722249999999978</c:v>
                </c:pt>
                <c:pt idx="327">
                  <c:v>18.776251677852326</c:v>
                </c:pt>
                <c:pt idx="328">
                  <c:v>18.841159060402664</c:v>
                </c:pt>
                <c:pt idx="329">
                  <c:v>18.904327852348974</c:v>
                </c:pt>
                <c:pt idx="330">
                  <c:v>18.953324496644274</c:v>
                </c:pt>
                <c:pt idx="331">
                  <c:v>19.008169127516755</c:v>
                </c:pt>
                <c:pt idx="332">
                  <c:v>19.057534563758367</c:v>
                </c:pt>
                <c:pt idx="333">
                  <c:v>19.118701342281856</c:v>
                </c:pt>
                <c:pt idx="334">
                  <c:v>19.176654362416087</c:v>
                </c:pt>
                <c:pt idx="335">
                  <c:v>19.223122147650987</c:v>
                </c:pt>
                <c:pt idx="336">
                  <c:v>19.293192617449641</c:v>
                </c:pt>
                <c:pt idx="337">
                  <c:v>19.338501342281859</c:v>
                </c:pt>
                <c:pt idx="338">
                  <c:v>19.39208154362414</c:v>
                </c:pt>
                <c:pt idx="339">
                  <c:v>19.450403355704676</c:v>
                </c:pt>
                <c:pt idx="340">
                  <c:v>19.49992684563756</c:v>
                </c:pt>
                <c:pt idx="341">
                  <c:v>19.552980201342258</c:v>
                </c:pt>
                <c:pt idx="342">
                  <c:v>19.605454026845617</c:v>
                </c:pt>
                <c:pt idx="343">
                  <c:v>19.660983557046958</c:v>
                </c:pt>
                <c:pt idx="344">
                  <c:v>19.715406711409376</c:v>
                </c:pt>
                <c:pt idx="345">
                  <c:v>19.763349664429505</c:v>
                </c:pt>
                <c:pt idx="346">
                  <c:v>19.826834563758368</c:v>
                </c:pt>
                <c:pt idx="347">
                  <c:v>19.876990268456353</c:v>
                </c:pt>
                <c:pt idx="348">
                  <c:v>19.93594429530199</c:v>
                </c:pt>
                <c:pt idx="349">
                  <c:v>19.988681543624139</c:v>
                </c:pt>
                <c:pt idx="350">
                  <c:v>20.050164429530177</c:v>
                </c:pt>
                <c:pt idx="351">
                  <c:v>20.109065771812059</c:v>
                </c:pt>
                <c:pt idx="352">
                  <c:v>20.148315771812058</c:v>
                </c:pt>
                <c:pt idx="353">
                  <c:v>20.213275838926151</c:v>
                </c:pt>
                <c:pt idx="354">
                  <c:v>20.26274664429528</c:v>
                </c:pt>
                <c:pt idx="355">
                  <c:v>20.319856711409376</c:v>
                </c:pt>
                <c:pt idx="356">
                  <c:v>20.383605033557025</c:v>
                </c:pt>
                <c:pt idx="357">
                  <c:v>20.438555033557023</c:v>
                </c:pt>
                <c:pt idx="358">
                  <c:v>20.501618456375816</c:v>
                </c:pt>
                <c:pt idx="359">
                  <c:v>20.551247315436218</c:v>
                </c:pt>
                <c:pt idx="360">
                  <c:v>20.606039261744943</c:v>
                </c:pt>
                <c:pt idx="361">
                  <c:v>20.651769463087223</c:v>
                </c:pt>
                <c:pt idx="362">
                  <c:v>20.704137919463065</c:v>
                </c:pt>
                <c:pt idx="363">
                  <c:v>20.760826510067091</c:v>
                </c:pt>
                <c:pt idx="364">
                  <c:v>20.807663087248297</c:v>
                </c:pt>
                <c:pt idx="365">
                  <c:v>20.870357718120779</c:v>
                </c:pt>
                <c:pt idx="366">
                  <c:v>20.935212416107362</c:v>
                </c:pt>
                <c:pt idx="367">
                  <c:v>20.995536241610715</c:v>
                </c:pt>
                <c:pt idx="368">
                  <c:v>21.064605704697961</c:v>
                </c:pt>
                <c:pt idx="369">
                  <c:v>21.111863758389237</c:v>
                </c:pt>
                <c:pt idx="370">
                  <c:v>21.172451006711388</c:v>
                </c:pt>
                <c:pt idx="371">
                  <c:v>21.216389932885882</c:v>
                </c:pt>
                <c:pt idx="372">
                  <c:v>21.272340939597289</c:v>
                </c:pt>
                <c:pt idx="373">
                  <c:v>21.326289932885881</c:v>
                </c:pt>
                <c:pt idx="374">
                  <c:v>21.377973489932863</c:v>
                </c:pt>
                <c:pt idx="375">
                  <c:v>21.445515100671116</c:v>
                </c:pt>
                <c:pt idx="376">
                  <c:v>21.505312080536889</c:v>
                </c:pt>
                <c:pt idx="377">
                  <c:v>21.564002684563732</c:v>
                </c:pt>
                <c:pt idx="378">
                  <c:v>21.625064093959708</c:v>
                </c:pt>
                <c:pt idx="379">
                  <c:v>21.660942281879169</c:v>
                </c:pt>
                <c:pt idx="380">
                  <c:v>21.718473825503331</c:v>
                </c:pt>
                <c:pt idx="381">
                  <c:v>21.763203020134203</c:v>
                </c:pt>
                <c:pt idx="382">
                  <c:v>21.813358724832188</c:v>
                </c:pt>
                <c:pt idx="383">
                  <c:v>21.879319798657693</c:v>
                </c:pt>
                <c:pt idx="384">
                  <c:v>21.94480671140937</c:v>
                </c:pt>
                <c:pt idx="385">
                  <c:v>22.016668456375815</c:v>
                </c:pt>
                <c:pt idx="386">
                  <c:v>22.077413758389234</c:v>
                </c:pt>
                <c:pt idx="387">
                  <c:v>22.126673825503328</c:v>
                </c:pt>
                <c:pt idx="388">
                  <c:v>22.179569127516753</c:v>
                </c:pt>
                <c:pt idx="389">
                  <c:v>22.219293288590581</c:v>
                </c:pt>
                <c:pt idx="390">
                  <c:v>22.282040604026822</c:v>
                </c:pt>
                <c:pt idx="391">
                  <c:v>22.332407046979842</c:v>
                </c:pt>
                <c:pt idx="392">
                  <c:v>22.392098657718094</c:v>
                </c:pt>
                <c:pt idx="393">
                  <c:v>22.462695973154339</c:v>
                </c:pt>
                <c:pt idx="394">
                  <c:v>22.512746308724807</c:v>
                </c:pt>
                <c:pt idx="395">
                  <c:v>22.575282885906017</c:v>
                </c:pt>
                <c:pt idx="396">
                  <c:v>22.618273489932861</c:v>
                </c:pt>
                <c:pt idx="397">
                  <c:v>22.664425167785208</c:v>
                </c:pt>
                <c:pt idx="398">
                  <c:v>22.714264765100644</c:v>
                </c:pt>
                <c:pt idx="399">
                  <c:v>22.760311073825481</c:v>
                </c:pt>
                <c:pt idx="400">
                  <c:v>22.823005704697962</c:v>
                </c:pt>
                <c:pt idx="401">
                  <c:v>22.895973825503329</c:v>
                </c:pt>
                <c:pt idx="402">
                  <c:v>22.960670469798632</c:v>
                </c:pt>
                <c:pt idx="403">
                  <c:v>23.023681208053667</c:v>
                </c:pt>
                <c:pt idx="404">
                  <c:v>23.071097315436216</c:v>
                </c:pt>
                <c:pt idx="405">
                  <c:v>23.128681543624133</c:v>
                </c:pt>
                <c:pt idx="406">
                  <c:v>23.170565771812054</c:v>
                </c:pt>
                <c:pt idx="407">
                  <c:v>23.223461073825479</c:v>
                </c:pt>
                <c:pt idx="408">
                  <c:v>23.281730201342256</c:v>
                </c:pt>
                <c:pt idx="409">
                  <c:v>23.335837248322122</c:v>
                </c:pt>
                <c:pt idx="410">
                  <c:v>23.399796308724806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051008"/>
        <c:axId val="145090432"/>
      </c:scatterChart>
      <c:valAx>
        <c:axId val="145051008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Time(s)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45090432"/>
        <c:crosses val="autoZero"/>
        <c:crossBetween val="midCat"/>
      </c:valAx>
      <c:valAx>
        <c:axId val="145090432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4505100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Position x Time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9 ml</c:v>
                </c:pt>
              </c:strCache>
            </c:strRef>
          </c:tx>
          <c:spPr>
            <a:ln w="28575">
              <a:noFill/>
            </a:ln>
          </c:spP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Plan1!$B$2:$B$412</c:f>
              <c:numCache>
                <c:formatCode>General</c:formatCode>
                <c:ptCount val="411"/>
                <c:pt idx="0">
                  <c:v>0</c:v>
                </c:pt>
                <c:pt idx="1">
                  <c:v>5.3948993288590541E-2</c:v>
                </c:pt>
                <c:pt idx="2">
                  <c:v>0.11242885906040255</c:v>
                </c:pt>
                <c:pt idx="3">
                  <c:v>0.16716812080536894</c:v>
                </c:pt>
                <c:pt idx="4">
                  <c:v>0.20762986577181183</c:v>
                </c:pt>
                <c:pt idx="5">
                  <c:v>0.25536208053691251</c:v>
                </c:pt>
                <c:pt idx="6">
                  <c:v>0.30172449664429496</c:v>
                </c:pt>
                <c:pt idx="7">
                  <c:v>0.34882449664429493</c:v>
                </c:pt>
                <c:pt idx="8">
                  <c:v>0.39502885906040225</c:v>
                </c:pt>
                <c:pt idx="9">
                  <c:v>0.43686040268456328</c:v>
                </c:pt>
                <c:pt idx="10">
                  <c:v>0.49117818791946255</c:v>
                </c:pt>
                <c:pt idx="11">
                  <c:v>0.53596006711409339</c:v>
                </c:pt>
                <c:pt idx="12">
                  <c:v>0.57958288590603957</c:v>
                </c:pt>
                <c:pt idx="13">
                  <c:v>0.62573456375838854</c:v>
                </c:pt>
                <c:pt idx="14">
                  <c:v>0.67567953020134153</c:v>
                </c:pt>
                <c:pt idx="15">
                  <c:v>0.7278372483221468</c:v>
                </c:pt>
                <c:pt idx="16">
                  <c:v>0.77830906040268366</c:v>
                </c:pt>
                <c:pt idx="17">
                  <c:v>0.82003523489932795</c:v>
                </c:pt>
                <c:pt idx="18">
                  <c:v>0.87050704697986481</c:v>
                </c:pt>
                <c:pt idx="19">
                  <c:v>0.9098097315436231</c:v>
                </c:pt>
                <c:pt idx="20">
                  <c:v>0.95343255033556951</c:v>
                </c:pt>
                <c:pt idx="21">
                  <c:v>0.99895201342281759</c:v>
                </c:pt>
                <c:pt idx="22">
                  <c:v>1.0568523489932873</c:v>
                </c:pt>
                <c:pt idx="23">
                  <c:v>1.1041104026845625</c:v>
                </c:pt>
                <c:pt idx="24">
                  <c:v>1.1507889261744952</c:v>
                </c:pt>
                <c:pt idx="25">
                  <c:v>1.1958869127516767</c:v>
                </c:pt>
                <c:pt idx="26">
                  <c:v>1.2385087248322133</c:v>
                </c:pt>
                <c:pt idx="27">
                  <c:v>1.2777587248322133</c:v>
                </c:pt>
                <c:pt idx="28">
                  <c:v>1.3125305369127502</c:v>
                </c:pt>
                <c:pt idx="29">
                  <c:v>1.3629496644295287</c:v>
                </c:pt>
                <c:pt idx="30">
                  <c:v>1.4187426174496627</c:v>
                </c:pt>
                <c:pt idx="31">
                  <c:v>1.4675812080536896</c:v>
                </c:pt>
                <c:pt idx="32">
                  <c:v>1.5139436241610722</c:v>
                </c:pt>
                <c:pt idx="33">
                  <c:v>1.5589362416107364</c:v>
                </c:pt>
                <c:pt idx="34">
                  <c:v>1.6049298657718103</c:v>
                </c:pt>
                <c:pt idx="35">
                  <c:v>1.6439164429530182</c:v>
                </c:pt>
                <c:pt idx="36">
                  <c:v>1.6868543624161054</c:v>
                </c:pt>
                <c:pt idx="37">
                  <c:v>1.7301610738255015</c:v>
                </c:pt>
                <c:pt idx="38">
                  <c:v>1.7666187919463066</c:v>
                </c:pt>
                <c:pt idx="39">
                  <c:v>1.810505033557045</c:v>
                </c:pt>
                <c:pt idx="40">
                  <c:v>1.8706181208053669</c:v>
                </c:pt>
                <c:pt idx="41">
                  <c:v>1.920826510067112</c:v>
                </c:pt>
                <c:pt idx="42">
                  <c:v>1.9648708053691253</c:v>
                </c:pt>
                <c:pt idx="43">
                  <c:v>2.0064916107382529</c:v>
                </c:pt>
                <c:pt idx="44">
                  <c:v>2.0492187919463065</c:v>
                </c:pt>
                <c:pt idx="45">
                  <c:v>2.098057382550333</c:v>
                </c:pt>
                <c:pt idx="46">
                  <c:v>2.1375708053691249</c:v>
                </c:pt>
                <c:pt idx="47">
                  <c:v>2.1874630872483198</c:v>
                </c:pt>
                <c:pt idx="48">
                  <c:v>2.2262389261744939</c:v>
                </c:pt>
                <c:pt idx="49">
                  <c:v>2.282400671140937</c:v>
                </c:pt>
                <c:pt idx="50">
                  <c:v>2.3307651006711385</c:v>
                </c:pt>
                <c:pt idx="51">
                  <c:v>2.3702785234899304</c:v>
                </c:pt>
                <c:pt idx="52">
                  <c:v>2.4180107382550307</c:v>
                </c:pt>
                <c:pt idx="53">
                  <c:v>2.4661644295301985</c:v>
                </c:pt>
                <c:pt idx="54">
                  <c:v>2.5196392617449637</c:v>
                </c:pt>
                <c:pt idx="55">
                  <c:v>2.5723238255033531</c:v>
                </c:pt>
                <c:pt idx="56">
                  <c:v>2.6088342281879164</c:v>
                </c:pt>
                <c:pt idx="57">
                  <c:v>2.6528258389261716</c:v>
                </c:pt>
                <c:pt idx="58">
                  <c:v>2.691759731543621</c:v>
                </c:pt>
                <c:pt idx="59">
                  <c:v>2.7411251677852322</c:v>
                </c:pt>
                <c:pt idx="60">
                  <c:v>2.7935989932885872</c:v>
                </c:pt>
                <c:pt idx="61">
                  <c:v>2.8450718120805338</c:v>
                </c:pt>
                <c:pt idx="62">
                  <c:v>2.8939104026845608</c:v>
                </c:pt>
                <c:pt idx="63">
                  <c:v>2.9410630872483186</c:v>
                </c:pt>
                <c:pt idx="64">
                  <c:v>2.9850546979865737</c:v>
                </c:pt>
                <c:pt idx="65">
                  <c:v>3.0307322147650972</c:v>
                </c:pt>
                <c:pt idx="66">
                  <c:v>3.0646610738255</c:v>
                </c:pt>
                <c:pt idx="67">
                  <c:v>3.1057023489932849</c:v>
                </c:pt>
                <c:pt idx="68">
                  <c:v>3.1550151006711373</c:v>
                </c:pt>
                <c:pt idx="69">
                  <c:v>3.2085953020134195</c:v>
                </c:pt>
                <c:pt idx="70">
                  <c:v>3.2600154362416069</c:v>
                </c:pt>
                <c:pt idx="71">
                  <c:v>3.3177577181208013</c:v>
                </c:pt>
                <c:pt idx="72">
                  <c:v>3.3657533557046939</c:v>
                </c:pt>
                <c:pt idx="73">
                  <c:v>3.4120104026845604</c:v>
                </c:pt>
                <c:pt idx="74">
                  <c:v>3.4504701342281838</c:v>
                </c:pt>
                <c:pt idx="75">
                  <c:v>3.4878234899328819</c:v>
                </c:pt>
                <c:pt idx="76">
                  <c:v>3.5289701342281843</c:v>
                </c:pt>
                <c:pt idx="77">
                  <c:v>3.5680093959731507</c:v>
                </c:pt>
                <c:pt idx="78">
                  <c:v>3.6045724832214727</c:v>
                </c:pt>
                <c:pt idx="79">
                  <c:v>3.6668456375838883</c:v>
                </c:pt>
                <c:pt idx="80">
                  <c:v>3.7241137583892576</c:v>
                </c:pt>
                <c:pt idx="81">
                  <c:v>3.7722147651006668</c:v>
                </c:pt>
                <c:pt idx="82">
                  <c:v>3.8263218120805322</c:v>
                </c:pt>
                <c:pt idx="83">
                  <c:v>3.8658879194630829</c:v>
                </c:pt>
                <c:pt idx="84">
                  <c:v>3.9119342281879148</c:v>
                </c:pt>
                <c:pt idx="85">
                  <c:v>3.9479704697986535</c:v>
                </c:pt>
                <c:pt idx="86">
                  <c:v>3.9984949664429483</c:v>
                </c:pt>
                <c:pt idx="87">
                  <c:v>4.0414328859060351</c:v>
                </c:pt>
                <c:pt idx="88">
                  <c:v>4.0933798657718077</c:v>
                </c:pt>
                <c:pt idx="89">
                  <c:v>4.1504372483221426</c:v>
                </c:pt>
                <c:pt idx="90">
                  <c:v>4.1963781879194579</c:v>
                </c:pt>
                <c:pt idx="91">
                  <c:v>4.2380516778523436</c:v>
                </c:pt>
                <c:pt idx="92">
                  <c:v>4.2785134228187864</c:v>
                </c:pt>
                <c:pt idx="93">
                  <c:v>4.3234006711409343</c:v>
                </c:pt>
                <c:pt idx="94">
                  <c:v>4.3740305369127466</c:v>
                </c:pt>
                <c:pt idx="95">
                  <c:v>4.4178114093959682</c:v>
                </c:pt>
                <c:pt idx="96">
                  <c:v>4.4622771812080479</c:v>
                </c:pt>
                <c:pt idx="97">
                  <c:v>4.499156375838921</c:v>
                </c:pt>
                <c:pt idx="98">
                  <c:v>4.5477842281879139</c:v>
                </c:pt>
                <c:pt idx="99">
                  <c:v>4.5936724832214706</c:v>
                </c:pt>
                <c:pt idx="100">
                  <c:v>4.6418788590603972</c:v>
                </c:pt>
                <c:pt idx="101">
                  <c:v>4.690295973154357</c:v>
                </c:pt>
                <c:pt idx="102">
                  <c:v>4.7348144295301955</c:v>
                </c:pt>
                <c:pt idx="103">
                  <c:v>4.7749073825503308</c:v>
                </c:pt>
                <c:pt idx="104">
                  <c:v>4.830963758389256</c:v>
                </c:pt>
                <c:pt idx="105">
                  <c:v>4.8620476510067059</c:v>
                </c:pt>
                <c:pt idx="106">
                  <c:v>4.9083573825503306</c:v>
                </c:pt>
                <c:pt idx="107">
                  <c:v>4.9520855704697935</c:v>
                </c:pt>
                <c:pt idx="108">
                  <c:v>5.0075624161073771</c:v>
                </c:pt>
                <c:pt idx="109">
                  <c:v>5.0521335570469743</c:v>
                </c:pt>
                <c:pt idx="110">
                  <c:v>5.1028687919463032</c:v>
                </c:pt>
                <c:pt idx="111">
                  <c:v>5.1539728187919405</c:v>
                </c:pt>
                <c:pt idx="112">
                  <c:v>5.2041285234899268</c:v>
                </c:pt>
                <c:pt idx="113">
                  <c:v>5.2494899328858997</c:v>
                </c:pt>
                <c:pt idx="114">
                  <c:v>5.2921644295301959</c:v>
                </c:pt>
                <c:pt idx="115">
                  <c:v>5.3247234899328797</c:v>
                </c:pt>
                <c:pt idx="116">
                  <c:v>5.3703483221476445</c:v>
                </c:pt>
                <c:pt idx="117">
                  <c:v>5.4113369127516719</c:v>
                </c:pt>
                <c:pt idx="118">
                  <c:v>5.4574359060402626</c:v>
                </c:pt>
                <c:pt idx="119">
                  <c:v>5.5186553691275106</c:v>
                </c:pt>
                <c:pt idx="120">
                  <c:v>5.5739741610738198</c:v>
                </c:pt>
                <c:pt idx="121">
                  <c:v>5.6289768456375775</c:v>
                </c:pt>
                <c:pt idx="122">
                  <c:v>5.6660667785234837</c:v>
                </c:pt>
                <c:pt idx="123">
                  <c:v>5.7127453020134169</c:v>
                </c:pt>
                <c:pt idx="124">
                  <c:v>5.7466214765100601</c:v>
                </c:pt>
                <c:pt idx="125">
                  <c:v>5.7859768456375766</c:v>
                </c:pt>
                <c:pt idx="126">
                  <c:v>5.8268600671140875</c:v>
                </c:pt>
                <c:pt idx="127">
                  <c:v>5.8707463087248257</c:v>
                </c:pt>
                <c:pt idx="128">
                  <c:v>5.9239050335570402</c:v>
                </c:pt>
                <c:pt idx="129">
                  <c:v>5.9737446308724769</c:v>
                </c:pt>
                <c:pt idx="130">
                  <c:v>6.0251647651006639</c:v>
                </c:pt>
                <c:pt idx="131">
                  <c:v>6.0702100671140871</c:v>
                </c:pt>
                <c:pt idx="132">
                  <c:v>6.1182057046979796</c:v>
                </c:pt>
                <c:pt idx="133">
                  <c:v>6.1668335570469734</c:v>
                </c:pt>
                <c:pt idx="134">
                  <c:v>6.2090865771812007</c:v>
                </c:pt>
                <c:pt idx="135">
                  <c:v>6.2545006711409323</c:v>
                </c:pt>
                <c:pt idx="136">
                  <c:v>6.2841620805369054</c:v>
                </c:pt>
                <c:pt idx="137">
                  <c:v>6.3285224832214695</c:v>
                </c:pt>
                <c:pt idx="138">
                  <c:v>6.3792050335570396</c:v>
                </c:pt>
                <c:pt idx="139">
                  <c:v>6.4393708053691201</c:v>
                </c:pt>
                <c:pt idx="140">
                  <c:v>6.4900533557046902</c:v>
                </c:pt>
                <c:pt idx="141">
                  <c:v>6.5391026845637503</c:v>
                </c:pt>
                <c:pt idx="142">
                  <c:v>6.5825674496644222</c:v>
                </c:pt>
                <c:pt idx="143">
                  <c:v>6.6336187919463017</c:v>
                </c:pt>
                <c:pt idx="144">
                  <c:v>6.66180503355704</c:v>
                </c:pt>
                <c:pt idx="145">
                  <c:v>6.6985788590603947</c:v>
                </c:pt>
                <c:pt idx="146">
                  <c:v>6.7346677852348913</c:v>
                </c:pt>
                <c:pt idx="147">
                  <c:v>6.7864040268456307</c:v>
                </c:pt>
                <c:pt idx="148">
                  <c:v>6.8423550335570393</c:v>
                </c:pt>
                <c:pt idx="149">
                  <c:v>6.9065248322147577</c:v>
                </c:pt>
                <c:pt idx="150">
                  <c:v>6.9548892617449578</c:v>
                </c:pt>
                <c:pt idx="151">
                  <c:v>7.0064147651006632</c:v>
                </c:pt>
                <c:pt idx="152">
                  <c:v>7.0530932885905955</c:v>
                </c:pt>
                <c:pt idx="153">
                  <c:v>7.0998244966442874</c:v>
                </c:pt>
                <c:pt idx="154">
                  <c:v>7.1295385906040183</c:v>
                </c:pt>
                <c:pt idx="155">
                  <c:v>7.1707379194630789</c:v>
                </c:pt>
                <c:pt idx="156">
                  <c:v>7.2079332214765017</c:v>
                </c:pt>
                <c:pt idx="157">
                  <c:v>7.2619348993288506</c:v>
                </c:pt>
                <c:pt idx="158">
                  <c:v>7.3154097315436166</c:v>
                </c:pt>
                <c:pt idx="159">
                  <c:v>7.3732046979865684</c:v>
                </c:pt>
                <c:pt idx="160">
                  <c:v>7.4272063758389173</c:v>
                </c:pt>
                <c:pt idx="161">
                  <c:v>7.4783104026845546</c:v>
                </c:pt>
                <c:pt idx="162">
                  <c:v>7.5236718120805293</c:v>
                </c:pt>
                <c:pt idx="163">
                  <c:v>7.5746177852348904</c:v>
                </c:pt>
                <c:pt idx="164">
                  <c:v>7.6028040268456287</c:v>
                </c:pt>
                <c:pt idx="165">
                  <c:v>7.6446882550335493</c:v>
                </c:pt>
                <c:pt idx="166">
                  <c:v>7.6854134228187831</c:v>
                </c:pt>
                <c:pt idx="167">
                  <c:v>7.7304060402684467</c:v>
                </c:pt>
                <c:pt idx="168">
                  <c:v>7.7836701342281795</c:v>
                </c:pt>
                <c:pt idx="169">
                  <c:v>7.8499999999999908</c:v>
                </c:pt>
                <c:pt idx="170">
                  <c:v>7.8990493288590518</c:v>
                </c:pt>
                <c:pt idx="171">
                  <c:v>7.9509436241610647</c:v>
                </c:pt>
                <c:pt idx="172">
                  <c:v>7.9996241610738164</c:v>
                </c:pt>
                <c:pt idx="173">
                  <c:v>8.0408761744966348</c:v>
                </c:pt>
                <c:pt idx="174">
                  <c:v>8.0698526845637488</c:v>
                </c:pt>
                <c:pt idx="175">
                  <c:v>8.1143184563758304</c:v>
                </c:pt>
                <c:pt idx="176">
                  <c:v>8.1564134228187832</c:v>
                </c:pt>
                <c:pt idx="177">
                  <c:v>8.2100463087248237</c:v>
                </c:pt>
                <c:pt idx="178">
                  <c:v>8.2627308724832123</c:v>
                </c:pt>
                <c:pt idx="179">
                  <c:v>8.3224751677852247</c:v>
                </c:pt>
                <c:pt idx="180">
                  <c:v>8.3709976510067019</c:v>
                </c:pt>
                <c:pt idx="181">
                  <c:v>8.4222070469798549</c:v>
                </c:pt>
                <c:pt idx="182">
                  <c:v>8.4661459731543527</c:v>
                </c:pt>
                <c:pt idx="183">
                  <c:v>8.5145630872483125</c:v>
                </c:pt>
                <c:pt idx="184">
                  <c:v>8.5414848993288501</c:v>
                </c:pt>
                <c:pt idx="185">
                  <c:v>8.5963822147650912</c:v>
                </c:pt>
                <c:pt idx="186">
                  <c:v>8.6308379194630778</c:v>
                </c:pt>
                <c:pt idx="187">
                  <c:v>8.6832590604026745</c:v>
                </c:pt>
                <c:pt idx="188">
                  <c:v>8.7364177852348881</c:v>
                </c:pt>
                <c:pt idx="189">
                  <c:v>8.7944761744966335</c:v>
                </c:pt>
                <c:pt idx="190">
                  <c:v>8.8409966442952914</c:v>
                </c:pt>
                <c:pt idx="191">
                  <c:v>8.895946644295293</c:v>
                </c:pt>
                <c:pt idx="192">
                  <c:v>8.9436261744966341</c:v>
                </c:pt>
                <c:pt idx="193">
                  <c:v>8.9904627516778426</c:v>
                </c:pt>
                <c:pt idx="194">
                  <c:v>9.0207036912751573</c:v>
                </c:pt>
                <c:pt idx="195">
                  <c:v>9.0649060402684469</c:v>
                </c:pt>
                <c:pt idx="196">
                  <c:v>9.1080546979865673</c:v>
                </c:pt>
                <c:pt idx="197">
                  <c:v>9.1559976510067003</c:v>
                </c:pt>
                <c:pt idx="198">
                  <c:v>9.2113691275167682</c:v>
                </c:pt>
                <c:pt idx="199">
                  <c:v>9.2647385906040167</c:v>
                </c:pt>
                <c:pt idx="200">
                  <c:v>9.3205315436241509</c:v>
                </c:pt>
                <c:pt idx="201">
                  <c:v>9.3629426174496544</c:v>
                </c:pt>
                <c:pt idx="202">
                  <c:v>9.4143100671140836</c:v>
                </c:pt>
                <c:pt idx="203">
                  <c:v>9.4483969798657608</c:v>
                </c:pt>
                <c:pt idx="204">
                  <c:v>9.4866459731543511</c:v>
                </c:pt>
                <c:pt idx="205">
                  <c:v>9.5300053691275064</c:v>
                </c:pt>
                <c:pt idx="206">
                  <c:v>9.5673587248322036</c:v>
                </c:pt>
                <c:pt idx="207">
                  <c:v>9.6228882550335459</c:v>
                </c:pt>
                <c:pt idx="208">
                  <c:v>9.6800510067113983</c:v>
                </c:pt>
                <c:pt idx="209">
                  <c:v>9.7393211409395857</c:v>
                </c:pt>
                <c:pt idx="210">
                  <c:v>9.7812580536912641</c:v>
                </c:pt>
                <c:pt idx="211">
                  <c:v>9.8328362416107264</c:v>
                </c:pt>
                <c:pt idx="212">
                  <c:v>9.8751946308724712</c:v>
                </c:pt>
                <c:pt idx="213">
                  <c:v>9.9105459731543508</c:v>
                </c:pt>
                <c:pt idx="214">
                  <c:v>9.9531677852348874</c:v>
                </c:pt>
                <c:pt idx="215">
                  <c:v>9.999319463087236</c:v>
                </c:pt>
                <c:pt idx="216">
                  <c:v>10.039254362416097</c:v>
                </c:pt>
                <c:pt idx="217">
                  <c:v>10.08424697986576</c:v>
                </c:pt>
                <c:pt idx="218">
                  <c:v>10.148364093959721</c:v>
                </c:pt>
                <c:pt idx="219">
                  <c:v>10.207581543624149</c:v>
                </c:pt>
                <c:pt idx="220">
                  <c:v>10.256472818791934</c:v>
                </c:pt>
                <c:pt idx="221">
                  <c:v>10.297566778523478</c:v>
                </c:pt>
                <c:pt idx="222">
                  <c:v>10.335025503355693</c:v>
                </c:pt>
                <c:pt idx="223">
                  <c:v>10.371746644295291</c:v>
                </c:pt>
                <c:pt idx="224">
                  <c:v>10.418372483221464</c:v>
                </c:pt>
                <c:pt idx="225">
                  <c:v>10.461415771812069</c:v>
                </c:pt>
                <c:pt idx="226">
                  <c:v>10.501456040268444</c:v>
                </c:pt>
                <c:pt idx="227">
                  <c:v>10.550821476510055</c:v>
                </c:pt>
                <c:pt idx="228">
                  <c:v>10.606403691275155</c:v>
                </c:pt>
                <c:pt idx="229">
                  <c:v>10.659404362416094</c:v>
                </c:pt>
                <c:pt idx="230">
                  <c:v>10.711351342281867</c:v>
                </c:pt>
                <c:pt idx="231">
                  <c:v>10.753077516778513</c:v>
                </c:pt>
                <c:pt idx="232">
                  <c:v>10.802864429530189</c:v>
                </c:pt>
                <c:pt idx="233">
                  <c:v>10.842325167785223</c:v>
                </c:pt>
                <c:pt idx="234">
                  <c:v>10.888792953020122</c:v>
                </c:pt>
                <c:pt idx="235">
                  <c:v>10.931098657718108</c:v>
                </c:pt>
                <c:pt idx="236">
                  <c:v>10.966660738255023</c:v>
                </c:pt>
                <c:pt idx="237">
                  <c:v>11.022401006711398</c:v>
                </c:pt>
                <c:pt idx="238">
                  <c:v>11.066392617449653</c:v>
                </c:pt>
                <c:pt idx="239">
                  <c:v>11.131036577181195</c:v>
                </c:pt>
                <c:pt idx="240">
                  <c:v>11.177082885906028</c:v>
                </c:pt>
                <c:pt idx="241">
                  <c:v>11.223708724832202</c:v>
                </c:pt>
                <c:pt idx="242">
                  <c:v>11.272283892617438</c:v>
                </c:pt>
                <c:pt idx="243">
                  <c:v>11.306581543624148</c:v>
                </c:pt>
                <c:pt idx="244">
                  <c:v>11.359634899328848</c:v>
                </c:pt>
                <c:pt idx="245">
                  <c:v>11.396619463087236</c:v>
                </c:pt>
                <c:pt idx="246">
                  <c:v>11.440347651006698</c:v>
                </c:pt>
                <c:pt idx="247">
                  <c:v>11.491662416107371</c:v>
                </c:pt>
                <c:pt idx="248">
                  <c:v>11.539289261744955</c:v>
                </c:pt>
                <c:pt idx="249">
                  <c:v>11.5998765100671</c:v>
                </c:pt>
                <c:pt idx="250">
                  <c:v>11.643077852348981</c:v>
                </c:pt>
                <c:pt idx="251">
                  <c:v>11.698554697986564</c:v>
                </c:pt>
                <c:pt idx="252">
                  <c:v>11.739121812080523</c:v>
                </c:pt>
                <c:pt idx="253">
                  <c:v>11.788856040268444</c:v>
                </c:pt>
                <c:pt idx="254">
                  <c:v>11.831741275167772</c:v>
                </c:pt>
                <c:pt idx="255">
                  <c:v>11.865301342281866</c:v>
                </c:pt>
                <c:pt idx="256">
                  <c:v>11.912348657718107</c:v>
                </c:pt>
                <c:pt idx="257">
                  <c:v>11.960502348993275</c:v>
                </c:pt>
                <c:pt idx="258">
                  <c:v>12.016347986577166</c:v>
                </c:pt>
                <c:pt idx="259">
                  <c:v>12.074722483221462</c:v>
                </c:pt>
                <c:pt idx="260">
                  <c:v>12.11834530201341</c:v>
                </c:pt>
                <c:pt idx="261">
                  <c:v>12.165866778523476</c:v>
                </c:pt>
                <c:pt idx="262">
                  <c:v>12.212492617449652</c:v>
                </c:pt>
                <c:pt idx="263">
                  <c:v>12.256273489932871</c:v>
                </c:pt>
                <c:pt idx="264">
                  <c:v>12.304269127516765</c:v>
                </c:pt>
                <c:pt idx="265">
                  <c:v>12.33809261744965</c:v>
                </c:pt>
                <c:pt idx="266">
                  <c:v>12.386773154362402</c:v>
                </c:pt>
                <c:pt idx="267">
                  <c:v>12.43129161073824</c:v>
                </c:pt>
                <c:pt idx="268">
                  <c:v>12.485714765100658</c:v>
                </c:pt>
                <c:pt idx="269">
                  <c:v>12.535132885906027</c:v>
                </c:pt>
                <c:pt idx="270">
                  <c:v>12.585130536912738</c:v>
                </c:pt>
                <c:pt idx="271">
                  <c:v>12.63971174496643</c:v>
                </c:pt>
                <c:pt idx="272">
                  <c:v>12.686917114093946</c:v>
                </c:pt>
                <c:pt idx="273">
                  <c:v>12.73480738255032</c:v>
                </c:pt>
                <c:pt idx="274">
                  <c:v>12.777165771812065</c:v>
                </c:pt>
                <c:pt idx="275">
                  <c:v>12.817047986577167</c:v>
                </c:pt>
                <c:pt idx="276">
                  <c:v>12.868046644295289</c:v>
                </c:pt>
                <c:pt idx="277">
                  <c:v>12.9108265100671</c:v>
                </c:pt>
                <c:pt idx="278">
                  <c:v>12.966039932885892</c:v>
                </c:pt>
                <c:pt idx="279">
                  <c:v>13.006185570469784</c:v>
                </c:pt>
                <c:pt idx="280">
                  <c:v>13.062979530201329</c:v>
                </c:pt>
                <c:pt idx="281">
                  <c:v>13.113398657718106</c:v>
                </c:pt>
                <c:pt idx="282">
                  <c:v>13.161815771812066</c:v>
                </c:pt>
                <c:pt idx="283">
                  <c:v>13.217872147650992</c:v>
                </c:pt>
                <c:pt idx="284">
                  <c:v>13.257332885906026</c:v>
                </c:pt>
                <c:pt idx="285">
                  <c:v>13.291999328859045</c:v>
                </c:pt>
                <c:pt idx="286">
                  <c:v>13.345421476510051</c:v>
                </c:pt>
                <c:pt idx="287">
                  <c:v>13.392837583892602</c:v>
                </c:pt>
                <c:pt idx="288">
                  <c:v>13.444415771812066</c:v>
                </c:pt>
                <c:pt idx="289">
                  <c:v>13.489144966442938</c:v>
                </c:pt>
                <c:pt idx="290">
                  <c:v>13.546939932885889</c:v>
                </c:pt>
                <c:pt idx="291">
                  <c:v>13.588297315436227</c:v>
                </c:pt>
                <c:pt idx="292">
                  <c:v>13.641930201342266</c:v>
                </c:pt>
                <c:pt idx="293">
                  <c:v>13.688661409395957</c:v>
                </c:pt>
                <c:pt idx="294">
                  <c:v>13.734075503355688</c:v>
                </c:pt>
                <c:pt idx="295">
                  <c:v>13.79650671140938</c:v>
                </c:pt>
                <c:pt idx="296">
                  <c:v>13.851825503355689</c:v>
                </c:pt>
                <c:pt idx="297">
                  <c:v>13.908039932885892</c:v>
                </c:pt>
                <c:pt idx="298">
                  <c:v>13.943233221476493</c:v>
                </c:pt>
                <c:pt idx="299">
                  <c:v>13.995865100671125</c:v>
                </c:pt>
                <c:pt idx="300">
                  <c:v>14.028002684563743</c:v>
                </c:pt>
                <c:pt idx="301">
                  <c:v>14.073047986577167</c:v>
                </c:pt>
                <c:pt idx="302">
                  <c:v>14.121307046979851</c:v>
                </c:pt>
                <c:pt idx="303">
                  <c:v>14.172094966442938</c:v>
                </c:pt>
                <c:pt idx="304">
                  <c:v>14.224674161073811</c:v>
                </c:pt>
                <c:pt idx="305">
                  <c:v>14.28220570469797</c:v>
                </c:pt>
                <c:pt idx="306">
                  <c:v>14.341897315436224</c:v>
                </c:pt>
                <c:pt idx="307">
                  <c:v>14.376879865771798</c:v>
                </c:pt>
                <c:pt idx="308">
                  <c:v>14.421345637583878</c:v>
                </c:pt>
                <c:pt idx="309">
                  <c:v>14.472080872483204</c:v>
                </c:pt>
                <c:pt idx="310">
                  <c:v>14.517653020134212</c:v>
                </c:pt>
                <c:pt idx="311">
                  <c:v>14.575658724832198</c:v>
                </c:pt>
                <c:pt idx="312">
                  <c:v>14.626393959731528</c:v>
                </c:pt>
                <c:pt idx="313">
                  <c:v>14.686823154362401</c:v>
                </c:pt>
                <c:pt idx="314">
                  <c:v>14.749728523489917</c:v>
                </c:pt>
                <c:pt idx="315">
                  <c:v>14.804889261744949</c:v>
                </c:pt>
                <c:pt idx="316">
                  <c:v>14.852147315436223</c:v>
                </c:pt>
                <c:pt idx="317">
                  <c:v>14.885918120805352</c:v>
                </c:pt>
                <c:pt idx="318">
                  <c:v>14.925958389261728</c:v>
                </c:pt>
                <c:pt idx="319">
                  <c:v>14.961994630872468</c:v>
                </c:pt>
                <c:pt idx="320">
                  <c:v>15.018999328859044</c:v>
                </c:pt>
                <c:pt idx="321">
                  <c:v>15.0727375838926</c:v>
                </c:pt>
                <c:pt idx="322">
                  <c:v>15.144546644295284</c:v>
                </c:pt>
                <c:pt idx="323">
                  <c:v>15.212088255033539</c:v>
                </c:pt>
                <c:pt idx="324">
                  <c:v>15.264087919463069</c:v>
                </c:pt>
                <c:pt idx="325">
                  <c:v>15.308553691275151</c:v>
                </c:pt>
                <c:pt idx="326">
                  <c:v>15.354968791946293</c:v>
                </c:pt>
                <c:pt idx="327">
                  <c:v>15.392796308724813</c:v>
                </c:pt>
                <c:pt idx="328">
                  <c:v>15.433574161073807</c:v>
                </c:pt>
                <c:pt idx="329">
                  <c:v>15.490315436241593</c:v>
                </c:pt>
                <c:pt idx="330">
                  <c:v>15.531409395973137</c:v>
                </c:pt>
                <c:pt idx="331">
                  <c:v>15.597212416107364</c:v>
                </c:pt>
                <c:pt idx="332">
                  <c:v>15.673763087248306</c:v>
                </c:pt>
                <c:pt idx="333">
                  <c:v>15.737985570469782</c:v>
                </c:pt>
                <c:pt idx="334">
                  <c:v>15.781977181208035</c:v>
                </c:pt>
                <c:pt idx="335">
                  <c:v>15.815537248322128</c:v>
                </c:pt>
                <c:pt idx="336">
                  <c:v>15.85483993288589</c:v>
                </c:pt>
                <c:pt idx="337">
                  <c:v>15.890138590604009</c:v>
                </c:pt>
                <c:pt idx="338">
                  <c:v>15.936448322147633</c:v>
                </c:pt>
                <c:pt idx="339">
                  <c:v>15.978227181208036</c:v>
                </c:pt>
                <c:pt idx="340">
                  <c:v>16.026960402684548</c:v>
                </c:pt>
                <c:pt idx="341">
                  <c:v>16.082964093959713</c:v>
                </c:pt>
                <c:pt idx="342">
                  <c:v>16.177164093959714</c:v>
                </c:pt>
                <c:pt idx="343">
                  <c:v>16.22800469798656</c:v>
                </c:pt>
                <c:pt idx="344">
                  <c:v>16.272733892617431</c:v>
                </c:pt>
                <c:pt idx="345">
                  <c:v>16.311140939597298</c:v>
                </c:pt>
                <c:pt idx="346">
                  <c:v>16.354658389261726</c:v>
                </c:pt>
                <c:pt idx="347">
                  <c:v>16.38758624161072</c:v>
                </c:pt>
                <c:pt idx="348">
                  <c:v>16.425571812080516</c:v>
                </c:pt>
                <c:pt idx="349">
                  <c:v>16.482523825503339</c:v>
                </c:pt>
                <c:pt idx="350">
                  <c:v>16.519297651006692</c:v>
                </c:pt>
                <c:pt idx="351">
                  <c:v>16.592055033557028</c:v>
                </c:pt>
                <c:pt idx="352">
                  <c:v>16.673926845637563</c:v>
                </c:pt>
                <c:pt idx="353">
                  <c:v>16.722765436241591</c:v>
                </c:pt>
                <c:pt idx="354">
                  <c:v>16.752005369127499</c:v>
                </c:pt>
                <c:pt idx="355">
                  <c:v>16.793573489932868</c:v>
                </c:pt>
                <c:pt idx="356">
                  <c:v>16.845994630872465</c:v>
                </c:pt>
                <c:pt idx="357">
                  <c:v>16.882768456375818</c:v>
                </c:pt>
                <c:pt idx="358">
                  <c:v>16.930500671140919</c:v>
                </c:pt>
                <c:pt idx="359">
                  <c:v>16.965588590604007</c:v>
                </c:pt>
                <c:pt idx="360">
                  <c:v>17.009211409395956</c:v>
                </c:pt>
                <c:pt idx="361">
                  <c:v>17.08159999999998</c:v>
                </c:pt>
                <c:pt idx="362">
                  <c:v>17.140659395973138</c:v>
                </c:pt>
                <c:pt idx="363">
                  <c:v>17.187917449664411</c:v>
                </c:pt>
                <c:pt idx="364">
                  <c:v>17.23138221476508</c:v>
                </c:pt>
                <c:pt idx="365">
                  <c:v>17.289598657718102</c:v>
                </c:pt>
                <c:pt idx="366">
                  <c:v>17.331377516778502</c:v>
                </c:pt>
                <c:pt idx="367">
                  <c:v>17.380163422818775</c:v>
                </c:pt>
                <c:pt idx="368">
                  <c:v>17.428211744966422</c:v>
                </c:pt>
                <c:pt idx="369">
                  <c:v>17.472888255033538</c:v>
                </c:pt>
                <c:pt idx="370">
                  <c:v>17.535740939597297</c:v>
                </c:pt>
                <c:pt idx="371">
                  <c:v>17.582840939597297</c:v>
                </c:pt>
                <c:pt idx="372">
                  <c:v>17.637896308724812</c:v>
                </c:pt>
                <c:pt idx="373">
                  <c:v>17.680886912751657</c:v>
                </c:pt>
                <c:pt idx="374">
                  <c:v>17.735520805369109</c:v>
                </c:pt>
                <c:pt idx="375">
                  <c:v>17.77635134228186</c:v>
                </c:pt>
                <c:pt idx="376">
                  <c:v>17.815601342281859</c:v>
                </c:pt>
                <c:pt idx="377">
                  <c:v>17.873501677852328</c:v>
                </c:pt>
                <c:pt idx="378">
                  <c:v>17.910644295301992</c:v>
                </c:pt>
                <c:pt idx="379">
                  <c:v>17.962643959731523</c:v>
                </c:pt>
                <c:pt idx="380">
                  <c:v>18.011640604026827</c:v>
                </c:pt>
                <c:pt idx="381">
                  <c:v>18.072069798657697</c:v>
                </c:pt>
                <c:pt idx="382">
                  <c:v>18.121487919463068</c:v>
                </c:pt>
                <c:pt idx="383">
                  <c:v>18.164847315436223</c:v>
                </c:pt>
                <c:pt idx="384">
                  <c:v>18.212842953020115</c:v>
                </c:pt>
                <c:pt idx="385">
                  <c:v>18.25931073825501</c:v>
                </c:pt>
                <c:pt idx="386">
                  <c:v>18.313470469798638</c:v>
                </c:pt>
                <c:pt idx="387">
                  <c:v>18.366629194630853</c:v>
                </c:pt>
                <c:pt idx="388">
                  <c:v>18.405931879194611</c:v>
                </c:pt>
                <c:pt idx="389">
                  <c:v>18.456825167785215</c:v>
                </c:pt>
                <c:pt idx="390">
                  <c:v>18.502924161073803</c:v>
                </c:pt>
                <c:pt idx="391">
                  <c:v>18.555872147650984</c:v>
                </c:pt>
                <c:pt idx="392">
                  <c:v>18.597651006711388</c:v>
                </c:pt>
                <c:pt idx="393">
                  <c:v>18.648807718120786</c:v>
                </c:pt>
                <c:pt idx="394">
                  <c:v>18.692588590604007</c:v>
                </c:pt>
                <c:pt idx="395">
                  <c:v>18.737370469798638</c:v>
                </c:pt>
                <c:pt idx="396">
                  <c:v>18.794902013422799</c:v>
                </c:pt>
                <c:pt idx="397">
                  <c:v>18.835679865771791</c:v>
                </c:pt>
                <c:pt idx="398">
                  <c:v>18.903168791946285</c:v>
                </c:pt>
                <c:pt idx="399">
                  <c:v>18.955379194630851</c:v>
                </c:pt>
                <c:pt idx="400">
                  <c:v>19.011751677852327</c:v>
                </c:pt>
                <c:pt idx="401">
                  <c:v>19.050158724832194</c:v>
                </c:pt>
                <c:pt idx="402">
                  <c:v>19.091832214765081</c:v>
                </c:pt>
                <c:pt idx="403">
                  <c:v>19.12876409395971</c:v>
                </c:pt>
                <c:pt idx="404">
                  <c:v>19.171702013422799</c:v>
                </c:pt>
                <c:pt idx="405">
                  <c:v>19.219539597315414</c:v>
                </c:pt>
                <c:pt idx="406">
                  <c:v>19.272645637583871</c:v>
                </c:pt>
                <c:pt idx="407">
                  <c:v>19.329070805369106</c:v>
                </c:pt>
                <c:pt idx="408">
                  <c:v>19.38649697986575</c:v>
                </c:pt>
                <c:pt idx="409">
                  <c:v>19.444871476510045</c:v>
                </c:pt>
                <c:pt idx="410">
                  <c:v>19.49571208053689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8 ml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Plan1!$C$2:$C$412</c:f>
              <c:numCache>
                <c:formatCode>0.000</c:formatCode>
                <c:ptCount val="411"/>
                <c:pt idx="0">
                  <c:v>0</c:v>
                </c:pt>
                <c:pt idx="1">
                  <c:v>5.3948993288590541E-2</c:v>
                </c:pt>
                <c:pt idx="2">
                  <c:v>0.11242885906040255</c:v>
                </c:pt>
                <c:pt idx="3">
                  <c:v>0.16716812080536894</c:v>
                </c:pt>
                <c:pt idx="4">
                  <c:v>0.20762986577181183</c:v>
                </c:pt>
                <c:pt idx="5">
                  <c:v>0.25536208053691251</c:v>
                </c:pt>
                <c:pt idx="6">
                  <c:v>0.30172449664429496</c:v>
                </c:pt>
                <c:pt idx="7">
                  <c:v>0.34882449664429493</c:v>
                </c:pt>
                <c:pt idx="8">
                  <c:v>0.39502885906040225</c:v>
                </c:pt>
                <c:pt idx="9">
                  <c:v>0.43686040268456328</c:v>
                </c:pt>
                <c:pt idx="10">
                  <c:v>0.49117818791946255</c:v>
                </c:pt>
                <c:pt idx="11">
                  <c:v>0.53596006711409339</c:v>
                </c:pt>
                <c:pt idx="12">
                  <c:v>0.57958288590603957</c:v>
                </c:pt>
                <c:pt idx="13">
                  <c:v>0.62573456375838854</c:v>
                </c:pt>
                <c:pt idx="14">
                  <c:v>0.67567953020134153</c:v>
                </c:pt>
                <c:pt idx="15">
                  <c:v>0.7278372483221468</c:v>
                </c:pt>
                <c:pt idx="16">
                  <c:v>0.77830906040268366</c:v>
                </c:pt>
                <c:pt idx="17">
                  <c:v>0.82003523489932795</c:v>
                </c:pt>
                <c:pt idx="18">
                  <c:v>0.87050704697986481</c:v>
                </c:pt>
                <c:pt idx="19">
                  <c:v>0.9098097315436231</c:v>
                </c:pt>
                <c:pt idx="20">
                  <c:v>0.95343255033556951</c:v>
                </c:pt>
                <c:pt idx="21">
                  <c:v>0.99895201342281759</c:v>
                </c:pt>
                <c:pt idx="22">
                  <c:v>1.0568523489932873</c:v>
                </c:pt>
                <c:pt idx="23">
                  <c:v>1.1041104026845625</c:v>
                </c:pt>
                <c:pt idx="24">
                  <c:v>1.1507889261744952</c:v>
                </c:pt>
                <c:pt idx="25">
                  <c:v>1.1958869127516767</c:v>
                </c:pt>
                <c:pt idx="26">
                  <c:v>1.2385087248322133</c:v>
                </c:pt>
                <c:pt idx="27">
                  <c:v>1.2777587248322133</c:v>
                </c:pt>
                <c:pt idx="28">
                  <c:v>1.3125305369127502</c:v>
                </c:pt>
                <c:pt idx="29">
                  <c:v>1.3629496644295287</c:v>
                </c:pt>
                <c:pt idx="30">
                  <c:v>1.4187426174496627</c:v>
                </c:pt>
                <c:pt idx="31">
                  <c:v>1.4675812080536896</c:v>
                </c:pt>
                <c:pt idx="32">
                  <c:v>1.5139436241610722</c:v>
                </c:pt>
                <c:pt idx="33">
                  <c:v>1.5589362416107364</c:v>
                </c:pt>
                <c:pt idx="34">
                  <c:v>1.6049298657718103</c:v>
                </c:pt>
                <c:pt idx="35">
                  <c:v>1.6439164429530182</c:v>
                </c:pt>
                <c:pt idx="36">
                  <c:v>1.6868543624161054</c:v>
                </c:pt>
                <c:pt idx="37">
                  <c:v>1.7301610738255015</c:v>
                </c:pt>
                <c:pt idx="38">
                  <c:v>1.7666187919463066</c:v>
                </c:pt>
                <c:pt idx="39">
                  <c:v>1.810505033557045</c:v>
                </c:pt>
                <c:pt idx="40">
                  <c:v>1.8706181208053669</c:v>
                </c:pt>
                <c:pt idx="41">
                  <c:v>1.920826510067112</c:v>
                </c:pt>
                <c:pt idx="42">
                  <c:v>1.9648708053691253</c:v>
                </c:pt>
                <c:pt idx="43">
                  <c:v>2.0064916107382529</c:v>
                </c:pt>
                <c:pt idx="44">
                  <c:v>2.0492187919463065</c:v>
                </c:pt>
                <c:pt idx="45">
                  <c:v>2.098057382550333</c:v>
                </c:pt>
                <c:pt idx="46">
                  <c:v>2.1375708053691249</c:v>
                </c:pt>
                <c:pt idx="47">
                  <c:v>2.1874630872483198</c:v>
                </c:pt>
                <c:pt idx="48">
                  <c:v>2.2262389261744939</c:v>
                </c:pt>
                <c:pt idx="49">
                  <c:v>2.282400671140937</c:v>
                </c:pt>
                <c:pt idx="50">
                  <c:v>2.3307651006711385</c:v>
                </c:pt>
                <c:pt idx="51">
                  <c:v>2.3702785234899304</c:v>
                </c:pt>
                <c:pt idx="52">
                  <c:v>2.4180107382550307</c:v>
                </c:pt>
                <c:pt idx="53">
                  <c:v>2.4661644295301985</c:v>
                </c:pt>
                <c:pt idx="54">
                  <c:v>2.5196392617449637</c:v>
                </c:pt>
                <c:pt idx="55">
                  <c:v>2.5723238255033531</c:v>
                </c:pt>
                <c:pt idx="56">
                  <c:v>2.6088342281879164</c:v>
                </c:pt>
                <c:pt idx="57">
                  <c:v>2.6528258389261716</c:v>
                </c:pt>
                <c:pt idx="58">
                  <c:v>2.691759731543621</c:v>
                </c:pt>
                <c:pt idx="59">
                  <c:v>2.7411251677852322</c:v>
                </c:pt>
                <c:pt idx="60">
                  <c:v>2.7935989932885872</c:v>
                </c:pt>
                <c:pt idx="61">
                  <c:v>2.8450718120805338</c:v>
                </c:pt>
                <c:pt idx="62">
                  <c:v>2.8939104026845608</c:v>
                </c:pt>
                <c:pt idx="63">
                  <c:v>2.9410630872483186</c:v>
                </c:pt>
                <c:pt idx="64">
                  <c:v>2.9850546979865737</c:v>
                </c:pt>
                <c:pt idx="65">
                  <c:v>3.0307322147650972</c:v>
                </c:pt>
                <c:pt idx="66">
                  <c:v>3.0646610738255</c:v>
                </c:pt>
                <c:pt idx="67">
                  <c:v>3.1057023489932849</c:v>
                </c:pt>
                <c:pt idx="68">
                  <c:v>3.1550151006711373</c:v>
                </c:pt>
                <c:pt idx="69">
                  <c:v>3.2085953020134195</c:v>
                </c:pt>
                <c:pt idx="70">
                  <c:v>3.2600154362416069</c:v>
                </c:pt>
                <c:pt idx="71">
                  <c:v>3.3177577181208013</c:v>
                </c:pt>
                <c:pt idx="72">
                  <c:v>3.3657533557046939</c:v>
                </c:pt>
                <c:pt idx="73">
                  <c:v>3.4120104026845604</c:v>
                </c:pt>
                <c:pt idx="74">
                  <c:v>3.4504701342281838</c:v>
                </c:pt>
                <c:pt idx="75">
                  <c:v>3.4878234899328819</c:v>
                </c:pt>
                <c:pt idx="76">
                  <c:v>3.5289701342281843</c:v>
                </c:pt>
                <c:pt idx="77">
                  <c:v>3.5680093959731507</c:v>
                </c:pt>
                <c:pt idx="78">
                  <c:v>3.6045724832214727</c:v>
                </c:pt>
                <c:pt idx="79">
                  <c:v>3.6668456375838883</c:v>
                </c:pt>
                <c:pt idx="80">
                  <c:v>3.7241137583892576</c:v>
                </c:pt>
                <c:pt idx="81">
                  <c:v>3.7722147651006668</c:v>
                </c:pt>
                <c:pt idx="82">
                  <c:v>3.8263218120805322</c:v>
                </c:pt>
                <c:pt idx="83">
                  <c:v>3.8658879194630829</c:v>
                </c:pt>
                <c:pt idx="84">
                  <c:v>3.9119342281879148</c:v>
                </c:pt>
                <c:pt idx="85">
                  <c:v>3.9479704697986535</c:v>
                </c:pt>
                <c:pt idx="86">
                  <c:v>3.9984949664429483</c:v>
                </c:pt>
                <c:pt idx="87">
                  <c:v>4.0414328859060351</c:v>
                </c:pt>
                <c:pt idx="88">
                  <c:v>4.0933798657718077</c:v>
                </c:pt>
                <c:pt idx="89">
                  <c:v>4.1504372483221426</c:v>
                </c:pt>
                <c:pt idx="90">
                  <c:v>4.1963781879194579</c:v>
                </c:pt>
                <c:pt idx="91">
                  <c:v>4.2380516778523436</c:v>
                </c:pt>
                <c:pt idx="92">
                  <c:v>4.2785134228187864</c:v>
                </c:pt>
                <c:pt idx="93">
                  <c:v>4.3234006711409343</c:v>
                </c:pt>
                <c:pt idx="94">
                  <c:v>4.3740305369127466</c:v>
                </c:pt>
                <c:pt idx="95">
                  <c:v>4.4178114093959682</c:v>
                </c:pt>
                <c:pt idx="96">
                  <c:v>4.4622771812080479</c:v>
                </c:pt>
                <c:pt idx="97">
                  <c:v>4.499156375838921</c:v>
                </c:pt>
                <c:pt idx="98">
                  <c:v>4.5477842281879139</c:v>
                </c:pt>
                <c:pt idx="99">
                  <c:v>4.5936724832214706</c:v>
                </c:pt>
                <c:pt idx="100">
                  <c:v>4.6418788590603972</c:v>
                </c:pt>
                <c:pt idx="101">
                  <c:v>4.690295973154357</c:v>
                </c:pt>
                <c:pt idx="102">
                  <c:v>4.7348144295301955</c:v>
                </c:pt>
                <c:pt idx="103">
                  <c:v>4.7749073825503308</c:v>
                </c:pt>
                <c:pt idx="104">
                  <c:v>4.830963758389256</c:v>
                </c:pt>
                <c:pt idx="105">
                  <c:v>4.8620476510067059</c:v>
                </c:pt>
                <c:pt idx="106">
                  <c:v>4.9083573825503306</c:v>
                </c:pt>
                <c:pt idx="107">
                  <c:v>4.9520855704697935</c:v>
                </c:pt>
                <c:pt idx="108">
                  <c:v>5.0075624161073771</c:v>
                </c:pt>
                <c:pt idx="109">
                  <c:v>5.0521335570469743</c:v>
                </c:pt>
                <c:pt idx="110">
                  <c:v>5.1028687919463032</c:v>
                </c:pt>
                <c:pt idx="111">
                  <c:v>5.1539728187919405</c:v>
                </c:pt>
                <c:pt idx="112">
                  <c:v>5.2041285234899268</c:v>
                </c:pt>
                <c:pt idx="113">
                  <c:v>5.2494899328858997</c:v>
                </c:pt>
                <c:pt idx="114">
                  <c:v>5.2921644295301959</c:v>
                </c:pt>
                <c:pt idx="115">
                  <c:v>5.3247234899328797</c:v>
                </c:pt>
                <c:pt idx="116">
                  <c:v>5.3703483221476445</c:v>
                </c:pt>
                <c:pt idx="117">
                  <c:v>5.4113369127516719</c:v>
                </c:pt>
                <c:pt idx="118">
                  <c:v>5.4574359060402626</c:v>
                </c:pt>
                <c:pt idx="119">
                  <c:v>5.5186553691275106</c:v>
                </c:pt>
                <c:pt idx="120">
                  <c:v>5.5739741610738198</c:v>
                </c:pt>
                <c:pt idx="121">
                  <c:v>5.6289768456375775</c:v>
                </c:pt>
                <c:pt idx="122">
                  <c:v>5.6660667785234837</c:v>
                </c:pt>
                <c:pt idx="123">
                  <c:v>5.7127453020134169</c:v>
                </c:pt>
                <c:pt idx="124">
                  <c:v>5.7466214765100601</c:v>
                </c:pt>
                <c:pt idx="125">
                  <c:v>5.7859768456375766</c:v>
                </c:pt>
                <c:pt idx="126">
                  <c:v>5.8268600671140875</c:v>
                </c:pt>
                <c:pt idx="127">
                  <c:v>5.8707463087248257</c:v>
                </c:pt>
                <c:pt idx="128">
                  <c:v>5.9239050335570402</c:v>
                </c:pt>
                <c:pt idx="129">
                  <c:v>5.9737446308724769</c:v>
                </c:pt>
                <c:pt idx="130">
                  <c:v>6.0251647651006639</c:v>
                </c:pt>
                <c:pt idx="131">
                  <c:v>6.0702100671140871</c:v>
                </c:pt>
                <c:pt idx="132">
                  <c:v>6.1182057046979796</c:v>
                </c:pt>
                <c:pt idx="133">
                  <c:v>6.1668335570469734</c:v>
                </c:pt>
                <c:pt idx="134">
                  <c:v>6.2090865771812007</c:v>
                </c:pt>
                <c:pt idx="135">
                  <c:v>6.2545006711409323</c:v>
                </c:pt>
                <c:pt idx="136">
                  <c:v>6.2841620805369054</c:v>
                </c:pt>
                <c:pt idx="137">
                  <c:v>6.3285224832214695</c:v>
                </c:pt>
                <c:pt idx="138">
                  <c:v>6.3792050335570396</c:v>
                </c:pt>
                <c:pt idx="139">
                  <c:v>6.4393708053691201</c:v>
                </c:pt>
                <c:pt idx="140">
                  <c:v>6.4900533557046902</c:v>
                </c:pt>
                <c:pt idx="141">
                  <c:v>6.5391026845637503</c:v>
                </c:pt>
                <c:pt idx="142">
                  <c:v>6.5825674496644222</c:v>
                </c:pt>
                <c:pt idx="143">
                  <c:v>6.6336187919463017</c:v>
                </c:pt>
                <c:pt idx="144">
                  <c:v>6.66180503355704</c:v>
                </c:pt>
                <c:pt idx="145">
                  <c:v>6.6985788590603947</c:v>
                </c:pt>
                <c:pt idx="146">
                  <c:v>6.7346677852348913</c:v>
                </c:pt>
                <c:pt idx="147">
                  <c:v>6.7864040268456307</c:v>
                </c:pt>
                <c:pt idx="148">
                  <c:v>6.8423550335570393</c:v>
                </c:pt>
                <c:pt idx="149">
                  <c:v>6.9065248322147577</c:v>
                </c:pt>
                <c:pt idx="150">
                  <c:v>6.9548892617449578</c:v>
                </c:pt>
                <c:pt idx="151">
                  <c:v>7.0064147651006632</c:v>
                </c:pt>
                <c:pt idx="152">
                  <c:v>7.0530932885905955</c:v>
                </c:pt>
                <c:pt idx="153">
                  <c:v>7.0998244966442874</c:v>
                </c:pt>
                <c:pt idx="154">
                  <c:v>7.1295385906040183</c:v>
                </c:pt>
                <c:pt idx="155">
                  <c:v>7.1707379194630789</c:v>
                </c:pt>
                <c:pt idx="156">
                  <c:v>7.2079332214765017</c:v>
                </c:pt>
                <c:pt idx="157">
                  <c:v>7.2619348993288506</c:v>
                </c:pt>
                <c:pt idx="158">
                  <c:v>7.3154097315436166</c:v>
                </c:pt>
                <c:pt idx="159">
                  <c:v>7.3732046979865684</c:v>
                </c:pt>
                <c:pt idx="160">
                  <c:v>7.4272063758389173</c:v>
                </c:pt>
                <c:pt idx="161">
                  <c:v>7.4783104026845546</c:v>
                </c:pt>
                <c:pt idx="162">
                  <c:v>7.5236718120805293</c:v>
                </c:pt>
                <c:pt idx="163">
                  <c:v>7.5746177852348904</c:v>
                </c:pt>
                <c:pt idx="164">
                  <c:v>7.6028040268456287</c:v>
                </c:pt>
                <c:pt idx="165">
                  <c:v>7.6446882550335493</c:v>
                </c:pt>
                <c:pt idx="166">
                  <c:v>7.6854134228187831</c:v>
                </c:pt>
                <c:pt idx="167">
                  <c:v>7.7304060402684467</c:v>
                </c:pt>
                <c:pt idx="168">
                  <c:v>7.7836701342281795</c:v>
                </c:pt>
                <c:pt idx="169">
                  <c:v>7.8499999999999908</c:v>
                </c:pt>
                <c:pt idx="170">
                  <c:v>7.8990493288590518</c:v>
                </c:pt>
                <c:pt idx="171">
                  <c:v>7.9509436241610647</c:v>
                </c:pt>
                <c:pt idx="172">
                  <c:v>7.9996241610738164</c:v>
                </c:pt>
                <c:pt idx="173">
                  <c:v>8.0408761744966348</c:v>
                </c:pt>
                <c:pt idx="174">
                  <c:v>8.0698526845637488</c:v>
                </c:pt>
                <c:pt idx="175">
                  <c:v>8.1143184563758304</c:v>
                </c:pt>
                <c:pt idx="176">
                  <c:v>8.1564134228187832</c:v>
                </c:pt>
                <c:pt idx="177">
                  <c:v>8.2100463087248237</c:v>
                </c:pt>
                <c:pt idx="178">
                  <c:v>8.2627308724832123</c:v>
                </c:pt>
                <c:pt idx="179">
                  <c:v>8.3224751677852247</c:v>
                </c:pt>
                <c:pt idx="180">
                  <c:v>8.3709976510067019</c:v>
                </c:pt>
                <c:pt idx="181">
                  <c:v>8.4222070469798549</c:v>
                </c:pt>
                <c:pt idx="182">
                  <c:v>8.4661459731543527</c:v>
                </c:pt>
                <c:pt idx="183">
                  <c:v>8.5145630872483125</c:v>
                </c:pt>
                <c:pt idx="184">
                  <c:v>8.5414848993288501</c:v>
                </c:pt>
                <c:pt idx="185">
                  <c:v>8.5963822147650912</c:v>
                </c:pt>
                <c:pt idx="186">
                  <c:v>8.6308379194630778</c:v>
                </c:pt>
                <c:pt idx="187">
                  <c:v>8.6832590604026745</c:v>
                </c:pt>
                <c:pt idx="188">
                  <c:v>8.7364177852348881</c:v>
                </c:pt>
                <c:pt idx="189">
                  <c:v>8.7944761744966335</c:v>
                </c:pt>
                <c:pt idx="190">
                  <c:v>8.8409966442952914</c:v>
                </c:pt>
                <c:pt idx="191">
                  <c:v>8.895946644295293</c:v>
                </c:pt>
                <c:pt idx="192">
                  <c:v>8.9436261744966341</c:v>
                </c:pt>
                <c:pt idx="193">
                  <c:v>8.9904627516778426</c:v>
                </c:pt>
                <c:pt idx="194">
                  <c:v>9.0207036912751573</c:v>
                </c:pt>
                <c:pt idx="195">
                  <c:v>9.0649060402684469</c:v>
                </c:pt>
                <c:pt idx="196">
                  <c:v>9.1080546979865673</c:v>
                </c:pt>
                <c:pt idx="197">
                  <c:v>9.1559976510067003</c:v>
                </c:pt>
                <c:pt idx="198">
                  <c:v>9.2113691275167682</c:v>
                </c:pt>
                <c:pt idx="199">
                  <c:v>9.2647385906040167</c:v>
                </c:pt>
                <c:pt idx="200">
                  <c:v>9.3205315436241509</c:v>
                </c:pt>
                <c:pt idx="201">
                  <c:v>9.3629426174496544</c:v>
                </c:pt>
                <c:pt idx="202">
                  <c:v>9.4143100671140836</c:v>
                </c:pt>
                <c:pt idx="203">
                  <c:v>9.4483969798657608</c:v>
                </c:pt>
                <c:pt idx="204">
                  <c:v>9.4866459731543511</c:v>
                </c:pt>
                <c:pt idx="205">
                  <c:v>9.5300053691275064</c:v>
                </c:pt>
                <c:pt idx="206">
                  <c:v>9.5673587248322036</c:v>
                </c:pt>
                <c:pt idx="207">
                  <c:v>9.6228882550335459</c:v>
                </c:pt>
                <c:pt idx="208">
                  <c:v>9.6800510067113983</c:v>
                </c:pt>
                <c:pt idx="209">
                  <c:v>9.7393211409395857</c:v>
                </c:pt>
                <c:pt idx="210">
                  <c:v>9.7812580536912641</c:v>
                </c:pt>
                <c:pt idx="211">
                  <c:v>9.8328362416107264</c:v>
                </c:pt>
                <c:pt idx="212">
                  <c:v>9.8751946308724712</c:v>
                </c:pt>
                <c:pt idx="213">
                  <c:v>9.9105459731543508</c:v>
                </c:pt>
                <c:pt idx="214">
                  <c:v>9.9531677852348874</c:v>
                </c:pt>
                <c:pt idx="215">
                  <c:v>9.999319463087236</c:v>
                </c:pt>
                <c:pt idx="216">
                  <c:v>10.039254362416097</c:v>
                </c:pt>
                <c:pt idx="217">
                  <c:v>10.08424697986576</c:v>
                </c:pt>
                <c:pt idx="218">
                  <c:v>10.148364093959721</c:v>
                </c:pt>
                <c:pt idx="219">
                  <c:v>10.207581543624149</c:v>
                </c:pt>
                <c:pt idx="220">
                  <c:v>10.256472818791934</c:v>
                </c:pt>
                <c:pt idx="221">
                  <c:v>10.297566778523478</c:v>
                </c:pt>
                <c:pt idx="222">
                  <c:v>10.335025503355693</c:v>
                </c:pt>
                <c:pt idx="223">
                  <c:v>10.371746644295291</c:v>
                </c:pt>
                <c:pt idx="224">
                  <c:v>10.418372483221464</c:v>
                </c:pt>
                <c:pt idx="225">
                  <c:v>10.461415771812069</c:v>
                </c:pt>
                <c:pt idx="226">
                  <c:v>10.501456040268444</c:v>
                </c:pt>
                <c:pt idx="227">
                  <c:v>10.550821476510055</c:v>
                </c:pt>
                <c:pt idx="228">
                  <c:v>10.606403691275155</c:v>
                </c:pt>
                <c:pt idx="229">
                  <c:v>10.659404362416094</c:v>
                </c:pt>
                <c:pt idx="230">
                  <c:v>10.711351342281867</c:v>
                </c:pt>
                <c:pt idx="231">
                  <c:v>10.753077516778513</c:v>
                </c:pt>
                <c:pt idx="232">
                  <c:v>10.802864429530189</c:v>
                </c:pt>
                <c:pt idx="233">
                  <c:v>10.842325167785223</c:v>
                </c:pt>
                <c:pt idx="234">
                  <c:v>10.888792953020122</c:v>
                </c:pt>
                <c:pt idx="235">
                  <c:v>10.931098657718108</c:v>
                </c:pt>
                <c:pt idx="236">
                  <c:v>10.966660738255023</c:v>
                </c:pt>
                <c:pt idx="237">
                  <c:v>11.022401006711398</c:v>
                </c:pt>
                <c:pt idx="238">
                  <c:v>11.066392617449653</c:v>
                </c:pt>
                <c:pt idx="239">
                  <c:v>11.131036577181195</c:v>
                </c:pt>
                <c:pt idx="240">
                  <c:v>11.177082885906028</c:v>
                </c:pt>
                <c:pt idx="241">
                  <c:v>11.223708724832202</c:v>
                </c:pt>
                <c:pt idx="242">
                  <c:v>11.272283892617438</c:v>
                </c:pt>
                <c:pt idx="243">
                  <c:v>11.306581543624148</c:v>
                </c:pt>
                <c:pt idx="244">
                  <c:v>11.359634899328848</c:v>
                </c:pt>
                <c:pt idx="245">
                  <c:v>11.396619463087236</c:v>
                </c:pt>
                <c:pt idx="246">
                  <c:v>11.440347651006698</c:v>
                </c:pt>
                <c:pt idx="247">
                  <c:v>11.491662416107371</c:v>
                </c:pt>
                <c:pt idx="248">
                  <c:v>11.539289261744955</c:v>
                </c:pt>
                <c:pt idx="249">
                  <c:v>11.5998765100671</c:v>
                </c:pt>
                <c:pt idx="250">
                  <c:v>11.643077852348981</c:v>
                </c:pt>
                <c:pt idx="251">
                  <c:v>11.698554697986564</c:v>
                </c:pt>
                <c:pt idx="252">
                  <c:v>11.739121812080523</c:v>
                </c:pt>
                <c:pt idx="253">
                  <c:v>11.788856040268444</c:v>
                </c:pt>
                <c:pt idx="254">
                  <c:v>11.831741275167772</c:v>
                </c:pt>
                <c:pt idx="255">
                  <c:v>11.865301342281866</c:v>
                </c:pt>
                <c:pt idx="256">
                  <c:v>11.912348657718107</c:v>
                </c:pt>
                <c:pt idx="257">
                  <c:v>11.960502348993275</c:v>
                </c:pt>
                <c:pt idx="258">
                  <c:v>12.016347986577166</c:v>
                </c:pt>
                <c:pt idx="259">
                  <c:v>12.074722483221462</c:v>
                </c:pt>
                <c:pt idx="260">
                  <c:v>12.11834530201341</c:v>
                </c:pt>
                <c:pt idx="261">
                  <c:v>12.165866778523476</c:v>
                </c:pt>
                <c:pt idx="262">
                  <c:v>12.212492617449652</c:v>
                </c:pt>
                <c:pt idx="263">
                  <c:v>12.256273489932871</c:v>
                </c:pt>
                <c:pt idx="264">
                  <c:v>12.304269127516765</c:v>
                </c:pt>
                <c:pt idx="265">
                  <c:v>12.33809261744965</c:v>
                </c:pt>
                <c:pt idx="266">
                  <c:v>12.386773154362402</c:v>
                </c:pt>
                <c:pt idx="267">
                  <c:v>12.43129161073824</c:v>
                </c:pt>
                <c:pt idx="268">
                  <c:v>12.485714765100658</c:v>
                </c:pt>
                <c:pt idx="269">
                  <c:v>12.535132885906027</c:v>
                </c:pt>
                <c:pt idx="270">
                  <c:v>12.585130536912738</c:v>
                </c:pt>
                <c:pt idx="271">
                  <c:v>12.63971174496643</c:v>
                </c:pt>
                <c:pt idx="272">
                  <c:v>12.686917114093946</c:v>
                </c:pt>
                <c:pt idx="273">
                  <c:v>12.73480738255032</c:v>
                </c:pt>
                <c:pt idx="274">
                  <c:v>12.777165771812065</c:v>
                </c:pt>
                <c:pt idx="275">
                  <c:v>12.817047986577167</c:v>
                </c:pt>
                <c:pt idx="276">
                  <c:v>12.868046644295289</c:v>
                </c:pt>
                <c:pt idx="277">
                  <c:v>12.9108265100671</c:v>
                </c:pt>
                <c:pt idx="278">
                  <c:v>12.966039932885892</c:v>
                </c:pt>
                <c:pt idx="279">
                  <c:v>13.006185570469784</c:v>
                </c:pt>
                <c:pt idx="280">
                  <c:v>13.062979530201329</c:v>
                </c:pt>
                <c:pt idx="281">
                  <c:v>13.113398657718106</c:v>
                </c:pt>
                <c:pt idx="282">
                  <c:v>13.161815771812066</c:v>
                </c:pt>
                <c:pt idx="283">
                  <c:v>13.217872147650992</c:v>
                </c:pt>
                <c:pt idx="284">
                  <c:v>13.257332885906026</c:v>
                </c:pt>
                <c:pt idx="285">
                  <c:v>13.291999328859045</c:v>
                </c:pt>
                <c:pt idx="286">
                  <c:v>13.345421476510051</c:v>
                </c:pt>
                <c:pt idx="287">
                  <c:v>13.392837583892602</c:v>
                </c:pt>
                <c:pt idx="288">
                  <c:v>13.444415771812066</c:v>
                </c:pt>
                <c:pt idx="289">
                  <c:v>13.489144966442938</c:v>
                </c:pt>
                <c:pt idx="290">
                  <c:v>13.546939932885889</c:v>
                </c:pt>
                <c:pt idx="291">
                  <c:v>13.588297315436227</c:v>
                </c:pt>
                <c:pt idx="292">
                  <c:v>13.641930201342266</c:v>
                </c:pt>
                <c:pt idx="293">
                  <c:v>13.688661409395957</c:v>
                </c:pt>
                <c:pt idx="294">
                  <c:v>13.734075503355688</c:v>
                </c:pt>
                <c:pt idx="295">
                  <c:v>13.79650671140938</c:v>
                </c:pt>
                <c:pt idx="296">
                  <c:v>13.851825503355689</c:v>
                </c:pt>
                <c:pt idx="297">
                  <c:v>13.908039932885892</c:v>
                </c:pt>
                <c:pt idx="298">
                  <c:v>13.943233221476493</c:v>
                </c:pt>
                <c:pt idx="299">
                  <c:v>13.995865100671125</c:v>
                </c:pt>
                <c:pt idx="300">
                  <c:v>14.028002684563743</c:v>
                </c:pt>
                <c:pt idx="301">
                  <c:v>14.073047986577167</c:v>
                </c:pt>
                <c:pt idx="302">
                  <c:v>14.121307046979851</c:v>
                </c:pt>
                <c:pt idx="303">
                  <c:v>14.172094966442938</c:v>
                </c:pt>
                <c:pt idx="304">
                  <c:v>14.224674161073811</c:v>
                </c:pt>
                <c:pt idx="305">
                  <c:v>14.28220570469797</c:v>
                </c:pt>
                <c:pt idx="306">
                  <c:v>14.341897315436224</c:v>
                </c:pt>
                <c:pt idx="307">
                  <c:v>14.376879865771798</c:v>
                </c:pt>
                <c:pt idx="308">
                  <c:v>14.421345637583878</c:v>
                </c:pt>
                <c:pt idx="309">
                  <c:v>14.472080872483204</c:v>
                </c:pt>
                <c:pt idx="310">
                  <c:v>14.517653020134212</c:v>
                </c:pt>
                <c:pt idx="311">
                  <c:v>14.575658724832198</c:v>
                </c:pt>
                <c:pt idx="312">
                  <c:v>14.626393959731528</c:v>
                </c:pt>
                <c:pt idx="313">
                  <c:v>14.686823154362401</c:v>
                </c:pt>
                <c:pt idx="314">
                  <c:v>14.749728523489917</c:v>
                </c:pt>
                <c:pt idx="315">
                  <c:v>14.804889261744949</c:v>
                </c:pt>
                <c:pt idx="316">
                  <c:v>14.852147315436223</c:v>
                </c:pt>
                <c:pt idx="317">
                  <c:v>14.885918120805352</c:v>
                </c:pt>
                <c:pt idx="318">
                  <c:v>14.925958389261728</c:v>
                </c:pt>
                <c:pt idx="319">
                  <c:v>14.961994630872468</c:v>
                </c:pt>
                <c:pt idx="320">
                  <c:v>15.018999328859044</c:v>
                </c:pt>
                <c:pt idx="321">
                  <c:v>15.0727375838926</c:v>
                </c:pt>
                <c:pt idx="322">
                  <c:v>15.144546644295284</c:v>
                </c:pt>
                <c:pt idx="323">
                  <c:v>15.212088255033539</c:v>
                </c:pt>
                <c:pt idx="324">
                  <c:v>15.264087919463069</c:v>
                </c:pt>
                <c:pt idx="325">
                  <c:v>15.308553691275151</c:v>
                </c:pt>
                <c:pt idx="326">
                  <c:v>15.354968791946293</c:v>
                </c:pt>
                <c:pt idx="327">
                  <c:v>15.392796308724813</c:v>
                </c:pt>
                <c:pt idx="328">
                  <c:v>15.433574161073807</c:v>
                </c:pt>
                <c:pt idx="329">
                  <c:v>15.490315436241593</c:v>
                </c:pt>
                <c:pt idx="330">
                  <c:v>15.531409395973137</c:v>
                </c:pt>
                <c:pt idx="331">
                  <c:v>15.597212416107364</c:v>
                </c:pt>
                <c:pt idx="332">
                  <c:v>15.673763087248306</c:v>
                </c:pt>
                <c:pt idx="333">
                  <c:v>15.737985570469782</c:v>
                </c:pt>
                <c:pt idx="334">
                  <c:v>15.781977181208035</c:v>
                </c:pt>
                <c:pt idx="335">
                  <c:v>15.815537248322128</c:v>
                </c:pt>
                <c:pt idx="336">
                  <c:v>15.85483993288589</c:v>
                </c:pt>
                <c:pt idx="337">
                  <c:v>15.890138590604009</c:v>
                </c:pt>
                <c:pt idx="338">
                  <c:v>15.936448322147633</c:v>
                </c:pt>
                <c:pt idx="339">
                  <c:v>15.978227181208036</c:v>
                </c:pt>
                <c:pt idx="340">
                  <c:v>16.026960402684548</c:v>
                </c:pt>
                <c:pt idx="341">
                  <c:v>16.082964093959713</c:v>
                </c:pt>
                <c:pt idx="342">
                  <c:v>16.177164093959714</c:v>
                </c:pt>
                <c:pt idx="343">
                  <c:v>16.22800469798656</c:v>
                </c:pt>
                <c:pt idx="344">
                  <c:v>16.272733892617431</c:v>
                </c:pt>
                <c:pt idx="345">
                  <c:v>16.311140939597298</c:v>
                </c:pt>
                <c:pt idx="346">
                  <c:v>16.354658389261726</c:v>
                </c:pt>
                <c:pt idx="347">
                  <c:v>16.38758624161072</c:v>
                </c:pt>
                <c:pt idx="348">
                  <c:v>16.425571812080516</c:v>
                </c:pt>
                <c:pt idx="349">
                  <c:v>16.482523825503339</c:v>
                </c:pt>
                <c:pt idx="350">
                  <c:v>16.519297651006692</c:v>
                </c:pt>
                <c:pt idx="351">
                  <c:v>16.592055033557028</c:v>
                </c:pt>
                <c:pt idx="352">
                  <c:v>16.673926845637563</c:v>
                </c:pt>
                <c:pt idx="353">
                  <c:v>16.722765436241591</c:v>
                </c:pt>
                <c:pt idx="354">
                  <c:v>16.752005369127499</c:v>
                </c:pt>
                <c:pt idx="355">
                  <c:v>16.793573489932868</c:v>
                </c:pt>
                <c:pt idx="356">
                  <c:v>16.845994630872465</c:v>
                </c:pt>
                <c:pt idx="357">
                  <c:v>16.882768456375818</c:v>
                </c:pt>
                <c:pt idx="358">
                  <c:v>16.930500671140919</c:v>
                </c:pt>
                <c:pt idx="359">
                  <c:v>16.965588590604007</c:v>
                </c:pt>
                <c:pt idx="360">
                  <c:v>17.009211409395956</c:v>
                </c:pt>
                <c:pt idx="361">
                  <c:v>17.08159999999998</c:v>
                </c:pt>
                <c:pt idx="362">
                  <c:v>17.140659395973138</c:v>
                </c:pt>
                <c:pt idx="363">
                  <c:v>17.187917449664411</c:v>
                </c:pt>
                <c:pt idx="364">
                  <c:v>17.23138221476508</c:v>
                </c:pt>
                <c:pt idx="365">
                  <c:v>17.289598657718102</c:v>
                </c:pt>
                <c:pt idx="366">
                  <c:v>17.331377516778502</c:v>
                </c:pt>
                <c:pt idx="367">
                  <c:v>17.380163422818775</c:v>
                </c:pt>
                <c:pt idx="368">
                  <c:v>17.428211744966422</c:v>
                </c:pt>
                <c:pt idx="369">
                  <c:v>17.472888255033538</c:v>
                </c:pt>
                <c:pt idx="370">
                  <c:v>17.535740939597297</c:v>
                </c:pt>
                <c:pt idx="371">
                  <c:v>17.582840939597297</c:v>
                </c:pt>
                <c:pt idx="372">
                  <c:v>17.637896308724812</c:v>
                </c:pt>
                <c:pt idx="373">
                  <c:v>17.680886912751657</c:v>
                </c:pt>
                <c:pt idx="374">
                  <c:v>17.735520805369109</c:v>
                </c:pt>
                <c:pt idx="375">
                  <c:v>17.77635134228186</c:v>
                </c:pt>
                <c:pt idx="376">
                  <c:v>17.815601342281859</c:v>
                </c:pt>
                <c:pt idx="377">
                  <c:v>17.873501677852328</c:v>
                </c:pt>
                <c:pt idx="378">
                  <c:v>17.910644295301992</c:v>
                </c:pt>
                <c:pt idx="379">
                  <c:v>17.962643959731523</c:v>
                </c:pt>
                <c:pt idx="380">
                  <c:v>18.011640604026827</c:v>
                </c:pt>
                <c:pt idx="381">
                  <c:v>18.072069798657697</c:v>
                </c:pt>
                <c:pt idx="382">
                  <c:v>18.121487919463068</c:v>
                </c:pt>
                <c:pt idx="383">
                  <c:v>18.164847315436223</c:v>
                </c:pt>
                <c:pt idx="384">
                  <c:v>18.212842953020115</c:v>
                </c:pt>
                <c:pt idx="385">
                  <c:v>18.25931073825501</c:v>
                </c:pt>
                <c:pt idx="386">
                  <c:v>18.313470469798638</c:v>
                </c:pt>
                <c:pt idx="387">
                  <c:v>18.366629194630853</c:v>
                </c:pt>
                <c:pt idx="388">
                  <c:v>18.405931879194611</c:v>
                </c:pt>
                <c:pt idx="389">
                  <c:v>18.456825167785215</c:v>
                </c:pt>
                <c:pt idx="390">
                  <c:v>18.502924161073803</c:v>
                </c:pt>
                <c:pt idx="391">
                  <c:v>18.555872147650984</c:v>
                </c:pt>
                <c:pt idx="392">
                  <c:v>18.597651006711388</c:v>
                </c:pt>
                <c:pt idx="393">
                  <c:v>18.648807718120786</c:v>
                </c:pt>
                <c:pt idx="394">
                  <c:v>18.692588590604007</c:v>
                </c:pt>
                <c:pt idx="395">
                  <c:v>18.737370469798638</c:v>
                </c:pt>
                <c:pt idx="396">
                  <c:v>18.794902013422799</c:v>
                </c:pt>
                <c:pt idx="397">
                  <c:v>18.835679865771791</c:v>
                </c:pt>
                <c:pt idx="398">
                  <c:v>18.903168791946285</c:v>
                </c:pt>
                <c:pt idx="399">
                  <c:v>18.955379194630851</c:v>
                </c:pt>
                <c:pt idx="400">
                  <c:v>19.011751677852327</c:v>
                </c:pt>
                <c:pt idx="401">
                  <c:v>19.050158724832194</c:v>
                </c:pt>
                <c:pt idx="402">
                  <c:v>19.091832214765081</c:v>
                </c:pt>
                <c:pt idx="403">
                  <c:v>19.12876409395971</c:v>
                </c:pt>
                <c:pt idx="404">
                  <c:v>19.171702013422799</c:v>
                </c:pt>
                <c:pt idx="405">
                  <c:v>19.219539597315414</c:v>
                </c:pt>
                <c:pt idx="406">
                  <c:v>19.272645637583871</c:v>
                </c:pt>
                <c:pt idx="407">
                  <c:v>19.329070805369106</c:v>
                </c:pt>
                <c:pt idx="408">
                  <c:v>19.38649697986575</c:v>
                </c:pt>
                <c:pt idx="409">
                  <c:v>19.444871476510045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7 ml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Plan1!$D$2:$D$412</c:f>
              <c:numCache>
                <c:formatCode>0.000</c:formatCode>
                <c:ptCount val="411"/>
                <c:pt idx="0">
                  <c:v>0</c:v>
                </c:pt>
                <c:pt idx="1">
                  <c:v>4.5677516778523441E-2</c:v>
                </c:pt>
                <c:pt idx="2">
                  <c:v>9.2514093959731439E-2</c:v>
                </c:pt>
                <c:pt idx="3">
                  <c:v>0.12944597315436226</c:v>
                </c:pt>
                <c:pt idx="4">
                  <c:v>0.17918020134228166</c:v>
                </c:pt>
                <c:pt idx="5">
                  <c:v>0.22559530201342257</c:v>
                </c:pt>
                <c:pt idx="6">
                  <c:v>0.2740124161073822</c:v>
                </c:pt>
                <c:pt idx="7">
                  <c:v>0.33328255033557008</c:v>
                </c:pt>
                <c:pt idx="8">
                  <c:v>0.37743221476510025</c:v>
                </c:pt>
                <c:pt idx="9">
                  <c:v>0.42800939597315391</c:v>
                </c:pt>
                <c:pt idx="10">
                  <c:v>0.47063120805369074</c:v>
                </c:pt>
                <c:pt idx="11">
                  <c:v>0.52162986577181147</c:v>
                </c:pt>
                <c:pt idx="12">
                  <c:v>0.56562147651006656</c:v>
                </c:pt>
                <c:pt idx="13">
                  <c:v>0.62431208053691201</c:v>
                </c:pt>
                <c:pt idx="14">
                  <c:v>0.67947281879194554</c:v>
                </c:pt>
                <c:pt idx="15">
                  <c:v>0.73263154362416028</c:v>
                </c:pt>
                <c:pt idx="16">
                  <c:v>0.78763422818791851</c:v>
                </c:pt>
                <c:pt idx="17">
                  <c:v>0.83900167785234814</c:v>
                </c:pt>
                <c:pt idx="18">
                  <c:v>0.88441577181207953</c:v>
                </c:pt>
                <c:pt idx="19">
                  <c:v>0.92334966442952915</c:v>
                </c:pt>
                <c:pt idx="20">
                  <c:v>0.98383154362415992</c:v>
                </c:pt>
                <c:pt idx="21">
                  <c:v>1.0222912751677842</c:v>
                </c:pt>
                <c:pt idx="22">
                  <c:v>1.0834053691275156</c:v>
                </c:pt>
                <c:pt idx="23">
                  <c:v>1.125026174496643</c:v>
                </c:pt>
                <c:pt idx="24">
                  <c:v>1.180924496644294</c:v>
                </c:pt>
                <c:pt idx="25">
                  <c:v>1.2257590604026831</c:v>
                </c:pt>
                <c:pt idx="26">
                  <c:v>1.2719634228187906</c:v>
                </c:pt>
                <c:pt idx="27">
                  <c:v>1.3316023489932871</c:v>
                </c:pt>
                <c:pt idx="28">
                  <c:v>1.3777540268456361</c:v>
                </c:pt>
                <c:pt idx="29">
                  <c:v>1.4301224832214749</c:v>
                </c:pt>
                <c:pt idx="30">
                  <c:v>1.4731130872483205</c:v>
                </c:pt>
                <c:pt idx="31">
                  <c:v>1.5323832214765083</c:v>
                </c:pt>
                <c:pt idx="32">
                  <c:v>1.5860161073825485</c:v>
                </c:pt>
                <c:pt idx="33">
                  <c:v>1.63928020134228</c:v>
                </c:pt>
                <c:pt idx="34">
                  <c:v>1.6983395973154343</c:v>
                </c:pt>
                <c:pt idx="35">
                  <c:v>1.7401711409395955</c:v>
                </c:pt>
                <c:pt idx="36">
                  <c:v>1.7903795302013401</c:v>
                </c:pt>
                <c:pt idx="37">
                  <c:v>1.8361624161073804</c:v>
                </c:pt>
                <c:pt idx="38">
                  <c:v>1.8820506711409375</c:v>
                </c:pt>
                <c:pt idx="39">
                  <c:v>1.9280969798657697</c:v>
                </c:pt>
                <c:pt idx="40">
                  <c:v>1.9875251677852328</c:v>
                </c:pt>
                <c:pt idx="41">
                  <c:v>2.0490080536912729</c:v>
                </c:pt>
                <c:pt idx="42">
                  <c:v>2.1022721476510045</c:v>
                </c:pt>
                <c:pt idx="43">
                  <c:v>2.1482130872483198</c:v>
                </c:pt>
                <c:pt idx="44">
                  <c:v>2.2026362416107359</c:v>
                </c:pt>
                <c:pt idx="45">
                  <c:v>2.2521070469798632</c:v>
                </c:pt>
                <c:pt idx="46">
                  <c:v>2.3005768456375812</c:v>
                </c:pt>
                <c:pt idx="47">
                  <c:v>2.3475187919463059</c:v>
                </c:pt>
                <c:pt idx="48">
                  <c:v>2.4180107382550307</c:v>
                </c:pt>
                <c:pt idx="49">
                  <c:v>2.4635302013422788</c:v>
                </c:pt>
                <c:pt idx="50">
                  <c:v>2.5237486577181181</c:v>
                </c:pt>
                <c:pt idx="51">
                  <c:v>2.576696644295299</c:v>
                </c:pt>
                <c:pt idx="52">
                  <c:v>2.6240073825503325</c:v>
                </c:pt>
                <c:pt idx="53">
                  <c:v>2.6785359060402656</c:v>
                </c:pt>
                <c:pt idx="54">
                  <c:v>2.726004697986574</c:v>
                </c:pt>
                <c:pt idx="55">
                  <c:v>2.7810600671140908</c:v>
                </c:pt>
                <c:pt idx="56">
                  <c:v>2.8326382550335536</c:v>
                </c:pt>
                <c:pt idx="57">
                  <c:v>2.8862184563758357</c:v>
                </c:pt>
                <c:pt idx="58">
                  <c:v>2.9475432885906008</c:v>
                </c:pt>
                <c:pt idx="59">
                  <c:v>3.0004912751677817</c:v>
                </c:pt>
                <c:pt idx="60">
                  <c:v>3.0554939597315403</c:v>
                </c:pt>
                <c:pt idx="61">
                  <c:v>3.1075989932885872</c:v>
                </c:pt>
                <c:pt idx="62">
                  <c:v>3.157649328859057</c:v>
                </c:pt>
                <c:pt idx="63">
                  <c:v>3.2121251677852314</c:v>
                </c:pt>
                <c:pt idx="64">
                  <c:v>3.2516912751677816</c:v>
                </c:pt>
                <c:pt idx="65">
                  <c:v>3.3022157718120768</c:v>
                </c:pt>
                <c:pt idx="66">
                  <c:v>3.3609063758389222</c:v>
                </c:pt>
                <c:pt idx="67">
                  <c:v>3.4287640939597277</c:v>
                </c:pt>
                <c:pt idx="68">
                  <c:v>3.4866117449664391</c:v>
                </c:pt>
                <c:pt idx="69">
                  <c:v>3.5346073825503317</c:v>
                </c:pt>
                <c:pt idx="70">
                  <c:v>3.588398322147647</c:v>
                </c:pt>
                <c:pt idx="71">
                  <c:v>3.6289127516778481</c:v>
                </c:pt>
                <c:pt idx="72">
                  <c:v>3.6803855704697943</c:v>
                </c:pt>
                <c:pt idx="73">
                  <c:v>3.736863422818788</c:v>
                </c:pt>
                <c:pt idx="74">
                  <c:v>3.7851751677852308</c:v>
                </c:pt>
                <c:pt idx="75">
                  <c:v>3.8500825503355665</c:v>
                </c:pt>
                <c:pt idx="76">
                  <c:v>3.9045057046979825</c:v>
                </c:pt>
                <c:pt idx="77">
                  <c:v>3.9530281879194584</c:v>
                </c:pt>
                <c:pt idx="78">
                  <c:v>4.0034999999999954</c:v>
                </c:pt>
                <c:pt idx="79">
                  <c:v>4.0540771812080489</c:v>
                </c:pt>
                <c:pt idx="80">
                  <c:v>4.1137687919463044</c:v>
                </c:pt>
                <c:pt idx="81">
                  <c:v>4.1640298657718073</c:v>
                </c:pt>
                <c:pt idx="82">
                  <c:v>4.2180315436241562</c:v>
                </c:pt>
                <c:pt idx="83">
                  <c:v>4.2734030201342232</c:v>
                </c:pt>
                <c:pt idx="84">
                  <c:v>4.3328838926174447</c:v>
                </c:pt>
                <c:pt idx="85">
                  <c:v>4.3832503355704642</c:v>
                </c:pt>
                <c:pt idx="86">
                  <c:v>4.4271892617449611</c:v>
                </c:pt>
                <c:pt idx="87">
                  <c:v>4.4852476510067065</c:v>
                </c:pt>
                <c:pt idx="88">
                  <c:v>4.5326637583892566</c:v>
                </c:pt>
                <c:pt idx="89">
                  <c:v>4.5871922818791893</c:v>
                </c:pt>
                <c:pt idx="90">
                  <c:v>4.6403510067114047</c:v>
                </c:pt>
                <c:pt idx="91">
                  <c:v>4.6878197986577126</c:v>
                </c:pt>
                <c:pt idx="92">
                  <c:v>4.7497241610738197</c:v>
                </c:pt>
                <c:pt idx="93">
                  <c:v>4.8107328859060345</c:v>
                </c:pt>
                <c:pt idx="94">
                  <c:v>4.8579382550335515</c:v>
                </c:pt>
                <c:pt idx="95">
                  <c:v>4.9185255033556992</c:v>
                </c:pt>
                <c:pt idx="96">
                  <c:v>4.9587238255033501</c:v>
                </c:pt>
                <c:pt idx="97">
                  <c:v>5.0079312080536864</c:v>
                </c:pt>
                <c:pt idx="98">
                  <c:v>5.0615114093959672</c:v>
                </c:pt>
                <c:pt idx="99">
                  <c:v>5.1155657718120748</c:v>
                </c:pt>
                <c:pt idx="100">
                  <c:v>5.1645097315436184</c:v>
                </c:pt>
                <c:pt idx="101">
                  <c:v>5.2253604026845579</c:v>
                </c:pt>
                <c:pt idx="102">
                  <c:v>5.2780976510067061</c:v>
                </c:pt>
                <c:pt idx="103">
                  <c:v>5.3244600671140878</c:v>
                </c:pt>
                <c:pt idx="104">
                  <c:v>5.3768812080536854</c:v>
                </c:pt>
                <c:pt idx="105">
                  <c:v>5.4284593959731486</c:v>
                </c:pt>
                <c:pt idx="106">
                  <c:v>5.4767711409395909</c:v>
                </c:pt>
                <c:pt idx="107">
                  <c:v>5.516231879194625</c:v>
                </c:pt>
                <c:pt idx="108">
                  <c:v>5.5756073825503289</c:v>
                </c:pt>
                <c:pt idx="109">
                  <c:v>5.6211795302013359</c:v>
                </c:pt>
                <c:pt idx="110">
                  <c:v>5.6939369127516715</c:v>
                </c:pt>
                <c:pt idx="111">
                  <c:v>5.7341352348993224</c:v>
                </c:pt>
                <c:pt idx="112">
                  <c:v>5.7896647651006647</c:v>
                </c:pt>
                <c:pt idx="113">
                  <c:v>5.8392936241610673</c:v>
                </c:pt>
                <c:pt idx="114">
                  <c:v>5.8832852348993221</c:v>
                </c:pt>
                <c:pt idx="115">
                  <c:v>5.9310701342281815</c:v>
                </c:pt>
                <c:pt idx="116">
                  <c:v>5.9736392617449603</c:v>
                </c:pt>
                <c:pt idx="117">
                  <c:v>6.0295375838926102</c:v>
                </c:pt>
                <c:pt idx="118">
                  <c:v>6.0660479865771739</c:v>
                </c:pt>
                <c:pt idx="119">
                  <c:v>6.12047114093959</c:v>
                </c:pt>
                <c:pt idx="120">
                  <c:v>6.1716805369127448</c:v>
                </c:pt>
                <c:pt idx="121">
                  <c:v>6.2224157718120736</c:v>
                </c:pt>
                <c:pt idx="122">
                  <c:v>6.2696211409395906</c:v>
                </c:pt>
                <c:pt idx="123">
                  <c:v>6.3137708053691197</c:v>
                </c:pt>
                <c:pt idx="124">
                  <c:v>6.3672456375838848</c:v>
                </c:pt>
                <c:pt idx="125">
                  <c:v>6.4117640939597242</c:v>
                </c:pt>
                <c:pt idx="126">
                  <c:v>6.4504345637583818</c:v>
                </c:pt>
                <c:pt idx="127">
                  <c:v>6.5015912751677778</c:v>
                </c:pt>
                <c:pt idx="128">
                  <c:v>6.5468473154362341</c:v>
                </c:pt>
                <c:pt idx="129">
                  <c:v>6.5973191275167711</c:v>
                </c:pt>
                <c:pt idx="130">
                  <c:v>6.640098993288583</c:v>
                </c:pt>
                <c:pt idx="131">
                  <c:v>6.6912030201342203</c:v>
                </c:pt>
                <c:pt idx="132">
                  <c:v>6.7372493288590531</c:v>
                </c:pt>
                <c:pt idx="133">
                  <c:v>6.7848761744966364</c:v>
                </c:pt>
                <c:pt idx="134">
                  <c:v>6.8340835570469727</c:v>
                </c:pt>
                <c:pt idx="135">
                  <c:v>6.8688553691275098</c:v>
                </c:pt>
                <c:pt idx="136">
                  <c:v>6.9121620805369055</c:v>
                </c:pt>
                <c:pt idx="137">
                  <c:v>6.9546258389261668</c:v>
                </c:pt>
                <c:pt idx="138">
                  <c:v>7.0018838926174407</c:v>
                </c:pt>
                <c:pt idx="139">
                  <c:v>7.053672818791938</c:v>
                </c:pt>
                <c:pt idx="140">
                  <c:v>7.1050929530201259</c:v>
                </c:pt>
                <c:pt idx="141">
                  <c:v>7.159252684563751</c:v>
                </c:pt>
                <c:pt idx="142">
                  <c:v>7.2070375838926086</c:v>
                </c:pt>
                <c:pt idx="143">
                  <c:v>7.2493959731543542</c:v>
                </c:pt>
                <c:pt idx="144">
                  <c:v>7.2849053691275083</c:v>
                </c:pt>
                <c:pt idx="145">
                  <c:v>7.3226275167785158</c:v>
                </c:pt>
                <c:pt idx="146">
                  <c:v>7.3644590604026758</c:v>
                </c:pt>
                <c:pt idx="147">
                  <c:v>7.4140352348993206</c:v>
                </c:pt>
                <c:pt idx="148">
                  <c:v>7.4741483221476432</c:v>
                </c:pt>
                <c:pt idx="149">
                  <c:v>7.5235664429530118</c:v>
                </c:pt>
                <c:pt idx="150">
                  <c:v>7.5722996644295222</c:v>
                </c:pt>
                <c:pt idx="151">
                  <c:v>7.616502013422811</c:v>
                </c:pt>
                <c:pt idx="152">
                  <c:v>7.653223154362407</c:v>
                </c:pt>
                <c:pt idx="153">
                  <c:v>7.6980577181207979</c:v>
                </c:pt>
                <c:pt idx="154">
                  <c:v>7.7404161073825408</c:v>
                </c:pt>
                <c:pt idx="155">
                  <c:v>7.7807197986577092</c:v>
                </c:pt>
                <c:pt idx="156">
                  <c:v>7.8232889261744871</c:v>
                </c:pt>
                <c:pt idx="157">
                  <c:v>7.8564275167785151</c:v>
                </c:pt>
                <c:pt idx="158">
                  <c:v>7.9086379194630787</c:v>
                </c:pt>
                <c:pt idx="159">
                  <c:v>7.9632718120805279</c:v>
                </c:pt>
                <c:pt idx="160">
                  <c:v>8.0202238255033471</c:v>
                </c:pt>
                <c:pt idx="161">
                  <c:v>8.0616865771811987</c:v>
                </c:pt>
                <c:pt idx="162">
                  <c:v>8.1044664429530116</c:v>
                </c:pt>
                <c:pt idx="163">
                  <c:v>8.1479838926174413</c:v>
                </c:pt>
                <c:pt idx="164">
                  <c:v>8.1896046979865673</c:v>
                </c:pt>
                <c:pt idx="165">
                  <c:v>8.2147352348993206</c:v>
                </c:pt>
                <c:pt idx="166">
                  <c:v>8.2587268456375753</c:v>
                </c:pt>
                <c:pt idx="167">
                  <c:v>8.303456040268447</c:v>
                </c:pt>
                <c:pt idx="168">
                  <c:v>8.3566147651006624</c:v>
                </c:pt>
                <c:pt idx="169">
                  <c:v>8.4219436241610648</c:v>
                </c:pt>
                <c:pt idx="170">
                  <c:v>8.4742067114093871</c:v>
                </c:pt>
                <c:pt idx="171">
                  <c:v>8.5218335570469712</c:v>
                </c:pt>
                <c:pt idx="172">
                  <c:v>8.5728848993288498</c:v>
                </c:pt>
                <c:pt idx="173">
                  <c:v>8.6054439597315344</c:v>
                </c:pt>
                <c:pt idx="174">
                  <c:v>8.6422177852348891</c:v>
                </c:pt>
                <c:pt idx="175">
                  <c:v>8.6796765100671038</c:v>
                </c:pt>
                <c:pt idx="176">
                  <c:v>8.7145010067113997</c:v>
                </c:pt>
                <c:pt idx="177">
                  <c:v>8.7514328859060306</c:v>
                </c:pt>
                <c:pt idx="178">
                  <c:v>8.7952137583892522</c:v>
                </c:pt>
                <c:pt idx="179">
                  <c:v>8.856960067114084</c:v>
                </c:pt>
                <c:pt idx="180">
                  <c:v>8.9105402684563657</c:v>
                </c:pt>
                <c:pt idx="181">
                  <c:v>8.9603271812080436</c:v>
                </c:pt>
                <c:pt idx="182">
                  <c:v>9.0069003355704602</c:v>
                </c:pt>
                <c:pt idx="183">
                  <c:v>9.0475201342281775</c:v>
                </c:pt>
                <c:pt idx="184">
                  <c:v>9.0901419463087141</c:v>
                </c:pt>
                <c:pt idx="185">
                  <c:v>9.1285489932885806</c:v>
                </c:pt>
                <c:pt idx="186">
                  <c:v>9.1629520134228084</c:v>
                </c:pt>
                <c:pt idx="187">
                  <c:v>9.2061533557046875</c:v>
                </c:pt>
                <c:pt idx="188">
                  <c:v>9.2455614093959628</c:v>
                </c:pt>
                <c:pt idx="189">
                  <c:v>9.2974557046979758</c:v>
                </c:pt>
                <c:pt idx="190">
                  <c:v>9.3595708053691169</c:v>
                </c:pt>
                <c:pt idx="191">
                  <c:v>9.4159959731543506</c:v>
                </c:pt>
                <c:pt idx="192">
                  <c:v>9.4614627516778409</c:v>
                </c:pt>
                <c:pt idx="193">
                  <c:v>9.5124087248322038</c:v>
                </c:pt>
                <c:pt idx="194">
                  <c:v>9.5461795302013304</c:v>
                </c:pt>
                <c:pt idx="195">
                  <c:v>9.5853768456375725</c:v>
                </c:pt>
                <c:pt idx="196">
                  <c:v>9.6158285234899221</c:v>
                </c:pt>
                <c:pt idx="197">
                  <c:v>9.6543409395973043</c:v>
                </c:pt>
                <c:pt idx="198">
                  <c:v>9.697858389261734</c:v>
                </c:pt>
                <c:pt idx="199">
                  <c:v>9.7507536912751576</c:v>
                </c:pt>
                <c:pt idx="200">
                  <c:v>9.8047026845637468</c:v>
                </c:pt>
                <c:pt idx="201">
                  <c:v>9.8626030201342161</c:v>
                </c:pt>
                <c:pt idx="202">
                  <c:v>9.9052775167785114</c:v>
                </c:pt>
                <c:pt idx="203">
                  <c:v>9.954168791946298</c:v>
                </c:pt>
                <c:pt idx="204">
                  <c:v>9.9805637583892501</c:v>
                </c:pt>
                <c:pt idx="205">
                  <c:v>10.025819798657707</c:v>
                </c:pt>
                <c:pt idx="206">
                  <c:v>10.058431543624151</c:v>
                </c:pt>
                <c:pt idx="207">
                  <c:v>10.102791946308713</c:v>
                </c:pt>
                <c:pt idx="208">
                  <c:v>10.146836241610727</c:v>
                </c:pt>
                <c:pt idx="209">
                  <c:v>10.199204697986566</c:v>
                </c:pt>
                <c:pt idx="210">
                  <c:v>10.257210402684553</c:v>
                </c:pt>
                <c:pt idx="211">
                  <c:v>10.317481543624149</c:v>
                </c:pt>
                <c:pt idx="212">
                  <c:v>10.364950335570457</c:v>
                </c:pt>
                <c:pt idx="213">
                  <c:v>10.409258053691264</c:v>
                </c:pt>
                <c:pt idx="214">
                  <c:v>10.442185906040256</c:v>
                </c:pt>
                <c:pt idx="215">
                  <c:v>10.489391275167774</c:v>
                </c:pt>
                <c:pt idx="216">
                  <c:v>10.528693959731532</c:v>
                </c:pt>
                <c:pt idx="217">
                  <c:v>10.557459731543611</c:v>
                </c:pt>
                <c:pt idx="218">
                  <c:v>10.597921476510054</c:v>
                </c:pt>
                <c:pt idx="219">
                  <c:v>10.649130872483209</c:v>
                </c:pt>
                <c:pt idx="220">
                  <c:v>10.700814429530189</c:v>
                </c:pt>
                <c:pt idx="221">
                  <c:v>10.771517114093948</c:v>
                </c:pt>
                <c:pt idx="222">
                  <c:v>10.809871476510056</c:v>
                </c:pt>
                <c:pt idx="223">
                  <c:v>10.85128154362415</c:v>
                </c:pt>
                <c:pt idx="224">
                  <c:v>10.885737248322135</c:v>
                </c:pt>
                <c:pt idx="225">
                  <c:v>10.937104697986564</c:v>
                </c:pt>
                <c:pt idx="226">
                  <c:v>10.969031543624149</c:v>
                </c:pt>
                <c:pt idx="227">
                  <c:v>11.0092298657718</c:v>
                </c:pt>
                <c:pt idx="228">
                  <c:v>11.050797986577168</c:v>
                </c:pt>
                <c:pt idx="229">
                  <c:v>11.097581879194617</c:v>
                </c:pt>
                <c:pt idx="230">
                  <c:v>11.161804362416094</c:v>
                </c:pt>
                <c:pt idx="231">
                  <c:v>11.234298322147637</c:v>
                </c:pt>
                <c:pt idx="232">
                  <c:v>11.274549328859049</c:v>
                </c:pt>
                <c:pt idx="233">
                  <c:v>11.322703020134215</c:v>
                </c:pt>
                <c:pt idx="234">
                  <c:v>11.36737953020133</c:v>
                </c:pt>
                <c:pt idx="235">
                  <c:v>11.41447953020133</c:v>
                </c:pt>
                <c:pt idx="236">
                  <c:v>11.446511744966429</c:v>
                </c:pt>
                <c:pt idx="237">
                  <c:v>11.486762751677839</c:v>
                </c:pt>
                <c:pt idx="238">
                  <c:v>11.527224496644282</c:v>
                </c:pt>
                <c:pt idx="239">
                  <c:v>11.583122818791933</c:v>
                </c:pt>
                <c:pt idx="240">
                  <c:v>11.647714093959719</c:v>
                </c:pt>
                <c:pt idx="241">
                  <c:v>11.70682617449663</c:v>
                </c:pt>
                <c:pt idx="242">
                  <c:v>11.746971812080524</c:v>
                </c:pt>
                <c:pt idx="243">
                  <c:v>11.799234899328846</c:v>
                </c:pt>
                <c:pt idx="244">
                  <c:v>11.835587248322135</c:v>
                </c:pt>
                <c:pt idx="245">
                  <c:v>11.872044966442941</c:v>
                </c:pt>
                <c:pt idx="246">
                  <c:v>11.903444966442938</c:v>
                </c:pt>
                <c:pt idx="247">
                  <c:v>11.945697986577168</c:v>
                </c:pt>
                <c:pt idx="248">
                  <c:v>12.002544630872469</c:v>
                </c:pt>
                <c:pt idx="249">
                  <c:v>12.063131879194618</c:v>
                </c:pt>
                <c:pt idx="250">
                  <c:v>12.117396979865758</c:v>
                </c:pt>
                <c:pt idx="251">
                  <c:v>12.171872818791933</c:v>
                </c:pt>
                <c:pt idx="252">
                  <c:v>12.226137919463072</c:v>
                </c:pt>
                <c:pt idx="253">
                  <c:v>12.272711073825489</c:v>
                </c:pt>
                <c:pt idx="254">
                  <c:v>12.313383557046965</c:v>
                </c:pt>
                <c:pt idx="255">
                  <c:v>12.347470469798644</c:v>
                </c:pt>
                <c:pt idx="256">
                  <c:v>12.378448993288577</c:v>
                </c:pt>
                <c:pt idx="257">
                  <c:v>12.427182214765086</c:v>
                </c:pt>
                <c:pt idx="258">
                  <c:v>12.473597315436226</c:v>
                </c:pt>
                <c:pt idx="259">
                  <c:v>12.536871476510054</c:v>
                </c:pt>
                <c:pt idx="260">
                  <c:v>12.598196308724818</c:v>
                </c:pt>
                <c:pt idx="261">
                  <c:v>12.649985234899315</c:v>
                </c:pt>
                <c:pt idx="262">
                  <c:v>12.692975838926161</c:v>
                </c:pt>
                <c:pt idx="263">
                  <c:v>12.738811409395959</c:v>
                </c:pt>
                <c:pt idx="264">
                  <c:v>12.783066442953006</c:v>
                </c:pt>
                <c:pt idx="265">
                  <c:v>12.818733892617436</c:v>
                </c:pt>
                <c:pt idx="266">
                  <c:v>12.853821812080522</c:v>
                </c:pt>
                <c:pt idx="267">
                  <c:v>12.901554026845623</c:v>
                </c:pt>
                <c:pt idx="268">
                  <c:v>12.955186912751664</c:v>
                </c:pt>
                <c:pt idx="269">
                  <c:v>13.014983892617435</c:v>
                </c:pt>
                <c:pt idx="270">
                  <c:v>13.072936912751663</c:v>
                </c:pt>
                <c:pt idx="271">
                  <c:v>13.123250671140925</c:v>
                </c:pt>
                <c:pt idx="272">
                  <c:v>13.170087248322131</c:v>
                </c:pt>
                <c:pt idx="273">
                  <c:v>13.211181208053675</c:v>
                </c:pt>
                <c:pt idx="274">
                  <c:v>13.247217449664413</c:v>
                </c:pt>
                <c:pt idx="275">
                  <c:v>13.277194966442938</c:v>
                </c:pt>
                <c:pt idx="276">
                  <c:v>13.316919127516764</c:v>
                </c:pt>
                <c:pt idx="277">
                  <c:v>13.357802348993275</c:v>
                </c:pt>
                <c:pt idx="278">
                  <c:v>13.437092617449649</c:v>
                </c:pt>
                <c:pt idx="279">
                  <c:v>13.504739597315421</c:v>
                </c:pt>
                <c:pt idx="280">
                  <c:v>13.554842617449649</c:v>
                </c:pt>
                <c:pt idx="281">
                  <c:v>13.591353020134212</c:v>
                </c:pt>
                <c:pt idx="282">
                  <c:v>13.636767114093946</c:v>
                </c:pt>
                <c:pt idx="283">
                  <c:v>13.680389932885891</c:v>
                </c:pt>
                <c:pt idx="284">
                  <c:v>13.721220469798642</c:v>
                </c:pt>
                <c:pt idx="285">
                  <c:v>13.760365100671127</c:v>
                </c:pt>
                <c:pt idx="286">
                  <c:v>13.80667483221475</c:v>
                </c:pt>
                <c:pt idx="287">
                  <c:v>13.850086912751662</c:v>
                </c:pt>
                <c:pt idx="288">
                  <c:v>13.922949664429513</c:v>
                </c:pt>
                <c:pt idx="289">
                  <c:v>13.99049127516777</c:v>
                </c:pt>
                <c:pt idx="290">
                  <c:v>14.041700671140925</c:v>
                </c:pt>
                <c:pt idx="291">
                  <c:v>14.080581879194614</c:v>
                </c:pt>
                <c:pt idx="292">
                  <c:v>14.121517785234882</c:v>
                </c:pt>
                <c:pt idx="293">
                  <c:v>14.166773825503341</c:v>
                </c:pt>
                <c:pt idx="294">
                  <c:v>14.20370570469797</c:v>
                </c:pt>
                <c:pt idx="295">
                  <c:v>14.251279865771796</c:v>
                </c:pt>
                <c:pt idx="296">
                  <c:v>14.297010067114078</c:v>
                </c:pt>
                <c:pt idx="297">
                  <c:v>14.350063422818776</c:v>
                </c:pt>
                <c:pt idx="298">
                  <c:v>14.426719463087231</c:v>
                </c:pt>
                <c:pt idx="299">
                  <c:v>14.479456711409382</c:v>
                </c:pt>
                <c:pt idx="300">
                  <c:v>14.522974161073808</c:v>
                </c:pt>
                <c:pt idx="301">
                  <c:v>14.572497651006694</c:v>
                </c:pt>
                <c:pt idx="302">
                  <c:v>14.623496308724816</c:v>
                </c:pt>
                <c:pt idx="303">
                  <c:v>14.653737248322132</c:v>
                </c:pt>
                <c:pt idx="304">
                  <c:v>14.700679194630855</c:v>
                </c:pt>
                <c:pt idx="305">
                  <c:v>14.745619127516761</c:v>
                </c:pt>
                <c:pt idx="306">
                  <c:v>14.793930872483205</c:v>
                </c:pt>
                <c:pt idx="307">
                  <c:v>14.87617147651005</c:v>
                </c:pt>
                <c:pt idx="308">
                  <c:v>14.936126510067096</c:v>
                </c:pt>
                <c:pt idx="309">
                  <c:v>14.978959060402669</c:v>
                </c:pt>
                <c:pt idx="310">
                  <c:v>15.023266778523471</c:v>
                </c:pt>
                <c:pt idx="311">
                  <c:v>15.060988926174479</c:v>
                </c:pt>
                <c:pt idx="312">
                  <c:v>15.105085906040253</c:v>
                </c:pt>
                <c:pt idx="313">
                  <c:v>15.137381543624146</c:v>
                </c:pt>
                <c:pt idx="314">
                  <c:v>15.188643624161056</c:v>
                </c:pt>
                <c:pt idx="315">
                  <c:v>15.23110738255032</c:v>
                </c:pt>
                <c:pt idx="316">
                  <c:v>15.326729865771796</c:v>
                </c:pt>
                <c:pt idx="317">
                  <c:v>15.376042617449647</c:v>
                </c:pt>
                <c:pt idx="318">
                  <c:v>15.423774832214749</c:v>
                </c:pt>
                <c:pt idx="319">
                  <c:v>15.466607382550318</c:v>
                </c:pt>
                <c:pt idx="320">
                  <c:v>15.517764093959714</c:v>
                </c:pt>
                <c:pt idx="321">
                  <c:v>15.556171140939579</c:v>
                </c:pt>
                <c:pt idx="322">
                  <c:v>15.589994630872464</c:v>
                </c:pt>
                <c:pt idx="323">
                  <c:v>15.639360067114076</c:v>
                </c:pt>
                <c:pt idx="324">
                  <c:v>15.675396308724816</c:v>
                </c:pt>
                <c:pt idx="325">
                  <c:v>15.737880201342264</c:v>
                </c:pt>
                <c:pt idx="326">
                  <c:v>15.784716778523473</c:v>
                </c:pt>
                <c:pt idx="327">
                  <c:v>15.85605167785233</c:v>
                </c:pt>
                <c:pt idx="328">
                  <c:v>15.899779865771793</c:v>
                </c:pt>
                <c:pt idx="329">
                  <c:v>15.969428859060383</c:v>
                </c:pt>
                <c:pt idx="330">
                  <c:v>16.008836912751661</c:v>
                </c:pt>
                <c:pt idx="331">
                  <c:v>16.046242953020116</c:v>
                </c:pt>
                <c:pt idx="332">
                  <c:v>16.081225503355686</c:v>
                </c:pt>
                <c:pt idx="333">
                  <c:v>16.124058053691257</c:v>
                </c:pt>
                <c:pt idx="334">
                  <c:v>16.159514765100653</c:v>
                </c:pt>
                <c:pt idx="335">
                  <c:v>16.217994630872465</c:v>
                </c:pt>
                <c:pt idx="336">
                  <c:v>16.274051006711392</c:v>
                </c:pt>
                <c:pt idx="337">
                  <c:v>16.336166107382532</c:v>
                </c:pt>
                <c:pt idx="338">
                  <c:v>16.388429194630856</c:v>
                </c:pt>
                <c:pt idx="339">
                  <c:v>16.438110738255016</c:v>
                </c:pt>
                <c:pt idx="340">
                  <c:v>16.481312080536892</c:v>
                </c:pt>
                <c:pt idx="341">
                  <c:v>16.523301677852331</c:v>
                </c:pt>
                <c:pt idx="342">
                  <c:v>16.566819127516759</c:v>
                </c:pt>
                <c:pt idx="343">
                  <c:v>16.605120805369108</c:v>
                </c:pt>
                <c:pt idx="344">
                  <c:v>16.648690939597298</c:v>
                </c:pt>
                <c:pt idx="345">
                  <c:v>16.702165771812062</c:v>
                </c:pt>
                <c:pt idx="346">
                  <c:v>16.766282885906019</c:v>
                </c:pt>
                <c:pt idx="347">
                  <c:v>16.818229865771794</c:v>
                </c:pt>
                <c:pt idx="348">
                  <c:v>16.880397651006692</c:v>
                </c:pt>
                <c:pt idx="349">
                  <c:v>16.918910067114076</c:v>
                </c:pt>
                <c:pt idx="350">
                  <c:v>16.959687919463068</c:v>
                </c:pt>
                <c:pt idx="351">
                  <c:v>16.99530268456374</c:v>
                </c:pt>
                <c:pt idx="352">
                  <c:v>17.041612416107363</c:v>
                </c:pt>
                <c:pt idx="353">
                  <c:v>17.077912080536894</c:v>
                </c:pt>
                <c:pt idx="354">
                  <c:v>17.126645302013404</c:v>
                </c:pt>
                <c:pt idx="355">
                  <c:v>17.176010738255016</c:v>
                </c:pt>
                <c:pt idx="356">
                  <c:v>17.246818791946289</c:v>
                </c:pt>
                <c:pt idx="357">
                  <c:v>17.283908724832198</c:v>
                </c:pt>
                <c:pt idx="358">
                  <c:v>17.342546644295282</c:v>
                </c:pt>
                <c:pt idx="359">
                  <c:v>17.387012416107364</c:v>
                </c:pt>
                <c:pt idx="360">
                  <c:v>17.448653355704678</c:v>
                </c:pt>
                <c:pt idx="361">
                  <c:v>17.482266107382532</c:v>
                </c:pt>
                <c:pt idx="362">
                  <c:v>17.536162416107363</c:v>
                </c:pt>
                <c:pt idx="363">
                  <c:v>17.575675838926152</c:v>
                </c:pt>
                <c:pt idx="364">
                  <c:v>17.614398993288571</c:v>
                </c:pt>
                <c:pt idx="365">
                  <c:v>17.654228523489913</c:v>
                </c:pt>
                <c:pt idx="366">
                  <c:v>17.704278859060384</c:v>
                </c:pt>
                <c:pt idx="367">
                  <c:v>17.743792281879173</c:v>
                </c:pt>
                <c:pt idx="368">
                  <c:v>17.799216442953</c:v>
                </c:pt>
                <c:pt idx="369">
                  <c:v>17.851058053691254</c:v>
                </c:pt>
                <c:pt idx="370">
                  <c:v>17.909327181208035</c:v>
                </c:pt>
                <c:pt idx="371">
                  <c:v>17.956743288590584</c:v>
                </c:pt>
                <c:pt idx="372">
                  <c:v>18.007004362416087</c:v>
                </c:pt>
                <c:pt idx="373">
                  <c:v>18.049310067114074</c:v>
                </c:pt>
                <c:pt idx="374">
                  <c:v>18.100572147650986</c:v>
                </c:pt>
                <c:pt idx="375">
                  <c:v>18.1530986577181</c:v>
                </c:pt>
                <c:pt idx="376">
                  <c:v>18.188766107382527</c:v>
                </c:pt>
                <c:pt idx="377">
                  <c:v>18.223274496644276</c:v>
                </c:pt>
                <c:pt idx="378">
                  <c:v>18.267266107382529</c:v>
                </c:pt>
                <c:pt idx="379">
                  <c:v>18.319529194630853</c:v>
                </c:pt>
                <c:pt idx="380">
                  <c:v>18.375532885906019</c:v>
                </c:pt>
                <c:pt idx="381">
                  <c:v>18.431536577181188</c:v>
                </c:pt>
                <c:pt idx="382">
                  <c:v>18.488119798657696</c:v>
                </c:pt>
                <c:pt idx="383">
                  <c:v>18.542648322147631</c:v>
                </c:pt>
                <c:pt idx="384">
                  <c:v>18.588536577181188</c:v>
                </c:pt>
                <c:pt idx="385">
                  <c:v>18.627470469798634</c:v>
                </c:pt>
                <c:pt idx="386">
                  <c:v>18.654339597315417</c:v>
                </c:pt>
                <c:pt idx="387">
                  <c:v>18.704284563758367</c:v>
                </c:pt>
                <c:pt idx="388">
                  <c:v>18.74964597315434</c:v>
                </c:pt>
                <c:pt idx="389">
                  <c:v>18.8059130872483</c:v>
                </c:pt>
                <c:pt idx="390">
                  <c:v>18.856121476510047</c:v>
                </c:pt>
                <c:pt idx="391">
                  <c:v>18.897373489932864</c:v>
                </c:pt>
                <c:pt idx="392">
                  <c:v>18.964809731543603</c:v>
                </c:pt>
                <c:pt idx="393">
                  <c:v>19.020813422818769</c:v>
                </c:pt>
                <c:pt idx="394">
                  <c:v>19.066069463087228</c:v>
                </c:pt>
                <c:pt idx="395">
                  <c:v>19.107901006711387</c:v>
                </c:pt>
                <c:pt idx="396">
                  <c:v>19.143673825503331</c:v>
                </c:pt>
                <c:pt idx="397">
                  <c:v>19.177549999999979</c:v>
                </c:pt>
                <c:pt idx="398">
                  <c:v>19.205630872483201</c:v>
                </c:pt>
                <c:pt idx="399">
                  <c:v>19.263636577181188</c:v>
                </c:pt>
                <c:pt idx="400">
                  <c:v>19.324118456375817</c:v>
                </c:pt>
                <c:pt idx="401">
                  <c:v>19.381702684563738</c:v>
                </c:pt>
                <c:pt idx="402">
                  <c:v>19.43949765100669</c:v>
                </c:pt>
                <c:pt idx="403">
                  <c:v>19.497819463087225</c:v>
                </c:pt>
                <c:pt idx="404">
                  <c:v>19.550240604026826</c:v>
                </c:pt>
                <c:pt idx="405">
                  <c:v>19.593547315436222</c:v>
                </c:pt>
                <c:pt idx="406">
                  <c:v>19.634114429530179</c:v>
                </c:pt>
                <c:pt idx="407">
                  <c:v>19.662722147650985</c:v>
                </c:pt>
                <c:pt idx="408">
                  <c:v>19.697757382550311</c:v>
                </c:pt>
                <c:pt idx="409">
                  <c:v>19.740168456375816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6 ml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Plan1!$E$2:$E$412</c:f>
              <c:numCache>
                <c:formatCode>0.000</c:formatCode>
                <c:ptCount val="411"/>
                <c:pt idx="0">
                  <c:v>0</c:v>
                </c:pt>
                <c:pt idx="1">
                  <c:v>3.6984563758389218E-2</c:v>
                </c:pt>
                <c:pt idx="2">
                  <c:v>9.4726845637583781E-2</c:v>
                </c:pt>
                <c:pt idx="3">
                  <c:v>0.16837986577181191</c:v>
                </c:pt>
                <c:pt idx="4">
                  <c:v>0.21447885906040243</c:v>
                </c:pt>
                <c:pt idx="5">
                  <c:v>0.28312684563758356</c:v>
                </c:pt>
                <c:pt idx="6">
                  <c:v>0.32632818791946272</c:v>
                </c:pt>
                <c:pt idx="7">
                  <c:v>0.36542013422818753</c:v>
                </c:pt>
                <c:pt idx="8">
                  <c:v>0.40277348993288542</c:v>
                </c:pt>
                <c:pt idx="9">
                  <c:v>0.44671241610738199</c:v>
                </c:pt>
                <c:pt idx="10">
                  <c:v>0.5046654362416102</c:v>
                </c:pt>
                <c:pt idx="11">
                  <c:v>0.56209161073825442</c:v>
                </c:pt>
                <c:pt idx="12">
                  <c:v>0.61672550335570397</c:v>
                </c:pt>
                <c:pt idx="13">
                  <c:v>0.67225503355704619</c:v>
                </c:pt>
                <c:pt idx="14">
                  <c:v>0.72293758389261664</c:v>
                </c:pt>
                <c:pt idx="15">
                  <c:v>0.77267181208053604</c:v>
                </c:pt>
                <c:pt idx="16">
                  <c:v>0.8250929530201333</c:v>
                </c:pt>
                <c:pt idx="17">
                  <c:v>0.8807278523489922</c:v>
                </c:pt>
                <c:pt idx="18">
                  <c:v>0.92798590604026743</c:v>
                </c:pt>
                <c:pt idx="19">
                  <c:v>0.97297852348993175</c:v>
                </c:pt>
                <c:pt idx="20">
                  <c:v>1.0240825503355693</c:v>
                </c:pt>
                <c:pt idx="21">
                  <c:v>1.0704449664429518</c:v>
                </c:pt>
                <c:pt idx="22">
                  <c:v>1.1209167785234886</c:v>
                </c:pt>
                <c:pt idx="23">
                  <c:v>1.175656040268455</c:v>
                </c:pt>
                <c:pt idx="24">
                  <c:v>1.2253375838926159</c:v>
                </c:pt>
                <c:pt idx="25">
                  <c:v>1.2752825503355689</c:v>
                </c:pt>
                <c:pt idx="26">
                  <c:v>1.3273875838926159</c:v>
                </c:pt>
                <c:pt idx="27">
                  <c:v>1.3747510067114079</c:v>
                </c:pt>
                <c:pt idx="28">
                  <c:v>1.4155815436241594</c:v>
                </c:pt>
                <c:pt idx="29">
                  <c:v>1.472112080536911</c:v>
                </c:pt>
                <c:pt idx="30">
                  <c:v>1.5191593959731526</c:v>
                </c:pt>
                <c:pt idx="31">
                  <c:v>1.5750050335570451</c:v>
                </c:pt>
                <c:pt idx="32">
                  <c:v>1.6297442953020116</c:v>
                </c:pt>
                <c:pt idx="33">
                  <c:v>1.6844308724832195</c:v>
                </c:pt>
                <c:pt idx="34">
                  <c:v>1.7363778523489912</c:v>
                </c:pt>
                <c:pt idx="35">
                  <c:v>1.7859540268456355</c:v>
                </c:pt>
                <c:pt idx="36">
                  <c:v>1.8352140939597297</c:v>
                </c:pt>
                <c:pt idx="37">
                  <c:v>1.8808389261744947</c:v>
                </c:pt>
                <c:pt idx="38">
                  <c:v>1.9246197986577158</c:v>
                </c:pt>
                <c:pt idx="39">
                  <c:v>1.9905808724832192</c:v>
                </c:pt>
                <c:pt idx="40">
                  <c:v>2.0608620805369102</c:v>
                </c:pt>
                <c:pt idx="41">
                  <c:v>2.1207644295301988</c:v>
                </c:pt>
                <c:pt idx="42">
                  <c:v>2.1692869127516752</c:v>
                </c:pt>
                <c:pt idx="43">
                  <c:v>2.2161234899328832</c:v>
                </c:pt>
                <c:pt idx="44">
                  <c:v>2.2667006711409372</c:v>
                </c:pt>
                <c:pt idx="45">
                  <c:v>2.3149070469798634</c:v>
                </c:pt>
                <c:pt idx="46">
                  <c:v>2.3643251677852324</c:v>
                </c:pt>
                <c:pt idx="47">
                  <c:v>2.4144281879194605</c:v>
                </c:pt>
                <c:pt idx="48">
                  <c:v>2.4568919463087222</c:v>
                </c:pt>
                <c:pt idx="49">
                  <c:v>2.5205875838926146</c:v>
                </c:pt>
                <c:pt idx="50">
                  <c:v>2.5721130872483191</c:v>
                </c:pt>
                <c:pt idx="51">
                  <c:v>2.6226375838926144</c:v>
                </c:pt>
                <c:pt idx="52">
                  <c:v>2.6703697986577151</c:v>
                </c:pt>
                <c:pt idx="53">
                  <c:v>2.7225802013422786</c:v>
                </c:pt>
                <c:pt idx="54">
                  <c:v>2.7707338926174465</c:v>
                </c:pt>
                <c:pt idx="55">
                  <c:v>2.8175704697986546</c:v>
                </c:pt>
                <c:pt idx="56">
                  <c:v>2.8539755033557013</c:v>
                </c:pt>
                <c:pt idx="57">
                  <c:v>2.9039731543624128</c:v>
                </c:pt>
                <c:pt idx="58">
                  <c:v>2.960345637583889</c:v>
                </c:pt>
                <c:pt idx="59">
                  <c:v>3.0155590604026812</c:v>
                </c:pt>
                <c:pt idx="60">
                  <c:v>3.0763043624161037</c:v>
                </c:pt>
                <c:pt idx="61">
                  <c:v>3.1131835570469764</c:v>
                </c:pt>
                <c:pt idx="62">
                  <c:v>3.1667110738254998</c:v>
                </c:pt>
                <c:pt idx="63">
                  <c:v>3.2087533557046943</c:v>
                </c:pt>
                <c:pt idx="64">
                  <c:v>3.2427348993288554</c:v>
                </c:pt>
                <c:pt idx="65">
                  <c:v>3.2775593959731504</c:v>
                </c:pt>
                <c:pt idx="66">
                  <c:v>3.3208134228187882</c:v>
                </c:pt>
                <c:pt idx="67">
                  <c:v>3.3713379194630835</c:v>
                </c:pt>
                <c:pt idx="68">
                  <c:v>3.4292909395973115</c:v>
                </c:pt>
                <c:pt idx="69">
                  <c:v>3.4758114093959693</c:v>
                </c:pt>
                <c:pt idx="70">
                  <c:v>3.5238597315436198</c:v>
                </c:pt>
                <c:pt idx="71">
                  <c:v>3.5803902684563718</c:v>
                </c:pt>
                <c:pt idx="72">
                  <c:v>3.6225906040268416</c:v>
                </c:pt>
                <c:pt idx="73">
                  <c:v>3.678594295302009</c:v>
                </c:pt>
                <c:pt idx="74">
                  <c:v>3.7208999999999959</c:v>
                </c:pt>
                <c:pt idx="75">
                  <c:v>3.7756919463087204</c:v>
                </c:pt>
                <c:pt idx="76">
                  <c:v>3.8207899328859019</c:v>
                </c:pt>
                <c:pt idx="77">
                  <c:v>3.885012416107378</c:v>
                </c:pt>
                <c:pt idx="78">
                  <c:v>3.9459157718120763</c:v>
                </c:pt>
                <c:pt idx="79">
                  <c:v>3.9959661073825457</c:v>
                </c:pt>
                <c:pt idx="80">
                  <c:v>4.0479130872483173</c:v>
                </c:pt>
                <c:pt idx="81">
                  <c:v>4.0921681208053649</c:v>
                </c:pt>
                <c:pt idx="82">
                  <c:v>4.1395315436241562</c:v>
                </c:pt>
                <c:pt idx="83">
                  <c:v>4.1841553691275122</c:v>
                </c:pt>
                <c:pt idx="84">
                  <c:v>4.2367872483221429</c:v>
                </c:pt>
                <c:pt idx="85">
                  <c:v>4.2709795302013367</c:v>
                </c:pt>
                <c:pt idx="86">
                  <c:v>4.3314614093959687</c:v>
                </c:pt>
                <c:pt idx="87">
                  <c:v>4.390994966442948</c:v>
                </c:pt>
                <c:pt idx="88">
                  <c:v>4.4465244966442903</c:v>
                </c:pt>
                <c:pt idx="89">
                  <c:v>4.4884614093959678</c:v>
                </c:pt>
                <c:pt idx="90">
                  <c:v>4.5396708053691226</c:v>
                </c:pt>
                <c:pt idx="91">
                  <c:v>4.5909328859060352</c:v>
                </c:pt>
                <c:pt idx="92">
                  <c:v>4.6347664429530147</c:v>
                </c:pt>
                <c:pt idx="93">
                  <c:v>4.6837630872483169</c:v>
                </c:pt>
                <c:pt idx="94">
                  <c:v>4.7334446308724782</c:v>
                </c:pt>
                <c:pt idx="95">
                  <c:v>4.7906600671140884</c:v>
                </c:pt>
                <c:pt idx="96">
                  <c:v>4.8459788590603967</c:v>
                </c:pt>
                <c:pt idx="97">
                  <c:v>4.9008234899328809</c:v>
                </c:pt>
                <c:pt idx="98">
                  <c:v>4.954772483221471</c:v>
                </c:pt>
                <c:pt idx="99">
                  <c:v>5.0051389261744905</c:v>
                </c:pt>
                <c:pt idx="100">
                  <c:v>5.0524496644295249</c:v>
                </c:pt>
                <c:pt idx="101">
                  <c:v>5.106872818791941</c:v>
                </c:pt>
                <c:pt idx="102">
                  <c:v>5.1556060402684505</c:v>
                </c:pt>
                <c:pt idx="103">
                  <c:v>5.2023372483221424</c:v>
                </c:pt>
                <c:pt idx="104">
                  <c:v>5.2654533557046923</c:v>
                </c:pt>
                <c:pt idx="105">
                  <c:v>5.3252503355704643</c:v>
                </c:pt>
                <c:pt idx="106">
                  <c:v>5.3754060402684507</c:v>
                </c:pt>
                <c:pt idx="107">
                  <c:v>5.422084563758383</c:v>
                </c:pt>
                <c:pt idx="108">
                  <c:v>5.4696587248322084</c:v>
                </c:pt>
                <c:pt idx="109">
                  <c:v>5.5115956375838859</c:v>
                </c:pt>
                <c:pt idx="110">
                  <c:v>5.5562194630872419</c:v>
                </c:pt>
                <c:pt idx="111">
                  <c:v>5.5964177852348929</c:v>
                </c:pt>
                <c:pt idx="112">
                  <c:v>5.6437812080536851</c:v>
                </c:pt>
                <c:pt idx="113">
                  <c:v>5.6993634228187853</c:v>
                </c:pt>
                <c:pt idx="114">
                  <c:v>5.7666942953020062</c:v>
                </c:pt>
                <c:pt idx="115">
                  <c:v>5.812266442953014</c:v>
                </c:pt>
                <c:pt idx="116">
                  <c:v>5.8662154362416041</c:v>
                </c:pt>
                <c:pt idx="117">
                  <c:v>5.9145271812080473</c:v>
                </c:pt>
                <c:pt idx="118">
                  <c:v>5.9553577181207986</c:v>
                </c:pt>
                <c:pt idx="119">
                  <c:v>6.0009298657718055</c:v>
                </c:pt>
                <c:pt idx="120">
                  <c:v>6.0499265100671069</c:v>
                </c:pt>
                <c:pt idx="121">
                  <c:v>6.0980802013422748</c:v>
                </c:pt>
                <c:pt idx="122">
                  <c:v>6.1435469798657651</c:v>
                </c:pt>
                <c:pt idx="123">
                  <c:v>6.2050825503355638</c:v>
                </c:pt>
                <c:pt idx="124">
                  <c:v>6.2661439597315365</c:v>
                </c:pt>
                <c:pt idx="125">
                  <c:v>6.3153513422818719</c:v>
                </c:pt>
                <c:pt idx="126">
                  <c:v>6.3622406040268382</c:v>
                </c:pt>
                <c:pt idx="127">
                  <c:v>6.4107104026845567</c:v>
                </c:pt>
                <c:pt idx="128">
                  <c:v>6.4491174496644224</c:v>
                </c:pt>
                <c:pt idx="129">
                  <c:v>6.4902640939597243</c:v>
                </c:pt>
                <c:pt idx="130">
                  <c:v>6.5324644295301946</c:v>
                </c:pt>
                <c:pt idx="131">
                  <c:v>6.5824620805369056</c:v>
                </c:pt>
                <c:pt idx="132">
                  <c:v>6.635673489932878</c:v>
                </c:pt>
                <c:pt idx="133">
                  <c:v>6.6946802013422744</c:v>
                </c:pt>
                <c:pt idx="134">
                  <c:v>6.7585338926174412</c:v>
                </c:pt>
                <c:pt idx="135">
                  <c:v>6.8008922818791868</c:v>
                </c:pt>
                <c:pt idx="136">
                  <c:v>6.85083724832214</c:v>
                </c:pt>
                <c:pt idx="137">
                  <c:v>6.8947761744966369</c:v>
                </c:pt>
                <c:pt idx="138">
                  <c:v>6.9451953020134143</c:v>
                </c:pt>
                <c:pt idx="139">
                  <c:v>6.9724332214765017</c:v>
                </c:pt>
                <c:pt idx="140">
                  <c:v>7.0173204697986495</c:v>
                </c:pt>
                <c:pt idx="141">
                  <c:v>7.0670546979865696</c:v>
                </c:pt>
                <c:pt idx="142">
                  <c:v>7.1262194630872404</c:v>
                </c:pt>
                <c:pt idx="143">
                  <c:v>7.1801157718120718</c:v>
                </c:pt>
                <c:pt idx="144">
                  <c:v>7.2371204697986489</c:v>
                </c:pt>
                <c:pt idx="145">
                  <c:v>7.2797422818791855</c:v>
                </c:pt>
                <c:pt idx="146">
                  <c:v>7.3257359060402605</c:v>
                </c:pt>
                <c:pt idx="147">
                  <c:v>7.3735734899328769</c:v>
                </c:pt>
                <c:pt idx="148">
                  <c:v>7.4213583892617372</c:v>
                </c:pt>
                <c:pt idx="149">
                  <c:v>7.4667724832214679</c:v>
                </c:pt>
                <c:pt idx="150">
                  <c:v>7.5034936241610657</c:v>
                </c:pt>
                <c:pt idx="151">
                  <c:v>7.5469057046979788</c:v>
                </c:pt>
                <c:pt idx="152">
                  <c:v>7.6054909395973072</c:v>
                </c:pt>
                <c:pt idx="153">
                  <c:v>7.6704510067114011</c:v>
                </c:pt>
                <c:pt idx="154">
                  <c:v>7.7279825503355619</c:v>
                </c:pt>
                <c:pt idx="155">
                  <c:v>7.7755567114093864</c:v>
                </c:pt>
                <c:pt idx="156">
                  <c:v>7.8185999999999911</c:v>
                </c:pt>
                <c:pt idx="157">
                  <c:v>7.862538926174488</c:v>
                </c:pt>
                <c:pt idx="158">
                  <c:v>7.9035275167785137</c:v>
                </c:pt>
                <c:pt idx="159">
                  <c:v>7.9506275167785141</c:v>
                </c:pt>
                <c:pt idx="160">
                  <c:v>7.9947244966442872</c:v>
                </c:pt>
                <c:pt idx="161">
                  <c:v>8.0426147651006623</c:v>
                </c:pt>
                <c:pt idx="162">
                  <c:v>8.1041503355704609</c:v>
                </c:pt>
                <c:pt idx="163">
                  <c:v>8.1631570469798564</c:v>
                </c:pt>
                <c:pt idx="164">
                  <c:v>8.2116795302013337</c:v>
                </c:pt>
                <c:pt idx="165">
                  <c:v>8.2625201342281791</c:v>
                </c:pt>
                <c:pt idx="166">
                  <c:v>8.309988926174487</c:v>
                </c:pt>
                <c:pt idx="167">
                  <c:v>8.3559825503355611</c:v>
                </c:pt>
                <c:pt idx="168">
                  <c:v>8.3937573825503264</c:v>
                </c:pt>
                <c:pt idx="169">
                  <c:v>8.4389607382550249</c:v>
                </c:pt>
                <c:pt idx="170">
                  <c:v>8.4752077181207959</c:v>
                </c:pt>
                <c:pt idx="171">
                  <c:v>8.533371476510057</c:v>
                </c:pt>
                <c:pt idx="172">
                  <c:v>8.5806822147650905</c:v>
                </c:pt>
                <c:pt idx="173">
                  <c:v>8.6365278523489835</c:v>
                </c:pt>
                <c:pt idx="174">
                  <c:v>8.6892124161073721</c:v>
                </c:pt>
                <c:pt idx="175">
                  <c:v>8.7381036912751586</c:v>
                </c:pt>
                <c:pt idx="176">
                  <c:v>8.7766687919462996</c:v>
                </c:pt>
                <c:pt idx="177">
                  <c:v>8.8320402684563657</c:v>
                </c:pt>
                <c:pt idx="178">
                  <c:v>8.8626499999999897</c:v>
                </c:pt>
                <c:pt idx="179">
                  <c:v>8.9119100671140838</c:v>
                </c:pt>
                <c:pt idx="180">
                  <c:v>8.9559016778523404</c:v>
                </c:pt>
                <c:pt idx="181">
                  <c:v>8.9987869127516689</c:v>
                </c:pt>
                <c:pt idx="182">
                  <c:v>9.0531573825503244</c:v>
                </c:pt>
                <c:pt idx="183">
                  <c:v>9.1054731543624072</c:v>
                </c:pt>
                <c:pt idx="184">
                  <c:v>9.158842617449654</c:v>
                </c:pt>
                <c:pt idx="185">
                  <c:v>9.2066275167785125</c:v>
                </c:pt>
                <c:pt idx="186">
                  <c:v>9.2524630872483122</c:v>
                </c:pt>
                <c:pt idx="187">
                  <c:v>9.2871822147650906</c:v>
                </c:pt>
                <c:pt idx="188">
                  <c:v>9.331964093959721</c:v>
                </c:pt>
                <c:pt idx="189">
                  <c:v>9.3771147651006608</c:v>
                </c:pt>
                <c:pt idx="190">
                  <c:v>9.424004026845628</c:v>
                </c:pt>
                <c:pt idx="191">
                  <c:v>9.4642023489932789</c:v>
                </c:pt>
                <c:pt idx="192">
                  <c:v>9.5197318791946213</c:v>
                </c:pt>
                <c:pt idx="193">
                  <c:v>9.5580862416107273</c:v>
                </c:pt>
                <c:pt idx="194">
                  <c:v>9.6244161073825403</c:v>
                </c:pt>
                <c:pt idx="195">
                  <c:v>9.6758362416107282</c:v>
                </c:pt>
                <c:pt idx="196">
                  <c:v>9.7170355704697879</c:v>
                </c:pt>
                <c:pt idx="197">
                  <c:v>9.750859060402675</c:v>
                </c:pt>
                <c:pt idx="198">
                  <c:v>9.7982224832214655</c:v>
                </c:pt>
                <c:pt idx="199">
                  <c:v>9.8422140939597202</c:v>
                </c:pt>
                <c:pt idx="200">
                  <c:v>9.8945298657717995</c:v>
                </c:pt>
                <c:pt idx="201">
                  <c:v>9.9313563758389147</c:v>
                </c:pt>
                <c:pt idx="202">
                  <c:v>9.9956315436241496</c:v>
                </c:pt>
                <c:pt idx="203">
                  <c:v>10.048474161073814</c:v>
                </c:pt>
                <c:pt idx="204">
                  <c:v>10.106321812080525</c:v>
                </c:pt>
                <c:pt idx="205">
                  <c:v>10.142779530201331</c:v>
                </c:pt>
                <c:pt idx="206">
                  <c:v>10.186402348993278</c:v>
                </c:pt>
                <c:pt idx="207">
                  <c:v>10.226337248322135</c:v>
                </c:pt>
                <c:pt idx="208">
                  <c:v>10.278126174496633</c:v>
                </c:pt>
                <c:pt idx="209">
                  <c:v>10.318324496644284</c:v>
                </c:pt>
                <c:pt idx="210">
                  <c:v>10.36747919463086</c:v>
                </c:pt>
                <c:pt idx="211">
                  <c:v>10.407993624161062</c:v>
                </c:pt>
                <c:pt idx="212">
                  <c:v>10.469318456375827</c:v>
                </c:pt>
                <c:pt idx="213">
                  <c:v>10.520580536912739</c:v>
                </c:pt>
                <c:pt idx="214">
                  <c:v>10.585698657718108</c:v>
                </c:pt>
                <c:pt idx="215">
                  <c:v>10.625106711409384</c:v>
                </c:pt>
                <c:pt idx="216">
                  <c:v>10.664567449664418</c:v>
                </c:pt>
                <c:pt idx="217">
                  <c:v>10.69818020134227</c:v>
                </c:pt>
                <c:pt idx="218">
                  <c:v>10.742171812080525</c:v>
                </c:pt>
                <c:pt idx="219">
                  <c:v>10.794961744966431</c:v>
                </c:pt>
                <c:pt idx="220">
                  <c:v>10.840639261744954</c:v>
                </c:pt>
                <c:pt idx="221">
                  <c:v>10.88758120805368</c:v>
                </c:pt>
                <c:pt idx="222">
                  <c:v>10.953173489932874</c:v>
                </c:pt>
                <c:pt idx="223">
                  <c:v>11.014919798657706</c:v>
                </c:pt>
                <c:pt idx="224">
                  <c:v>11.065602348993275</c:v>
                </c:pt>
                <c:pt idx="225">
                  <c:v>11.113071140939585</c:v>
                </c:pt>
                <c:pt idx="226">
                  <c:v>11.157905704697974</c:v>
                </c:pt>
                <c:pt idx="227">
                  <c:v>11.201001677852336</c:v>
                </c:pt>
                <c:pt idx="228">
                  <c:v>11.249049999999986</c:v>
                </c:pt>
                <c:pt idx="229">
                  <c:v>11.283505704697973</c:v>
                </c:pt>
                <c:pt idx="230">
                  <c:v>11.328551006711397</c:v>
                </c:pt>
                <c:pt idx="231">
                  <c:v>11.387136241610726</c:v>
                </c:pt>
                <c:pt idx="232">
                  <c:v>11.438451006711396</c:v>
                </c:pt>
                <c:pt idx="233">
                  <c:v>11.502884228187908</c:v>
                </c:pt>
                <c:pt idx="234">
                  <c:v>11.546770469798645</c:v>
                </c:pt>
                <c:pt idx="235">
                  <c:v>11.596452013422805</c:v>
                </c:pt>
                <c:pt idx="236">
                  <c:v>11.633699999999987</c:v>
                </c:pt>
                <c:pt idx="237">
                  <c:v>11.68891342281878</c:v>
                </c:pt>
                <c:pt idx="238">
                  <c:v>11.716572818791933</c:v>
                </c:pt>
                <c:pt idx="239">
                  <c:v>11.75787751677851</c:v>
                </c:pt>
                <c:pt idx="240">
                  <c:v>11.803344295302001</c:v>
                </c:pt>
                <c:pt idx="241">
                  <c:v>11.87104395973153</c:v>
                </c:pt>
                <c:pt idx="242">
                  <c:v>11.917406375838913</c:v>
                </c:pt>
                <c:pt idx="243">
                  <c:v>11.97867852348992</c:v>
                </c:pt>
                <c:pt idx="244">
                  <c:v>12.027938590604013</c:v>
                </c:pt>
                <c:pt idx="245">
                  <c:v>12.072088255033544</c:v>
                </c:pt>
                <c:pt idx="246">
                  <c:v>12.117238926174483</c:v>
                </c:pt>
                <c:pt idx="247">
                  <c:v>12.163021812080524</c:v>
                </c:pt>
                <c:pt idx="248">
                  <c:v>12.206749999999985</c:v>
                </c:pt>
                <c:pt idx="249">
                  <c:v>12.253533892617435</c:v>
                </c:pt>
                <c:pt idx="250">
                  <c:v>12.300686577181194</c:v>
                </c:pt>
                <c:pt idx="251">
                  <c:v>12.36785939597314</c:v>
                </c:pt>
                <c:pt idx="252">
                  <c:v>12.418489261744952</c:v>
                </c:pt>
                <c:pt idx="253">
                  <c:v>12.473860738255018</c:v>
                </c:pt>
                <c:pt idx="254">
                  <c:v>12.526176510067101</c:v>
                </c:pt>
                <c:pt idx="255">
                  <c:v>12.571801342281864</c:v>
                </c:pt>
                <c:pt idx="256">
                  <c:v>12.623590268456361</c:v>
                </c:pt>
                <c:pt idx="257">
                  <c:v>12.667581879194618</c:v>
                </c:pt>
                <c:pt idx="258">
                  <c:v>12.712153020134215</c:v>
                </c:pt>
                <c:pt idx="259">
                  <c:v>12.752614765100658</c:v>
                </c:pt>
                <c:pt idx="260">
                  <c:v>12.809882885906026</c:v>
                </c:pt>
                <c:pt idx="261">
                  <c:v>12.856508724832199</c:v>
                </c:pt>
                <c:pt idx="262">
                  <c:v>12.909562080536897</c:v>
                </c:pt>
                <c:pt idx="263">
                  <c:v>12.962720805369113</c:v>
                </c:pt>
                <c:pt idx="264">
                  <c:v>13.014562416107367</c:v>
                </c:pt>
                <c:pt idx="265">
                  <c:v>13.060029194630857</c:v>
                </c:pt>
                <c:pt idx="266">
                  <c:v>13.110184899328845</c:v>
                </c:pt>
                <c:pt idx="267">
                  <c:v>13.160867449664416</c:v>
                </c:pt>
                <c:pt idx="268">
                  <c:v>13.206650335570455</c:v>
                </c:pt>
                <c:pt idx="269">
                  <c:v>13.26044127516777</c:v>
                </c:pt>
                <c:pt idx="270">
                  <c:v>13.314653691275153</c:v>
                </c:pt>
                <c:pt idx="271">
                  <c:v>13.370815436241596</c:v>
                </c:pt>
                <c:pt idx="272">
                  <c:v>13.42265704697985</c:v>
                </c:pt>
                <c:pt idx="273">
                  <c:v>13.479767114093944</c:v>
                </c:pt>
                <c:pt idx="274">
                  <c:v>13.527446644295285</c:v>
                </c:pt>
                <c:pt idx="275">
                  <c:v>13.578708724832198</c:v>
                </c:pt>
                <c:pt idx="276">
                  <c:v>13.617168456375824</c:v>
                </c:pt>
                <c:pt idx="277">
                  <c:v>13.668272483221459</c:v>
                </c:pt>
                <c:pt idx="278">
                  <c:v>13.724855704697971</c:v>
                </c:pt>
                <c:pt idx="279">
                  <c:v>13.775274832214748</c:v>
                </c:pt>
                <c:pt idx="280">
                  <c:v>13.824482214765085</c:v>
                </c:pt>
                <c:pt idx="281">
                  <c:v>13.881170805369111</c:v>
                </c:pt>
                <c:pt idx="282">
                  <c:v>13.938070134228173</c:v>
                </c:pt>
                <c:pt idx="283">
                  <c:v>13.975686912751662</c:v>
                </c:pt>
                <c:pt idx="284">
                  <c:v>14.025368456375823</c:v>
                </c:pt>
                <c:pt idx="285">
                  <c:v>14.072626510067098</c:v>
                </c:pt>
                <c:pt idx="286">
                  <c:v>14.129894630872466</c:v>
                </c:pt>
                <c:pt idx="287">
                  <c:v>14.169039261744949</c:v>
                </c:pt>
                <c:pt idx="288">
                  <c:v>14.225201006711394</c:v>
                </c:pt>
                <c:pt idx="289">
                  <c:v>14.27240637583891</c:v>
                </c:pt>
                <c:pt idx="290">
                  <c:v>14.328989597315418</c:v>
                </c:pt>
                <c:pt idx="291">
                  <c:v>14.385045973154346</c:v>
                </c:pt>
                <c:pt idx="292">
                  <c:v>14.430776174496627</c:v>
                </c:pt>
                <c:pt idx="293">
                  <c:v>14.484198322147634</c:v>
                </c:pt>
                <c:pt idx="294">
                  <c:v>14.521288255033541</c:v>
                </c:pt>
                <c:pt idx="295">
                  <c:v>14.573445973154348</c:v>
                </c:pt>
                <c:pt idx="296">
                  <c:v>14.604635234899312</c:v>
                </c:pt>
                <c:pt idx="297">
                  <c:v>14.665433221476494</c:v>
                </c:pt>
                <c:pt idx="298">
                  <c:v>14.720646644295286</c:v>
                </c:pt>
                <c:pt idx="299">
                  <c:v>14.779179194630855</c:v>
                </c:pt>
                <c:pt idx="300">
                  <c:v>14.840451342281863</c:v>
                </c:pt>
                <c:pt idx="301">
                  <c:v>14.882862416107367</c:v>
                </c:pt>
                <c:pt idx="302">
                  <c:v>14.933597651006693</c:v>
                </c:pt>
                <c:pt idx="303">
                  <c:v>14.968264093959714</c:v>
                </c:pt>
                <c:pt idx="304">
                  <c:v>15.01678657718119</c:v>
                </c:pt>
                <c:pt idx="305">
                  <c:v>15.053929194630857</c:v>
                </c:pt>
                <c:pt idx="306">
                  <c:v>15.114094966442938</c:v>
                </c:pt>
                <c:pt idx="307">
                  <c:v>15.16730637583891</c:v>
                </c:pt>
                <c:pt idx="308">
                  <c:v>15.248809395973137</c:v>
                </c:pt>
                <c:pt idx="309">
                  <c:v>15.292642953020115</c:v>
                </c:pt>
                <c:pt idx="310">
                  <c:v>15.345064093959714</c:v>
                </c:pt>
                <c:pt idx="311">
                  <c:v>15.390372818791928</c:v>
                </c:pt>
                <c:pt idx="312">
                  <c:v>15.438947986577165</c:v>
                </c:pt>
                <c:pt idx="313">
                  <c:v>15.476090604026828</c:v>
                </c:pt>
                <c:pt idx="314">
                  <c:v>15.528564429530183</c:v>
                </c:pt>
                <c:pt idx="315">
                  <c:v>15.5672875838926</c:v>
                </c:pt>
                <c:pt idx="316">
                  <c:v>15.610278187919446</c:v>
                </c:pt>
                <c:pt idx="317">
                  <c:v>15.672814765100652</c:v>
                </c:pt>
                <c:pt idx="318">
                  <c:v>15.716859060402667</c:v>
                </c:pt>
                <c:pt idx="319">
                  <c:v>15.780238590604011</c:v>
                </c:pt>
                <c:pt idx="320">
                  <c:v>15.815379194630854</c:v>
                </c:pt>
                <c:pt idx="321">
                  <c:v>15.876809395973137</c:v>
                </c:pt>
                <c:pt idx="322">
                  <c:v>15.918957046979848</c:v>
                </c:pt>
                <c:pt idx="323">
                  <c:v>15.967848322147633</c:v>
                </c:pt>
                <c:pt idx="324">
                  <c:v>16.002514765100653</c:v>
                </c:pt>
                <c:pt idx="325">
                  <c:v>16.059150671140923</c:v>
                </c:pt>
                <c:pt idx="326">
                  <c:v>16.097557718120786</c:v>
                </c:pt>
                <c:pt idx="327">
                  <c:v>16.167628187919444</c:v>
                </c:pt>
                <c:pt idx="328">
                  <c:v>16.215571140939581</c:v>
                </c:pt>
                <c:pt idx="329">
                  <c:v>16.266991275167769</c:v>
                </c:pt>
                <c:pt idx="330">
                  <c:v>16.315408389261727</c:v>
                </c:pt>
                <c:pt idx="331">
                  <c:v>16.365353355704681</c:v>
                </c:pt>
                <c:pt idx="332">
                  <c:v>16.409819127516762</c:v>
                </c:pt>
                <c:pt idx="333">
                  <c:v>16.45849966442951</c:v>
                </c:pt>
                <c:pt idx="334">
                  <c:v>16.498118456375821</c:v>
                </c:pt>
                <c:pt idx="335">
                  <c:v>16.541425167785217</c:v>
                </c:pt>
                <c:pt idx="336">
                  <c:v>16.598113758389243</c:v>
                </c:pt>
                <c:pt idx="337">
                  <c:v>16.647057718120788</c:v>
                </c:pt>
                <c:pt idx="338">
                  <c:v>16.70811912751676</c:v>
                </c:pt>
                <c:pt idx="339">
                  <c:v>16.747211073825486</c:v>
                </c:pt>
                <c:pt idx="340">
                  <c:v>16.811222818791926</c:v>
                </c:pt>
                <c:pt idx="341">
                  <c:v>16.851737248322127</c:v>
                </c:pt>
                <c:pt idx="342">
                  <c:v>16.897730872483201</c:v>
                </c:pt>
                <c:pt idx="343">
                  <c:v>16.9423020134228</c:v>
                </c:pt>
                <c:pt idx="344">
                  <c:v>16.988190268456357</c:v>
                </c:pt>
                <c:pt idx="345">
                  <c:v>17.028862751677835</c:v>
                </c:pt>
                <c:pt idx="346">
                  <c:v>17.091241275167764</c:v>
                </c:pt>
                <c:pt idx="347">
                  <c:v>17.137498322147632</c:v>
                </c:pt>
                <c:pt idx="348">
                  <c:v>17.187759395973135</c:v>
                </c:pt>
                <c:pt idx="349">
                  <c:v>17.233120805369108</c:v>
                </c:pt>
                <c:pt idx="350">
                  <c:v>17.29160067114092</c:v>
                </c:pt>
                <c:pt idx="351">
                  <c:v>17.32726812080535</c:v>
                </c:pt>
                <c:pt idx="352">
                  <c:v>17.383693288590585</c:v>
                </c:pt>
                <c:pt idx="353">
                  <c:v>17.419466107382529</c:v>
                </c:pt>
                <c:pt idx="354">
                  <c:v>17.471518456375819</c:v>
                </c:pt>
                <c:pt idx="355">
                  <c:v>17.511874832214747</c:v>
                </c:pt>
                <c:pt idx="356">
                  <c:v>17.581945302013402</c:v>
                </c:pt>
                <c:pt idx="357">
                  <c:v>17.625936912751659</c:v>
                </c:pt>
                <c:pt idx="358">
                  <c:v>17.689421812080518</c:v>
                </c:pt>
                <c:pt idx="359">
                  <c:v>17.729304026845615</c:v>
                </c:pt>
                <c:pt idx="360">
                  <c:v>17.783516442953001</c:v>
                </c:pt>
                <c:pt idx="361">
                  <c:v>17.8174453020134</c:v>
                </c:pt>
                <c:pt idx="362">
                  <c:v>17.861594966442933</c:v>
                </c:pt>
                <c:pt idx="363">
                  <c:v>17.906324161073805</c:v>
                </c:pt>
                <c:pt idx="364">
                  <c:v>17.959377516778503</c:v>
                </c:pt>
                <c:pt idx="365">
                  <c:v>18.015802684563738</c:v>
                </c:pt>
                <c:pt idx="366">
                  <c:v>18.07470402684562</c:v>
                </c:pt>
                <c:pt idx="367">
                  <c:v>18.124701677852329</c:v>
                </c:pt>
                <c:pt idx="368">
                  <c:v>18.177596979865751</c:v>
                </c:pt>
                <c:pt idx="369">
                  <c:v>18.216320134228166</c:v>
                </c:pt>
                <c:pt idx="370">
                  <c:v>18.268056375838906</c:v>
                </c:pt>
                <c:pt idx="371">
                  <c:v>18.308781543624139</c:v>
                </c:pt>
                <c:pt idx="372">
                  <c:v>18.351508724832193</c:v>
                </c:pt>
                <c:pt idx="373">
                  <c:v>18.385911744966421</c:v>
                </c:pt>
                <c:pt idx="374">
                  <c:v>18.439544630872465</c:v>
                </c:pt>
                <c:pt idx="375">
                  <c:v>18.498604026845616</c:v>
                </c:pt>
                <c:pt idx="376">
                  <c:v>18.549128523489912</c:v>
                </c:pt>
                <c:pt idx="377">
                  <c:v>18.598704697986555</c:v>
                </c:pt>
                <c:pt idx="378">
                  <c:v>18.647437919463066</c:v>
                </c:pt>
                <c:pt idx="379">
                  <c:v>18.698278523489915</c:v>
                </c:pt>
                <c:pt idx="380">
                  <c:v>18.741954026845615</c:v>
                </c:pt>
                <c:pt idx="381">
                  <c:v>18.793058053691254</c:v>
                </c:pt>
                <c:pt idx="382">
                  <c:v>18.841791275167765</c:v>
                </c:pt>
                <c:pt idx="383">
                  <c:v>18.880830536912729</c:v>
                </c:pt>
                <c:pt idx="384">
                  <c:v>18.923505033557024</c:v>
                </c:pt>
                <c:pt idx="385">
                  <c:v>18.993048657718099</c:v>
                </c:pt>
                <c:pt idx="386">
                  <c:v>19.04568053691273</c:v>
                </c:pt>
                <c:pt idx="387">
                  <c:v>19.107584899328835</c:v>
                </c:pt>
                <c:pt idx="388">
                  <c:v>19.13761510067112</c:v>
                </c:pt>
                <c:pt idx="389">
                  <c:v>19.185768791946288</c:v>
                </c:pt>
                <c:pt idx="390">
                  <c:v>19.233448322147627</c:v>
                </c:pt>
                <c:pt idx="391">
                  <c:v>19.277650671140918</c:v>
                </c:pt>
                <c:pt idx="392">
                  <c:v>19.320167114093937</c:v>
                </c:pt>
                <c:pt idx="393">
                  <c:v>19.3638953020134</c:v>
                </c:pt>
                <c:pt idx="394">
                  <c:v>19.403092617449644</c:v>
                </c:pt>
                <c:pt idx="395">
                  <c:v>19.461361744966421</c:v>
                </c:pt>
                <c:pt idx="396">
                  <c:v>19.524267114093938</c:v>
                </c:pt>
                <c:pt idx="397">
                  <c:v>19.588963758389237</c:v>
                </c:pt>
                <c:pt idx="398">
                  <c:v>19.626264429530178</c:v>
                </c:pt>
                <c:pt idx="399">
                  <c:v>19.671994630872462</c:v>
                </c:pt>
                <c:pt idx="400">
                  <c:v>19.719568791946287</c:v>
                </c:pt>
                <c:pt idx="401">
                  <c:v>19.761558389261722</c:v>
                </c:pt>
                <c:pt idx="402">
                  <c:v>19.801862080536893</c:v>
                </c:pt>
                <c:pt idx="403">
                  <c:v>19.852808053691252</c:v>
                </c:pt>
                <c:pt idx="404">
                  <c:v>19.899275838926155</c:v>
                </c:pt>
                <c:pt idx="405">
                  <c:v>19.95622785234897</c:v>
                </c:pt>
                <c:pt idx="406">
                  <c:v>20.013127181208031</c:v>
                </c:pt>
                <c:pt idx="407">
                  <c:v>20.068814765100647</c:v>
                </c:pt>
                <c:pt idx="408">
                  <c:v>20.108802348993265</c:v>
                </c:pt>
                <c:pt idx="409">
                  <c:v>20.170390604026821</c:v>
                </c:pt>
                <c:pt idx="410">
                  <c:v>20.207427852348971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5 ml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Plan1!$F$2:$F$412</c:f>
              <c:numCache>
                <c:formatCode>0.000</c:formatCode>
                <c:ptCount val="411"/>
                <c:pt idx="0">
                  <c:v>0</c:v>
                </c:pt>
                <c:pt idx="1">
                  <c:v>4.78375838926174E-2</c:v>
                </c:pt>
                <c:pt idx="2">
                  <c:v>9.388389261744956E-2</c:v>
                </c:pt>
                <c:pt idx="3">
                  <c:v>0.14040436241610724</c:v>
                </c:pt>
                <c:pt idx="4">
                  <c:v>0.20762986577181183</c:v>
                </c:pt>
                <c:pt idx="5">
                  <c:v>0.25688993288590578</c:v>
                </c:pt>
                <c:pt idx="6">
                  <c:v>0.32242953020134191</c:v>
                </c:pt>
                <c:pt idx="7">
                  <c:v>0.36726409395973114</c:v>
                </c:pt>
                <c:pt idx="8">
                  <c:v>0.41821006711409348</c:v>
                </c:pt>
                <c:pt idx="9">
                  <c:v>0.469314093959731</c:v>
                </c:pt>
                <c:pt idx="10">
                  <c:v>0.51973322147650947</c:v>
                </c:pt>
                <c:pt idx="11">
                  <c:v>0.56957281879194566</c:v>
                </c:pt>
                <c:pt idx="12">
                  <c:v>0.63163523489932816</c:v>
                </c:pt>
                <c:pt idx="13">
                  <c:v>0.67963087248322074</c:v>
                </c:pt>
                <c:pt idx="14">
                  <c:v>0.74422214765100581</c:v>
                </c:pt>
                <c:pt idx="15">
                  <c:v>0.79369295302013332</c:v>
                </c:pt>
                <c:pt idx="16">
                  <c:v>0.84358523489932791</c:v>
                </c:pt>
                <c:pt idx="17">
                  <c:v>0.89379362416107278</c:v>
                </c:pt>
                <c:pt idx="18">
                  <c:v>0.94763724832214646</c:v>
                </c:pt>
                <c:pt idx="19">
                  <c:v>0.98514865771811977</c:v>
                </c:pt>
                <c:pt idx="20">
                  <c:v>1.0471057046979855</c:v>
                </c:pt>
                <c:pt idx="21">
                  <c:v>1.107956375838925</c:v>
                </c:pt>
                <c:pt idx="22">
                  <c:v>1.170651006711408</c:v>
                </c:pt>
                <c:pt idx="23">
                  <c:v>1.2311328859060389</c:v>
                </c:pt>
                <c:pt idx="24">
                  <c:v>1.2875580536912736</c:v>
                </c:pt>
                <c:pt idx="25">
                  <c:v>1.3269134228187904</c:v>
                </c:pt>
                <c:pt idx="26">
                  <c:v>1.3785442953020119</c:v>
                </c:pt>
                <c:pt idx="27">
                  <c:v>1.4236949664429515</c:v>
                </c:pt>
                <c:pt idx="28">
                  <c:v>1.4656845637583875</c:v>
                </c:pt>
                <c:pt idx="29">
                  <c:v>1.5252181208053674</c:v>
                </c:pt>
                <c:pt idx="30">
                  <c:v>1.5821174496644279</c:v>
                </c:pt>
                <c:pt idx="31">
                  <c:v>1.6468667785234881</c:v>
                </c:pt>
                <c:pt idx="32">
                  <c:v>1.6911744966442934</c:v>
                </c:pt>
                <c:pt idx="33">
                  <c:v>1.7449127516778502</c:v>
                </c:pt>
                <c:pt idx="34">
                  <c:v>1.7947523489932866</c:v>
                </c:pt>
                <c:pt idx="35">
                  <c:v>1.8491228187919442</c:v>
                </c:pt>
                <c:pt idx="36">
                  <c:v>1.8965389261744945</c:v>
                </c:pt>
                <c:pt idx="37">
                  <c:v>1.9474848993288572</c:v>
                </c:pt>
                <c:pt idx="38">
                  <c:v>2.0100741610738231</c:v>
                </c:pt>
                <c:pt idx="39">
                  <c:v>2.059966442953018</c:v>
                </c:pt>
                <c:pt idx="40">
                  <c:v>2.1202375838926151</c:v>
                </c:pt>
                <c:pt idx="41">
                  <c:v>2.1735016778523466</c:v>
                </c:pt>
                <c:pt idx="42">
                  <c:v>2.2203909395973129</c:v>
                </c:pt>
                <c:pt idx="43">
                  <c:v>2.2736550335570445</c:v>
                </c:pt>
                <c:pt idx="44">
                  <c:v>2.3246010067114065</c:v>
                </c:pt>
                <c:pt idx="45">
                  <c:v>2.3693828859060377</c:v>
                </c:pt>
                <c:pt idx="46">
                  <c:v>2.4134798657718095</c:v>
                </c:pt>
                <c:pt idx="47">
                  <c:v>2.4725392617449633</c:v>
                </c:pt>
                <c:pt idx="48">
                  <c:v>2.5238540268456346</c:v>
                </c:pt>
                <c:pt idx="49">
                  <c:v>2.5751687919463055</c:v>
                </c:pt>
                <c:pt idx="50">
                  <c:v>2.6308036912751649</c:v>
                </c:pt>
                <c:pt idx="51">
                  <c:v>2.6823291946308694</c:v>
                </c:pt>
                <c:pt idx="52">
                  <c:v>2.7359093959731511</c:v>
                </c:pt>
                <c:pt idx="53">
                  <c:v>2.7793741610738225</c:v>
                </c:pt>
                <c:pt idx="54">
                  <c:v>2.8259473154362387</c:v>
                </c:pt>
                <c:pt idx="55">
                  <c:v>2.8700969798657683</c:v>
                </c:pt>
                <c:pt idx="56">
                  <c:v>2.9161432885906007</c:v>
                </c:pt>
                <c:pt idx="57">
                  <c:v>2.9775734899328827</c:v>
                </c:pt>
                <c:pt idx="58">
                  <c:v>3.0366855704697953</c:v>
                </c:pt>
                <c:pt idx="59">
                  <c:v>3.0991167785234865</c:v>
                </c:pt>
                <c:pt idx="60">
                  <c:v>3.1454265100671108</c:v>
                </c:pt>
                <c:pt idx="61">
                  <c:v>3.1916835570469764</c:v>
                </c:pt>
                <c:pt idx="62">
                  <c:v>3.2340946308724798</c:v>
                </c:pt>
                <c:pt idx="63">
                  <c:v>3.2713426174496609</c:v>
                </c:pt>
                <c:pt idx="64">
                  <c:v>3.3199177852348956</c:v>
                </c:pt>
                <c:pt idx="65">
                  <c:v>3.3734453020134194</c:v>
                </c:pt>
                <c:pt idx="66">
                  <c:v>3.4340325503355666</c:v>
                </c:pt>
                <c:pt idx="67">
                  <c:v>3.4838194630872446</c:v>
                </c:pt>
                <c:pt idx="68">
                  <c:v>3.5383479865771772</c:v>
                </c:pt>
                <c:pt idx="69">
                  <c:v>3.57880973154362</c:v>
                </c:pt>
                <c:pt idx="70">
                  <c:v>3.6307567114093922</c:v>
                </c:pt>
                <c:pt idx="71">
                  <c:v>3.6781201342281835</c:v>
                </c:pt>
                <c:pt idx="72">
                  <c:v>3.7322798657718077</c:v>
                </c:pt>
                <c:pt idx="73">
                  <c:v>3.7786949664429486</c:v>
                </c:pt>
                <c:pt idx="74">
                  <c:v>3.8225812080536867</c:v>
                </c:pt>
                <c:pt idx="75">
                  <c:v>3.8711563758389214</c:v>
                </c:pt>
                <c:pt idx="76">
                  <c:v>3.9359057046979817</c:v>
                </c:pt>
                <c:pt idx="77">
                  <c:v>3.9957553691275125</c:v>
                </c:pt>
                <c:pt idx="78">
                  <c:v>4.0376395973154322</c:v>
                </c:pt>
                <c:pt idx="79">
                  <c:v>4.0973838926174455</c:v>
                </c:pt>
                <c:pt idx="80">
                  <c:v>4.1235681208053645</c:v>
                </c:pt>
                <c:pt idx="81">
                  <c:v>4.1761999999999952</c:v>
                </c:pt>
                <c:pt idx="82">
                  <c:v>4.2189271812080484</c:v>
                </c:pt>
                <c:pt idx="83">
                  <c:v>4.2744040268456329</c:v>
                </c:pt>
                <c:pt idx="84">
                  <c:v>4.3176580536912708</c:v>
                </c:pt>
                <c:pt idx="85">
                  <c:v>4.3826181208053647</c:v>
                </c:pt>
                <c:pt idx="86">
                  <c:v>4.4289278523489886</c:v>
                </c:pt>
                <c:pt idx="87">
                  <c:v>4.4777664429530155</c:v>
                </c:pt>
                <c:pt idx="88">
                  <c:v>4.5291865771812034</c:v>
                </c:pt>
                <c:pt idx="89">
                  <c:v>4.5773402684563713</c:v>
                </c:pt>
                <c:pt idx="90">
                  <c:v>4.6314999999999946</c:v>
                </c:pt>
                <c:pt idx="91">
                  <c:v>4.6728046979865718</c:v>
                </c:pt>
                <c:pt idx="92">
                  <c:v>4.7234872483221428</c:v>
                </c:pt>
                <c:pt idx="93">
                  <c:v>4.7729053691275114</c:v>
                </c:pt>
                <c:pt idx="94">
                  <c:v>4.8369171140939544</c:v>
                </c:pt>
                <c:pt idx="95">
                  <c:v>4.8945013422818739</c:v>
                </c:pt>
                <c:pt idx="96">
                  <c:v>4.9468171140939541</c:v>
                </c:pt>
                <c:pt idx="97">
                  <c:v>4.9910721476510007</c:v>
                </c:pt>
                <c:pt idx="98">
                  <c:v>5.0402795302013361</c:v>
                </c:pt>
                <c:pt idx="99">
                  <c:v>5.0792134228187864</c:v>
                </c:pt>
                <c:pt idx="100">
                  <c:v>5.1292110738254975</c:v>
                </c:pt>
                <c:pt idx="101">
                  <c:v>5.1752046979865716</c:v>
                </c:pt>
                <c:pt idx="102">
                  <c:v>5.2198285234899267</c:v>
                </c:pt>
                <c:pt idx="103">
                  <c:v>5.2843671140939543</c:v>
                </c:pt>
                <c:pt idx="104">
                  <c:v>5.3366828859060345</c:v>
                </c:pt>
                <c:pt idx="105">
                  <c:v>5.3952154362416049</c:v>
                </c:pt>
                <c:pt idx="106">
                  <c:v>5.4339385906040212</c:v>
                </c:pt>
                <c:pt idx="107">
                  <c:v>5.4854640939597257</c:v>
                </c:pt>
                <c:pt idx="108">
                  <c:v>5.5250302013422763</c:v>
                </c:pt>
                <c:pt idx="109">
                  <c:v>5.5798748322147587</c:v>
                </c:pt>
                <c:pt idx="110">
                  <c:v>5.6240244966442887</c:v>
                </c:pt>
                <c:pt idx="111">
                  <c:v>5.6871406040268395</c:v>
                </c:pt>
                <c:pt idx="112">
                  <c:v>5.71132281879194</c:v>
                </c:pt>
                <c:pt idx="113">
                  <c:v>5.7753345637583822</c:v>
                </c:pt>
                <c:pt idx="114">
                  <c:v>5.8457211409395908</c:v>
                </c:pt>
                <c:pt idx="115">
                  <c:v>5.8606835570469729</c:v>
                </c:pt>
                <c:pt idx="116">
                  <c:v>5.9436617449664366</c:v>
                </c:pt>
                <c:pt idx="117">
                  <c:v>5.9757993288590541</c:v>
                </c:pt>
                <c:pt idx="118">
                  <c:v>6.0154181208053625</c:v>
                </c:pt>
                <c:pt idx="119">
                  <c:v>6.0615697986577111</c:v>
                </c:pt>
                <c:pt idx="120">
                  <c:v>6.1003983221476439</c:v>
                </c:pt>
                <c:pt idx="121">
                  <c:v>6.1780553691275095</c:v>
                </c:pt>
                <c:pt idx="122">
                  <c:v>6.2168838926174423</c:v>
                </c:pt>
                <c:pt idx="123">
                  <c:v>6.2870070469798582</c:v>
                </c:pt>
                <c:pt idx="124">
                  <c:v>6.3223057046979791</c:v>
                </c:pt>
                <c:pt idx="125">
                  <c:v>6.3650328859060323</c:v>
                </c:pt>
                <c:pt idx="126">
                  <c:v>6.4206677852348921</c:v>
                </c:pt>
                <c:pt idx="127">
                  <c:v>6.4672409395973087</c:v>
                </c:pt>
                <c:pt idx="128">
                  <c:v>6.5066489932885831</c:v>
                </c:pt>
                <c:pt idx="129">
                  <c:v>6.568131879194623</c:v>
                </c:pt>
                <c:pt idx="130">
                  <c:v>6.6031671140939521</c:v>
                </c:pt>
                <c:pt idx="131">
                  <c:v>6.6668627516778454</c:v>
                </c:pt>
                <c:pt idx="132">
                  <c:v>6.7205483221476436</c:v>
                </c:pt>
                <c:pt idx="133">
                  <c:v>6.7792916107382473</c:v>
                </c:pt>
                <c:pt idx="134">
                  <c:v>6.8238100671140858</c:v>
                </c:pt>
                <c:pt idx="135">
                  <c:v>6.8695402684563671</c:v>
                </c:pt>
                <c:pt idx="136">
                  <c:v>6.9084741610738174</c:v>
                </c:pt>
                <c:pt idx="137">
                  <c:v>6.9512540268456302</c:v>
                </c:pt>
                <c:pt idx="138">
                  <c:v>7.00457080536912</c:v>
                </c:pt>
                <c:pt idx="139">
                  <c:v>7.0475614093959651</c:v>
                </c:pt>
                <c:pt idx="140">
                  <c:v>7.103407046979858</c:v>
                </c:pt>
                <c:pt idx="141">
                  <c:v>7.1601483221476432</c:v>
                </c:pt>
                <c:pt idx="142">
                  <c:v>7.2120953020134149</c:v>
                </c:pt>
                <c:pt idx="143">
                  <c:v>7.2633046979865696</c:v>
                </c:pt>
                <c:pt idx="144">
                  <c:v>7.3099305369127432</c:v>
                </c:pt>
                <c:pt idx="145">
                  <c:v>7.3577154362416026</c:v>
                </c:pt>
                <c:pt idx="146">
                  <c:v>7.4050788590603949</c:v>
                </c:pt>
                <c:pt idx="147">
                  <c:v>7.4482275167785152</c:v>
                </c:pt>
                <c:pt idx="148">
                  <c:v>7.4915869127516697</c:v>
                </c:pt>
                <c:pt idx="149">
                  <c:v>7.5302573825503281</c:v>
                </c:pt>
                <c:pt idx="150">
                  <c:v>7.5893167785234814</c:v>
                </c:pt>
                <c:pt idx="151">
                  <c:v>7.638471476510059</c:v>
                </c:pt>
                <c:pt idx="152">
                  <c:v>7.6906291946308638</c:v>
                </c:pt>
                <c:pt idx="153">
                  <c:v>7.7433664429530111</c:v>
                </c:pt>
                <c:pt idx="154">
                  <c:v>7.7932587248322065</c:v>
                </c:pt>
                <c:pt idx="155">
                  <c:v>7.8457325503355619</c:v>
                </c:pt>
                <c:pt idx="156">
                  <c:v>7.8879328859060314</c:v>
                </c:pt>
                <c:pt idx="157">
                  <c:v>7.9329781879194536</c:v>
                </c:pt>
                <c:pt idx="158">
                  <c:v>7.9829758389261656</c:v>
                </c:pt>
                <c:pt idx="159">
                  <c:v>8.0432469798657635</c:v>
                </c:pt>
                <c:pt idx="160">
                  <c:v>8.0975647651006621</c:v>
                </c:pt>
                <c:pt idx="161">
                  <c:v>8.1500912751677763</c:v>
                </c:pt>
                <c:pt idx="162">
                  <c:v>8.1939248322147549</c:v>
                </c:pt>
                <c:pt idx="163">
                  <c:v>8.235440268456367</c:v>
                </c:pt>
                <c:pt idx="164">
                  <c:v>8.2791157718120711</c:v>
                </c:pt>
                <c:pt idx="165">
                  <c:v>8.3331174496644191</c:v>
                </c:pt>
                <c:pt idx="166">
                  <c:v>8.3770563758389169</c:v>
                </c:pt>
                <c:pt idx="167">
                  <c:v>8.425420805369118</c:v>
                </c:pt>
                <c:pt idx="168">
                  <c:v>8.474470134228179</c:v>
                </c:pt>
                <c:pt idx="169">
                  <c:v>8.5288406040268363</c:v>
                </c:pt>
                <c:pt idx="170">
                  <c:v>8.5814724832214662</c:v>
                </c:pt>
                <c:pt idx="171">
                  <c:v>8.6363697986577073</c:v>
                </c:pt>
                <c:pt idx="172">
                  <c:v>8.682679530201332</c:v>
                </c:pt>
                <c:pt idx="173">
                  <c:v>8.7270399328858961</c:v>
                </c:pt>
                <c:pt idx="174">
                  <c:v>8.7811996644295203</c:v>
                </c:pt>
                <c:pt idx="175">
                  <c:v>8.8165510067113999</c:v>
                </c:pt>
                <c:pt idx="176">
                  <c:v>8.860226510067104</c:v>
                </c:pt>
                <c:pt idx="177">
                  <c:v>8.9050083892617344</c:v>
                </c:pt>
                <c:pt idx="178">
                  <c:v>8.9601164429530105</c:v>
                </c:pt>
                <c:pt idx="179">
                  <c:v>9.018438255033546</c:v>
                </c:pt>
                <c:pt idx="180">
                  <c:v>9.068172483221467</c:v>
                </c:pt>
                <c:pt idx="181">
                  <c:v>9.1172744966442849</c:v>
                </c:pt>
                <c:pt idx="182">
                  <c:v>9.1642164429530091</c:v>
                </c:pt>
                <c:pt idx="183">
                  <c:v>9.2105261744966338</c:v>
                </c:pt>
                <c:pt idx="184">
                  <c:v>9.2640536912751568</c:v>
                </c:pt>
                <c:pt idx="185">
                  <c:v>9.3057798657718021</c:v>
                </c:pt>
                <c:pt idx="186">
                  <c:v>9.3564097315436126</c:v>
                </c:pt>
                <c:pt idx="187">
                  <c:v>9.3948694630872378</c:v>
                </c:pt>
                <c:pt idx="188">
                  <c:v>9.4538761744966351</c:v>
                </c:pt>
                <c:pt idx="189">
                  <c:v>9.5028728187919356</c:v>
                </c:pt>
                <c:pt idx="190">
                  <c:v>9.5654620805369017</c:v>
                </c:pt>
                <c:pt idx="191">
                  <c:v>9.6075043624160976</c:v>
                </c:pt>
                <c:pt idx="192">
                  <c:v>9.6504422818791848</c:v>
                </c:pt>
                <c:pt idx="193">
                  <c:v>9.691325503355694</c:v>
                </c:pt>
                <c:pt idx="194">
                  <c:v>9.7419026845637475</c:v>
                </c:pt>
                <c:pt idx="195">
                  <c:v>9.7860523489932767</c:v>
                </c:pt>
                <c:pt idx="196">
                  <c:v>9.8403174496644183</c:v>
                </c:pt>
                <c:pt idx="197">
                  <c:v>9.8837822147650893</c:v>
                </c:pt>
                <c:pt idx="198">
                  <c:v>9.9448436241610629</c:v>
                </c:pt>
                <c:pt idx="199">
                  <c:v>9.9999516778523372</c:v>
                </c:pt>
                <c:pt idx="200">
                  <c:v>10.056956375838913</c:v>
                </c:pt>
                <c:pt idx="201">
                  <c:v>10.102370469798647</c:v>
                </c:pt>
                <c:pt idx="202">
                  <c:v>10.151472483221465</c:v>
                </c:pt>
                <c:pt idx="203">
                  <c:v>10.181818791946297</c:v>
                </c:pt>
                <c:pt idx="204">
                  <c:v>10.227022147650995</c:v>
                </c:pt>
                <c:pt idx="205">
                  <c:v>10.274490939597305</c:v>
                </c:pt>
                <c:pt idx="206">
                  <c:v>10.31943087248321</c:v>
                </c:pt>
                <c:pt idx="207">
                  <c:v>10.36911241610737</c:v>
                </c:pt>
                <c:pt idx="208">
                  <c:v>10.428804026845626</c:v>
                </c:pt>
                <c:pt idx="209">
                  <c:v>10.484070134228176</c:v>
                </c:pt>
                <c:pt idx="210">
                  <c:v>10.536438590604016</c:v>
                </c:pt>
                <c:pt idx="211">
                  <c:v>10.582432214765088</c:v>
                </c:pt>
                <c:pt idx="212">
                  <c:v>10.627740939597302</c:v>
                </c:pt>
                <c:pt idx="213">
                  <c:v>10.679266442953008</c:v>
                </c:pt>
                <c:pt idx="214">
                  <c:v>10.722783892617437</c:v>
                </c:pt>
                <c:pt idx="215">
                  <c:v>10.781000335570457</c:v>
                </c:pt>
                <c:pt idx="216">
                  <c:v>10.822937248322136</c:v>
                </c:pt>
                <c:pt idx="217">
                  <c:v>10.883050335570458</c:v>
                </c:pt>
                <c:pt idx="218">
                  <c:v>10.937947651006699</c:v>
                </c:pt>
                <c:pt idx="219">
                  <c:v>11.001011073825492</c:v>
                </c:pt>
                <c:pt idx="220">
                  <c:v>11.034571140939585</c:v>
                </c:pt>
                <c:pt idx="221">
                  <c:v>11.080722818791934</c:v>
                </c:pt>
                <c:pt idx="222">
                  <c:v>11.116969798657705</c:v>
                </c:pt>
                <c:pt idx="223">
                  <c:v>11.168864093959719</c:v>
                </c:pt>
                <c:pt idx="224">
                  <c:v>11.216965100671128</c:v>
                </c:pt>
                <c:pt idx="225">
                  <c:v>11.258480536912739</c:v>
                </c:pt>
                <c:pt idx="226">
                  <c:v>11.306054697986564</c:v>
                </c:pt>
                <c:pt idx="227">
                  <c:v>11.371120134228175</c:v>
                </c:pt>
                <c:pt idx="228">
                  <c:v>11.430864429530187</c:v>
                </c:pt>
                <c:pt idx="229">
                  <c:v>11.480598657718108</c:v>
                </c:pt>
                <c:pt idx="230">
                  <c:v>11.526170805369114</c:v>
                </c:pt>
                <c:pt idx="231">
                  <c:v>11.563418791946296</c:v>
                </c:pt>
                <c:pt idx="232">
                  <c:v>11.610044630872471</c:v>
                </c:pt>
                <c:pt idx="233">
                  <c:v>11.654668456375827</c:v>
                </c:pt>
                <c:pt idx="234">
                  <c:v>11.701873825503343</c:v>
                </c:pt>
                <c:pt idx="235">
                  <c:v>11.744390268456364</c:v>
                </c:pt>
                <c:pt idx="236">
                  <c:v>11.806083892617437</c:v>
                </c:pt>
                <c:pt idx="237">
                  <c:v>11.861297315436229</c:v>
                </c:pt>
                <c:pt idx="238">
                  <c:v>11.92372852348992</c:v>
                </c:pt>
                <c:pt idx="239">
                  <c:v>11.96134530201341</c:v>
                </c:pt>
                <c:pt idx="240">
                  <c:v>12.010183892617436</c:v>
                </c:pt>
                <c:pt idx="241">
                  <c:v>12.054228187919451</c:v>
                </c:pt>
                <c:pt idx="242">
                  <c:v>12.106175167785221</c:v>
                </c:pt>
                <c:pt idx="243">
                  <c:v>12.148270134228175</c:v>
                </c:pt>
                <c:pt idx="244">
                  <c:v>12.191049999999986</c:v>
                </c:pt>
                <c:pt idx="245">
                  <c:v>12.239467114093946</c:v>
                </c:pt>
                <c:pt idx="246">
                  <c:v>12.29262583892616</c:v>
                </c:pt>
                <c:pt idx="247">
                  <c:v>12.364487583892602</c:v>
                </c:pt>
                <c:pt idx="248">
                  <c:v>12.413905704697973</c:v>
                </c:pt>
                <c:pt idx="249">
                  <c:v>12.46437751677851</c:v>
                </c:pt>
                <c:pt idx="250">
                  <c:v>12.503311409395959</c:v>
                </c:pt>
                <c:pt idx="251">
                  <c:v>12.542456040268442</c:v>
                </c:pt>
                <c:pt idx="252">
                  <c:v>12.586921812080522</c:v>
                </c:pt>
                <c:pt idx="253">
                  <c:v>12.635391610738241</c:v>
                </c:pt>
                <c:pt idx="254">
                  <c:v>12.685231208053676</c:v>
                </c:pt>
                <c:pt idx="255">
                  <c:v>12.741814429530187</c:v>
                </c:pt>
                <c:pt idx="256">
                  <c:v>12.792496979865756</c:v>
                </c:pt>
                <c:pt idx="257">
                  <c:v>12.854559395973141</c:v>
                </c:pt>
                <c:pt idx="258">
                  <c:v>12.902923825503342</c:v>
                </c:pt>
                <c:pt idx="259">
                  <c:v>12.943859731543609</c:v>
                </c:pt>
                <c:pt idx="260">
                  <c:v>12.989537248322133</c:v>
                </c:pt>
                <c:pt idx="261">
                  <c:v>13.0351620805369</c:v>
                </c:pt>
                <c:pt idx="262">
                  <c:v>13.074833557046965</c:v>
                </c:pt>
                <c:pt idx="263">
                  <c:v>13.119088590604012</c:v>
                </c:pt>
                <c:pt idx="264">
                  <c:v>13.176198657718107</c:v>
                </c:pt>
                <c:pt idx="265">
                  <c:v>13.226723154362402</c:v>
                </c:pt>
                <c:pt idx="266">
                  <c:v>13.283675167785219</c:v>
                </c:pt>
                <c:pt idx="267">
                  <c:v>13.330617114093943</c:v>
                </c:pt>
                <c:pt idx="268">
                  <c:v>13.387411073825488</c:v>
                </c:pt>
                <c:pt idx="269">
                  <c:v>13.431402684563743</c:v>
                </c:pt>
                <c:pt idx="270">
                  <c:v>13.480715436241596</c:v>
                </c:pt>
                <c:pt idx="271">
                  <c:v>13.520861073825486</c:v>
                </c:pt>
                <c:pt idx="272">
                  <c:v>13.570437248322133</c:v>
                </c:pt>
                <c:pt idx="273">
                  <c:v>13.616746979865757</c:v>
                </c:pt>
                <c:pt idx="274">
                  <c:v>13.673014093959717</c:v>
                </c:pt>
                <c:pt idx="275">
                  <c:v>13.727437248322133</c:v>
                </c:pt>
                <c:pt idx="276">
                  <c:v>13.796032550335555</c:v>
                </c:pt>
                <c:pt idx="277">
                  <c:v>13.846767785234885</c:v>
                </c:pt>
                <c:pt idx="278">
                  <c:v>13.886860738255017</c:v>
                </c:pt>
                <c:pt idx="279">
                  <c:v>13.924846308724815</c:v>
                </c:pt>
                <c:pt idx="280">
                  <c:v>13.97415906040267</c:v>
                </c:pt>
                <c:pt idx="281">
                  <c:v>14.017781879194615</c:v>
                </c:pt>
                <c:pt idx="282">
                  <c:v>14.065303355704682</c:v>
                </c:pt>
                <c:pt idx="283">
                  <c:v>14.116196644295286</c:v>
                </c:pt>
                <c:pt idx="284">
                  <c:v>14.16708993288589</c:v>
                </c:pt>
                <c:pt idx="285">
                  <c:v>14.221776510067098</c:v>
                </c:pt>
                <c:pt idx="286">
                  <c:v>14.271458053691259</c:v>
                </c:pt>
                <c:pt idx="287">
                  <c:v>14.327619798657704</c:v>
                </c:pt>
                <c:pt idx="288">
                  <c:v>14.372401677852332</c:v>
                </c:pt>
                <c:pt idx="289">
                  <c:v>14.418658724832197</c:v>
                </c:pt>
                <c:pt idx="290">
                  <c:v>14.453693959731527</c:v>
                </c:pt>
                <c:pt idx="291">
                  <c:v>14.500372483221462</c:v>
                </c:pt>
                <c:pt idx="292">
                  <c:v>14.541466442953004</c:v>
                </c:pt>
                <c:pt idx="293">
                  <c:v>14.595994966442937</c:v>
                </c:pt>
                <c:pt idx="294">
                  <c:v>14.645044295301997</c:v>
                </c:pt>
                <c:pt idx="295">
                  <c:v>14.698361073825486</c:v>
                </c:pt>
                <c:pt idx="296">
                  <c:v>14.747884563758372</c:v>
                </c:pt>
                <c:pt idx="297">
                  <c:v>14.802887248322129</c:v>
                </c:pt>
                <c:pt idx="298">
                  <c:v>14.846299328859043</c:v>
                </c:pt>
                <c:pt idx="299">
                  <c:v>14.893188590604009</c:v>
                </c:pt>
                <c:pt idx="300">
                  <c:v>14.942448657718103</c:v>
                </c:pt>
                <c:pt idx="301">
                  <c:v>14.995923489932871</c:v>
                </c:pt>
                <c:pt idx="302">
                  <c:v>15.034804697986562</c:v>
                </c:pt>
                <c:pt idx="303">
                  <c:v>15.074634228187902</c:v>
                </c:pt>
                <c:pt idx="304">
                  <c:v>15.125948993288572</c:v>
                </c:pt>
                <c:pt idx="305">
                  <c:v>15.182216107382535</c:v>
                </c:pt>
                <c:pt idx="306">
                  <c:v>15.230053691275149</c:v>
                </c:pt>
                <c:pt idx="307">
                  <c:v>15.276890268456357</c:v>
                </c:pt>
                <c:pt idx="308">
                  <c:v>15.329416778523473</c:v>
                </c:pt>
                <c:pt idx="309">
                  <c:v>15.372934228187901</c:v>
                </c:pt>
                <c:pt idx="310">
                  <c:v>15.424459731543605</c:v>
                </c:pt>
                <c:pt idx="311">
                  <c:v>15.471665100671123</c:v>
                </c:pt>
                <c:pt idx="312">
                  <c:v>15.516973825503339</c:v>
                </c:pt>
                <c:pt idx="313">
                  <c:v>15.564916778523472</c:v>
                </c:pt>
                <c:pt idx="314">
                  <c:v>15.613649999999982</c:v>
                </c:pt>
                <c:pt idx="315">
                  <c:v>15.658063087248305</c:v>
                </c:pt>
                <c:pt idx="316">
                  <c:v>15.708640268456357</c:v>
                </c:pt>
                <c:pt idx="317">
                  <c:v>15.751104026845621</c:v>
                </c:pt>
                <c:pt idx="318">
                  <c:v>15.799731879194612</c:v>
                </c:pt>
                <c:pt idx="319">
                  <c:v>15.84072046979864</c:v>
                </c:pt>
                <c:pt idx="320">
                  <c:v>15.899305704697969</c:v>
                </c:pt>
                <c:pt idx="321">
                  <c:v>15.946300335570452</c:v>
                </c:pt>
                <c:pt idx="322">
                  <c:v>16.000934228187901</c:v>
                </c:pt>
                <c:pt idx="323">
                  <c:v>16.052775838926159</c:v>
                </c:pt>
                <c:pt idx="324">
                  <c:v>16.112678187919446</c:v>
                </c:pt>
                <c:pt idx="325">
                  <c:v>16.155352684563738</c:v>
                </c:pt>
                <c:pt idx="326">
                  <c:v>16.205929865771793</c:v>
                </c:pt>
                <c:pt idx="327">
                  <c:v>16.239015771812063</c:v>
                </c:pt>
                <c:pt idx="328">
                  <c:v>16.287538255033539</c:v>
                </c:pt>
                <c:pt idx="329">
                  <c:v>16.330634228187904</c:v>
                </c:pt>
                <c:pt idx="330">
                  <c:v>16.381422147650991</c:v>
                </c:pt>
                <c:pt idx="331">
                  <c:v>16.425150335570454</c:v>
                </c:pt>
                <c:pt idx="332">
                  <c:v>16.480416442953</c:v>
                </c:pt>
                <c:pt idx="333">
                  <c:v>16.528991610738238</c:v>
                </c:pt>
                <c:pt idx="334">
                  <c:v>16.585100671140921</c:v>
                </c:pt>
                <c:pt idx="335">
                  <c:v>16.630356711409377</c:v>
                </c:pt>
                <c:pt idx="336">
                  <c:v>16.679195302013405</c:v>
                </c:pt>
                <c:pt idx="337">
                  <c:v>16.716390604026824</c:v>
                </c:pt>
                <c:pt idx="338">
                  <c:v>16.765914093959715</c:v>
                </c:pt>
                <c:pt idx="339">
                  <c:v>16.807008053691256</c:v>
                </c:pt>
                <c:pt idx="340">
                  <c:v>16.861273154362397</c:v>
                </c:pt>
                <c:pt idx="341">
                  <c:v>16.913220134228169</c:v>
                </c:pt>
                <c:pt idx="342">
                  <c:v>16.962216778523473</c:v>
                </c:pt>
                <c:pt idx="343">
                  <c:v>17.013110067114074</c:v>
                </c:pt>
                <c:pt idx="344">
                  <c:v>17.06553120805367</c:v>
                </c:pt>
                <c:pt idx="345">
                  <c:v>17.114001006711391</c:v>
                </c:pt>
                <c:pt idx="346">
                  <c:v>17.15720234899327</c:v>
                </c:pt>
                <c:pt idx="347">
                  <c:v>17.202721812080519</c:v>
                </c:pt>
                <c:pt idx="348">
                  <c:v>17.245607046979845</c:v>
                </c:pt>
                <c:pt idx="349">
                  <c:v>17.289493288590585</c:v>
                </c:pt>
                <c:pt idx="350">
                  <c:v>17.335486912751659</c:v>
                </c:pt>
                <c:pt idx="351">
                  <c:v>17.388698322147633</c:v>
                </c:pt>
                <c:pt idx="352">
                  <c:v>17.436588590604007</c:v>
                </c:pt>
                <c:pt idx="353">
                  <c:v>17.49406744966441</c:v>
                </c:pt>
                <c:pt idx="354">
                  <c:v>17.541694295301994</c:v>
                </c:pt>
                <c:pt idx="355">
                  <c:v>17.594958389261727</c:v>
                </c:pt>
                <c:pt idx="356">
                  <c:v>17.635630872483201</c:v>
                </c:pt>
                <c:pt idx="357">
                  <c:v>17.688420805369109</c:v>
                </c:pt>
                <c:pt idx="358">
                  <c:v>17.730831879194611</c:v>
                </c:pt>
                <c:pt idx="359">
                  <c:v>17.784306711409375</c:v>
                </c:pt>
                <c:pt idx="360">
                  <c:v>17.820817114093938</c:v>
                </c:pt>
                <c:pt idx="361">
                  <c:v>17.880508724832193</c:v>
                </c:pt>
                <c:pt idx="362">
                  <c:v>17.91960067114092</c:v>
                </c:pt>
                <c:pt idx="363">
                  <c:v>17.982242617449646</c:v>
                </c:pt>
                <c:pt idx="364">
                  <c:v>18.022809731543603</c:v>
                </c:pt>
                <c:pt idx="365">
                  <c:v>18.076811409395951</c:v>
                </c:pt>
                <c:pt idx="366">
                  <c:v>18.116798993288569</c:v>
                </c:pt>
                <c:pt idx="367">
                  <c:v>18.170589932885886</c:v>
                </c:pt>
                <c:pt idx="368">
                  <c:v>18.213685906040247</c:v>
                </c:pt>
                <c:pt idx="369">
                  <c:v>18.26463187919461</c:v>
                </c:pt>
                <c:pt idx="370">
                  <c:v>18.301879865771792</c:v>
                </c:pt>
                <c:pt idx="371">
                  <c:v>18.362098322147631</c:v>
                </c:pt>
                <c:pt idx="372">
                  <c:v>18.405879194630852</c:v>
                </c:pt>
                <c:pt idx="373">
                  <c:v>18.453822147650985</c:v>
                </c:pt>
                <c:pt idx="374">
                  <c:v>18.502818791946286</c:v>
                </c:pt>
                <c:pt idx="375">
                  <c:v>18.553764765100649</c:v>
                </c:pt>
                <c:pt idx="376">
                  <c:v>18.592224496644274</c:v>
                </c:pt>
                <c:pt idx="377">
                  <c:v>18.648702348993268</c:v>
                </c:pt>
                <c:pt idx="378">
                  <c:v>18.694748657718101</c:v>
                </c:pt>
                <c:pt idx="379">
                  <c:v>18.745641946308705</c:v>
                </c:pt>
                <c:pt idx="380">
                  <c:v>18.790634563758367</c:v>
                </c:pt>
                <c:pt idx="381">
                  <c:v>18.845215771812061</c:v>
                </c:pt>
                <c:pt idx="382">
                  <c:v>18.894212416107361</c:v>
                </c:pt>
                <c:pt idx="383">
                  <c:v>18.954694295301991</c:v>
                </c:pt>
                <c:pt idx="384">
                  <c:v>19.003638255033536</c:v>
                </c:pt>
                <c:pt idx="385">
                  <c:v>19.054742281879172</c:v>
                </c:pt>
                <c:pt idx="386">
                  <c:v>19.084667114093939</c:v>
                </c:pt>
                <c:pt idx="387">
                  <c:v>19.138668791946287</c:v>
                </c:pt>
                <c:pt idx="388">
                  <c:v>19.17681241610736</c:v>
                </c:pt>
                <c:pt idx="389">
                  <c:v>19.22828523489931</c:v>
                </c:pt>
                <c:pt idx="390">
                  <c:v>19.274753020134206</c:v>
                </c:pt>
                <c:pt idx="391">
                  <c:v>19.322854026845615</c:v>
                </c:pt>
                <c:pt idx="392">
                  <c:v>19.374959060402663</c:v>
                </c:pt>
                <c:pt idx="393">
                  <c:v>19.423270805369103</c:v>
                </c:pt>
                <c:pt idx="394">
                  <c:v>19.480275503355681</c:v>
                </c:pt>
                <c:pt idx="395">
                  <c:v>19.52579496644293</c:v>
                </c:pt>
                <c:pt idx="396">
                  <c:v>19.579111744966422</c:v>
                </c:pt>
                <c:pt idx="397">
                  <c:v>19.618993959731522</c:v>
                </c:pt>
                <c:pt idx="398">
                  <c:v>19.679212416107362</c:v>
                </c:pt>
                <c:pt idx="399">
                  <c:v>19.717514093959707</c:v>
                </c:pt>
                <c:pt idx="400">
                  <c:v>19.768302013422797</c:v>
                </c:pt>
                <c:pt idx="401">
                  <c:v>19.81039697986575</c:v>
                </c:pt>
                <c:pt idx="402">
                  <c:v>19.859182885906016</c:v>
                </c:pt>
                <c:pt idx="403">
                  <c:v>19.909391275167764</c:v>
                </c:pt>
                <c:pt idx="404">
                  <c:v>19.973613758389241</c:v>
                </c:pt>
                <c:pt idx="405">
                  <c:v>20.011072483221454</c:v>
                </c:pt>
                <c:pt idx="406">
                  <c:v>20.060912080536891</c:v>
                </c:pt>
                <c:pt idx="407">
                  <c:v>20.101163087248299</c:v>
                </c:pt>
                <c:pt idx="408">
                  <c:v>20.161750335570446</c:v>
                </c:pt>
                <c:pt idx="409">
                  <c:v>20.194888926174475</c:v>
                </c:pt>
                <c:pt idx="410">
                  <c:v>20.249575503355683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4 ml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Plan1!$G$2:$G$412</c:f>
              <c:numCache>
                <c:formatCode>0.000</c:formatCode>
                <c:ptCount val="411"/>
                <c:pt idx="0">
                  <c:v>0</c:v>
                </c:pt>
                <c:pt idx="1">
                  <c:v>4.7995637583892567E-2</c:v>
                </c:pt>
                <c:pt idx="2">
                  <c:v>0.11047953020134216</c:v>
                </c:pt>
                <c:pt idx="3">
                  <c:v>0.1654295302013421</c:v>
                </c:pt>
                <c:pt idx="4">
                  <c:v>0.22132785234899302</c:v>
                </c:pt>
                <c:pt idx="5">
                  <c:v>0.27137818791946278</c:v>
                </c:pt>
                <c:pt idx="6">
                  <c:v>0.32395738255033518</c:v>
                </c:pt>
                <c:pt idx="7">
                  <c:v>0.37258523489932843</c:v>
                </c:pt>
                <c:pt idx="8">
                  <c:v>0.42205604026845583</c:v>
                </c:pt>
                <c:pt idx="9">
                  <c:v>0.46984093959731488</c:v>
                </c:pt>
                <c:pt idx="10">
                  <c:v>0.51536040268456318</c:v>
                </c:pt>
                <c:pt idx="11">
                  <c:v>0.5811634228187913</c:v>
                </c:pt>
                <c:pt idx="12">
                  <c:v>0.63927449664429459</c:v>
                </c:pt>
                <c:pt idx="13">
                  <c:v>0.70202181208053605</c:v>
                </c:pt>
                <c:pt idx="14">
                  <c:v>0.74927986577181116</c:v>
                </c:pt>
                <c:pt idx="15">
                  <c:v>0.79537885906040173</c:v>
                </c:pt>
                <c:pt idx="16">
                  <c:v>0.84685167785234816</c:v>
                </c:pt>
                <c:pt idx="17">
                  <c:v>0.89700738255033452</c:v>
                </c:pt>
                <c:pt idx="18">
                  <c:v>0.94326442953020029</c:v>
                </c:pt>
                <c:pt idx="19">
                  <c:v>1.0000057046979856</c:v>
                </c:pt>
                <c:pt idx="20">
                  <c:v>1.0713406040268445</c:v>
                </c:pt>
                <c:pt idx="21">
                  <c:v>1.1183879194630861</c:v>
                </c:pt>
                <c:pt idx="22">
                  <c:v>1.1699661073825491</c:v>
                </c:pt>
                <c:pt idx="23">
                  <c:v>1.2296577181208039</c:v>
                </c:pt>
                <c:pt idx="24">
                  <c:v>1.2728063758389248</c:v>
                </c:pt>
                <c:pt idx="25">
                  <c:v>1.3307067114093944</c:v>
                </c:pt>
                <c:pt idx="26">
                  <c:v>1.3739080536912736</c:v>
                </c:pt>
                <c:pt idx="27">
                  <c:v>1.4330201342281863</c:v>
                </c:pt>
                <c:pt idx="28">
                  <c:v>1.5044077181208038</c:v>
                </c:pt>
                <c:pt idx="29">
                  <c:v>1.5746889261744947</c:v>
                </c:pt>
                <c:pt idx="30">
                  <c:v>1.6294808724832195</c:v>
                </c:pt>
                <c:pt idx="31">
                  <c:v>1.6818493288590584</c:v>
                </c:pt>
                <c:pt idx="32">
                  <c:v>1.7273161073825485</c:v>
                </c:pt>
                <c:pt idx="33">
                  <c:v>1.7818973154362396</c:v>
                </c:pt>
                <c:pt idx="34">
                  <c:v>1.8238869127516757</c:v>
                </c:pt>
                <c:pt idx="35">
                  <c:v>1.8839999999999977</c:v>
                </c:pt>
                <c:pt idx="36">
                  <c:v>1.9432701342281857</c:v>
                </c:pt>
                <c:pt idx="37">
                  <c:v>1.995533221476508</c:v>
                </c:pt>
                <c:pt idx="38">
                  <c:v>2.0528013422818767</c:v>
                </c:pt>
                <c:pt idx="39">
                  <c:v>2.1090684563758364</c:v>
                </c:pt>
                <c:pt idx="40">
                  <c:v>2.1668107382550312</c:v>
                </c:pt>
                <c:pt idx="41">
                  <c:v>2.211381879194628</c:v>
                </c:pt>
                <c:pt idx="42">
                  <c:v>2.2604312080536886</c:v>
                </c:pt>
                <c:pt idx="43">
                  <c:v>2.3065302013422793</c:v>
                </c:pt>
                <c:pt idx="44">
                  <c:v>2.3605318791946281</c:v>
                </c:pt>
                <c:pt idx="45">
                  <c:v>2.4202761744966415</c:v>
                </c:pt>
                <c:pt idx="46">
                  <c:v>2.4756476510067089</c:v>
                </c:pt>
                <c:pt idx="47">
                  <c:v>2.5322308724832188</c:v>
                </c:pt>
                <c:pt idx="48">
                  <c:v>2.578435234899326</c:v>
                </c:pt>
                <c:pt idx="49">
                  <c:v>2.6256932885906012</c:v>
                </c:pt>
                <c:pt idx="50">
                  <c:v>2.6799057046979833</c:v>
                </c:pt>
                <c:pt idx="51">
                  <c:v>2.7348030201342248</c:v>
                </c:pt>
                <c:pt idx="52">
                  <c:v>2.7886466442952988</c:v>
                </c:pt>
                <c:pt idx="53">
                  <c:v>2.8406989932885871</c:v>
                </c:pt>
                <c:pt idx="54">
                  <c:v>2.9003906040268426</c:v>
                </c:pt>
                <c:pt idx="55">
                  <c:v>2.9580275167785204</c:v>
                </c:pt>
                <c:pt idx="56">
                  <c:v>3.0105013422818758</c:v>
                </c:pt>
                <c:pt idx="57">
                  <c:v>3.06302785234899</c:v>
                </c:pt>
                <c:pt idx="58">
                  <c:v>3.1087053691275135</c:v>
                </c:pt>
                <c:pt idx="59">
                  <c:v>3.1666057046979827</c:v>
                </c:pt>
                <c:pt idx="60">
                  <c:v>3.2115456375838889</c:v>
                </c:pt>
                <c:pt idx="61">
                  <c:v>3.2566963087248286</c:v>
                </c:pt>
                <c:pt idx="62">
                  <c:v>3.317705033557043</c:v>
                </c:pt>
                <c:pt idx="63">
                  <c:v>3.3787137583892579</c:v>
                </c:pt>
                <c:pt idx="64">
                  <c:v>3.4338218120805335</c:v>
                </c:pt>
                <c:pt idx="65">
                  <c:v>3.4837667785234858</c:v>
                </c:pt>
                <c:pt idx="66">
                  <c:v>3.5357664429530158</c:v>
                </c:pt>
                <c:pt idx="67">
                  <c:v>3.5815493288590559</c:v>
                </c:pt>
                <c:pt idx="68">
                  <c:v>3.6233808724832177</c:v>
                </c:pt>
                <c:pt idx="69">
                  <c:v>3.6748010067114056</c:v>
                </c:pt>
                <c:pt idx="70">
                  <c:v>3.7294348993288549</c:v>
                </c:pt>
                <c:pt idx="71">
                  <c:v>3.7935520134228145</c:v>
                </c:pt>
                <c:pt idx="72">
                  <c:v>3.8548241610738216</c:v>
                </c:pt>
                <c:pt idx="73">
                  <c:v>3.9008177852348949</c:v>
                </c:pt>
                <c:pt idx="74">
                  <c:v>3.9480231543624114</c:v>
                </c:pt>
                <c:pt idx="75">
                  <c:v>4.0015506711409357</c:v>
                </c:pt>
                <c:pt idx="76">
                  <c:v>4.0530761744966393</c:v>
                </c:pt>
                <c:pt idx="77">
                  <c:v>4.0986483221476471</c:v>
                </c:pt>
                <c:pt idx="78">
                  <c:v>4.1532822147650963</c:v>
                </c:pt>
                <c:pt idx="79">
                  <c:v>4.2059140939597262</c:v>
                </c:pt>
                <c:pt idx="80">
                  <c:v>4.2643939597315388</c:v>
                </c:pt>
                <c:pt idx="81">
                  <c:v>4.3240328859060355</c:v>
                </c:pt>
                <c:pt idx="82">
                  <c:v>4.376980872483216</c:v>
                </c:pt>
                <c:pt idx="83">
                  <c:v>4.429296644295297</c:v>
                </c:pt>
                <c:pt idx="84">
                  <c:v>4.4767127516778471</c:v>
                </c:pt>
                <c:pt idx="85">
                  <c:v>4.5281855704697938</c:v>
                </c:pt>
                <c:pt idx="86">
                  <c:v>4.5765499999999948</c:v>
                </c:pt>
                <c:pt idx="87">
                  <c:v>4.6248090604026793</c:v>
                </c:pt>
                <c:pt idx="88">
                  <c:v>4.6819191275167737</c:v>
                </c:pt>
                <c:pt idx="89">
                  <c:v>4.7387657718120755</c:v>
                </c:pt>
                <c:pt idx="90">
                  <c:v>4.8075718120805311</c:v>
                </c:pt>
                <c:pt idx="91">
                  <c:v>4.8534073825503299</c:v>
                </c:pt>
                <c:pt idx="92">
                  <c:v>4.9141526845637529</c:v>
                </c:pt>
                <c:pt idx="93">
                  <c:v>4.9571959731543567</c:v>
                </c:pt>
                <c:pt idx="94">
                  <c:v>5.0045067114093902</c:v>
                </c:pt>
                <c:pt idx="95">
                  <c:v>5.0569278523489878</c:v>
                </c:pt>
                <c:pt idx="96">
                  <c:v>5.0984432885905981</c:v>
                </c:pt>
                <c:pt idx="97">
                  <c:v>5.1577661073825443</c:v>
                </c:pt>
                <c:pt idx="98">
                  <c:v>5.2198812080536854</c:v>
                </c:pt>
                <c:pt idx="99">
                  <c:v>5.2795201342281812</c:v>
                </c:pt>
                <c:pt idx="100">
                  <c:v>5.3314144295301951</c:v>
                </c:pt>
                <c:pt idx="101">
                  <c:v>5.3842043624161011</c:v>
                </c:pt>
                <c:pt idx="102">
                  <c:v>5.4308828859060343</c:v>
                </c:pt>
                <c:pt idx="103">
                  <c:v>5.4803010067114029</c:v>
                </c:pt>
                <c:pt idx="104">
                  <c:v>5.5333543624161017</c:v>
                </c:pt>
                <c:pt idx="105">
                  <c:v>5.5810865771812015</c:v>
                </c:pt>
                <c:pt idx="106">
                  <c:v>5.6375644295301948</c:v>
                </c:pt>
                <c:pt idx="107">
                  <c:v>5.6906704697986514</c:v>
                </c:pt>
                <c:pt idx="108">
                  <c:v>5.7415637583892556</c:v>
                </c:pt>
                <c:pt idx="109">
                  <c:v>5.7924043624161001</c:v>
                </c:pt>
                <c:pt idx="110">
                  <c:v>5.8437191275167715</c:v>
                </c:pt>
                <c:pt idx="111">
                  <c:v>5.8913986577181143</c:v>
                </c:pt>
                <c:pt idx="112">
                  <c:v>5.9222718120805302</c:v>
                </c:pt>
                <c:pt idx="113">
                  <c:v>5.9670010067114028</c:v>
                </c:pt>
                <c:pt idx="114">
                  <c:v>6.0090959731543556</c:v>
                </c:pt>
                <c:pt idx="115">
                  <c:v>6.0732657718120731</c:v>
                </c:pt>
                <c:pt idx="116">
                  <c:v>6.1317983221476444</c:v>
                </c:pt>
                <c:pt idx="117">
                  <c:v>6.1881181208053624</c:v>
                </c:pt>
                <c:pt idx="118">
                  <c:v>6.23168825503355</c:v>
                </c:pt>
                <c:pt idx="119">
                  <c:v>6.2781033557046912</c:v>
                </c:pt>
                <c:pt idx="120">
                  <c:v>6.3230432885905969</c:v>
                </c:pt>
                <c:pt idx="121">
                  <c:v>6.3676144295301942</c:v>
                </c:pt>
                <c:pt idx="122">
                  <c:v>6.4176120805369052</c:v>
                </c:pt>
                <c:pt idx="123">
                  <c:v>6.4712976510067044</c:v>
                </c:pt>
                <c:pt idx="124">
                  <c:v>6.5208211409395904</c:v>
                </c:pt>
                <c:pt idx="125">
                  <c:v>6.5864661073825426</c:v>
                </c:pt>
                <c:pt idx="126">
                  <c:v>6.6380969798657645</c:v>
                </c:pt>
                <c:pt idx="127">
                  <c:v>6.6871463087248246</c:v>
                </c:pt>
                <c:pt idx="128">
                  <c:v>6.7353526845637512</c:v>
                </c:pt>
                <c:pt idx="129">
                  <c:v>6.7893016778523405</c:v>
                </c:pt>
                <c:pt idx="130">
                  <c:v>6.8245476510067036</c:v>
                </c:pt>
                <c:pt idx="131">
                  <c:v>6.8730174496644212</c:v>
                </c:pt>
                <c:pt idx="132">
                  <c:v>6.9187476510067043</c:v>
                </c:pt>
                <c:pt idx="133">
                  <c:v>6.962528523489925</c:v>
                </c:pt>
                <c:pt idx="134">
                  <c:v>7.0242221476509981</c:v>
                </c:pt>
                <c:pt idx="135">
                  <c:v>7.0824912751677767</c:v>
                </c:pt>
                <c:pt idx="136">
                  <c:v>7.1330157718120724</c:v>
                </c:pt>
                <c:pt idx="137">
                  <c:v>7.1764278523489855</c:v>
                </c:pt>
                <c:pt idx="138">
                  <c:v>7.2248449664429444</c:v>
                </c:pt>
                <c:pt idx="139">
                  <c:v>7.2736308724832135</c:v>
                </c:pt>
                <c:pt idx="140">
                  <c:v>7.3135130872483147</c:v>
                </c:pt>
                <c:pt idx="141">
                  <c:v>7.3754174496644209</c:v>
                </c:pt>
                <c:pt idx="142">
                  <c:v>7.4108214765100584</c:v>
                </c:pt>
                <c:pt idx="143">
                  <c:v>7.4744117449664351</c:v>
                </c:pt>
                <c:pt idx="144">
                  <c:v>7.5159798657718033</c:v>
                </c:pt>
                <c:pt idx="145">
                  <c:v>7.5789379194630779</c:v>
                </c:pt>
                <c:pt idx="146">
                  <c:v>7.6264593959731464</c:v>
                </c:pt>
                <c:pt idx="147">
                  <c:v>7.6789859060402597</c:v>
                </c:pt>
                <c:pt idx="148">
                  <c:v>7.7221872483221397</c:v>
                </c:pt>
                <c:pt idx="149">
                  <c:v>7.7697614093959642</c:v>
                </c:pt>
                <c:pt idx="150">
                  <c:v>7.8013721476509978</c:v>
                </c:pt>
                <c:pt idx="151">
                  <c:v>7.8479453020134144</c:v>
                </c:pt>
                <c:pt idx="152">
                  <c:v>7.8896187919463001</c:v>
                </c:pt>
                <c:pt idx="153">
                  <c:v>7.9614805369127435</c:v>
                </c:pt>
                <c:pt idx="154">
                  <c:v>8.0119523489932796</c:v>
                </c:pt>
                <c:pt idx="155">
                  <c:v>8.0732771812080451</c:v>
                </c:pt>
                <c:pt idx="156">
                  <c:v>8.1171107382550236</c:v>
                </c:pt>
                <c:pt idx="157">
                  <c:v>8.1606281879194533</c:v>
                </c:pt>
                <c:pt idx="158">
                  <c:v>8.2072540268456287</c:v>
                </c:pt>
                <c:pt idx="159">
                  <c:v>8.2383906040268364</c:v>
                </c:pt>
                <c:pt idx="160">
                  <c:v>8.2837520134228093</c:v>
                </c:pt>
                <c:pt idx="161">
                  <c:v>8.3321164429530121</c:v>
                </c:pt>
                <c:pt idx="162">
                  <c:v>8.3880147651006602</c:v>
                </c:pt>
                <c:pt idx="163">
                  <c:v>8.4375382550335463</c:v>
                </c:pt>
                <c:pt idx="164">
                  <c:v>8.5067657718120717</c:v>
                </c:pt>
                <c:pt idx="165">
                  <c:v>8.5495983221476415</c:v>
                </c:pt>
                <c:pt idx="166">
                  <c:v>8.6022828859060301</c:v>
                </c:pt>
                <c:pt idx="167">
                  <c:v>8.6430607382550235</c:v>
                </c:pt>
                <c:pt idx="168">
                  <c:v>8.6873684563758289</c:v>
                </c:pt>
                <c:pt idx="169">
                  <c:v>8.7246164429530104</c:v>
                </c:pt>
                <c:pt idx="170">
                  <c:v>8.784097315436231</c:v>
                </c:pt>
                <c:pt idx="171">
                  <c:v>8.8195540268456281</c:v>
                </c:pt>
                <c:pt idx="172">
                  <c:v>8.8856731543624061</c:v>
                </c:pt>
                <c:pt idx="173">
                  <c:v>8.932193624161064</c:v>
                </c:pt>
                <c:pt idx="174">
                  <c:v>9.0021060402684459</c:v>
                </c:pt>
                <c:pt idx="175">
                  <c:v>9.0483630872483118</c:v>
                </c:pt>
                <c:pt idx="176">
                  <c:v>9.1045248322147554</c:v>
                </c:pt>
                <c:pt idx="177">
                  <c:v>9.1481476510067008</c:v>
                </c:pt>
                <c:pt idx="178">
                  <c:v>9.1816550335570373</c:v>
                </c:pt>
                <c:pt idx="179">
                  <c:v>9.2288077181207946</c:v>
                </c:pt>
                <c:pt idx="180">
                  <c:v>9.2758550335570362</c:v>
                </c:pt>
                <c:pt idx="181">
                  <c:v>9.3291191275167673</c:v>
                </c:pt>
                <c:pt idx="182">
                  <c:v>9.3794855704697877</c:v>
                </c:pt>
                <c:pt idx="183">
                  <c:v>9.4355419463087138</c:v>
                </c:pt>
                <c:pt idx="184">
                  <c:v>9.4851708053691173</c:v>
                </c:pt>
                <c:pt idx="185">
                  <c:v>9.5397520134228078</c:v>
                </c:pt>
                <c:pt idx="186">
                  <c:v>9.5879583892617344</c:v>
                </c:pt>
                <c:pt idx="187">
                  <c:v>9.6291577181207959</c:v>
                </c:pt>
                <c:pt idx="188">
                  <c:v>9.6697775167785132</c:v>
                </c:pt>
                <c:pt idx="189">
                  <c:v>9.7249382550335461</c:v>
                </c:pt>
                <c:pt idx="190">
                  <c:v>9.7699308724832115</c:v>
                </c:pt>
                <c:pt idx="191">
                  <c:v>9.8287795302013308</c:v>
                </c:pt>
                <c:pt idx="192">
                  <c:v>9.8741409395973037</c:v>
                </c:pt>
                <c:pt idx="193">
                  <c:v>9.9412610738254923</c:v>
                </c:pt>
                <c:pt idx="194">
                  <c:v>9.9805110738254914</c:v>
                </c:pt>
                <c:pt idx="195">
                  <c:v>10.033248322147639</c:v>
                </c:pt>
                <c:pt idx="196">
                  <c:v>10.073130536912741</c:v>
                </c:pt>
                <c:pt idx="197">
                  <c:v>10.119124161073813</c:v>
                </c:pt>
                <c:pt idx="198">
                  <c:v>10.164327516778512</c:v>
                </c:pt>
                <c:pt idx="199">
                  <c:v>10.215589597315425</c:v>
                </c:pt>
                <c:pt idx="200">
                  <c:v>10.263585234899319</c:v>
                </c:pt>
                <c:pt idx="201">
                  <c:v>10.316585906040258</c:v>
                </c:pt>
                <c:pt idx="202">
                  <c:v>10.37669899328858</c:v>
                </c:pt>
                <c:pt idx="203">
                  <c:v>10.421849664429519</c:v>
                </c:pt>
                <c:pt idx="204">
                  <c:v>10.47279563758388</c:v>
                </c:pt>
                <c:pt idx="205">
                  <c:v>10.526586577181197</c:v>
                </c:pt>
                <c:pt idx="206">
                  <c:v>10.572264093959719</c:v>
                </c:pt>
                <c:pt idx="207">
                  <c:v>10.615992281879183</c:v>
                </c:pt>
                <c:pt idx="208">
                  <c:v>10.662881543624149</c:v>
                </c:pt>
                <c:pt idx="209">
                  <c:v>10.708190268456365</c:v>
                </c:pt>
                <c:pt idx="210">
                  <c:v>10.769040939597303</c:v>
                </c:pt>
                <c:pt idx="211">
                  <c:v>10.815772147650994</c:v>
                </c:pt>
                <c:pt idx="212">
                  <c:v>10.869141610738243</c:v>
                </c:pt>
                <c:pt idx="213">
                  <c:v>10.911710738255021</c:v>
                </c:pt>
                <c:pt idx="214">
                  <c:v>10.966028523489921</c:v>
                </c:pt>
                <c:pt idx="215">
                  <c:v>11.009440604026834</c:v>
                </c:pt>
                <c:pt idx="216">
                  <c:v>11.05438053691274</c:v>
                </c:pt>
                <c:pt idx="217">
                  <c:v>11.102218120805356</c:v>
                </c:pt>
                <c:pt idx="218">
                  <c:v>11.154165100671129</c:v>
                </c:pt>
                <c:pt idx="219">
                  <c:v>11.215121140939583</c:v>
                </c:pt>
                <c:pt idx="220">
                  <c:v>11.268595973154349</c:v>
                </c:pt>
                <c:pt idx="221">
                  <c:v>11.324230872483207</c:v>
                </c:pt>
                <c:pt idx="222">
                  <c:v>11.369539597315423</c:v>
                </c:pt>
                <c:pt idx="223">
                  <c:v>11.432076174496633</c:v>
                </c:pt>
                <c:pt idx="224">
                  <c:v>11.473064765100659</c:v>
                </c:pt>
                <c:pt idx="225">
                  <c:v>11.516108053691262</c:v>
                </c:pt>
                <c:pt idx="226">
                  <c:v>11.551933557046967</c:v>
                </c:pt>
                <c:pt idx="227">
                  <c:v>11.60577718120804</c:v>
                </c:pt>
                <c:pt idx="228">
                  <c:v>11.656459731543611</c:v>
                </c:pt>
                <c:pt idx="229">
                  <c:v>11.722315436241598</c:v>
                </c:pt>
                <c:pt idx="230">
                  <c:v>11.777265436241597</c:v>
                </c:pt>
                <c:pt idx="231">
                  <c:v>11.822942953020121</c:v>
                </c:pt>
                <c:pt idx="232">
                  <c:v>11.877524161073811</c:v>
                </c:pt>
                <c:pt idx="233">
                  <c:v>11.920145973154348</c:v>
                </c:pt>
                <c:pt idx="234">
                  <c:v>11.958447651006697</c:v>
                </c:pt>
                <c:pt idx="235">
                  <c:v>11.998540604026832</c:v>
                </c:pt>
                <c:pt idx="236">
                  <c:v>12.049117785234886</c:v>
                </c:pt>
                <c:pt idx="237">
                  <c:v>12.101538926174483</c:v>
                </c:pt>
                <c:pt idx="238">
                  <c:v>12.165550671140926</c:v>
                </c:pt>
                <c:pt idx="239">
                  <c:v>12.213651677852335</c:v>
                </c:pt>
                <c:pt idx="240">
                  <c:v>12.271657382550321</c:v>
                </c:pt>
                <c:pt idx="241">
                  <c:v>12.319916442953005</c:v>
                </c:pt>
                <c:pt idx="242">
                  <c:v>12.378923154362402</c:v>
                </c:pt>
                <c:pt idx="243">
                  <c:v>12.415328187919449</c:v>
                </c:pt>
                <c:pt idx="244">
                  <c:v>12.461954026845623</c:v>
                </c:pt>
                <c:pt idx="245">
                  <c:v>12.495672147650993</c:v>
                </c:pt>
                <c:pt idx="246">
                  <c:v>12.551939261744954</c:v>
                </c:pt>
                <c:pt idx="247">
                  <c:v>12.60241107382549</c:v>
                </c:pt>
                <c:pt idx="248">
                  <c:v>12.661417785234885</c:v>
                </c:pt>
                <c:pt idx="249">
                  <c:v>12.712100335570456</c:v>
                </c:pt>
                <c:pt idx="250">
                  <c:v>12.756829530201328</c:v>
                </c:pt>
                <c:pt idx="251">
                  <c:v>12.805615436241597</c:v>
                </c:pt>
                <c:pt idx="252">
                  <c:v>12.85329496644294</c:v>
                </c:pt>
                <c:pt idx="253">
                  <c:v>12.898287583892603</c:v>
                </c:pt>
                <c:pt idx="254">
                  <c:v>12.941594295301998</c:v>
                </c:pt>
                <c:pt idx="255">
                  <c:v>12.981687248322133</c:v>
                </c:pt>
                <c:pt idx="256">
                  <c:v>13.038849999999986</c:v>
                </c:pt>
                <c:pt idx="257">
                  <c:v>13.101913422818777</c:v>
                </c:pt>
                <c:pt idx="258">
                  <c:v>13.149066107382534</c:v>
                </c:pt>
                <c:pt idx="259">
                  <c:v>13.207914765100657</c:v>
                </c:pt>
                <c:pt idx="260">
                  <c:v>13.249640939597301</c:v>
                </c:pt>
                <c:pt idx="261">
                  <c:v>13.310228187919448</c:v>
                </c:pt>
                <c:pt idx="262">
                  <c:v>13.34716006711408</c:v>
                </c:pt>
                <c:pt idx="263">
                  <c:v>13.38999261744965</c:v>
                </c:pt>
                <c:pt idx="264">
                  <c:v>13.42824161073824</c:v>
                </c:pt>
                <c:pt idx="265">
                  <c:v>13.486036577181194</c:v>
                </c:pt>
                <c:pt idx="266">
                  <c:v>13.539722147650991</c:v>
                </c:pt>
                <c:pt idx="267">
                  <c:v>13.60194261744965</c:v>
                </c:pt>
                <c:pt idx="268">
                  <c:v>13.64735671140938</c:v>
                </c:pt>
                <c:pt idx="269">
                  <c:v>13.700357382550321</c:v>
                </c:pt>
                <c:pt idx="270">
                  <c:v>13.744454362416093</c:v>
                </c:pt>
                <c:pt idx="271">
                  <c:v>13.79687550335569</c:v>
                </c:pt>
                <c:pt idx="272">
                  <c:v>13.835651342281864</c:v>
                </c:pt>
                <c:pt idx="273">
                  <c:v>13.880907382550319</c:v>
                </c:pt>
                <c:pt idx="274">
                  <c:v>13.924898993288576</c:v>
                </c:pt>
                <c:pt idx="275">
                  <c:v>13.972736577181191</c:v>
                </c:pt>
                <c:pt idx="276">
                  <c:v>14.026948993288576</c:v>
                </c:pt>
                <c:pt idx="277">
                  <c:v>14.080581879194614</c:v>
                </c:pt>
                <c:pt idx="278">
                  <c:v>14.129104362416092</c:v>
                </c:pt>
                <c:pt idx="279">
                  <c:v>14.173780872483206</c:v>
                </c:pt>
                <c:pt idx="280">
                  <c:v>14.225411744966427</c:v>
                </c:pt>
                <c:pt idx="281">
                  <c:v>14.274935234899313</c:v>
                </c:pt>
                <c:pt idx="282">
                  <c:v>14.320138590604012</c:v>
                </c:pt>
                <c:pt idx="283">
                  <c:v>14.364182885906024</c:v>
                </c:pt>
                <c:pt idx="284">
                  <c:v>14.417710402684548</c:v>
                </c:pt>
                <c:pt idx="285">
                  <c:v>14.462123489932871</c:v>
                </c:pt>
                <c:pt idx="286">
                  <c:v>14.529085570469782</c:v>
                </c:pt>
                <c:pt idx="287">
                  <c:v>14.574499664429514</c:v>
                </c:pt>
                <c:pt idx="288">
                  <c:v>14.630397986577163</c:v>
                </c:pt>
                <c:pt idx="289">
                  <c:v>14.675443288590587</c:v>
                </c:pt>
                <c:pt idx="290">
                  <c:v>14.732395302013407</c:v>
                </c:pt>
                <c:pt idx="291">
                  <c:v>14.780496308724818</c:v>
                </c:pt>
                <c:pt idx="292">
                  <c:v>14.81695402684562</c:v>
                </c:pt>
                <c:pt idx="293">
                  <c:v>14.85725771812079</c:v>
                </c:pt>
                <c:pt idx="294">
                  <c:v>14.911259395973138</c:v>
                </c:pt>
                <c:pt idx="295">
                  <c:v>14.963680536912735</c:v>
                </c:pt>
                <c:pt idx="296">
                  <c:v>15.012097651006693</c:v>
                </c:pt>
                <c:pt idx="297">
                  <c:v>15.068048657718103</c:v>
                </c:pt>
                <c:pt idx="298">
                  <c:v>15.112514429530183</c:v>
                </c:pt>
                <c:pt idx="299">
                  <c:v>15.165093624161056</c:v>
                </c:pt>
                <c:pt idx="300">
                  <c:v>15.206767114093941</c:v>
                </c:pt>
                <c:pt idx="301">
                  <c:v>15.253129530201324</c:v>
                </c:pt>
                <c:pt idx="302">
                  <c:v>15.291852684563741</c:v>
                </c:pt>
                <c:pt idx="303">
                  <c:v>15.336318456375821</c:v>
                </c:pt>
                <c:pt idx="304">
                  <c:v>15.388318120805351</c:v>
                </c:pt>
                <c:pt idx="305">
                  <c:v>15.463973154362398</c:v>
                </c:pt>
                <c:pt idx="306">
                  <c:v>15.519713422818773</c:v>
                </c:pt>
                <c:pt idx="307">
                  <c:v>15.568499328859044</c:v>
                </c:pt>
                <c:pt idx="308">
                  <c:v>15.617127181208037</c:v>
                </c:pt>
                <c:pt idx="309">
                  <c:v>15.65922214765099</c:v>
                </c:pt>
                <c:pt idx="310">
                  <c:v>15.698998993288573</c:v>
                </c:pt>
                <c:pt idx="311">
                  <c:v>15.742885234899312</c:v>
                </c:pt>
                <c:pt idx="312">
                  <c:v>15.775391610738236</c:v>
                </c:pt>
                <c:pt idx="313">
                  <c:v>15.826021476510048</c:v>
                </c:pt>
                <c:pt idx="314">
                  <c:v>15.8674842281879</c:v>
                </c:pt>
                <c:pt idx="315">
                  <c:v>15.923962080536894</c:v>
                </c:pt>
                <c:pt idx="316">
                  <c:v>15.971536241610719</c:v>
                </c:pt>
                <c:pt idx="317">
                  <c:v>16.022851006711392</c:v>
                </c:pt>
                <c:pt idx="318">
                  <c:v>16.068897315436224</c:v>
                </c:pt>
                <c:pt idx="319">
                  <c:v>16.124110738255016</c:v>
                </c:pt>
                <c:pt idx="320">
                  <c:v>16.16478322147649</c:v>
                </c:pt>
                <c:pt idx="321">
                  <c:v>16.215992617449647</c:v>
                </c:pt>
                <c:pt idx="322">
                  <c:v>16.258772483221456</c:v>
                </c:pt>
                <c:pt idx="323">
                  <c:v>16.3124053691275</c:v>
                </c:pt>
                <c:pt idx="324">
                  <c:v>16.360875167785217</c:v>
                </c:pt>
                <c:pt idx="325">
                  <c:v>16.420988255033539</c:v>
                </c:pt>
                <c:pt idx="326">
                  <c:v>16.473462080536894</c:v>
                </c:pt>
                <c:pt idx="327">
                  <c:v>16.52361778523488</c:v>
                </c:pt>
                <c:pt idx="328">
                  <c:v>16.557862751677835</c:v>
                </c:pt>
                <c:pt idx="329">
                  <c:v>16.601696308724815</c:v>
                </c:pt>
                <c:pt idx="330">
                  <c:v>16.647900671140921</c:v>
                </c:pt>
                <c:pt idx="331">
                  <c:v>16.690891275167765</c:v>
                </c:pt>
                <c:pt idx="332">
                  <c:v>16.738307382550317</c:v>
                </c:pt>
                <c:pt idx="333">
                  <c:v>16.796629194630853</c:v>
                </c:pt>
                <c:pt idx="334">
                  <c:v>16.851684563758372</c:v>
                </c:pt>
                <c:pt idx="335">
                  <c:v>16.906002348993269</c:v>
                </c:pt>
                <c:pt idx="336">
                  <c:v>16.958318120805352</c:v>
                </c:pt>
                <c:pt idx="337">
                  <c:v>17.003047315436223</c:v>
                </c:pt>
                <c:pt idx="338">
                  <c:v>17.055784563758369</c:v>
                </c:pt>
                <c:pt idx="339">
                  <c:v>17.093243288590585</c:v>
                </c:pt>
                <c:pt idx="340">
                  <c:v>17.135917785234881</c:v>
                </c:pt>
                <c:pt idx="341">
                  <c:v>17.176642953020117</c:v>
                </c:pt>
                <c:pt idx="342">
                  <c:v>17.22716744966441</c:v>
                </c:pt>
                <c:pt idx="343">
                  <c:v>17.279167114093941</c:v>
                </c:pt>
                <c:pt idx="344">
                  <c:v>17.335381543624141</c:v>
                </c:pt>
                <c:pt idx="345">
                  <c:v>17.390278859060384</c:v>
                </c:pt>
                <c:pt idx="346">
                  <c:v>17.438432550335552</c:v>
                </c:pt>
                <c:pt idx="347">
                  <c:v>17.484847651006692</c:v>
                </c:pt>
                <c:pt idx="348">
                  <c:v>17.531842281879175</c:v>
                </c:pt>
                <c:pt idx="349">
                  <c:v>17.567878523489913</c:v>
                </c:pt>
                <c:pt idx="350">
                  <c:v>17.614767785234879</c:v>
                </c:pt>
                <c:pt idx="351">
                  <c:v>17.660023825503334</c:v>
                </c:pt>
                <c:pt idx="352">
                  <c:v>17.712128859060382</c:v>
                </c:pt>
                <c:pt idx="353">
                  <c:v>17.762969463087227</c:v>
                </c:pt>
                <c:pt idx="354">
                  <c:v>17.823556711409378</c:v>
                </c:pt>
                <c:pt idx="355">
                  <c:v>17.870129865771791</c:v>
                </c:pt>
                <c:pt idx="356">
                  <c:v>17.914332214765079</c:v>
                </c:pt>
                <c:pt idx="357">
                  <c:v>17.961959060402666</c:v>
                </c:pt>
                <c:pt idx="358">
                  <c:v>18.005265771812059</c:v>
                </c:pt>
                <c:pt idx="359">
                  <c:v>18.044252348993268</c:v>
                </c:pt>
                <c:pt idx="360">
                  <c:v>18.098412080536892</c:v>
                </c:pt>
                <c:pt idx="361">
                  <c:v>18.140507046979845</c:v>
                </c:pt>
                <c:pt idx="362">
                  <c:v>18.195193624161053</c:v>
                </c:pt>
                <c:pt idx="363">
                  <c:v>18.249037248322125</c:v>
                </c:pt>
                <c:pt idx="364">
                  <c:v>18.304356040268434</c:v>
                </c:pt>
                <c:pt idx="365">
                  <c:v>18.369105369127496</c:v>
                </c:pt>
                <c:pt idx="366">
                  <c:v>18.41251744966441</c:v>
                </c:pt>
                <c:pt idx="367">
                  <c:v>18.452136241610717</c:v>
                </c:pt>
                <c:pt idx="368">
                  <c:v>18.489594966442933</c:v>
                </c:pt>
                <c:pt idx="369">
                  <c:v>18.534271476510046</c:v>
                </c:pt>
                <c:pt idx="370">
                  <c:v>18.582214429530179</c:v>
                </c:pt>
                <c:pt idx="371">
                  <c:v>18.629841275167763</c:v>
                </c:pt>
                <c:pt idx="372">
                  <c:v>18.682051677852325</c:v>
                </c:pt>
                <c:pt idx="373">
                  <c:v>18.745536577181188</c:v>
                </c:pt>
                <c:pt idx="374">
                  <c:v>18.799748993288571</c:v>
                </c:pt>
                <c:pt idx="375">
                  <c:v>18.853171140939576</c:v>
                </c:pt>
                <c:pt idx="376">
                  <c:v>18.906804026845617</c:v>
                </c:pt>
                <c:pt idx="377">
                  <c:v>18.944157382550316</c:v>
                </c:pt>
                <c:pt idx="378">
                  <c:v>18.990572483221456</c:v>
                </c:pt>
                <c:pt idx="379">
                  <c:v>19.036724161073803</c:v>
                </c:pt>
                <c:pt idx="380">
                  <c:v>19.081295302013402</c:v>
                </c:pt>
                <c:pt idx="381">
                  <c:v>19.128711409395951</c:v>
                </c:pt>
                <c:pt idx="382">
                  <c:v>19.183872147650984</c:v>
                </c:pt>
                <c:pt idx="383">
                  <c:v>19.234238590604008</c:v>
                </c:pt>
                <c:pt idx="384">
                  <c:v>19.293192617449641</c:v>
                </c:pt>
                <c:pt idx="385">
                  <c:v>19.33802718120803</c:v>
                </c:pt>
                <c:pt idx="386">
                  <c:v>19.381439261744944</c:v>
                </c:pt>
                <c:pt idx="387">
                  <c:v>19.42806510067112</c:v>
                </c:pt>
                <c:pt idx="388">
                  <c:v>19.471055704697964</c:v>
                </c:pt>
                <c:pt idx="389">
                  <c:v>19.509831543624141</c:v>
                </c:pt>
                <c:pt idx="390">
                  <c:v>19.558354026845617</c:v>
                </c:pt>
                <c:pt idx="391">
                  <c:v>19.61351476510065</c:v>
                </c:pt>
                <c:pt idx="392">
                  <c:v>19.66714765100669</c:v>
                </c:pt>
                <c:pt idx="393">
                  <c:v>19.709347986577161</c:v>
                </c:pt>
                <c:pt idx="394">
                  <c:v>19.771989932885884</c:v>
                </c:pt>
                <c:pt idx="395">
                  <c:v>19.806972483221454</c:v>
                </c:pt>
                <c:pt idx="396">
                  <c:v>19.853651006711384</c:v>
                </c:pt>
                <c:pt idx="397">
                  <c:v>19.891583892617426</c:v>
                </c:pt>
                <c:pt idx="398">
                  <c:v>19.948483221476486</c:v>
                </c:pt>
                <c:pt idx="399">
                  <c:v>19.97977785234897</c:v>
                </c:pt>
                <c:pt idx="400">
                  <c:v>20.026351006711387</c:v>
                </c:pt>
                <c:pt idx="401">
                  <c:v>20.073451006711387</c:v>
                </c:pt>
                <c:pt idx="402">
                  <c:v>20.136725167785212</c:v>
                </c:pt>
                <c:pt idx="403">
                  <c:v>20.199367114093935</c:v>
                </c:pt>
                <c:pt idx="404">
                  <c:v>20.250997986577158</c:v>
                </c:pt>
                <c:pt idx="405">
                  <c:v>20.28166040268454</c:v>
                </c:pt>
                <c:pt idx="406">
                  <c:v>20.326916442952996</c:v>
                </c:pt>
                <c:pt idx="407">
                  <c:v>20.361266778523468</c:v>
                </c:pt>
                <c:pt idx="408">
                  <c:v>20.410263422818769</c:v>
                </c:pt>
                <c:pt idx="409">
                  <c:v>20.443402013422794</c:v>
                </c:pt>
                <c:pt idx="410">
                  <c:v>20.503251677852326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3 ml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Plan1!$H$2:$H$412</c:f>
              <c:numCache>
                <c:formatCode>0.000</c:formatCode>
                <c:ptCount val="411"/>
                <c:pt idx="0">
                  <c:v>2.63422818791946E-4</c:v>
                </c:pt>
                <c:pt idx="1">
                  <c:v>4.9523489932885849E-2</c:v>
                </c:pt>
                <c:pt idx="2">
                  <c:v>0.11000536912751666</c:v>
                </c:pt>
                <c:pt idx="3">
                  <c:v>0.17833724832214745</c:v>
                </c:pt>
                <c:pt idx="4">
                  <c:v>0.24545738255033528</c:v>
                </c:pt>
                <c:pt idx="5">
                  <c:v>0.31447416107382514</c:v>
                </c:pt>
                <c:pt idx="6">
                  <c:v>0.37701073825503312</c:v>
                </c:pt>
                <c:pt idx="7">
                  <c:v>0.42495369127516736</c:v>
                </c:pt>
                <c:pt idx="8">
                  <c:v>0.48027248322147598</c:v>
                </c:pt>
                <c:pt idx="9">
                  <c:v>0.52916375838926122</c:v>
                </c:pt>
                <c:pt idx="10">
                  <c:v>0.5955989932885899</c:v>
                </c:pt>
                <c:pt idx="11">
                  <c:v>0.67683859060402607</c:v>
                </c:pt>
                <c:pt idx="12">
                  <c:v>0.74327382550335486</c:v>
                </c:pt>
                <c:pt idx="13">
                  <c:v>0.80133221476509986</c:v>
                </c:pt>
                <c:pt idx="14">
                  <c:v>0.85791543624160971</c:v>
                </c:pt>
                <c:pt idx="15">
                  <c:v>0.92698489932885797</c:v>
                </c:pt>
                <c:pt idx="16">
                  <c:v>0.98109194630872376</c:v>
                </c:pt>
                <c:pt idx="17">
                  <c:v>1.0429436241610726</c:v>
                </c:pt>
                <c:pt idx="18">
                  <c:v>1.1090627516778511</c:v>
                </c:pt>
                <c:pt idx="19">
                  <c:v>1.1820308724832203</c:v>
                </c:pt>
                <c:pt idx="20">
                  <c:v>1.2381926174496629</c:v>
                </c:pt>
                <c:pt idx="21">
                  <c:v>1.2899288590604012</c:v>
                </c:pt>
                <c:pt idx="22">
                  <c:v>1.3606315436241596</c:v>
                </c:pt>
                <c:pt idx="23">
                  <c:v>1.4170040268456361</c:v>
                </c:pt>
                <c:pt idx="24">
                  <c:v>1.4668436241610721</c:v>
                </c:pt>
                <c:pt idx="25">
                  <c:v>1.5302758389261728</c:v>
                </c:pt>
                <c:pt idx="26">
                  <c:v>1.5896513422818772</c:v>
                </c:pt>
                <c:pt idx="27">
                  <c:v>1.6633570469798638</c:v>
                </c:pt>
                <c:pt idx="28">
                  <c:v>1.723470134228186</c:v>
                </c:pt>
                <c:pt idx="29">
                  <c:v>1.7920127516778506</c:v>
                </c:pt>
                <c:pt idx="30">
                  <c:v>1.8515463087248301</c:v>
                </c:pt>
                <c:pt idx="31">
                  <c:v>1.8988043624161051</c:v>
                </c:pt>
                <c:pt idx="32">
                  <c:v>1.9519630872483198</c:v>
                </c:pt>
                <c:pt idx="33">
                  <c:v>2.0197154362416083</c:v>
                </c:pt>
                <c:pt idx="34">
                  <c:v>2.0753503355704677</c:v>
                </c:pt>
                <c:pt idx="35">
                  <c:v>2.1478969798657692</c:v>
                </c:pt>
                <c:pt idx="36">
                  <c:v>2.2181781879194609</c:v>
                </c:pt>
                <c:pt idx="37">
                  <c:v>2.2671748322147627</c:v>
                </c:pt>
                <c:pt idx="38">
                  <c:v>2.3127996644295274</c:v>
                </c:pt>
                <c:pt idx="39">
                  <c:v>2.3668540268456346</c:v>
                </c:pt>
                <c:pt idx="40">
                  <c:v>2.4139013422818762</c:v>
                </c:pt>
                <c:pt idx="41">
                  <c:v>2.469325503355702</c:v>
                </c:pt>
                <c:pt idx="42">
                  <c:v>2.5359714765100643</c:v>
                </c:pt>
                <c:pt idx="43">
                  <c:v>2.6065161073825474</c:v>
                </c:pt>
                <c:pt idx="44">
                  <c:v>2.6681043624161043</c:v>
                </c:pt>
                <c:pt idx="45">
                  <c:v>2.7274798657718091</c:v>
                </c:pt>
                <c:pt idx="46">
                  <c:v>2.785801677852346</c:v>
                </c:pt>
                <c:pt idx="47">
                  <c:v>2.8263161073825471</c:v>
                </c:pt>
                <c:pt idx="48">
                  <c:v>2.8923825503355673</c:v>
                </c:pt>
                <c:pt idx="49">
                  <c:v>2.9407996644295271</c:v>
                </c:pt>
                <c:pt idx="50">
                  <c:v>3.0062338926174461</c:v>
                </c:pt>
                <c:pt idx="51">
                  <c:v>3.0712993288590571</c:v>
                </c:pt>
                <c:pt idx="52">
                  <c:v>3.1284093959731512</c:v>
                </c:pt>
                <c:pt idx="53">
                  <c:v>3.1899449664429493</c:v>
                </c:pt>
                <c:pt idx="54">
                  <c:v>3.2448949664429496</c:v>
                </c:pt>
                <c:pt idx="55">
                  <c:v>3.2964204697986541</c:v>
                </c:pt>
                <c:pt idx="56">
                  <c:v>3.3715486577181171</c:v>
                </c:pt>
                <c:pt idx="57">
                  <c:v>3.4194389261744926</c:v>
                </c:pt>
                <c:pt idx="58">
                  <c:v>3.4876127516778479</c:v>
                </c:pt>
                <c:pt idx="59">
                  <c:v>3.5423520134228146</c:v>
                </c:pt>
                <c:pt idx="60">
                  <c:v>3.596090268456372</c:v>
                </c:pt>
                <c:pt idx="61">
                  <c:v>3.6499865771812039</c:v>
                </c:pt>
                <c:pt idx="62">
                  <c:v>3.7156315436241565</c:v>
                </c:pt>
                <c:pt idx="63">
                  <c:v>3.7723201342281838</c:v>
                </c:pt>
                <c:pt idx="64">
                  <c:v>3.8324859060402643</c:v>
                </c:pt>
                <c:pt idx="65">
                  <c:v>3.9069291946308677</c:v>
                </c:pt>
                <c:pt idx="66">
                  <c:v>3.9745761744966401</c:v>
                </c:pt>
                <c:pt idx="67">
                  <c:v>4.0319496644295256</c:v>
                </c:pt>
                <c:pt idx="68">
                  <c:v>4.0993332214765053</c:v>
                </c:pt>
                <c:pt idx="69">
                  <c:v>4.1551788590603982</c:v>
                </c:pt>
                <c:pt idx="70">
                  <c:v>4.2154499999999953</c:v>
                </c:pt>
                <c:pt idx="71">
                  <c:v>4.2677130872483167</c:v>
                </c:pt>
                <c:pt idx="72">
                  <c:v>4.3310926174496593</c:v>
                </c:pt>
                <c:pt idx="73">
                  <c:v>4.3958419463087202</c:v>
                </c:pt>
                <c:pt idx="74">
                  <c:v>4.4502124161073775</c:v>
                </c:pt>
                <c:pt idx="75">
                  <c:v>4.5119587248322102</c:v>
                </c:pt>
                <c:pt idx="76">
                  <c:v>4.5679097315436188</c:v>
                </c:pt>
                <c:pt idx="77">
                  <c:v>4.6297087248322102</c:v>
                </c:pt>
                <c:pt idx="78">
                  <c:v>4.6904013422818744</c:v>
                </c:pt>
                <c:pt idx="79">
                  <c:v>4.744719127516773</c:v>
                </c:pt>
                <c:pt idx="80">
                  <c:v>4.7988261744966385</c:v>
                </c:pt>
                <c:pt idx="81">
                  <c:v>4.8645238255033503</c:v>
                </c:pt>
                <c:pt idx="82">
                  <c:v>4.9344362416107321</c:v>
                </c:pt>
                <c:pt idx="83">
                  <c:v>4.9963932885905979</c:v>
                </c:pt>
                <c:pt idx="84">
                  <c:v>5.0486563758389202</c:v>
                </c:pt>
                <c:pt idx="85">
                  <c:v>5.0953348993288534</c:v>
                </c:pt>
                <c:pt idx="86">
                  <c:v>5.1579241610738196</c:v>
                </c:pt>
                <c:pt idx="87">
                  <c:v>5.2066046979865712</c:v>
                </c:pt>
                <c:pt idx="88">
                  <c:v>5.2614493288590545</c:v>
                </c:pt>
                <c:pt idx="89">
                  <c:v>5.3380526845637526</c:v>
                </c:pt>
                <c:pt idx="90">
                  <c:v>5.4130755033556985</c:v>
                </c:pt>
                <c:pt idx="91">
                  <c:v>5.4676567114093899</c:v>
                </c:pt>
                <c:pt idx="92">
                  <c:v>5.5282439597315376</c:v>
                </c:pt>
                <c:pt idx="93">
                  <c:v>5.5772406040268399</c:v>
                </c:pt>
                <c:pt idx="94">
                  <c:v>5.6284499999999937</c:v>
                </c:pt>
                <c:pt idx="95">
                  <c:v>5.6840848993288526</c:v>
                </c:pt>
                <c:pt idx="96">
                  <c:v>5.7432496644295234</c:v>
                </c:pt>
                <c:pt idx="97">
                  <c:v>5.8075775167785171</c:v>
                </c:pt>
                <c:pt idx="98">
                  <c:v>5.8784909395973086</c:v>
                </c:pt>
                <c:pt idx="99">
                  <c:v>5.9413963087248254</c:v>
                </c:pt>
                <c:pt idx="100">
                  <c:v>5.9994546979865708</c:v>
                </c:pt>
                <c:pt idx="101">
                  <c:v>6.0524026845637513</c:v>
                </c:pt>
                <c:pt idx="102">
                  <c:v>6.1111459731543558</c:v>
                </c:pt>
                <c:pt idx="103">
                  <c:v>6.1685194630872413</c:v>
                </c:pt>
                <c:pt idx="104">
                  <c:v>6.2320043624161006</c:v>
                </c:pt>
                <c:pt idx="105">
                  <c:v>6.298492281879188</c:v>
                </c:pt>
                <c:pt idx="106">
                  <c:v>6.3674563758389189</c:v>
                </c:pt>
                <c:pt idx="107">
                  <c:v>6.4196140939597237</c:v>
                </c:pt>
                <c:pt idx="108">
                  <c:v>6.4748275167785163</c:v>
                </c:pt>
                <c:pt idx="109">
                  <c:v>6.535888926174489</c:v>
                </c:pt>
                <c:pt idx="110">
                  <c:v>6.5839372483221403</c:v>
                </c:pt>
                <c:pt idx="111">
                  <c:v>6.639150671140932</c:v>
                </c:pt>
                <c:pt idx="112">
                  <c:v>6.7003174496644222</c:v>
                </c:pt>
                <c:pt idx="113">
                  <c:v>6.7579016778523409</c:v>
                </c:pt>
                <c:pt idx="114">
                  <c:v>6.8193845637583808</c:v>
                </c:pt>
                <c:pt idx="115">
                  <c:v>6.8738077181207977</c:v>
                </c:pt>
                <c:pt idx="116">
                  <c:v>6.921908724832206</c:v>
                </c:pt>
                <c:pt idx="117">
                  <c:v>6.9749620805369048</c:v>
                </c:pt>
                <c:pt idx="118">
                  <c:v>7.0317033557046891</c:v>
                </c:pt>
                <c:pt idx="119">
                  <c:v>7.0844406040268373</c:v>
                </c:pt>
                <c:pt idx="120">
                  <c:v>7.1500328859060325</c:v>
                </c:pt>
                <c:pt idx="121">
                  <c:v>7.2120426174496561</c:v>
                </c:pt>
                <c:pt idx="122">
                  <c:v>7.2696268456375766</c:v>
                </c:pt>
                <c:pt idx="123">
                  <c:v>7.3214684563758299</c:v>
                </c:pt>
                <c:pt idx="124">
                  <c:v>7.3787365771811997</c:v>
                </c:pt>
                <c:pt idx="125">
                  <c:v>7.4291557046979779</c:v>
                </c:pt>
                <c:pt idx="126">
                  <c:v>7.4842110738254943</c:v>
                </c:pt>
                <c:pt idx="127">
                  <c:v>7.5351043624160985</c:v>
                </c:pt>
                <c:pt idx="128">
                  <c:v>7.5881050335570386</c:v>
                </c:pt>
                <c:pt idx="129">
                  <c:v>7.6479546979865685</c:v>
                </c:pt>
                <c:pt idx="130">
                  <c:v>7.7187627516778425</c:v>
                </c:pt>
                <c:pt idx="131">
                  <c:v>7.7802456375838833</c:v>
                </c:pt>
                <c:pt idx="132">
                  <c:v>7.8390942953020053</c:v>
                </c:pt>
                <c:pt idx="133">
                  <c:v>7.894781879194622</c:v>
                </c:pt>
                <c:pt idx="134">
                  <c:v>7.9414604026845543</c:v>
                </c:pt>
                <c:pt idx="135">
                  <c:v>7.9948825503355616</c:v>
                </c:pt>
                <c:pt idx="136">
                  <c:v>8.0492530201342198</c:v>
                </c:pt>
                <c:pt idx="137">
                  <c:v>8.1122637583892523</c:v>
                </c:pt>
                <c:pt idx="138">
                  <c:v>8.1794365771811979</c:v>
                </c:pt>
                <c:pt idx="139">
                  <c:v>8.2288020134228095</c:v>
                </c:pt>
                <c:pt idx="140">
                  <c:v>8.286596979865763</c:v>
                </c:pt>
                <c:pt idx="141">
                  <c:v>8.3393342281879104</c:v>
                </c:pt>
                <c:pt idx="142">
                  <c:v>8.3915446308724739</c:v>
                </c:pt>
                <c:pt idx="143">
                  <c:v>8.4444399328858957</c:v>
                </c:pt>
                <c:pt idx="144">
                  <c:v>8.4874305369127416</c:v>
                </c:pt>
                <c:pt idx="145">
                  <c:v>8.5546033557046872</c:v>
                </c:pt>
                <c:pt idx="146">
                  <c:v>8.6144003355704601</c:v>
                </c:pt>
                <c:pt idx="147">
                  <c:v>8.6855771812080445</c:v>
                </c:pt>
                <c:pt idx="148">
                  <c:v>8.7401583892617349</c:v>
                </c:pt>
                <c:pt idx="149">
                  <c:v>8.7916838926174403</c:v>
                </c:pt>
                <c:pt idx="150">
                  <c:v>8.8452114093959633</c:v>
                </c:pt>
                <c:pt idx="151">
                  <c:v>8.8967369127516669</c:v>
                </c:pt>
                <c:pt idx="152">
                  <c:v>8.9518976510067017</c:v>
                </c:pt>
                <c:pt idx="153">
                  <c:v>9.0047402684563664</c:v>
                </c:pt>
                <c:pt idx="154">
                  <c:v>9.065854362416097</c:v>
                </c:pt>
                <c:pt idx="155">
                  <c:v>9.1279694630872381</c:v>
                </c:pt>
                <c:pt idx="156">
                  <c:v>9.1812862416107279</c:v>
                </c:pt>
                <c:pt idx="157">
                  <c:v>9.2349718120805271</c:v>
                </c:pt>
                <c:pt idx="158">
                  <c:v>9.2822825503355606</c:v>
                </c:pt>
                <c:pt idx="159">
                  <c:v>9.3383916107382454</c:v>
                </c:pt>
                <c:pt idx="160">
                  <c:v>9.3965553691275048</c:v>
                </c:pt>
                <c:pt idx="161">
                  <c:v>9.4377020134228076</c:v>
                </c:pt>
                <c:pt idx="162">
                  <c:v>9.5045060402684456</c:v>
                </c:pt>
                <c:pt idx="163">
                  <c:v>9.5546090604026741</c:v>
                </c:pt>
                <c:pt idx="164">
                  <c:v>9.6215711409395865</c:v>
                </c:pt>
                <c:pt idx="165">
                  <c:v>9.6843184563758289</c:v>
                </c:pt>
                <c:pt idx="166">
                  <c:v>9.7392684563758287</c:v>
                </c:pt>
                <c:pt idx="167">
                  <c:v>9.7982751677852225</c:v>
                </c:pt>
                <c:pt idx="168">
                  <c:v>9.8485889261744859</c:v>
                </c:pt>
                <c:pt idx="169">
                  <c:v>9.8990080536912632</c:v>
                </c:pt>
                <c:pt idx="170">
                  <c:v>9.955802013422808</c:v>
                </c:pt>
                <c:pt idx="171">
                  <c:v>10.008486577181197</c:v>
                </c:pt>
                <c:pt idx="172">
                  <c:v>10.070338255033546</c:v>
                </c:pt>
                <c:pt idx="173">
                  <c:v>10.128765436241599</c:v>
                </c:pt>
                <c:pt idx="174">
                  <c:v>10.181660738255022</c:v>
                </c:pt>
                <c:pt idx="175">
                  <c:v>10.237559060402674</c:v>
                </c:pt>
                <c:pt idx="176">
                  <c:v>10.279127181208041</c:v>
                </c:pt>
                <c:pt idx="177">
                  <c:v>10.335236241610726</c:v>
                </c:pt>
                <c:pt idx="178">
                  <c:v>10.392135570469787</c:v>
                </c:pt>
                <c:pt idx="179">
                  <c:v>10.445346979865761</c:v>
                </c:pt>
                <c:pt idx="180">
                  <c:v>10.498979865771799</c:v>
                </c:pt>
                <c:pt idx="181">
                  <c:v>10.56214865771811</c:v>
                </c:pt>
                <c:pt idx="182">
                  <c:v>10.625317449664417</c:v>
                </c:pt>
                <c:pt idx="183">
                  <c:v>10.679582550335558</c:v>
                </c:pt>
                <c:pt idx="184">
                  <c:v>10.736007718120794</c:v>
                </c:pt>
                <c:pt idx="185">
                  <c:v>10.791958724832202</c:v>
                </c:pt>
                <c:pt idx="186">
                  <c:v>10.838953355704685</c:v>
                </c:pt>
                <c:pt idx="187">
                  <c:v>10.905757382550323</c:v>
                </c:pt>
                <c:pt idx="188">
                  <c:v>10.959126845637572</c:v>
                </c:pt>
                <c:pt idx="189">
                  <c:v>11.02129463087247</c:v>
                </c:pt>
                <c:pt idx="190">
                  <c:v>11.067446308724818</c:v>
                </c:pt>
                <c:pt idx="191">
                  <c:v>11.12007818791945</c:v>
                </c:pt>
                <c:pt idx="192">
                  <c:v>11.177715100671129</c:v>
                </c:pt>
                <c:pt idx="193">
                  <c:v>11.228924496644282</c:v>
                </c:pt>
                <c:pt idx="194">
                  <c:v>11.280133892617437</c:v>
                </c:pt>
                <c:pt idx="195">
                  <c:v>11.341037248322134</c:v>
                </c:pt>
                <c:pt idx="196">
                  <c:v>11.395196979865759</c:v>
                </c:pt>
                <c:pt idx="197">
                  <c:v>11.469851006711396</c:v>
                </c:pt>
                <c:pt idx="198">
                  <c:v>11.5194798657718</c:v>
                </c:pt>
                <c:pt idx="199">
                  <c:v>11.569319463087236</c:v>
                </c:pt>
                <c:pt idx="200">
                  <c:v>11.62837885906039</c:v>
                </c:pt>
                <c:pt idx="201">
                  <c:v>11.680009731543612</c:v>
                </c:pt>
                <c:pt idx="202">
                  <c:v>11.736171476510053</c:v>
                </c:pt>
                <c:pt idx="203">
                  <c:v>11.794282550335558</c:v>
                </c:pt>
                <c:pt idx="204">
                  <c:v>11.850075503355692</c:v>
                </c:pt>
                <c:pt idx="205">
                  <c:v>11.9283120805369</c:v>
                </c:pt>
                <c:pt idx="206">
                  <c:v>11.972198322147637</c:v>
                </c:pt>
                <c:pt idx="207">
                  <c:v>12.017085570469785</c:v>
                </c:pt>
                <c:pt idx="208">
                  <c:v>12.064554362416095</c:v>
                </c:pt>
                <c:pt idx="209">
                  <c:v>12.118714093959717</c:v>
                </c:pt>
                <c:pt idx="210">
                  <c:v>12.168659060402671</c:v>
                </c:pt>
                <c:pt idx="211">
                  <c:v>12.221765100671126</c:v>
                </c:pt>
                <c:pt idx="212">
                  <c:v>12.291045302013409</c:v>
                </c:pt>
                <c:pt idx="213">
                  <c:v>12.35479362416106</c:v>
                </c:pt>
                <c:pt idx="214">
                  <c:v>12.420069798657703</c:v>
                </c:pt>
                <c:pt idx="215">
                  <c:v>12.471964093959718</c:v>
                </c:pt>
                <c:pt idx="216">
                  <c:v>12.519590939597302</c:v>
                </c:pt>
                <c:pt idx="217">
                  <c:v>12.566427516778509</c:v>
                </c:pt>
                <c:pt idx="218">
                  <c:v>12.610682550335556</c:v>
                </c:pt>
                <c:pt idx="219">
                  <c:v>12.668372147650992</c:v>
                </c:pt>
                <c:pt idx="220">
                  <c:v>12.741076845637568</c:v>
                </c:pt>
                <c:pt idx="221">
                  <c:v>12.800663087248306</c:v>
                </c:pt>
                <c:pt idx="222">
                  <c:v>12.865465100671127</c:v>
                </c:pt>
                <c:pt idx="223">
                  <c:v>12.916305704697972</c:v>
                </c:pt>
                <c:pt idx="224">
                  <c:v>12.964722818791932</c:v>
                </c:pt>
                <c:pt idx="225">
                  <c:v>13.011717449664415</c:v>
                </c:pt>
                <c:pt idx="226">
                  <c:v>13.061767785234885</c:v>
                </c:pt>
                <c:pt idx="227">
                  <c:v>13.113609395973139</c:v>
                </c:pt>
                <c:pt idx="228">
                  <c:v>13.169718456375826</c:v>
                </c:pt>
                <c:pt idx="229">
                  <c:v>13.244793959731528</c:v>
                </c:pt>
                <c:pt idx="230">
                  <c:v>13.307435906040253</c:v>
                </c:pt>
                <c:pt idx="231">
                  <c:v>13.36807583892616</c:v>
                </c:pt>
                <c:pt idx="232">
                  <c:v>13.421129194630858</c:v>
                </c:pt>
                <c:pt idx="233">
                  <c:v>13.464067114093945</c:v>
                </c:pt>
                <c:pt idx="234">
                  <c:v>13.523337248322132</c:v>
                </c:pt>
                <c:pt idx="235">
                  <c:v>13.569225503355689</c:v>
                </c:pt>
                <c:pt idx="236">
                  <c:v>13.626598993288574</c:v>
                </c:pt>
                <c:pt idx="237">
                  <c:v>13.690031208053675</c:v>
                </c:pt>
                <c:pt idx="238">
                  <c:v>13.75335805369126</c:v>
                </c:pt>
                <c:pt idx="239">
                  <c:v>13.82305973154361</c:v>
                </c:pt>
                <c:pt idx="240">
                  <c:v>13.87337348993287</c:v>
                </c:pt>
                <c:pt idx="241">
                  <c:v>13.912202013422801</c:v>
                </c:pt>
                <c:pt idx="242">
                  <c:v>13.96109328859059</c:v>
                </c:pt>
                <c:pt idx="243">
                  <c:v>14.009510402684549</c:v>
                </c:pt>
                <c:pt idx="244">
                  <c:v>14.056663087248307</c:v>
                </c:pt>
                <c:pt idx="245">
                  <c:v>14.119937248322133</c:v>
                </c:pt>
                <c:pt idx="246">
                  <c:v>14.178048322147637</c:v>
                </c:pt>
                <c:pt idx="247">
                  <c:v>14.255652684563742</c:v>
                </c:pt>
                <c:pt idx="248">
                  <c:v>14.314764765100655</c:v>
                </c:pt>
                <c:pt idx="249">
                  <c:v>14.371295302013404</c:v>
                </c:pt>
                <c:pt idx="250">
                  <c:v>14.417868456375823</c:v>
                </c:pt>
                <c:pt idx="251">
                  <c:v>14.470605704697972</c:v>
                </c:pt>
                <c:pt idx="252">
                  <c:v>14.512279194630857</c:v>
                </c:pt>
                <c:pt idx="253">
                  <c:v>14.558114765100656</c:v>
                </c:pt>
                <c:pt idx="254">
                  <c:v>14.615277516778507</c:v>
                </c:pt>
                <c:pt idx="255">
                  <c:v>14.675285234899313</c:v>
                </c:pt>
                <c:pt idx="256">
                  <c:v>14.749465100671125</c:v>
                </c:pt>
                <c:pt idx="257">
                  <c:v>14.809209395973136</c:v>
                </c:pt>
                <c:pt idx="258">
                  <c:v>14.856204026845619</c:v>
                </c:pt>
                <c:pt idx="259">
                  <c:v>14.910943288590589</c:v>
                </c:pt>
                <c:pt idx="260">
                  <c:v>14.956199328859045</c:v>
                </c:pt>
                <c:pt idx="261">
                  <c:v>15.004985234899312</c:v>
                </c:pt>
                <c:pt idx="262">
                  <c:v>15.0564053691275</c:v>
                </c:pt>
                <c:pt idx="263">
                  <c:v>15.104717114093944</c:v>
                </c:pt>
                <c:pt idx="264">
                  <c:v>15.170994295301997</c:v>
                </c:pt>
                <c:pt idx="265">
                  <c:v>15.233004026845622</c:v>
                </c:pt>
                <c:pt idx="266">
                  <c:v>15.304707718120788</c:v>
                </c:pt>
                <c:pt idx="267">
                  <c:v>15.352703355704682</c:v>
                </c:pt>
                <c:pt idx="268">
                  <c:v>15.414555033557029</c:v>
                </c:pt>
                <c:pt idx="269">
                  <c:v>15.457598322147634</c:v>
                </c:pt>
                <c:pt idx="270">
                  <c:v>15.507069127516763</c:v>
                </c:pt>
                <c:pt idx="271">
                  <c:v>15.554748657718102</c:v>
                </c:pt>
                <c:pt idx="272">
                  <c:v>15.610488926174478</c:v>
                </c:pt>
                <c:pt idx="273">
                  <c:v>15.658379194630854</c:v>
                </c:pt>
                <c:pt idx="274">
                  <c:v>15.738407046979848</c:v>
                </c:pt>
                <c:pt idx="275">
                  <c:v>15.788984228187903</c:v>
                </c:pt>
                <c:pt idx="276">
                  <c:v>15.842459060402668</c:v>
                </c:pt>
                <c:pt idx="277">
                  <c:v>15.89472214765099</c:v>
                </c:pt>
                <c:pt idx="278">
                  <c:v>15.950462416107365</c:v>
                </c:pt>
                <c:pt idx="279">
                  <c:v>16.001197651006692</c:v>
                </c:pt>
                <c:pt idx="280">
                  <c:v>16.057464765100654</c:v>
                </c:pt>
                <c:pt idx="281">
                  <c:v>16.117472483221459</c:v>
                </c:pt>
                <c:pt idx="282">
                  <c:v>16.170736577181192</c:v>
                </c:pt>
                <c:pt idx="283">
                  <c:v>16.226055369127501</c:v>
                </c:pt>
                <c:pt idx="284">
                  <c:v>16.276948657718105</c:v>
                </c:pt>
                <c:pt idx="285">
                  <c:v>16.336060738255014</c:v>
                </c:pt>
                <c:pt idx="286">
                  <c:v>16.387006711409377</c:v>
                </c:pt>
                <c:pt idx="287">
                  <c:v>16.435845302013405</c:v>
                </c:pt>
                <c:pt idx="288">
                  <c:v>16.491374832214746</c:v>
                </c:pt>
                <c:pt idx="289">
                  <c:v>16.539633892617431</c:v>
                </c:pt>
                <c:pt idx="290">
                  <c:v>16.594162416107363</c:v>
                </c:pt>
                <c:pt idx="291">
                  <c:v>16.647110402684543</c:v>
                </c:pt>
                <c:pt idx="292">
                  <c:v>16.69789832214763</c:v>
                </c:pt>
                <c:pt idx="293">
                  <c:v>16.766757046979848</c:v>
                </c:pt>
                <c:pt idx="294">
                  <c:v>16.810906711409377</c:v>
                </c:pt>
                <c:pt idx="295">
                  <c:v>16.871704697986559</c:v>
                </c:pt>
                <c:pt idx="296">
                  <c:v>16.931238255033538</c:v>
                </c:pt>
                <c:pt idx="297">
                  <c:v>16.976757718120787</c:v>
                </c:pt>
                <c:pt idx="298">
                  <c:v>17.027545637583874</c:v>
                </c:pt>
                <c:pt idx="299">
                  <c:v>17.071221140939578</c:v>
                </c:pt>
                <c:pt idx="300">
                  <c:v>17.137076845637562</c:v>
                </c:pt>
                <c:pt idx="301">
                  <c:v>17.173323825503335</c:v>
                </c:pt>
                <c:pt idx="302">
                  <c:v>17.23412181208052</c:v>
                </c:pt>
                <c:pt idx="303">
                  <c:v>17.288966442953001</c:v>
                </c:pt>
                <c:pt idx="304">
                  <c:v>17.344759395973135</c:v>
                </c:pt>
                <c:pt idx="305">
                  <c:v>17.399129865771791</c:v>
                </c:pt>
                <c:pt idx="306">
                  <c:v>17.449917785234877</c:v>
                </c:pt>
                <c:pt idx="307">
                  <c:v>17.509398657718101</c:v>
                </c:pt>
                <c:pt idx="308">
                  <c:v>17.552441946308704</c:v>
                </c:pt>
                <c:pt idx="309">
                  <c:v>17.605284563758367</c:v>
                </c:pt>
                <c:pt idx="310">
                  <c:v>17.654491946308706</c:v>
                </c:pt>
                <c:pt idx="311">
                  <c:v>17.706755033557027</c:v>
                </c:pt>
                <c:pt idx="312">
                  <c:v>17.773506375838906</c:v>
                </c:pt>
                <c:pt idx="313">
                  <c:v>17.809753355704679</c:v>
                </c:pt>
                <c:pt idx="314">
                  <c:v>17.861858389261723</c:v>
                </c:pt>
                <c:pt idx="315">
                  <c:v>17.901003020134208</c:v>
                </c:pt>
                <c:pt idx="316">
                  <c:v>17.940200335570449</c:v>
                </c:pt>
                <c:pt idx="317">
                  <c:v>17.993833221476489</c:v>
                </c:pt>
                <c:pt idx="318">
                  <c:v>18.030448993288569</c:v>
                </c:pt>
                <c:pt idx="319">
                  <c:v>18.076969463087227</c:v>
                </c:pt>
                <c:pt idx="320">
                  <c:v>18.096726174496624</c:v>
                </c:pt>
                <c:pt idx="321">
                  <c:v>18.145090604026826</c:v>
                </c:pt>
                <c:pt idx="322">
                  <c:v>18.209945302013402</c:v>
                </c:pt>
                <c:pt idx="323">
                  <c:v>18.263472818791925</c:v>
                </c:pt>
                <c:pt idx="324">
                  <c:v>18.32848557046978</c:v>
                </c:pt>
                <c:pt idx="325">
                  <c:v>18.374268456375816</c:v>
                </c:pt>
                <c:pt idx="326">
                  <c:v>18.42463489932884</c:v>
                </c:pt>
                <c:pt idx="327">
                  <c:v>18.475633557046962</c:v>
                </c:pt>
                <c:pt idx="328">
                  <c:v>18.538170134228167</c:v>
                </c:pt>
                <c:pt idx="329">
                  <c:v>18.598335906040248</c:v>
                </c:pt>
                <c:pt idx="330">
                  <c:v>18.686003020134208</c:v>
                </c:pt>
                <c:pt idx="331">
                  <c:v>18.777252684563738</c:v>
                </c:pt>
                <c:pt idx="332">
                  <c:v>18.84416208053689</c:v>
                </c:pt>
                <c:pt idx="333">
                  <c:v>18.898111073825479</c:v>
                </c:pt>
                <c:pt idx="334">
                  <c:v>18.947055033557024</c:v>
                </c:pt>
                <c:pt idx="335">
                  <c:v>19.011330201342258</c:v>
                </c:pt>
                <c:pt idx="336">
                  <c:v>19.0571130872483</c:v>
                </c:pt>
                <c:pt idx="337">
                  <c:v>19.090831208053668</c:v>
                </c:pt>
                <c:pt idx="338">
                  <c:v>19.145570469798635</c:v>
                </c:pt>
                <c:pt idx="339">
                  <c:v>19.202785906040248</c:v>
                </c:pt>
                <c:pt idx="340">
                  <c:v>19.271012416107361</c:v>
                </c:pt>
                <c:pt idx="341">
                  <c:v>19.332916778523469</c:v>
                </c:pt>
                <c:pt idx="342">
                  <c:v>19.397613422818772</c:v>
                </c:pt>
                <c:pt idx="343">
                  <c:v>19.485438590604005</c:v>
                </c:pt>
                <c:pt idx="344">
                  <c:v>19.521474832214743</c:v>
                </c:pt>
                <c:pt idx="345">
                  <c:v>19.567099664429509</c:v>
                </c:pt>
                <c:pt idx="346">
                  <c:v>19.621312080536892</c:v>
                </c:pt>
                <c:pt idx="347">
                  <c:v>19.679212416107362</c:v>
                </c:pt>
                <c:pt idx="348">
                  <c:v>19.729210067114071</c:v>
                </c:pt>
                <c:pt idx="349">
                  <c:v>19.782842953020111</c:v>
                </c:pt>
                <c:pt idx="350">
                  <c:v>19.851069463087224</c:v>
                </c:pt>
                <c:pt idx="351">
                  <c:v>19.911077181208032</c:v>
                </c:pt>
                <c:pt idx="352">
                  <c:v>19.964973489932863</c:v>
                </c:pt>
                <c:pt idx="353">
                  <c:v>20.011915436241587</c:v>
                </c:pt>
                <c:pt idx="354">
                  <c:v>20.067971812080515</c:v>
                </c:pt>
                <c:pt idx="355">
                  <c:v>20.11907583892615</c:v>
                </c:pt>
                <c:pt idx="356">
                  <c:v>20.168493959731521</c:v>
                </c:pt>
                <c:pt idx="357">
                  <c:v>20.218280872483199</c:v>
                </c:pt>
                <c:pt idx="358">
                  <c:v>20.27718221476508</c:v>
                </c:pt>
                <c:pt idx="359">
                  <c:v>20.331763422818771</c:v>
                </c:pt>
                <c:pt idx="360">
                  <c:v>20.388926174496621</c:v>
                </c:pt>
                <c:pt idx="361">
                  <c:v>20.439450671140918</c:v>
                </c:pt>
                <c:pt idx="362">
                  <c:v>20.501934563758365</c:v>
                </c:pt>
                <c:pt idx="363">
                  <c:v>20.550509731543602</c:v>
                </c:pt>
                <c:pt idx="364">
                  <c:v>20.599875167785214</c:v>
                </c:pt>
                <c:pt idx="365">
                  <c:v>20.652138255033531</c:v>
                </c:pt>
                <c:pt idx="366">
                  <c:v>20.709669798657696</c:v>
                </c:pt>
                <c:pt idx="367">
                  <c:v>20.755136577181187</c:v>
                </c:pt>
                <c:pt idx="368">
                  <c:v>20.811456375838901</c:v>
                </c:pt>
                <c:pt idx="369">
                  <c:v>20.868619127516755</c:v>
                </c:pt>
                <c:pt idx="370">
                  <c:v>20.914876174496619</c:v>
                </c:pt>
                <c:pt idx="371">
                  <c:v>20.977465436241587</c:v>
                </c:pt>
                <c:pt idx="372">
                  <c:v>21.027568456375818</c:v>
                </c:pt>
                <c:pt idx="373">
                  <c:v>21.080516442952998</c:v>
                </c:pt>
                <c:pt idx="374">
                  <c:v>21.138100671140919</c:v>
                </c:pt>
                <c:pt idx="375">
                  <c:v>21.185990939597293</c:v>
                </c:pt>
                <c:pt idx="376">
                  <c:v>21.245945973154338</c:v>
                </c:pt>
                <c:pt idx="377">
                  <c:v>21.286302348993264</c:v>
                </c:pt>
                <c:pt idx="378">
                  <c:v>21.33777516778521</c:v>
                </c:pt>
                <c:pt idx="379">
                  <c:v>21.395991610738232</c:v>
                </c:pt>
                <c:pt idx="380">
                  <c:v>21.445304362416081</c:v>
                </c:pt>
                <c:pt idx="381">
                  <c:v>21.510369798657695</c:v>
                </c:pt>
                <c:pt idx="382">
                  <c:v>21.560630872483198</c:v>
                </c:pt>
                <c:pt idx="383">
                  <c:v>21.63544295302011</c:v>
                </c:pt>
                <c:pt idx="384">
                  <c:v>21.688232885906015</c:v>
                </c:pt>
                <c:pt idx="385">
                  <c:v>21.741286241610712</c:v>
                </c:pt>
                <c:pt idx="386">
                  <c:v>21.791863422818768</c:v>
                </c:pt>
                <c:pt idx="387">
                  <c:v>21.841281543624138</c:v>
                </c:pt>
                <c:pt idx="388">
                  <c:v>21.903502013422795</c:v>
                </c:pt>
                <c:pt idx="389">
                  <c:v>21.95202449664427</c:v>
                </c:pt>
                <c:pt idx="390">
                  <c:v>22.017406040268433</c:v>
                </c:pt>
                <c:pt idx="391">
                  <c:v>22.071934563758365</c:v>
                </c:pt>
                <c:pt idx="392">
                  <c:v>22.128465100671114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Plan1!$I$1</c:f>
              <c:strCache>
                <c:ptCount val="1"/>
                <c:pt idx="0">
                  <c:v>2 ml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Plan1!$A$2:$A$412</c:f>
              <c:numCache>
                <c:formatCode>0.000</c:formatCode>
                <c:ptCount val="411"/>
                <c:pt idx="0">
                  <c:v>0</c:v>
                </c:pt>
                <c:pt idx="1">
                  <c:v>3.2999999999999474E-2</c:v>
                </c:pt>
                <c:pt idx="2">
                  <c:v>6.7000000000000171E-2</c:v>
                </c:pt>
                <c:pt idx="3">
                  <c:v>9.9999999999999645E-2</c:v>
                </c:pt>
                <c:pt idx="4">
                  <c:v>0.13299999999999912</c:v>
                </c:pt>
                <c:pt idx="5">
                  <c:v>0.16699999999999982</c:v>
                </c:pt>
                <c:pt idx="6">
                  <c:v>0.19999999999999929</c:v>
                </c:pt>
                <c:pt idx="7">
                  <c:v>0.23299999999999876</c:v>
                </c:pt>
                <c:pt idx="8">
                  <c:v>0.26699999999999946</c:v>
                </c:pt>
                <c:pt idx="9">
                  <c:v>0.29999999999999893</c:v>
                </c:pt>
                <c:pt idx="10">
                  <c:v>0.33399999999999963</c:v>
                </c:pt>
                <c:pt idx="11">
                  <c:v>0.3669999999999991</c:v>
                </c:pt>
                <c:pt idx="12">
                  <c:v>0.40000000000000036</c:v>
                </c:pt>
                <c:pt idx="13">
                  <c:v>0.43399999999999928</c:v>
                </c:pt>
                <c:pt idx="14">
                  <c:v>0.46699999999999875</c:v>
                </c:pt>
                <c:pt idx="15">
                  <c:v>0.5</c:v>
                </c:pt>
                <c:pt idx="16">
                  <c:v>0.53399999999999892</c:v>
                </c:pt>
                <c:pt idx="17">
                  <c:v>0.56700000000000017</c:v>
                </c:pt>
                <c:pt idx="18">
                  <c:v>0.59999999999999964</c:v>
                </c:pt>
                <c:pt idx="19">
                  <c:v>0.63400000000000034</c:v>
                </c:pt>
                <c:pt idx="20">
                  <c:v>0.66699999999999982</c:v>
                </c:pt>
                <c:pt idx="21">
                  <c:v>0.70099999999999874</c:v>
                </c:pt>
                <c:pt idx="22">
                  <c:v>0.73399999999999999</c:v>
                </c:pt>
                <c:pt idx="23">
                  <c:v>0.76699999999999946</c:v>
                </c:pt>
                <c:pt idx="24">
                  <c:v>0.80100000000000016</c:v>
                </c:pt>
                <c:pt idx="25">
                  <c:v>0.83399999999999963</c:v>
                </c:pt>
                <c:pt idx="26">
                  <c:v>0.8669999999999991</c:v>
                </c:pt>
                <c:pt idx="27">
                  <c:v>0.9009999999999998</c:v>
                </c:pt>
                <c:pt idx="28">
                  <c:v>0.93399999999999928</c:v>
                </c:pt>
                <c:pt idx="29">
                  <c:v>0.96799999999999997</c:v>
                </c:pt>
                <c:pt idx="30">
                  <c:v>1.0009999999999994</c:v>
                </c:pt>
                <c:pt idx="31">
                  <c:v>1.0339999999999989</c:v>
                </c:pt>
                <c:pt idx="32">
                  <c:v>1.0679999999999996</c:v>
                </c:pt>
                <c:pt idx="33">
                  <c:v>1.1009999999999991</c:v>
                </c:pt>
                <c:pt idx="34">
                  <c:v>1.1340000000000003</c:v>
                </c:pt>
                <c:pt idx="35">
                  <c:v>1.1679999999999993</c:v>
                </c:pt>
                <c:pt idx="36">
                  <c:v>1.2009999999999987</c:v>
                </c:pt>
                <c:pt idx="37">
                  <c:v>1.234</c:v>
                </c:pt>
                <c:pt idx="38">
                  <c:v>1.2679999999999989</c:v>
                </c:pt>
                <c:pt idx="39">
                  <c:v>1.3010000000000002</c:v>
                </c:pt>
                <c:pt idx="40">
                  <c:v>1.3349999999999991</c:v>
                </c:pt>
                <c:pt idx="41">
                  <c:v>1.3680000000000003</c:v>
                </c:pt>
                <c:pt idx="42">
                  <c:v>1.4009999999999998</c:v>
                </c:pt>
                <c:pt idx="43">
                  <c:v>1.4349999999999987</c:v>
                </c:pt>
                <c:pt idx="44">
                  <c:v>1.468</c:v>
                </c:pt>
                <c:pt idx="45">
                  <c:v>1.5009999999999994</c:v>
                </c:pt>
                <c:pt idx="46">
                  <c:v>1.5350000000000001</c:v>
                </c:pt>
                <c:pt idx="47">
                  <c:v>1.5679999999999996</c:v>
                </c:pt>
                <c:pt idx="48">
                  <c:v>1.6009999999999991</c:v>
                </c:pt>
                <c:pt idx="49">
                  <c:v>1.6349999999999998</c:v>
                </c:pt>
                <c:pt idx="50">
                  <c:v>1.6679999999999993</c:v>
                </c:pt>
                <c:pt idx="51">
                  <c:v>1.702</c:v>
                </c:pt>
                <c:pt idx="52">
                  <c:v>1.7349999999999994</c:v>
                </c:pt>
                <c:pt idx="53">
                  <c:v>1.7679999999999989</c:v>
                </c:pt>
                <c:pt idx="54">
                  <c:v>1.8019999999999996</c:v>
                </c:pt>
                <c:pt idx="55">
                  <c:v>1.8349999999999991</c:v>
                </c:pt>
                <c:pt idx="56">
                  <c:v>1.8680000000000003</c:v>
                </c:pt>
                <c:pt idx="57">
                  <c:v>1.9019999999999992</c:v>
                </c:pt>
                <c:pt idx="58">
                  <c:v>1.9349999999999987</c:v>
                </c:pt>
                <c:pt idx="59">
                  <c:v>1.9689999999999994</c:v>
                </c:pt>
                <c:pt idx="60">
                  <c:v>2.0019999999999989</c:v>
                </c:pt>
                <c:pt idx="61">
                  <c:v>2.0350000000000001</c:v>
                </c:pt>
                <c:pt idx="62">
                  <c:v>2.0689999999999991</c:v>
                </c:pt>
                <c:pt idx="63">
                  <c:v>2.1020000000000003</c:v>
                </c:pt>
                <c:pt idx="64">
                  <c:v>2.1349999999999998</c:v>
                </c:pt>
                <c:pt idx="65">
                  <c:v>2.1689999999999987</c:v>
                </c:pt>
                <c:pt idx="66">
                  <c:v>2.202</c:v>
                </c:pt>
                <c:pt idx="67">
                  <c:v>2.2349999999999994</c:v>
                </c:pt>
                <c:pt idx="68">
                  <c:v>2.2690000000000001</c:v>
                </c:pt>
                <c:pt idx="69">
                  <c:v>2.3019999999999996</c:v>
                </c:pt>
                <c:pt idx="70">
                  <c:v>2.3360000000000003</c:v>
                </c:pt>
                <c:pt idx="71">
                  <c:v>2.3689999999999998</c:v>
                </c:pt>
                <c:pt idx="72">
                  <c:v>2.4019999999999992</c:v>
                </c:pt>
                <c:pt idx="73">
                  <c:v>2.4359999999999999</c:v>
                </c:pt>
                <c:pt idx="74">
                  <c:v>2.4689999999999994</c:v>
                </c:pt>
                <c:pt idx="75">
                  <c:v>2.5019999999999989</c:v>
                </c:pt>
                <c:pt idx="76">
                  <c:v>2.5359999999999996</c:v>
                </c:pt>
                <c:pt idx="77">
                  <c:v>2.5689999999999991</c:v>
                </c:pt>
                <c:pt idx="78">
                  <c:v>2.6020000000000003</c:v>
                </c:pt>
                <c:pt idx="79">
                  <c:v>2.6359999999999992</c:v>
                </c:pt>
                <c:pt idx="80">
                  <c:v>2.6689999999999987</c:v>
                </c:pt>
                <c:pt idx="81">
                  <c:v>2.7029999999999994</c:v>
                </c:pt>
                <c:pt idx="82">
                  <c:v>2.7359999999999989</c:v>
                </c:pt>
                <c:pt idx="83">
                  <c:v>2.7690000000000001</c:v>
                </c:pt>
                <c:pt idx="84">
                  <c:v>2.802999999999999</c:v>
                </c:pt>
                <c:pt idx="85">
                  <c:v>2.8360000000000003</c:v>
                </c:pt>
                <c:pt idx="86">
                  <c:v>2.8689999999999998</c:v>
                </c:pt>
                <c:pt idx="87">
                  <c:v>2.9029999999999987</c:v>
                </c:pt>
                <c:pt idx="88">
                  <c:v>2.9359999999999999</c:v>
                </c:pt>
                <c:pt idx="89">
                  <c:v>2.9699999999999989</c:v>
                </c:pt>
                <c:pt idx="90">
                  <c:v>3.0030000000000001</c:v>
                </c:pt>
                <c:pt idx="91">
                  <c:v>3.0359999999999996</c:v>
                </c:pt>
                <c:pt idx="92">
                  <c:v>3.0700000000000003</c:v>
                </c:pt>
                <c:pt idx="93">
                  <c:v>3.1029999999999998</c:v>
                </c:pt>
                <c:pt idx="94">
                  <c:v>3.1359999999999992</c:v>
                </c:pt>
                <c:pt idx="95">
                  <c:v>3.17</c:v>
                </c:pt>
                <c:pt idx="96">
                  <c:v>3.2029999999999994</c:v>
                </c:pt>
                <c:pt idx="97">
                  <c:v>3.2359999999999989</c:v>
                </c:pt>
                <c:pt idx="98">
                  <c:v>3.2699999999999996</c:v>
                </c:pt>
                <c:pt idx="99">
                  <c:v>3.302999999999999</c:v>
                </c:pt>
                <c:pt idx="100">
                  <c:v>3.3369999999999997</c:v>
                </c:pt>
                <c:pt idx="101">
                  <c:v>3.3699999999999992</c:v>
                </c:pt>
                <c:pt idx="102">
                  <c:v>3.4029999999999987</c:v>
                </c:pt>
                <c:pt idx="103">
                  <c:v>3.4369999999999994</c:v>
                </c:pt>
                <c:pt idx="104">
                  <c:v>3.4699999999999989</c:v>
                </c:pt>
                <c:pt idx="105">
                  <c:v>3.5030000000000001</c:v>
                </c:pt>
                <c:pt idx="106">
                  <c:v>3.536999999999999</c:v>
                </c:pt>
                <c:pt idx="107">
                  <c:v>3.5700000000000003</c:v>
                </c:pt>
                <c:pt idx="108">
                  <c:v>3.6029999999999998</c:v>
                </c:pt>
                <c:pt idx="109">
                  <c:v>3.6369999999999987</c:v>
                </c:pt>
                <c:pt idx="110">
                  <c:v>3.67</c:v>
                </c:pt>
                <c:pt idx="111">
                  <c:v>3.7039999999999988</c:v>
                </c:pt>
                <c:pt idx="112">
                  <c:v>3.7370000000000001</c:v>
                </c:pt>
                <c:pt idx="113">
                  <c:v>3.7699999999999996</c:v>
                </c:pt>
                <c:pt idx="114">
                  <c:v>3.8040000000000003</c:v>
                </c:pt>
                <c:pt idx="115">
                  <c:v>3.8369999999999997</c:v>
                </c:pt>
                <c:pt idx="116">
                  <c:v>3.8699999999999992</c:v>
                </c:pt>
                <c:pt idx="117">
                  <c:v>3.9039999999999999</c:v>
                </c:pt>
                <c:pt idx="118">
                  <c:v>3.9369999999999994</c:v>
                </c:pt>
                <c:pt idx="119">
                  <c:v>3.9699999999999989</c:v>
                </c:pt>
                <c:pt idx="120">
                  <c:v>4.0039999999999996</c:v>
                </c:pt>
                <c:pt idx="121">
                  <c:v>4.036999999999999</c:v>
                </c:pt>
                <c:pt idx="122">
                  <c:v>4.0709999999999997</c:v>
                </c:pt>
                <c:pt idx="123">
                  <c:v>4.1039999999999992</c:v>
                </c:pt>
                <c:pt idx="124">
                  <c:v>4.1369999999999987</c:v>
                </c:pt>
                <c:pt idx="125">
                  <c:v>4.1709999999999994</c:v>
                </c:pt>
                <c:pt idx="126">
                  <c:v>4.2039999999999988</c:v>
                </c:pt>
                <c:pt idx="127">
                  <c:v>4.2370000000000001</c:v>
                </c:pt>
                <c:pt idx="128">
                  <c:v>4.270999999999999</c:v>
                </c:pt>
                <c:pt idx="129">
                  <c:v>4.3040000000000003</c:v>
                </c:pt>
                <c:pt idx="130">
                  <c:v>4.3379999999999992</c:v>
                </c:pt>
                <c:pt idx="131">
                  <c:v>4.3709999999999987</c:v>
                </c:pt>
                <c:pt idx="132">
                  <c:v>4.4039999999999999</c:v>
                </c:pt>
                <c:pt idx="133">
                  <c:v>4.4379999999999988</c:v>
                </c:pt>
                <c:pt idx="134">
                  <c:v>4.4710000000000001</c:v>
                </c:pt>
                <c:pt idx="135">
                  <c:v>4.5039999999999996</c:v>
                </c:pt>
                <c:pt idx="136">
                  <c:v>4.5380000000000003</c:v>
                </c:pt>
                <c:pt idx="137">
                  <c:v>4.5709999999999997</c:v>
                </c:pt>
                <c:pt idx="138">
                  <c:v>4.6039999999999992</c:v>
                </c:pt>
                <c:pt idx="139">
                  <c:v>4.6379999999999999</c:v>
                </c:pt>
                <c:pt idx="140">
                  <c:v>4.6709999999999994</c:v>
                </c:pt>
                <c:pt idx="141">
                  <c:v>4.7050000000000001</c:v>
                </c:pt>
                <c:pt idx="142">
                  <c:v>4.7379999999999995</c:v>
                </c:pt>
                <c:pt idx="143">
                  <c:v>4.770999999999999</c:v>
                </c:pt>
                <c:pt idx="144">
                  <c:v>4.8049999999999997</c:v>
                </c:pt>
                <c:pt idx="145">
                  <c:v>4.8379999999999992</c:v>
                </c:pt>
                <c:pt idx="146">
                  <c:v>4.8709999999999987</c:v>
                </c:pt>
                <c:pt idx="147">
                  <c:v>4.9049999999999994</c:v>
                </c:pt>
                <c:pt idx="148">
                  <c:v>4.9379999999999988</c:v>
                </c:pt>
                <c:pt idx="149">
                  <c:v>4.9719999999999995</c:v>
                </c:pt>
                <c:pt idx="150">
                  <c:v>5.004999999999999</c:v>
                </c:pt>
                <c:pt idx="151">
                  <c:v>5.0380000000000003</c:v>
                </c:pt>
                <c:pt idx="152">
                  <c:v>5.0719999999999992</c:v>
                </c:pt>
                <c:pt idx="153">
                  <c:v>5.1049999999999986</c:v>
                </c:pt>
                <c:pt idx="154">
                  <c:v>5.1379999999999999</c:v>
                </c:pt>
                <c:pt idx="155">
                  <c:v>5.1719999999999988</c:v>
                </c:pt>
                <c:pt idx="156">
                  <c:v>5.2050000000000001</c:v>
                </c:pt>
                <c:pt idx="157">
                  <c:v>5.2379999999999995</c:v>
                </c:pt>
                <c:pt idx="158">
                  <c:v>5.2720000000000002</c:v>
                </c:pt>
                <c:pt idx="159">
                  <c:v>5.3049999999999997</c:v>
                </c:pt>
                <c:pt idx="160">
                  <c:v>5.3389999999999986</c:v>
                </c:pt>
                <c:pt idx="161">
                  <c:v>5.3719999999999999</c:v>
                </c:pt>
                <c:pt idx="162">
                  <c:v>5.4049999999999994</c:v>
                </c:pt>
                <c:pt idx="163">
                  <c:v>5.4390000000000001</c:v>
                </c:pt>
                <c:pt idx="164">
                  <c:v>5.4719999999999978</c:v>
                </c:pt>
                <c:pt idx="165">
                  <c:v>5.504999999999999</c:v>
                </c:pt>
                <c:pt idx="166">
                  <c:v>5.5389999999999979</c:v>
                </c:pt>
                <c:pt idx="167">
                  <c:v>5.5719999999999992</c:v>
                </c:pt>
                <c:pt idx="168">
                  <c:v>5.6050000000000004</c:v>
                </c:pt>
                <c:pt idx="169">
                  <c:v>5.6389999999999993</c:v>
                </c:pt>
                <c:pt idx="170">
                  <c:v>5.6720000000000006</c:v>
                </c:pt>
                <c:pt idx="171">
                  <c:v>5.7059999999999995</c:v>
                </c:pt>
                <c:pt idx="172">
                  <c:v>5.7390000000000008</c:v>
                </c:pt>
                <c:pt idx="173">
                  <c:v>5.7719999999999985</c:v>
                </c:pt>
                <c:pt idx="174">
                  <c:v>5.8060000000000009</c:v>
                </c:pt>
                <c:pt idx="175">
                  <c:v>5.8389999999999986</c:v>
                </c:pt>
                <c:pt idx="176">
                  <c:v>5.8719999999999999</c:v>
                </c:pt>
                <c:pt idx="177">
                  <c:v>5.9059999999999988</c:v>
                </c:pt>
                <c:pt idx="178">
                  <c:v>5.9390000000000001</c:v>
                </c:pt>
                <c:pt idx="179">
                  <c:v>5.9719999999999978</c:v>
                </c:pt>
                <c:pt idx="180">
                  <c:v>6.0060000000000002</c:v>
                </c:pt>
                <c:pt idx="181">
                  <c:v>6.0389999999999979</c:v>
                </c:pt>
                <c:pt idx="182">
                  <c:v>6.0730000000000004</c:v>
                </c:pt>
                <c:pt idx="183">
                  <c:v>6.1059999999999981</c:v>
                </c:pt>
                <c:pt idx="184">
                  <c:v>6.1389999999999993</c:v>
                </c:pt>
                <c:pt idx="185">
                  <c:v>6.1729999999999983</c:v>
                </c:pt>
                <c:pt idx="186">
                  <c:v>6.2059999999999995</c:v>
                </c:pt>
                <c:pt idx="187">
                  <c:v>6.2390000000000008</c:v>
                </c:pt>
                <c:pt idx="188">
                  <c:v>6.2729999999999997</c:v>
                </c:pt>
                <c:pt idx="189">
                  <c:v>6.3060000000000009</c:v>
                </c:pt>
                <c:pt idx="190">
                  <c:v>6.34</c:v>
                </c:pt>
                <c:pt idx="191">
                  <c:v>6.3730000000000011</c:v>
                </c:pt>
                <c:pt idx="192">
                  <c:v>6.4059999999999988</c:v>
                </c:pt>
                <c:pt idx="193">
                  <c:v>6.4400000000000013</c:v>
                </c:pt>
                <c:pt idx="194">
                  <c:v>6.472999999999999</c:v>
                </c:pt>
                <c:pt idx="195">
                  <c:v>6.5060000000000002</c:v>
                </c:pt>
                <c:pt idx="196">
                  <c:v>6.5399999999999991</c:v>
                </c:pt>
                <c:pt idx="197">
                  <c:v>6.5730000000000004</c:v>
                </c:pt>
                <c:pt idx="198">
                  <c:v>6.6059999999999981</c:v>
                </c:pt>
                <c:pt idx="199">
                  <c:v>6.6400000000000006</c:v>
                </c:pt>
                <c:pt idx="200">
                  <c:v>6.6729999999999983</c:v>
                </c:pt>
                <c:pt idx="201">
                  <c:v>6.7070000000000007</c:v>
                </c:pt>
                <c:pt idx="202">
                  <c:v>6.7399999999999984</c:v>
                </c:pt>
                <c:pt idx="203">
                  <c:v>6.7729999999999997</c:v>
                </c:pt>
                <c:pt idx="204">
                  <c:v>6.8069999999999986</c:v>
                </c:pt>
                <c:pt idx="205">
                  <c:v>6.84</c:v>
                </c:pt>
                <c:pt idx="206">
                  <c:v>6.8730000000000011</c:v>
                </c:pt>
                <c:pt idx="207">
                  <c:v>6.907</c:v>
                </c:pt>
                <c:pt idx="208">
                  <c:v>6.9400000000000013</c:v>
                </c:pt>
                <c:pt idx="209">
                  <c:v>6.9740000000000002</c:v>
                </c:pt>
                <c:pt idx="210">
                  <c:v>7.0069999999999979</c:v>
                </c:pt>
                <c:pt idx="211">
                  <c:v>7.0399999999999991</c:v>
                </c:pt>
                <c:pt idx="212">
                  <c:v>7.0739999999999981</c:v>
                </c:pt>
                <c:pt idx="213">
                  <c:v>7.1069999999999993</c:v>
                </c:pt>
                <c:pt idx="214">
                  <c:v>7.1400000000000006</c:v>
                </c:pt>
                <c:pt idx="215">
                  <c:v>7.1739999999999995</c:v>
                </c:pt>
                <c:pt idx="216">
                  <c:v>7.2070000000000007</c:v>
                </c:pt>
                <c:pt idx="217">
                  <c:v>7.2399999999999984</c:v>
                </c:pt>
                <c:pt idx="218">
                  <c:v>7.2740000000000009</c:v>
                </c:pt>
                <c:pt idx="219">
                  <c:v>7.3069999999999986</c:v>
                </c:pt>
                <c:pt idx="220">
                  <c:v>7.3410000000000011</c:v>
                </c:pt>
                <c:pt idx="221">
                  <c:v>7.3739999999999988</c:v>
                </c:pt>
                <c:pt idx="222">
                  <c:v>7.407</c:v>
                </c:pt>
                <c:pt idx="223">
                  <c:v>7.4409999999999989</c:v>
                </c:pt>
                <c:pt idx="224">
                  <c:v>7.4740000000000002</c:v>
                </c:pt>
                <c:pt idx="225">
                  <c:v>7.5069999999999979</c:v>
                </c:pt>
                <c:pt idx="226">
                  <c:v>7.5410000000000004</c:v>
                </c:pt>
                <c:pt idx="227">
                  <c:v>7.5739999999999981</c:v>
                </c:pt>
                <c:pt idx="228">
                  <c:v>7.6069999999999993</c:v>
                </c:pt>
                <c:pt idx="229">
                  <c:v>7.6409999999999982</c:v>
                </c:pt>
                <c:pt idx="230">
                  <c:v>7.6739999999999995</c:v>
                </c:pt>
                <c:pt idx="231">
                  <c:v>7.7079999999999984</c:v>
                </c:pt>
                <c:pt idx="232">
                  <c:v>7.7409999999999997</c:v>
                </c:pt>
                <c:pt idx="233">
                  <c:v>7.7740000000000009</c:v>
                </c:pt>
                <c:pt idx="234">
                  <c:v>7.8079999999999998</c:v>
                </c:pt>
                <c:pt idx="235">
                  <c:v>7.8410000000000011</c:v>
                </c:pt>
                <c:pt idx="236">
                  <c:v>7.8739999999999988</c:v>
                </c:pt>
                <c:pt idx="237">
                  <c:v>7.9080000000000013</c:v>
                </c:pt>
                <c:pt idx="238">
                  <c:v>7.9409999999999989</c:v>
                </c:pt>
                <c:pt idx="239">
                  <c:v>7.9740000000000002</c:v>
                </c:pt>
                <c:pt idx="240">
                  <c:v>8.0079999999999991</c:v>
                </c:pt>
                <c:pt idx="241">
                  <c:v>8.0410000000000004</c:v>
                </c:pt>
                <c:pt idx="242">
                  <c:v>8.0749999999999993</c:v>
                </c:pt>
                <c:pt idx="243">
                  <c:v>8.1080000000000005</c:v>
                </c:pt>
                <c:pt idx="244">
                  <c:v>8.1409999999999982</c:v>
                </c:pt>
                <c:pt idx="245">
                  <c:v>8.1750000000000007</c:v>
                </c:pt>
                <c:pt idx="246">
                  <c:v>8.2079999999999984</c:v>
                </c:pt>
                <c:pt idx="247">
                  <c:v>8.2409999999999997</c:v>
                </c:pt>
                <c:pt idx="248">
                  <c:v>8.2749999999999986</c:v>
                </c:pt>
                <c:pt idx="249">
                  <c:v>8.3079999999999998</c:v>
                </c:pt>
                <c:pt idx="250">
                  <c:v>8.3419999999999987</c:v>
                </c:pt>
                <c:pt idx="251">
                  <c:v>8.375</c:v>
                </c:pt>
                <c:pt idx="252">
                  <c:v>8.4080000000000013</c:v>
                </c:pt>
                <c:pt idx="253">
                  <c:v>8.4420000000000002</c:v>
                </c:pt>
                <c:pt idx="254">
                  <c:v>8.4749999999999979</c:v>
                </c:pt>
                <c:pt idx="255">
                  <c:v>8.5079999999999991</c:v>
                </c:pt>
                <c:pt idx="256">
                  <c:v>8.541999999999998</c:v>
                </c:pt>
                <c:pt idx="257">
                  <c:v>8.5749999999999993</c:v>
                </c:pt>
                <c:pt idx="258">
                  <c:v>8.6080000000000005</c:v>
                </c:pt>
                <c:pt idx="259">
                  <c:v>8.6419999999999995</c:v>
                </c:pt>
                <c:pt idx="260">
                  <c:v>8.6750000000000007</c:v>
                </c:pt>
                <c:pt idx="261">
                  <c:v>8.7089999999999996</c:v>
                </c:pt>
                <c:pt idx="262">
                  <c:v>8.7420000000000009</c:v>
                </c:pt>
                <c:pt idx="263">
                  <c:v>8.7749999999999986</c:v>
                </c:pt>
                <c:pt idx="264">
                  <c:v>8.8090000000000011</c:v>
                </c:pt>
                <c:pt idx="265">
                  <c:v>8.8419999999999987</c:v>
                </c:pt>
                <c:pt idx="266">
                  <c:v>8.875</c:v>
                </c:pt>
                <c:pt idx="267">
                  <c:v>8.9089999999999989</c:v>
                </c:pt>
                <c:pt idx="268">
                  <c:v>8.9420000000000002</c:v>
                </c:pt>
                <c:pt idx="269">
                  <c:v>8.9759999999999991</c:v>
                </c:pt>
                <c:pt idx="270">
                  <c:v>9.0090000000000003</c:v>
                </c:pt>
                <c:pt idx="271">
                  <c:v>9.041999999999998</c:v>
                </c:pt>
                <c:pt idx="272">
                  <c:v>9.0760000000000005</c:v>
                </c:pt>
                <c:pt idx="273">
                  <c:v>9.1089999999999982</c:v>
                </c:pt>
                <c:pt idx="274">
                  <c:v>9.1419999999999995</c:v>
                </c:pt>
                <c:pt idx="275">
                  <c:v>9.1759999999999984</c:v>
                </c:pt>
                <c:pt idx="276">
                  <c:v>9.2089999999999996</c:v>
                </c:pt>
                <c:pt idx="277">
                  <c:v>9.2420000000000009</c:v>
                </c:pt>
                <c:pt idx="278">
                  <c:v>9.2759999999999998</c:v>
                </c:pt>
                <c:pt idx="279">
                  <c:v>9.3090000000000011</c:v>
                </c:pt>
                <c:pt idx="280">
                  <c:v>9.343</c:v>
                </c:pt>
                <c:pt idx="281">
                  <c:v>9.3760000000000012</c:v>
                </c:pt>
                <c:pt idx="282">
                  <c:v>9.4089999999999989</c:v>
                </c:pt>
                <c:pt idx="283">
                  <c:v>9.4429999999999978</c:v>
                </c:pt>
                <c:pt idx="284">
                  <c:v>9.4759999999999991</c:v>
                </c:pt>
                <c:pt idx="285">
                  <c:v>9.5090000000000003</c:v>
                </c:pt>
                <c:pt idx="286">
                  <c:v>9.5429999999999993</c:v>
                </c:pt>
                <c:pt idx="287">
                  <c:v>9.5760000000000005</c:v>
                </c:pt>
                <c:pt idx="288">
                  <c:v>9.6089999999999982</c:v>
                </c:pt>
                <c:pt idx="289">
                  <c:v>9.6430000000000007</c:v>
                </c:pt>
                <c:pt idx="290">
                  <c:v>9.6759999999999984</c:v>
                </c:pt>
                <c:pt idx="291">
                  <c:v>9.7100000000000009</c:v>
                </c:pt>
                <c:pt idx="292">
                  <c:v>9.7429999999999986</c:v>
                </c:pt>
                <c:pt idx="293">
                  <c:v>9.7759999999999998</c:v>
                </c:pt>
                <c:pt idx="294">
                  <c:v>9.8099999999999987</c:v>
                </c:pt>
                <c:pt idx="295">
                  <c:v>9.843</c:v>
                </c:pt>
                <c:pt idx="296">
                  <c:v>9.8760000000000012</c:v>
                </c:pt>
                <c:pt idx="297">
                  <c:v>9.91</c:v>
                </c:pt>
                <c:pt idx="298">
                  <c:v>9.9429999999999978</c:v>
                </c:pt>
                <c:pt idx="299">
                  <c:v>9.9770000000000003</c:v>
                </c:pt>
                <c:pt idx="300">
                  <c:v>10.009999999999998</c:v>
                </c:pt>
                <c:pt idx="301">
                  <c:v>10.042999999999999</c:v>
                </c:pt>
                <c:pt idx="302">
                  <c:v>10.076999999999998</c:v>
                </c:pt>
                <c:pt idx="303">
                  <c:v>10.11</c:v>
                </c:pt>
                <c:pt idx="304">
                  <c:v>10.143000000000001</c:v>
                </c:pt>
                <c:pt idx="305">
                  <c:v>10.177</c:v>
                </c:pt>
                <c:pt idx="306">
                  <c:v>10.210000000000001</c:v>
                </c:pt>
                <c:pt idx="307">
                  <c:v>10.242999999999999</c:v>
                </c:pt>
                <c:pt idx="308">
                  <c:v>10.277000000000001</c:v>
                </c:pt>
                <c:pt idx="309">
                  <c:v>10.309999999999999</c:v>
                </c:pt>
                <c:pt idx="310">
                  <c:v>10.344000000000001</c:v>
                </c:pt>
                <c:pt idx="311">
                  <c:v>10.376999999999999</c:v>
                </c:pt>
                <c:pt idx="312">
                  <c:v>10.41</c:v>
                </c:pt>
                <c:pt idx="313">
                  <c:v>10.443999999999999</c:v>
                </c:pt>
                <c:pt idx="314">
                  <c:v>10.477</c:v>
                </c:pt>
                <c:pt idx="315">
                  <c:v>10.509999999999998</c:v>
                </c:pt>
                <c:pt idx="316">
                  <c:v>10.544</c:v>
                </c:pt>
                <c:pt idx="317">
                  <c:v>10.576999999999998</c:v>
                </c:pt>
                <c:pt idx="318">
                  <c:v>10.61</c:v>
                </c:pt>
                <c:pt idx="319">
                  <c:v>10.643999999999998</c:v>
                </c:pt>
                <c:pt idx="320">
                  <c:v>10.677</c:v>
                </c:pt>
                <c:pt idx="321">
                  <c:v>10.710999999999999</c:v>
                </c:pt>
                <c:pt idx="322">
                  <c:v>10.744</c:v>
                </c:pt>
                <c:pt idx="323">
                  <c:v>10.777000000000001</c:v>
                </c:pt>
                <c:pt idx="324">
                  <c:v>10.811</c:v>
                </c:pt>
                <c:pt idx="325">
                  <c:v>10.844000000000001</c:v>
                </c:pt>
                <c:pt idx="326">
                  <c:v>10.876999999999999</c:v>
                </c:pt>
                <c:pt idx="327">
                  <c:v>10.910999999999998</c:v>
                </c:pt>
                <c:pt idx="328">
                  <c:v>10.943999999999999</c:v>
                </c:pt>
                <c:pt idx="329">
                  <c:v>10.977999999999998</c:v>
                </c:pt>
                <c:pt idx="330">
                  <c:v>11.010999999999999</c:v>
                </c:pt>
                <c:pt idx="331">
                  <c:v>11.044</c:v>
                </c:pt>
                <c:pt idx="332">
                  <c:v>11.077999999999999</c:v>
                </c:pt>
                <c:pt idx="333">
                  <c:v>11.111000000000001</c:v>
                </c:pt>
                <c:pt idx="334">
                  <c:v>11.143999999999998</c:v>
                </c:pt>
                <c:pt idx="335">
                  <c:v>11.178000000000001</c:v>
                </c:pt>
                <c:pt idx="336">
                  <c:v>11.210999999999999</c:v>
                </c:pt>
                <c:pt idx="337">
                  <c:v>11.244</c:v>
                </c:pt>
                <c:pt idx="338">
                  <c:v>11.277999999999999</c:v>
                </c:pt>
                <c:pt idx="339">
                  <c:v>11.311</c:v>
                </c:pt>
                <c:pt idx="340">
                  <c:v>11.344999999999999</c:v>
                </c:pt>
                <c:pt idx="341">
                  <c:v>11.378</c:v>
                </c:pt>
                <c:pt idx="342">
                  <c:v>11.410999999999998</c:v>
                </c:pt>
                <c:pt idx="343">
                  <c:v>11.445</c:v>
                </c:pt>
                <c:pt idx="344">
                  <c:v>11.477999999999998</c:v>
                </c:pt>
                <c:pt idx="345">
                  <c:v>11.510999999999999</c:v>
                </c:pt>
                <c:pt idx="346">
                  <c:v>11.544999999999998</c:v>
                </c:pt>
                <c:pt idx="347">
                  <c:v>11.577999999999999</c:v>
                </c:pt>
                <c:pt idx="348">
                  <c:v>11.611000000000001</c:v>
                </c:pt>
                <c:pt idx="349">
                  <c:v>11.645</c:v>
                </c:pt>
                <c:pt idx="350">
                  <c:v>11.678000000000001</c:v>
                </c:pt>
                <c:pt idx="351">
                  <c:v>11.712</c:v>
                </c:pt>
                <c:pt idx="352">
                  <c:v>11.745000000000001</c:v>
                </c:pt>
                <c:pt idx="353">
                  <c:v>11.777999999999999</c:v>
                </c:pt>
                <c:pt idx="354">
                  <c:v>11.812000000000001</c:v>
                </c:pt>
                <c:pt idx="355">
                  <c:v>11.844999999999999</c:v>
                </c:pt>
                <c:pt idx="356">
                  <c:v>11.878</c:v>
                </c:pt>
                <c:pt idx="357">
                  <c:v>11.911999999999999</c:v>
                </c:pt>
                <c:pt idx="358">
                  <c:v>11.945</c:v>
                </c:pt>
                <c:pt idx="359">
                  <c:v>11.977999999999998</c:v>
                </c:pt>
                <c:pt idx="360">
                  <c:v>12.012</c:v>
                </c:pt>
                <c:pt idx="361">
                  <c:v>12.044999999999998</c:v>
                </c:pt>
                <c:pt idx="362">
                  <c:v>12.079000000000001</c:v>
                </c:pt>
                <c:pt idx="363">
                  <c:v>12.111999999999998</c:v>
                </c:pt>
                <c:pt idx="364">
                  <c:v>12.145</c:v>
                </c:pt>
                <c:pt idx="365">
                  <c:v>12.178999999999998</c:v>
                </c:pt>
                <c:pt idx="366">
                  <c:v>12.212</c:v>
                </c:pt>
                <c:pt idx="367">
                  <c:v>12.245000000000001</c:v>
                </c:pt>
                <c:pt idx="368">
                  <c:v>12.279</c:v>
                </c:pt>
                <c:pt idx="369">
                  <c:v>12.312000000000001</c:v>
                </c:pt>
                <c:pt idx="370">
                  <c:v>12.346</c:v>
                </c:pt>
                <c:pt idx="371">
                  <c:v>12.378999999999998</c:v>
                </c:pt>
                <c:pt idx="372">
                  <c:v>12.411999999999999</c:v>
                </c:pt>
                <c:pt idx="373">
                  <c:v>12.445999999999998</c:v>
                </c:pt>
                <c:pt idx="374">
                  <c:v>12.478999999999999</c:v>
                </c:pt>
                <c:pt idx="375">
                  <c:v>12.512</c:v>
                </c:pt>
                <c:pt idx="376">
                  <c:v>12.545999999999999</c:v>
                </c:pt>
                <c:pt idx="377">
                  <c:v>12.579000000000001</c:v>
                </c:pt>
                <c:pt idx="378">
                  <c:v>12.611999999999998</c:v>
                </c:pt>
                <c:pt idx="379">
                  <c:v>12.646000000000001</c:v>
                </c:pt>
                <c:pt idx="380">
                  <c:v>12.678999999999998</c:v>
                </c:pt>
                <c:pt idx="381">
                  <c:v>12.713000000000001</c:v>
                </c:pt>
                <c:pt idx="382">
                  <c:v>12.745999999999999</c:v>
                </c:pt>
                <c:pt idx="383">
                  <c:v>12.779</c:v>
                </c:pt>
                <c:pt idx="384">
                  <c:v>12.812999999999999</c:v>
                </c:pt>
                <c:pt idx="385">
                  <c:v>12.846</c:v>
                </c:pt>
                <c:pt idx="386">
                  <c:v>12.878999999999998</c:v>
                </c:pt>
                <c:pt idx="387">
                  <c:v>12.913</c:v>
                </c:pt>
                <c:pt idx="388">
                  <c:v>12.945999999999998</c:v>
                </c:pt>
                <c:pt idx="389">
                  <c:v>12.98</c:v>
                </c:pt>
                <c:pt idx="390">
                  <c:v>13.012999999999998</c:v>
                </c:pt>
                <c:pt idx="391">
                  <c:v>13.045999999999999</c:v>
                </c:pt>
                <c:pt idx="392">
                  <c:v>13.079999999999998</c:v>
                </c:pt>
                <c:pt idx="393">
                  <c:v>13.113</c:v>
                </c:pt>
                <c:pt idx="394">
                  <c:v>13.146000000000001</c:v>
                </c:pt>
                <c:pt idx="395">
                  <c:v>13.18</c:v>
                </c:pt>
                <c:pt idx="396">
                  <c:v>13.213000000000001</c:v>
                </c:pt>
                <c:pt idx="397">
                  <c:v>13.245999999999999</c:v>
                </c:pt>
                <c:pt idx="398">
                  <c:v>13.280000000000001</c:v>
                </c:pt>
                <c:pt idx="399">
                  <c:v>13.312999999999999</c:v>
                </c:pt>
                <c:pt idx="400">
                  <c:v>13.346999999999998</c:v>
                </c:pt>
                <c:pt idx="401">
                  <c:v>13.379999999999999</c:v>
                </c:pt>
                <c:pt idx="402">
                  <c:v>13.413</c:v>
                </c:pt>
                <c:pt idx="403">
                  <c:v>13.446999999999999</c:v>
                </c:pt>
                <c:pt idx="404">
                  <c:v>13.48</c:v>
                </c:pt>
                <c:pt idx="405">
                  <c:v>13.512999999999998</c:v>
                </c:pt>
                <c:pt idx="406">
                  <c:v>13.547000000000001</c:v>
                </c:pt>
                <c:pt idx="407">
                  <c:v>13.579999999999998</c:v>
                </c:pt>
                <c:pt idx="408">
                  <c:v>13.613</c:v>
                </c:pt>
                <c:pt idx="409">
                  <c:v>13.646999999999998</c:v>
                </c:pt>
                <c:pt idx="410">
                  <c:v>13.68</c:v>
                </c:pt>
              </c:numCache>
            </c:numRef>
          </c:xVal>
          <c:yVal>
            <c:numRef>
              <c:f>Plan1!$I$2:$I$412</c:f>
              <c:numCache>
                <c:formatCode>0.000</c:formatCode>
                <c:ptCount val="411"/>
                <c:pt idx="0">
                  <c:v>0</c:v>
                </c:pt>
                <c:pt idx="1">
                  <c:v>5.2631879194630811E-2</c:v>
                </c:pt>
                <c:pt idx="2">
                  <c:v>0.12291308724832202</c:v>
                </c:pt>
                <c:pt idx="3">
                  <c:v>0.19646073825503335</c:v>
                </c:pt>
                <c:pt idx="4">
                  <c:v>0.2503043624161071</c:v>
                </c:pt>
                <c:pt idx="5">
                  <c:v>0.30678221476510037</c:v>
                </c:pt>
                <c:pt idx="6">
                  <c:v>0.37010906040268415</c:v>
                </c:pt>
                <c:pt idx="7">
                  <c:v>0.42548053691275123</c:v>
                </c:pt>
                <c:pt idx="8">
                  <c:v>0.48580436241610686</c:v>
                </c:pt>
                <c:pt idx="9">
                  <c:v>0.54565402684563691</c:v>
                </c:pt>
                <c:pt idx="10">
                  <c:v>0.6142493288590597</c:v>
                </c:pt>
                <c:pt idx="11">
                  <c:v>0.68832382550335491</c:v>
                </c:pt>
                <c:pt idx="12">
                  <c:v>0.74132449664429445</c:v>
                </c:pt>
                <c:pt idx="13">
                  <c:v>0.79558959731543544</c:v>
                </c:pt>
                <c:pt idx="14">
                  <c:v>0.85233087248322059</c:v>
                </c:pt>
                <c:pt idx="15">
                  <c:v>0.89579563758389158</c:v>
                </c:pt>
                <c:pt idx="16">
                  <c:v>0.95875369127516674</c:v>
                </c:pt>
                <c:pt idx="17">
                  <c:v>1.014968120805368</c:v>
                </c:pt>
                <c:pt idx="18">
                  <c:v>1.0908865771812069</c:v>
                </c:pt>
                <c:pt idx="19">
                  <c:v>1.1630644295302</c:v>
                </c:pt>
                <c:pt idx="20">
                  <c:v>1.2138523489932871</c:v>
                </c:pt>
                <c:pt idx="21">
                  <c:v>1.2696979865771798</c:v>
                </c:pt>
                <c:pt idx="22">
                  <c:v>1.3297057046979852</c:v>
                </c:pt>
                <c:pt idx="23">
                  <c:v>1.3767003355704683</c:v>
                </c:pt>
                <c:pt idx="24">
                  <c:v>1.4375510067114079</c:v>
                </c:pt>
                <c:pt idx="25">
                  <c:v>1.5056194630872466</c:v>
                </c:pt>
                <c:pt idx="26">
                  <c:v>1.579167114093958</c:v>
                </c:pt>
                <c:pt idx="27">
                  <c:v>1.6433369127516759</c:v>
                </c:pt>
                <c:pt idx="28">
                  <c:v>1.6932291946308706</c:v>
                </c:pt>
                <c:pt idx="29">
                  <c:v>1.7438590604026827</c:v>
                </c:pt>
                <c:pt idx="30">
                  <c:v>1.8051312080536892</c:v>
                </c:pt>
                <c:pt idx="31">
                  <c:v>1.8585006711409378</c:v>
                </c:pt>
                <c:pt idx="32">
                  <c:v>1.9217748322147628</c:v>
                </c:pt>
                <c:pt idx="33">
                  <c:v>1.9926882550335547</c:v>
                </c:pt>
                <c:pt idx="34">
                  <c:v>2.0543291946308702</c:v>
                </c:pt>
                <c:pt idx="35">
                  <c:v>2.1136520134228163</c:v>
                </c:pt>
                <c:pt idx="36">
                  <c:v>2.1736070469798632</c:v>
                </c:pt>
                <c:pt idx="37">
                  <c:v>2.2319815436241588</c:v>
                </c:pt>
                <c:pt idx="38">
                  <c:v>2.2796083892617425</c:v>
                </c:pt>
                <c:pt idx="39">
                  <c:v>2.3482036912751649</c:v>
                </c:pt>
                <c:pt idx="40">
                  <c:v>2.4072104026845613</c:v>
                </c:pt>
                <c:pt idx="41">
                  <c:v>2.4716436241610711</c:v>
                </c:pt>
                <c:pt idx="42">
                  <c:v>2.5371832214765071</c:v>
                </c:pt>
                <c:pt idx="43">
                  <c:v>2.5879711409395942</c:v>
                </c:pt>
                <c:pt idx="44">
                  <c:v>2.6413406040268423</c:v>
                </c:pt>
                <c:pt idx="45">
                  <c:v>2.6976604026845608</c:v>
                </c:pt>
                <c:pt idx="46">
                  <c:v>2.7507137583892587</c:v>
                </c:pt>
                <c:pt idx="47">
                  <c:v>2.8101419463087214</c:v>
                </c:pt>
                <c:pt idx="48">
                  <c:v>2.8870614093959697</c:v>
                </c:pt>
                <c:pt idx="49">
                  <c:v>2.9534966442952988</c:v>
                </c:pt>
                <c:pt idx="50">
                  <c:v>3.003441610738252</c:v>
                </c:pt>
                <c:pt idx="51">
                  <c:v>3.0631332214765066</c:v>
                </c:pt>
                <c:pt idx="52">
                  <c:v>3.1196110738254998</c:v>
                </c:pt>
                <c:pt idx="53">
                  <c:v>3.1661315436241573</c:v>
                </c:pt>
                <c:pt idx="54">
                  <c:v>3.2233996644295266</c:v>
                </c:pt>
                <c:pt idx="55">
                  <c:v>3.2800355704697952</c:v>
                </c:pt>
                <c:pt idx="56">
                  <c:v>3.3613805369127481</c:v>
                </c:pt>
                <c:pt idx="57">
                  <c:v>3.4273416107382513</c:v>
                </c:pt>
                <c:pt idx="58">
                  <c:v>3.484188255033553</c:v>
                </c:pt>
                <c:pt idx="59">
                  <c:v>3.5385060402684525</c:v>
                </c:pt>
                <c:pt idx="60">
                  <c:v>3.5904530201342246</c:v>
                </c:pt>
                <c:pt idx="61">
                  <c:v>3.6447181208053654</c:v>
                </c:pt>
                <c:pt idx="62">
                  <c:v>3.7031453020134188</c:v>
                </c:pt>
                <c:pt idx="63">
                  <c:v>3.7835419463087203</c:v>
                </c:pt>
                <c:pt idx="64">
                  <c:v>3.8433916107382502</c:v>
                </c:pt>
                <c:pt idx="65">
                  <c:v>3.9023456375838879</c:v>
                </c:pt>
                <c:pt idx="66">
                  <c:v>3.9551882550335522</c:v>
                </c:pt>
                <c:pt idx="67">
                  <c:v>4.0145637583892571</c:v>
                </c:pt>
                <c:pt idx="68">
                  <c:v>4.0657731543624109</c:v>
                </c:pt>
                <c:pt idx="69">
                  <c:v>4.1259916107382502</c:v>
                </c:pt>
                <c:pt idx="70">
                  <c:v>4.1853144295301972</c:v>
                </c:pt>
                <c:pt idx="71">
                  <c:v>4.249378859060398</c:v>
                </c:pt>
                <c:pt idx="72">
                  <c:v>4.318553691275163</c:v>
                </c:pt>
                <c:pt idx="73">
                  <c:v>4.3709748322147606</c:v>
                </c:pt>
                <c:pt idx="74">
                  <c:v>4.4310352348993245</c:v>
                </c:pt>
                <c:pt idx="75">
                  <c:v>4.4903580536912697</c:v>
                </c:pt>
                <c:pt idx="76">
                  <c:v>4.5386697986577129</c:v>
                </c:pt>
                <c:pt idx="77">
                  <c:v>4.6078973154362366</c:v>
                </c:pt>
                <c:pt idx="78">
                  <c:v>4.6694328859060343</c:v>
                </c:pt>
                <c:pt idx="79">
                  <c:v>4.7376067114093914</c:v>
                </c:pt>
                <c:pt idx="80">
                  <c:v>4.7982466442952969</c:v>
                </c:pt>
                <c:pt idx="81">
                  <c:v>4.8537234899328805</c:v>
                </c:pt>
                <c:pt idx="82">
                  <c:v>4.9042479865771762</c:v>
                </c:pt>
                <c:pt idx="83">
                  <c:v>4.9640449664429473</c:v>
                </c:pt>
                <c:pt idx="84">
                  <c:v>5.0174671140939546</c:v>
                </c:pt>
                <c:pt idx="85">
                  <c:v>5.0712053691275107</c:v>
                </c:pt>
                <c:pt idx="86">
                  <c:v>5.1322140939597256</c:v>
                </c:pt>
                <c:pt idx="87">
                  <c:v>5.2083432885905978</c:v>
                </c:pt>
                <c:pt idx="88">
                  <c:v>5.2670865771812023</c:v>
                </c:pt>
                <c:pt idx="89">
                  <c:v>5.3220892617449609</c:v>
                </c:pt>
                <c:pt idx="90">
                  <c:v>5.3767231543624101</c:v>
                </c:pt>
                <c:pt idx="91">
                  <c:v>5.43493959731543</c:v>
                </c:pt>
                <c:pt idx="92">
                  <c:v>5.4876768456375782</c:v>
                </c:pt>
                <c:pt idx="93">
                  <c:v>5.5465781879194562</c:v>
                </c:pt>
                <c:pt idx="94">
                  <c:v>5.6263426174496587</c:v>
                </c:pt>
                <c:pt idx="95">
                  <c:v>5.687509395973148</c:v>
                </c:pt>
                <c:pt idx="96">
                  <c:v>5.7372436241610671</c:v>
                </c:pt>
                <c:pt idx="97">
                  <c:v>5.7916667785234832</c:v>
                </c:pt>
                <c:pt idx="98">
                  <c:v>5.8461953020134159</c:v>
                </c:pt>
                <c:pt idx="99">
                  <c:v>5.8953499999999934</c:v>
                </c:pt>
                <c:pt idx="100">
                  <c:v>5.9520912751677786</c:v>
                </c:pt>
                <c:pt idx="101">
                  <c:v>6.0182104026845566</c:v>
                </c:pt>
                <c:pt idx="102">
                  <c:v>6.0756365771812009</c:v>
                </c:pt>
                <c:pt idx="103">
                  <c:v>6.1541892617449596</c:v>
                </c:pt>
                <c:pt idx="104">
                  <c:v>6.214407718120798</c:v>
                </c:pt>
                <c:pt idx="105">
                  <c:v>6.2624033557046905</c:v>
                </c:pt>
                <c:pt idx="106">
                  <c:v>6.3202510067114019</c:v>
                </c:pt>
                <c:pt idx="107">
                  <c:v>6.3728828859060327</c:v>
                </c:pt>
                <c:pt idx="108">
                  <c:v>6.4214053691275099</c:v>
                </c:pt>
                <c:pt idx="109">
                  <c:v>6.4880513422818717</c:v>
                </c:pt>
                <c:pt idx="110">
                  <c:v>6.5535909395973082</c:v>
                </c:pt>
                <c:pt idx="111">
                  <c:v>6.6161275167785156</c:v>
                </c:pt>
                <c:pt idx="112">
                  <c:v>6.6799285234899255</c:v>
                </c:pt>
                <c:pt idx="113">
                  <c:v>6.7331399328858987</c:v>
                </c:pt>
                <c:pt idx="114">
                  <c:v>6.7894597315436167</c:v>
                </c:pt>
                <c:pt idx="115">
                  <c:v>6.8411959731543552</c:v>
                </c:pt>
                <c:pt idx="116">
                  <c:v>6.8920365771812007</c:v>
                </c:pt>
                <c:pt idx="117">
                  <c:v>6.9572073825503278</c:v>
                </c:pt>
                <c:pt idx="118">
                  <c:v>7.0138432885905955</c:v>
                </c:pt>
                <c:pt idx="119">
                  <c:v>7.0660536912751599</c:v>
                </c:pt>
                <c:pt idx="120">
                  <c:v>7.1313825503355632</c:v>
                </c:pt>
                <c:pt idx="121">
                  <c:v>7.1776922818791871</c:v>
                </c:pt>
                <c:pt idx="122">
                  <c:v>7.2424942953020048</c:v>
                </c:pt>
                <c:pt idx="123">
                  <c:v>7.2932295302013337</c:v>
                </c:pt>
                <c:pt idx="124">
                  <c:v>7.3479687919463004</c:v>
                </c:pt>
                <c:pt idx="125">
                  <c:v>7.4177231543624069</c:v>
                </c:pt>
                <c:pt idx="126">
                  <c:v>7.4761503355704608</c:v>
                </c:pt>
                <c:pt idx="127">
                  <c:v>7.5318379194630793</c:v>
                </c:pt>
                <c:pt idx="128">
                  <c:v>7.5869986577181123</c:v>
                </c:pt>
                <c:pt idx="129">
                  <c:v>7.6380499999999918</c:v>
                </c:pt>
                <c:pt idx="130">
                  <c:v>7.699901677852341</c:v>
                </c:pt>
                <c:pt idx="131">
                  <c:v>7.7525862416107305</c:v>
                </c:pt>
                <c:pt idx="132">
                  <c:v>7.8064298657718032</c:v>
                </c:pt>
                <c:pt idx="133">
                  <c:v>7.8699674496644203</c:v>
                </c:pt>
                <c:pt idx="134">
                  <c:v>7.927973154362407</c:v>
                </c:pt>
                <c:pt idx="135">
                  <c:v>7.9995187919462998</c:v>
                </c:pt>
                <c:pt idx="136">
                  <c:v>8.0459865771811998</c:v>
                </c:pt>
                <c:pt idx="137">
                  <c:v>8.0964583892617359</c:v>
                </c:pt>
                <c:pt idx="138">
                  <c:v>8.1578885906040171</c:v>
                </c:pt>
                <c:pt idx="139">
                  <c:v>8.2069906040268368</c:v>
                </c:pt>
                <c:pt idx="140">
                  <c:v>8.267261744966433</c:v>
                </c:pt>
                <c:pt idx="141">
                  <c:v>8.3262157718120697</c:v>
                </c:pt>
                <c:pt idx="142">
                  <c:v>8.3871718120805276</c:v>
                </c:pt>
                <c:pt idx="143">
                  <c:v>8.457663758389252</c:v>
                </c:pt>
                <c:pt idx="144">
                  <c:v>8.51003221476509</c:v>
                </c:pt>
                <c:pt idx="145">
                  <c:v>8.5681432885905942</c:v>
                </c:pt>
                <c:pt idx="146">
                  <c:v>8.6266231543624077</c:v>
                </c:pt>
                <c:pt idx="147">
                  <c:v>8.6755671140939494</c:v>
                </c:pt>
                <c:pt idx="148">
                  <c:v>8.7392100671140831</c:v>
                </c:pt>
                <c:pt idx="149">
                  <c:v>8.7957932885905947</c:v>
                </c:pt>
                <c:pt idx="150">
                  <c:v>8.8632822147650909</c:v>
                </c:pt>
                <c:pt idx="151">
                  <c:v>8.920971812080527</c:v>
                </c:pt>
                <c:pt idx="152">
                  <c:v>8.9786614093959631</c:v>
                </c:pt>
                <c:pt idx="153">
                  <c:v>9.0260248322147554</c:v>
                </c:pt>
                <c:pt idx="154">
                  <c:v>9.0746526845637483</c:v>
                </c:pt>
                <c:pt idx="155">
                  <c:v>9.1260728187919362</c:v>
                </c:pt>
                <c:pt idx="156">
                  <c:v>9.1817077181207942</c:v>
                </c:pt>
                <c:pt idx="157">
                  <c:v>9.2323902684563652</c:v>
                </c:pt>
                <c:pt idx="158">
                  <c:v>9.3075184563758278</c:v>
                </c:pt>
                <c:pt idx="159">
                  <c:v>9.3695281879194532</c:v>
                </c:pt>
                <c:pt idx="160">
                  <c:v>9.4315906040268356</c:v>
                </c:pt>
                <c:pt idx="161">
                  <c:v>9.4876996644295204</c:v>
                </c:pt>
                <c:pt idx="162">
                  <c:v>9.5371704697986477</c:v>
                </c:pt>
                <c:pt idx="163">
                  <c:v>9.5883271812080437</c:v>
                </c:pt>
                <c:pt idx="164">
                  <c:v>9.6388516778523385</c:v>
                </c:pt>
                <c:pt idx="165">
                  <c:v>9.6983852348993178</c:v>
                </c:pt>
                <c:pt idx="166">
                  <c:v>9.7640828859060278</c:v>
                </c:pt>
                <c:pt idx="167">
                  <c:v>9.8188221476509963</c:v>
                </c:pt>
                <c:pt idx="168">
                  <c:v>9.879409395973143</c:v>
                </c:pt>
                <c:pt idx="169">
                  <c:v>9.9382053691275054</c:v>
                </c:pt>
                <c:pt idx="170">
                  <c:v>9.9846204697986458</c:v>
                </c:pt>
                <c:pt idx="171">
                  <c:v>10.043943288590592</c:v>
                </c:pt>
                <c:pt idx="172">
                  <c:v>10.104583221476499</c:v>
                </c:pt>
                <c:pt idx="173">
                  <c:v>10.156056040268444</c:v>
                </c:pt>
                <c:pt idx="174">
                  <c:v>10.22391375838925</c:v>
                </c:pt>
                <c:pt idx="175">
                  <c:v>10.282867785234888</c:v>
                </c:pt>
                <c:pt idx="176">
                  <c:v>10.348143959731532</c:v>
                </c:pt>
                <c:pt idx="177">
                  <c:v>10.391977516778512</c:v>
                </c:pt>
                <c:pt idx="178">
                  <c:v>10.440183892617437</c:v>
                </c:pt>
                <c:pt idx="179">
                  <c:v>10.491762080536901</c:v>
                </c:pt>
                <c:pt idx="180">
                  <c:v>10.543287583892607</c:v>
                </c:pt>
                <c:pt idx="181">
                  <c:v>10.598553691275155</c:v>
                </c:pt>
                <c:pt idx="182">
                  <c:v>10.665041610738243</c:v>
                </c:pt>
                <c:pt idx="183">
                  <c:v>10.729580201342271</c:v>
                </c:pt>
                <c:pt idx="184">
                  <c:v>10.796120805369116</c:v>
                </c:pt>
                <c:pt idx="185">
                  <c:v>10.850122483221464</c:v>
                </c:pt>
                <c:pt idx="186">
                  <c:v>10.89964597315435</c:v>
                </c:pt>
                <c:pt idx="187">
                  <c:v>10.948431879194619</c:v>
                </c:pt>
                <c:pt idx="188">
                  <c:v>11.001643288590591</c:v>
                </c:pt>
                <c:pt idx="189">
                  <c:v>11.058384563758377</c:v>
                </c:pt>
                <c:pt idx="190">
                  <c:v>11.112596979865758</c:v>
                </c:pt>
                <c:pt idx="191">
                  <c:v>11.179769798657706</c:v>
                </c:pt>
                <c:pt idx="192">
                  <c:v>11.257584899328846</c:v>
                </c:pt>
                <c:pt idx="193">
                  <c:v>11.318909731543611</c:v>
                </c:pt>
                <c:pt idx="194">
                  <c:v>11.366378523489921</c:v>
                </c:pt>
                <c:pt idx="195">
                  <c:v>11.413952684563744</c:v>
                </c:pt>
                <c:pt idx="196">
                  <c:v>11.473064765100659</c:v>
                </c:pt>
                <c:pt idx="197">
                  <c:v>11.508837583892605</c:v>
                </c:pt>
                <c:pt idx="198">
                  <c:v>11.564525167785222</c:v>
                </c:pt>
                <c:pt idx="199">
                  <c:v>11.643762751677839</c:v>
                </c:pt>
                <c:pt idx="200">
                  <c:v>11.710303355704685</c:v>
                </c:pt>
                <c:pt idx="201">
                  <c:v>11.766886577181195</c:v>
                </c:pt>
                <c:pt idx="202">
                  <c:v>11.814724161073812</c:v>
                </c:pt>
                <c:pt idx="203">
                  <c:v>11.861718791946295</c:v>
                </c:pt>
                <c:pt idx="204">
                  <c:v>11.908186577181194</c:v>
                </c:pt>
                <c:pt idx="205">
                  <c:v>11.958447651006697</c:v>
                </c:pt>
                <c:pt idx="206">
                  <c:v>12.010447315436227</c:v>
                </c:pt>
                <c:pt idx="207">
                  <c:v>12.079674832214751</c:v>
                </c:pt>
                <c:pt idx="208">
                  <c:v>12.15132583892616</c:v>
                </c:pt>
                <c:pt idx="209">
                  <c:v>12.221501677852334</c:v>
                </c:pt>
                <c:pt idx="210">
                  <c:v>12.276767785234885</c:v>
                </c:pt>
                <c:pt idx="211">
                  <c:v>12.321549664429517</c:v>
                </c:pt>
                <c:pt idx="212">
                  <c:v>12.374655704697973</c:v>
                </c:pt>
                <c:pt idx="213">
                  <c:v>12.42022785234898</c:v>
                </c:pt>
                <c:pt idx="214">
                  <c:v>12.474545637583878</c:v>
                </c:pt>
                <c:pt idx="215">
                  <c:v>12.535923154362402</c:v>
                </c:pt>
                <c:pt idx="216">
                  <c:v>12.600303691275153</c:v>
                </c:pt>
                <c:pt idx="217">
                  <c:v>12.675010402684549</c:v>
                </c:pt>
                <c:pt idx="218">
                  <c:v>12.740497315436228</c:v>
                </c:pt>
                <c:pt idx="219">
                  <c:v>12.784963087248308</c:v>
                </c:pt>
                <c:pt idx="220">
                  <c:v>12.847236241610725</c:v>
                </c:pt>
                <c:pt idx="221">
                  <c:v>12.888962416107368</c:v>
                </c:pt>
                <c:pt idx="222">
                  <c:v>12.942964093959718</c:v>
                </c:pt>
                <c:pt idx="223">
                  <c:v>13.002234228187906</c:v>
                </c:pt>
                <c:pt idx="224">
                  <c:v>13.060450671140925</c:v>
                </c:pt>
                <c:pt idx="225">
                  <c:v>13.138897986577167</c:v>
                </c:pt>
                <c:pt idx="226">
                  <c:v>13.190844966442938</c:v>
                </c:pt>
                <c:pt idx="227">
                  <c:v>13.241896308724817</c:v>
                </c:pt>
                <c:pt idx="228">
                  <c:v>13.292947651006697</c:v>
                </c:pt>
                <c:pt idx="229">
                  <c:v>13.337413422818777</c:v>
                </c:pt>
                <c:pt idx="230">
                  <c:v>13.384566107382534</c:v>
                </c:pt>
                <c:pt idx="231">
                  <c:v>13.438567785234884</c:v>
                </c:pt>
                <c:pt idx="232">
                  <c:v>13.496468120805355</c:v>
                </c:pt>
                <c:pt idx="233">
                  <c:v>13.57054261744965</c:v>
                </c:pt>
                <c:pt idx="234">
                  <c:v>13.629970805369112</c:v>
                </c:pt>
                <c:pt idx="235">
                  <c:v>13.697301677852336</c:v>
                </c:pt>
                <c:pt idx="236">
                  <c:v>13.752673154362402</c:v>
                </c:pt>
                <c:pt idx="237">
                  <c:v>13.802618120805352</c:v>
                </c:pt>
                <c:pt idx="238">
                  <c:v>13.851035234899312</c:v>
                </c:pt>
                <c:pt idx="239">
                  <c:v>13.902771476510052</c:v>
                </c:pt>
                <c:pt idx="240">
                  <c:v>13.956088255033542</c:v>
                </c:pt>
                <c:pt idx="241">
                  <c:v>14.010406040268441</c:v>
                </c:pt>
                <c:pt idx="242">
                  <c:v>14.069412751677836</c:v>
                </c:pt>
                <c:pt idx="243">
                  <c:v>14.150968456375823</c:v>
                </c:pt>
                <c:pt idx="244">
                  <c:v>14.186477852348977</c:v>
                </c:pt>
                <c:pt idx="245">
                  <c:v>14.2472231543624</c:v>
                </c:pt>
                <c:pt idx="246">
                  <c:v>14.291267449664415</c:v>
                </c:pt>
                <c:pt idx="247">
                  <c:v>14.341212416107366</c:v>
                </c:pt>
                <c:pt idx="248">
                  <c:v>14.391315436241596</c:v>
                </c:pt>
                <c:pt idx="249">
                  <c:v>14.442682885906024</c:v>
                </c:pt>
                <c:pt idx="250">
                  <c:v>14.50132080536911</c:v>
                </c:pt>
                <c:pt idx="251">
                  <c:v>14.561433892617433</c:v>
                </c:pt>
                <c:pt idx="252">
                  <c:v>14.620071812080521</c:v>
                </c:pt>
                <c:pt idx="253">
                  <c:v>14.689773489932868</c:v>
                </c:pt>
                <c:pt idx="254">
                  <c:v>14.742299999999984</c:v>
                </c:pt>
                <c:pt idx="255">
                  <c:v>14.79503724832213</c:v>
                </c:pt>
                <c:pt idx="256">
                  <c:v>14.850724832214748</c:v>
                </c:pt>
                <c:pt idx="257">
                  <c:v>14.902303020134211</c:v>
                </c:pt>
                <c:pt idx="258">
                  <c:v>14.957727181208037</c:v>
                </c:pt>
                <c:pt idx="259">
                  <c:v>15.011781543624144</c:v>
                </c:pt>
                <c:pt idx="260">
                  <c:v>15.082589597315419</c:v>
                </c:pt>
                <c:pt idx="261">
                  <c:v>15.1270553691275</c:v>
                </c:pt>
                <c:pt idx="262">
                  <c:v>15.179529194630854</c:v>
                </c:pt>
                <c:pt idx="263">
                  <c:v>15.238799328859042</c:v>
                </c:pt>
                <c:pt idx="264">
                  <c:v>15.28700570469797</c:v>
                </c:pt>
                <c:pt idx="265">
                  <c:v>15.349278859060385</c:v>
                </c:pt>
                <c:pt idx="266">
                  <c:v>15.401067785234883</c:v>
                </c:pt>
                <c:pt idx="267">
                  <c:v>15.456966107382533</c:v>
                </c:pt>
                <c:pt idx="268">
                  <c:v>15.508860402684547</c:v>
                </c:pt>
                <c:pt idx="269">
                  <c:v>15.552799328859043</c:v>
                </c:pt>
                <c:pt idx="270">
                  <c:v>15.621921476510048</c:v>
                </c:pt>
                <c:pt idx="271">
                  <c:v>15.671128859060385</c:v>
                </c:pt>
                <c:pt idx="272">
                  <c:v>15.732769798657701</c:v>
                </c:pt>
                <c:pt idx="273">
                  <c:v>15.790248657718104</c:v>
                </c:pt>
                <c:pt idx="274">
                  <c:v>15.847358724832198</c:v>
                </c:pt>
                <c:pt idx="275">
                  <c:v>15.902256040268439</c:v>
                </c:pt>
                <c:pt idx="276">
                  <c:v>15.948407718120786</c:v>
                </c:pt>
                <c:pt idx="277">
                  <c:v>16.006992953020116</c:v>
                </c:pt>
                <c:pt idx="278">
                  <c:v>16.068107046979851</c:v>
                </c:pt>
                <c:pt idx="279">
                  <c:v>16.118315436241591</c:v>
                </c:pt>
                <c:pt idx="280">
                  <c:v>16.182432550335552</c:v>
                </c:pt>
                <c:pt idx="281">
                  <c:v>16.233325838926156</c:v>
                </c:pt>
                <c:pt idx="282">
                  <c:v>16.292332550335551</c:v>
                </c:pt>
                <c:pt idx="283">
                  <c:v>16.347914765100654</c:v>
                </c:pt>
                <c:pt idx="284">
                  <c:v>16.389008724832195</c:v>
                </c:pt>
                <c:pt idx="285">
                  <c:v>16.448384228187901</c:v>
                </c:pt>
                <c:pt idx="286">
                  <c:v>16.49390369127515</c:v>
                </c:pt>
                <c:pt idx="287">
                  <c:v>16.548326845637565</c:v>
                </c:pt>
                <c:pt idx="288">
                  <c:v>16.608123825503338</c:v>
                </c:pt>
                <c:pt idx="289">
                  <c:v>16.664390939597297</c:v>
                </c:pt>
                <c:pt idx="290">
                  <c:v>16.736937583892601</c:v>
                </c:pt>
                <c:pt idx="291">
                  <c:v>16.787936241610719</c:v>
                </c:pt>
                <c:pt idx="292">
                  <c:v>16.845415100671122</c:v>
                </c:pt>
                <c:pt idx="293">
                  <c:v>16.903631543624144</c:v>
                </c:pt>
                <c:pt idx="294">
                  <c:v>16.94857147651005</c:v>
                </c:pt>
                <c:pt idx="295">
                  <c:v>17.012425167785217</c:v>
                </c:pt>
                <c:pt idx="296">
                  <c:v>17.060736912751658</c:v>
                </c:pt>
                <c:pt idx="297">
                  <c:v>17.121640268456357</c:v>
                </c:pt>
                <c:pt idx="298">
                  <c:v>17.181489932885889</c:v>
                </c:pt>
                <c:pt idx="299">
                  <c:v>17.237388255033537</c:v>
                </c:pt>
                <c:pt idx="300">
                  <c:v>17.302559060402665</c:v>
                </c:pt>
                <c:pt idx="301">
                  <c:v>17.346287248322128</c:v>
                </c:pt>
                <c:pt idx="302">
                  <c:v>17.402765100671122</c:v>
                </c:pt>
                <c:pt idx="303">
                  <c:v>17.440908724832195</c:v>
                </c:pt>
                <c:pt idx="304">
                  <c:v>17.492486912751659</c:v>
                </c:pt>
                <c:pt idx="305">
                  <c:v>17.547278859060381</c:v>
                </c:pt>
                <c:pt idx="306">
                  <c:v>17.591691946308707</c:v>
                </c:pt>
                <c:pt idx="307">
                  <c:v>17.662552684563739</c:v>
                </c:pt>
                <c:pt idx="308">
                  <c:v>17.728250335570451</c:v>
                </c:pt>
                <c:pt idx="309">
                  <c:v>17.796792953020113</c:v>
                </c:pt>
                <c:pt idx="310">
                  <c:v>17.852902013422799</c:v>
                </c:pt>
                <c:pt idx="311">
                  <c:v>17.904585570469781</c:v>
                </c:pt>
                <c:pt idx="312">
                  <c:v>17.957059395973136</c:v>
                </c:pt>
                <c:pt idx="313">
                  <c:v>17.994939597315415</c:v>
                </c:pt>
                <c:pt idx="314">
                  <c:v>18.051891610738235</c:v>
                </c:pt>
                <c:pt idx="315">
                  <c:v>18.105261073825481</c:v>
                </c:pt>
                <c:pt idx="316">
                  <c:v>18.168113758389239</c:v>
                </c:pt>
                <c:pt idx="317">
                  <c:v>18.238816442953002</c:v>
                </c:pt>
                <c:pt idx="318">
                  <c:v>18.289182885906019</c:v>
                </c:pt>
                <c:pt idx="319">
                  <c:v>18.356092281879175</c:v>
                </c:pt>
                <c:pt idx="320">
                  <c:v>18.394657382550314</c:v>
                </c:pt>
                <c:pt idx="321">
                  <c:v>18.446498993288568</c:v>
                </c:pt>
                <c:pt idx="322">
                  <c:v>18.498129865771791</c:v>
                </c:pt>
                <c:pt idx="323">
                  <c:v>18.54201610738253</c:v>
                </c:pt>
                <c:pt idx="324">
                  <c:v>18.60313020134226</c:v>
                </c:pt>
                <c:pt idx="325">
                  <c:v>18.656183557046958</c:v>
                </c:pt>
                <c:pt idx="326">
                  <c:v>18.722249999999978</c:v>
                </c:pt>
                <c:pt idx="327">
                  <c:v>18.776251677852326</c:v>
                </c:pt>
                <c:pt idx="328">
                  <c:v>18.841159060402664</c:v>
                </c:pt>
                <c:pt idx="329">
                  <c:v>18.904327852348974</c:v>
                </c:pt>
                <c:pt idx="330">
                  <c:v>18.953324496644274</c:v>
                </c:pt>
                <c:pt idx="331">
                  <c:v>19.008169127516755</c:v>
                </c:pt>
                <c:pt idx="332">
                  <c:v>19.057534563758367</c:v>
                </c:pt>
                <c:pt idx="333">
                  <c:v>19.118701342281856</c:v>
                </c:pt>
                <c:pt idx="334">
                  <c:v>19.176654362416087</c:v>
                </c:pt>
                <c:pt idx="335">
                  <c:v>19.223122147650987</c:v>
                </c:pt>
                <c:pt idx="336">
                  <c:v>19.293192617449641</c:v>
                </c:pt>
                <c:pt idx="337">
                  <c:v>19.338501342281859</c:v>
                </c:pt>
                <c:pt idx="338">
                  <c:v>19.39208154362414</c:v>
                </c:pt>
                <c:pt idx="339">
                  <c:v>19.450403355704676</c:v>
                </c:pt>
                <c:pt idx="340">
                  <c:v>19.49992684563756</c:v>
                </c:pt>
                <c:pt idx="341">
                  <c:v>19.552980201342258</c:v>
                </c:pt>
                <c:pt idx="342">
                  <c:v>19.605454026845617</c:v>
                </c:pt>
                <c:pt idx="343">
                  <c:v>19.660983557046958</c:v>
                </c:pt>
                <c:pt idx="344">
                  <c:v>19.715406711409376</c:v>
                </c:pt>
                <c:pt idx="345">
                  <c:v>19.763349664429505</c:v>
                </c:pt>
                <c:pt idx="346">
                  <c:v>19.826834563758368</c:v>
                </c:pt>
                <c:pt idx="347">
                  <c:v>19.876990268456353</c:v>
                </c:pt>
                <c:pt idx="348">
                  <c:v>19.93594429530199</c:v>
                </c:pt>
                <c:pt idx="349">
                  <c:v>19.988681543624139</c:v>
                </c:pt>
                <c:pt idx="350">
                  <c:v>20.050164429530177</c:v>
                </c:pt>
                <c:pt idx="351">
                  <c:v>20.109065771812059</c:v>
                </c:pt>
                <c:pt idx="352">
                  <c:v>20.148315771812058</c:v>
                </c:pt>
                <c:pt idx="353">
                  <c:v>20.213275838926151</c:v>
                </c:pt>
                <c:pt idx="354">
                  <c:v>20.26274664429528</c:v>
                </c:pt>
                <c:pt idx="355">
                  <c:v>20.319856711409376</c:v>
                </c:pt>
                <c:pt idx="356">
                  <c:v>20.383605033557025</c:v>
                </c:pt>
                <c:pt idx="357">
                  <c:v>20.438555033557023</c:v>
                </c:pt>
                <c:pt idx="358">
                  <c:v>20.501618456375816</c:v>
                </c:pt>
                <c:pt idx="359">
                  <c:v>20.551247315436218</c:v>
                </c:pt>
                <c:pt idx="360">
                  <c:v>20.606039261744943</c:v>
                </c:pt>
                <c:pt idx="361">
                  <c:v>20.651769463087223</c:v>
                </c:pt>
                <c:pt idx="362">
                  <c:v>20.704137919463065</c:v>
                </c:pt>
                <c:pt idx="363">
                  <c:v>20.760826510067091</c:v>
                </c:pt>
                <c:pt idx="364">
                  <c:v>20.807663087248297</c:v>
                </c:pt>
                <c:pt idx="365">
                  <c:v>20.870357718120779</c:v>
                </c:pt>
                <c:pt idx="366">
                  <c:v>20.935212416107362</c:v>
                </c:pt>
                <c:pt idx="367">
                  <c:v>20.995536241610715</c:v>
                </c:pt>
                <c:pt idx="368">
                  <c:v>21.064605704697961</c:v>
                </c:pt>
                <c:pt idx="369">
                  <c:v>21.111863758389237</c:v>
                </c:pt>
                <c:pt idx="370">
                  <c:v>21.172451006711388</c:v>
                </c:pt>
                <c:pt idx="371">
                  <c:v>21.216389932885882</c:v>
                </c:pt>
                <c:pt idx="372">
                  <c:v>21.272340939597289</c:v>
                </c:pt>
                <c:pt idx="373">
                  <c:v>21.326289932885881</c:v>
                </c:pt>
                <c:pt idx="374">
                  <c:v>21.377973489932863</c:v>
                </c:pt>
                <c:pt idx="375">
                  <c:v>21.445515100671116</c:v>
                </c:pt>
                <c:pt idx="376">
                  <c:v>21.505312080536889</c:v>
                </c:pt>
                <c:pt idx="377">
                  <c:v>21.564002684563732</c:v>
                </c:pt>
                <c:pt idx="378">
                  <c:v>21.625064093959708</c:v>
                </c:pt>
                <c:pt idx="379">
                  <c:v>21.660942281879169</c:v>
                </c:pt>
                <c:pt idx="380">
                  <c:v>21.718473825503331</c:v>
                </c:pt>
                <c:pt idx="381">
                  <c:v>21.763203020134203</c:v>
                </c:pt>
                <c:pt idx="382">
                  <c:v>21.813358724832188</c:v>
                </c:pt>
                <c:pt idx="383">
                  <c:v>21.879319798657693</c:v>
                </c:pt>
                <c:pt idx="384">
                  <c:v>21.94480671140937</c:v>
                </c:pt>
                <c:pt idx="385">
                  <c:v>22.016668456375815</c:v>
                </c:pt>
                <c:pt idx="386">
                  <c:v>22.077413758389234</c:v>
                </c:pt>
                <c:pt idx="387">
                  <c:v>22.126673825503328</c:v>
                </c:pt>
                <c:pt idx="388">
                  <c:v>22.179569127516753</c:v>
                </c:pt>
                <c:pt idx="389">
                  <c:v>22.219293288590581</c:v>
                </c:pt>
                <c:pt idx="390">
                  <c:v>22.282040604026822</c:v>
                </c:pt>
                <c:pt idx="391">
                  <c:v>22.332407046979842</c:v>
                </c:pt>
                <c:pt idx="392">
                  <c:v>22.392098657718094</c:v>
                </c:pt>
                <c:pt idx="393">
                  <c:v>22.462695973154339</c:v>
                </c:pt>
                <c:pt idx="394">
                  <c:v>22.512746308724807</c:v>
                </c:pt>
                <c:pt idx="395">
                  <c:v>22.575282885906017</c:v>
                </c:pt>
                <c:pt idx="396">
                  <c:v>22.618273489932861</c:v>
                </c:pt>
                <c:pt idx="397">
                  <c:v>22.664425167785208</c:v>
                </c:pt>
                <c:pt idx="398">
                  <c:v>22.714264765100644</c:v>
                </c:pt>
                <c:pt idx="399">
                  <c:v>22.760311073825481</c:v>
                </c:pt>
                <c:pt idx="400">
                  <c:v>22.823005704697962</c:v>
                </c:pt>
                <c:pt idx="401">
                  <c:v>22.895973825503329</c:v>
                </c:pt>
                <c:pt idx="402">
                  <c:v>22.960670469798632</c:v>
                </c:pt>
                <c:pt idx="403">
                  <c:v>23.023681208053667</c:v>
                </c:pt>
                <c:pt idx="404">
                  <c:v>23.071097315436216</c:v>
                </c:pt>
                <c:pt idx="405">
                  <c:v>23.128681543624133</c:v>
                </c:pt>
                <c:pt idx="406">
                  <c:v>23.170565771812054</c:v>
                </c:pt>
                <c:pt idx="407">
                  <c:v>23.223461073825479</c:v>
                </c:pt>
                <c:pt idx="408">
                  <c:v>23.281730201342256</c:v>
                </c:pt>
                <c:pt idx="409">
                  <c:v>23.335837248322122</c:v>
                </c:pt>
                <c:pt idx="410">
                  <c:v>23.399796308724806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577088"/>
        <c:axId val="145579008"/>
      </c:scatterChart>
      <c:valAx>
        <c:axId val="14557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(s)</a:t>
                </a:r>
                <a:endParaRPr lang="en-US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145579008"/>
        <c:crosses val="autoZero"/>
        <c:crossBetween val="midCat"/>
      </c:valAx>
      <c:valAx>
        <c:axId val="1455790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557708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 w="190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74F55D-F7BD-47A0-B889-9249BE755F4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E9DEDA-4026-4772-BAA6-7EC5F33435AB}">
      <dgm:prSet phldrT="[Texto]" custT="1"/>
      <dgm:spPr/>
      <dgm:t>
        <a:bodyPr/>
        <a:lstStyle/>
        <a:p>
          <a:r>
            <a:rPr lang="en-US" sz="2000" dirty="0" smtClean="0"/>
            <a:t>Theoretical introduction</a:t>
          </a:r>
          <a:endParaRPr lang="en-US" sz="2000" dirty="0"/>
        </a:p>
      </dgm:t>
    </dgm:pt>
    <dgm:pt modelId="{2FC4D501-21FB-4F54-B6CF-D6D6ACACC7F3}" type="parTrans" cxnId="{A751B284-CBDE-4F7F-9853-DDF339D72E0D}">
      <dgm:prSet/>
      <dgm:spPr/>
      <dgm:t>
        <a:bodyPr/>
        <a:lstStyle/>
        <a:p>
          <a:endParaRPr lang="en-US"/>
        </a:p>
      </dgm:t>
    </dgm:pt>
    <dgm:pt modelId="{E5EED710-3944-4812-8BF0-0ED9FCC7B48A}" type="sibTrans" cxnId="{A751B284-CBDE-4F7F-9853-DDF339D72E0D}">
      <dgm:prSet/>
      <dgm:spPr/>
      <dgm:t>
        <a:bodyPr/>
        <a:lstStyle/>
        <a:p>
          <a:endParaRPr lang="en-US"/>
        </a:p>
      </dgm:t>
    </dgm:pt>
    <dgm:pt modelId="{7AE53CF5-0351-4A98-A1E0-4C9FF4885E8B}">
      <dgm:prSet phldrT="[Texto]" custT="1"/>
      <dgm:spPr/>
      <dgm:t>
        <a:bodyPr/>
        <a:lstStyle/>
        <a:p>
          <a:r>
            <a:rPr lang="en-US" sz="2000" dirty="0" smtClean="0"/>
            <a:t>Experiments</a:t>
          </a:r>
          <a:endParaRPr lang="en-US" sz="2000" dirty="0"/>
        </a:p>
      </dgm:t>
    </dgm:pt>
    <dgm:pt modelId="{01EB1BB6-02E7-4C33-92B8-390AA42D9113}" type="parTrans" cxnId="{A01D78F1-0285-4074-B541-D705192D7FB8}">
      <dgm:prSet/>
      <dgm:spPr/>
      <dgm:t>
        <a:bodyPr/>
        <a:lstStyle/>
        <a:p>
          <a:endParaRPr lang="en-US"/>
        </a:p>
      </dgm:t>
    </dgm:pt>
    <dgm:pt modelId="{9A239384-7B85-4824-BD58-B17209908170}" type="sibTrans" cxnId="{A01D78F1-0285-4074-B541-D705192D7FB8}">
      <dgm:prSet/>
      <dgm:spPr/>
      <dgm:t>
        <a:bodyPr/>
        <a:lstStyle/>
        <a:p>
          <a:endParaRPr lang="en-US"/>
        </a:p>
      </dgm:t>
    </dgm:pt>
    <dgm:pt modelId="{517AE62F-01FF-4A15-82E6-B66B396FAAAD}">
      <dgm:prSet phldrT="[Texto]" custT="1"/>
      <dgm:spPr/>
      <dgm:t>
        <a:bodyPr/>
        <a:lstStyle/>
        <a:p>
          <a:r>
            <a:rPr lang="en-US" sz="2000" dirty="0" smtClean="0"/>
            <a:t>Conclusion</a:t>
          </a:r>
          <a:endParaRPr lang="en-US" sz="2000" dirty="0"/>
        </a:p>
      </dgm:t>
    </dgm:pt>
    <dgm:pt modelId="{F125949A-E79C-44A9-861B-2CD0FC2A9019}" type="parTrans" cxnId="{EE5B8B2A-1C28-4BD8-924B-71047F8B49EF}">
      <dgm:prSet/>
      <dgm:spPr/>
      <dgm:t>
        <a:bodyPr/>
        <a:lstStyle/>
        <a:p>
          <a:endParaRPr lang="en-US"/>
        </a:p>
      </dgm:t>
    </dgm:pt>
    <dgm:pt modelId="{2FD19DB9-B2D0-41F8-B79C-6B4572EE196F}" type="sibTrans" cxnId="{EE5B8B2A-1C28-4BD8-924B-71047F8B49EF}">
      <dgm:prSet/>
      <dgm:spPr/>
      <dgm:t>
        <a:bodyPr/>
        <a:lstStyle/>
        <a:p>
          <a:endParaRPr lang="en-US"/>
        </a:p>
      </dgm:t>
    </dgm:pt>
    <dgm:pt modelId="{9FA1900A-8EDE-4BD3-A01D-DE7632E6C3E9}">
      <dgm:prSet/>
      <dgm:spPr/>
      <dgm:t>
        <a:bodyPr/>
        <a:lstStyle/>
        <a:p>
          <a:r>
            <a:rPr lang="en-US" sz="1900" dirty="0" smtClean="0"/>
            <a:t>Kinds of bubble</a:t>
          </a:r>
          <a:endParaRPr lang="en-US" sz="1900" dirty="0"/>
        </a:p>
      </dgm:t>
    </dgm:pt>
    <dgm:pt modelId="{2B3B7DFE-83C4-41ED-9319-746782342643}" type="parTrans" cxnId="{CD7EA281-7F24-4001-AF56-3B2FFBCEAA41}">
      <dgm:prSet/>
      <dgm:spPr/>
      <dgm:t>
        <a:bodyPr/>
        <a:lstStyle/>
        <a:p>
          <a:endParaRPr lang="en-US"/>
        </a:p>
      </dgm:t>
    </dgm:pt>
    <dgm:pt modelId="{2780D875-7939-48A0-962F-3EFEEB2CA689}" type="sibTrans" cxnId="{CD7EA281-7F24-4001-AF56-3B2FFBCEAA41}">
      <dgm:prSet/>
      <dgm:spPr/>
      <dgm:t>
        <a:bodyPr/>
        <a:lstStyle/>
        <a:p>
          <a:endParaRPr lang="en-US"/>
        </a:p>
      </dgm:t>
    </dgm:pt>
    <dgm:pt modelId="{1E07CFC6-3223-4D6C-BD9D-10215BBC8F33}">
      <dgm:prSet/>
      <dgm:spPr/>
      <dgm:t>
        <a:bodyPr/>
        <a:lstStyle/>
        <a:p>
          <a:r>
            <a:rPr lang="en-US" sz="1900" dirty="0" smtClean="0"/>
            <a:t>Viscosity</a:t>
          </a:r>
          <a:endParaRPr lang="en-US" sz="1900" dirty="0"/>
        </a:p>
      </dgm:t>
    </dgm:pt>
    <dgm:pt modelId="{79D62B8C-FAB3-457E-80BE-E92E85FC47C8}" type="parTrans" cxnId="{2D0804C7-0857-4A6A-8343-D7C89BB80ACE}">
      <dgm:prSet/>
      <dgm:spPr/>
      <dgm:t>
        <a:bodyPr/>
        <a:lstStyle/>
        <a:p>
          <a:endParaRPr lang="en-US"/>
        </a:p>
      </dgm:t>
    </dgm:pt>
    <dgm:pt modelId="{66291BE8-F326-4B10-9FAB-838F418C2FB6}" type="sibTrans" cxnId="{2D0804C7-0857-4A6A-8343-D7C89BB80ACE}">
      <dgm:prSet/>
      <dgm:spPr/>
      <dgm:t>
        <a:bodyPr/>
        <a:lstStyle/>
        <a:p>
          <a:endParaRPr lang="en-US"/>
        </a:p>
      </dgm:t>
    </dgm:pt>
    <dgm:pt modelId="{5668FA78-DCC9-4F7F-BE92-7C730F8E543E}">
      <dgm:prSet/>
      <dgm:spPr/>
      <dgm:t>
        <a:bodyPr/>
        <a:lstStyle/>
        <a:p>
          <a:r>
            <a:rPr lang="en-US" sz="1900" dirty="0" smtClean="0"/>
            <a:t>Drag forces</a:t>
          </a:r>
          <a:endParaRPr lang="en-US" sz="1900" dirty="0"/>
        </a:p>
      </dgm:t>
    </dgm:pt>
    <dgm:pt modelId="{39C60F33-A368-44BB-9F74-0F470C662A94}" type="parTrans" cxnId="{498F58FB-CACF-4AB2-AE3F-CEBE52FBAACB}">
      <dgm:prSet/>
      <dgm:spPr/>
      <dgm:t>
        <a:bodyPr/>
        <a:lstStyle/>
        <a:p>
          <a:endParaRPr lang="en-US"/>
        </a:p>
      </dgm:t>
    </dgm:pt>
    <dgm:pt modelId="{D5D90B2D-C762-4748-A230-A477F771D4FC}" type="sibTrans" cxnId="{498F58FB-CACF-4AB2-AE3F-CEBE52FBAACB}">
      <dgm:prSet/>
      <dgm:spPr/>
      <dgm:t>
        <a:bodyPr/>
        <a:lstStyle/>
        <a:p>
          <a:endParaRPr lang="en-US"/>
        </a:p>
      </dgm:t>
    </dgm:pt>
    <dgm:pt modelId="{082B6F48-C9A7-4440-BF32-0D1F6383466A}">
      <dgm:prSet/>
      <dgm:spPr/>
      <dgm:t>
        <a:bodyPr/>
        <a:lstStyle/>
        <a:p>
          <a:r>
            <a:rPr lang="en-US" sz="1900" dirty="0" smtClean="0"/>
            <a:t>Lateral Flow</a:t>
          </a:r>
          <a:endParaRPr lang="en-US" sz="1900" dirty="0"/>
        </a:p>
      </dgm:t>
    </dgm:pt>
    <dgm:pt modelId="{97F6CB78-CBA6-47A2-8364-EFFD7189CE08}" type="parTrans" cxnId="{2C42F310-F271-4A9E-8967-5A3C14B2ACDA}">
      <dgm:prSet/>
      <dgm:spPr/>
      <dgm:t>
        <a:bodyPr/>
        <a:lstStyle/>
        <a:p>
          <a:endParaRPr lang="en-US"/>
        </a:p>
      </dgm:t>
    </dgm:pt>
    <dgm:pt modelId="{270BC4D0-7995-427B-A28D-EB493664E402}" type="sibTrans" cxnId="{2C42F310-F271-4A9E-8967-5A3C14B2ACDA}">
      <dgm:prSet/>
      <dgm:spPr/>
      <dgm:t>
        <a:bodyPr/>
        <a:lstStyle/>
        <a:p>
          <a:endParaRPr lang="en-US"/>
        </a:p>
      </dgm:t>
    </dgm:pt>
    <dgm:pt modelId="{0E309C14-7BA3-4C46-ABBE-4782E30398C8}">
      <dgm:prSet/>
      <dgm:spPr/>
      <dgm:t>
        <a:bodyPr/>
        <a:lstStyle/>
        <a:p>
          <a:r>
            <a:rPr lang="en-US" dirty="0" smtClean="0"/>
            <a:t>Tests</a:t>
          </a:r>
          <a:endParaRPr lang="en-US" dirty="0"/>
        </a:p>
      </dgm:t>
    </dgm:pt>
    <dgm:pt modelId="{E604A389-722D-4E44-BC27-93900F1C4203}" type="parTrans" cxnId="{7AF8CE80-C84D-419C-9760-9D36ED7B7DB6}">
      <dgm:prSet/>
      <dgm:spPr/>
      <dgm:t>
        <a:bodyPr/>
        <a:lstStyle/>
        <a:p>
          <a:endParaRPr lang="en-US"/>
        </a:p>
      </dgm:t>
    </dgm:pt>
    <dgm:pt modelId="{ED0A8F4A-A2C2-4EE3-9DEC-16AF9875C675}" type="sibTrans" cxnId="{7AF8CE80-C84D-419C-9760-9D36ED7B7DB6}">
      <dgm:prSet/>
      <dgm:spPr/>
      <dgm:t>
        <a:bodyPr/>
        <a:lstStyle/>
        <a:p>
          <a:endParaRPr lang="en-US"/>
        </a:p>
      </dgm:t>
    </dgm:pt>
    <dgm:pt modelId="{FCCC28A2-FDB3-4AF7-A7CD-4E3B8ED77DC3}">
      <dgm:prSet/>
      <dgm:spPr/>
      <dgm:t>
        <a:bodyPr/>
        <a:lstStyle/>
        <a:p>
          <a:r>
            <a:rPr lang="en-US" dirty="0" smtClean="0"/>
            <a:t>Comparison between theory and experiments</a:t>
          </a:r>
          <a:endParaRPr lang="en-US" dirty="0"/>
        </a:p>
      </dgm:t>
    </dgm:pt>
    <dgm:pt modelId="{6D3E9E7B-84C0-4E3C-B85E-101612B7BC78}" type="parTrans" cxnId="{42D384FF-5A7B-488E-97E0-D00DB7880A0A}">
      <dgm:prSet/>
      <dgm:spPr/>
      <dgm:t>
        <a:bodyPr/>
        <a:lstStyle/>
        <a:p>
          <a:endParaRPr lang="en-US"/>
        </a:p>
      </dgm:t>
    </dgm:pt>
    <dgm:pt modelId="{6FDE7859-1600-4EFB-A92D-02DDE2A0BCA3}" type="sibTrans" cxnId="{42D384FF-5A7B-488E-97E0-D00DB7880A0A}">
      <dgm:prSet/>
      <dgm:spPr/>
      <dgm:t>
        <a:bodyPr/>
        <a:lstStyle/>
        <a:p>
          <a:endParaRPr lang="en-US"/>
        </a:p>
      </dgm:t>
    </dgm:pt>
    <dgm:pt modelId="{040D299F-FEF1-434A-AD1D-3874FED906A5}">
      <dgm:prSet/>
      <dgm:spPr/>
      <dgm:t>
        <a:bodyPr/>
        <a:lstStyle/>
        <a:p>
          <a:r>
            <a:rPr lang="en-US" sz="1900" dirty="0" smtClean="0"/>
            <a:t>Rise velocity</a:t>
          </a:r>
          <a:endParaRPr lang="en-US" sz="1900" dirty="0"/>
        </a:p>
      </dgm:t>
    </dgm:pt>
    <dgm:pt modelId="{F8D17C4C-96DD-4AAD-8FA1-2BAB02CD8299}" type="parTrans" cxnId="{38CA9567-96D8-4544-90BD-833F809A4EB9}">
      <dgm:prSet/>
      <dgm:spPr/>
      <dgm:t>
        <a:bodyPr/>
        <a:lstStyle/>
        <a:p>
          <a:endParaRPr lang="en-US"/>
        </a:p>
      </dgm:t>
    </dgm:pt>
    <dgm:pt modelId="{EBF8B164-7B68-4FBD-BFB1-E22843FFA1A9}" type="sibTrans" cxnId="{38CA9567-96D8-4544-90BD-833F809A4EB9}">
      <dgm:prSet/>
      <dgm:spPr/>
      <dgm:t>
        <a:bodyPr/>
        <a:lstStyle/>
        <a:p>
          <a:endParaRPr lang="en-US"/>
        </a:p>
      </dgm:t>
    </dgm:pt>
    <dgm:pt modelId="{5AA76EA6-5A51-4555-ADB5-20E8A0AB0373}" type="pres">
      <dgm:prSet presAssocID="{1F74F55D-F7BD-47A0-B889-9249BE755F4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0D1FD8-EDDC-4650-90EC-F478CE640B56}" type="pres">
      <dgm:prSet presAssocID="{9CE9DEDA-4026-4772-BAA6-7EC5F33435AB}" presName="parentLin" presStyleCnt="0"/>
      <dgm:spPr/>
    </dgm:pt>
    <dgm:pt modelId="{C50FCDFF-9469-4895-9D70-6CFDAACA6E76}" type="pres">
      <dgm:prSet presAssocID="{9CE9DEDA-4026-4772-BAA6-7EC5F33435A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C5142F7-0DAC-4A1C-BA08-9B5783AB9C13}" type="pres">
      <dgm:prSet presAssocID="{9CE9DEDA-4026-4772-BAA6-7EC5F33435AB}" presName="parentText" presStyleLbl="node1" presStyleIdx="0" presStyleCnt="3" custScaleX="65826" custScaleY="653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A0DBA-A6FC-4331-8FBE-DC778E56EB2E}" type="pres">
      <dgm:prSet presAssocID="{9CE9DEDA-4026-4772-BAA6-7EC5F33435AB}" presName="negativeSpace" presStyleCnt="0"/>
      <dgm:spPr/>
    </dgm:pt>
    <dgm:pt modelId="{C31C9ED9-DCCB-4C82-BD2F-D67C1327BF1C}" type="pres">
      <dgm:prSet presAssocID="{9CE9DEDA-4026-4772-BAA6-7EC5F33435A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07241D-207C-42CF-A390-AB42229C5A90}" type="pres">
      <dgm:prSet presAssocID="{E5EED710-3944-4812-8BF0-0ED9FCC7B48A}" presName="spaceBetweenRectangles" presStyleCnt="0"/>
      <dgm:spPr/>
    </dgm:pt>
    <dgm:pt modelId="{4F7573B6-9E3E-4526-99DB-1A0D39EAD207}" type="pres">
      <dgm:prSet presAssocID="{7AE53CF5-0351-4A98-A1E0-4C9FF4885E8B}" presName="parentLin" presStyleCnt="0"/>
      <dgm:spPr/>
    </dgm:pt>
    <dgm:pt modelId="{D5D16930-64E8-4CEB-AE05-F765E800CDC6}" type="pres">
      <dgm:prSet presAssocID="{7AE53CF5-0351-4A98-A1E0-4C9FF4885E8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5F3AEA4-0783-4F89-91FE-378CE6F6CE01}" type="pres">
      <dgm:prSet presAssocID="{7AE53CF5-0351-4A98-A1E0-4C9FF4885E8B}" presName="parentText" presStyleLbl="node1" presStyleIdx="1" presStyleCnt="3" custScaleX="65826" custScaleY="653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4524E-FD88-4292-BA30-454FFE89FE1E}" type="pres">
      <dgm:prSet presAssocID="{7AE53CF5-0351-4A98-A1E0-4C9FF4885E8B}" presName="negativeSpace" presStyleCnt="0"/>
      <dgm:spPr/>
    </dgm:pt>
    <dgm:pt modelId="{49C4E2AA-D309-42F8-90DD-1AB9C354B50E}" type="pres">
      <dgm:prSet presAssocID="{7AE53CF5-0351-4A98-A1E0-4C9FF4885E8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A2C0A-17C4-4D30-BCF5-50EC371A4AF0}" type="pres">
      <dgm:prSet presAssocID="{9A239384-7B85-4824-BD58-B17209908170}" presName="spaceBetweenRectangles" presStyleCnt="0"/>
      <dgm:spPr/>
    </dgm:pt>
    <dgm:pt modelId="{77AF9FFA-D198-443B-A77E-425FA891E865}" type="pres">
      <dgm:prSet presAssocID="{517AE62F-01FF-4A15-82E6-B66B396FAAAD}" presName="parentLin" presStyleCnt="0"/>
      <dgm:spPr/>
    </dgm:pt>
    <dgm:pt modelId="{04B1E77A-4DDB-4799-B12E-7F96E6A9DE74}" type="pres">
      <dgm:prSet presAssocID="{517AE62F-01FF-4A15-82E6-B66B396FAAAD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0C0B8772-D65F-4493-9227-D4D3EA166DA1}" type="pres">
      <dgm:prSet presAssocID="{517AE62F-01FF-4A15-82E6-B66B396FAAAD}" presName="parentText" presStyleLbl="node1" presStyleIdx="2" presStyleCnt="3" custScaleX="65826" custScaleY="653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3C076-1D15-413B-88DB-87E3B1816776}" type="pres">
      <dgm:prSet presAssocID="{517AE62F-01FF-4A15-82E6-B66B396FAAAD}" presName="negativeSpace" presStyleCnt="0"/>
      <dgm:spPr/>
    </dgm:pt>
    <dgm:pt modelId="{1E78A02A-9572-45BB-A5E3-F4DB391D6A0A}" type="pres">
      <dgm:prSet presAssocID="{517AE62F-01FF-4A15-82E6-B66B396FAAA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C42F310-F271-4A9E-8967-5A3C14B2ACDA}" srcId="{9CE9DEDA-4026-4772-BAA6-7EC5F33435AB}" destId="{082B6F48-C9A7-4440-BF32-0D1F6383466A}" srcOrd="3" destOrd="0" parTransId="{97F6CB78-CBA6-47A2-8364-EFFD7189CE08}" sibTransId="{270BC4D0-7995-427B-A28D-EB493664E402}"/>
    <dgm:cxn modelId="{CD7EA281-7F24-4001-AF56-3B2FFBCEAA41}" srcId="{9CE9DEDA-4026-4772-BAA6-7EC5F33435AB}" destId="{9FA1900A-8EDE-4BD3-A01D-DE7632E6C3E9}" srcOrd="0" destOrd="0" parTransId="{2B3B7DFE-83C4-41ED-9319-746782342643}" sibTransId="{2780D875-7939-48A0-962F-3EFEEB2CA689}"/>
    <dgm:cxn modelId="{8526955F-5B9C-4CF9-8D7B-A52391072EF6}" type="presOf" srcId="{1F74F55D-F7BD-47A0-B889-9249BE755F48}" destId="{5AA76EA6-5A51-4555-ADB5-20E8A0AB0373}" srcOrd="0" destOrd="0" presId="urn:microsoft.com/office/officeart/2005/8/layout/list1"/>
    <dgm:cxn modelId="{42D384FF-5A7B-488E-97E0-D00DB7880A0A}" srcId="{7AE53CF5-0351-4A98-A1E0-4C9FF4885E8B}" destId="{FCCC28A2-FDB3-4AF7-A7CD-4E3B8ED77DC3}" srcOrd="1" destOrd="0" parTransId="{6D3E9E7B-84C0-4E3C-B85E-101612B7BC78}" sibTransId="{6FDE7859-1600-4EFB-A92D-02DDE2A0BCA3}"/>
    <dgm:cxn modelId="{1FB21C1C-E25A-4C7F-93F4-74232F036044}" type="presOf" srcId="{1E07CFC6-3223-4D6C-BD9D-10215BBC8F33}" destId="{C31C9ED9-DCCB-4C82-BD2F-D67C1327BF1C}" srcOrd="0" destOrd="1" presId="urn:microsoft.com/office/officeart/2005/8/layout/list1"/>
    <dgm:cxn modelId="{A751B284-CBDE-4F7F-9853-DDF339D72E0D}" srcId="{1F74F55D-F7BD-47A0-B889-9249BE755F48}" destId="{9CE9DEDA-4026-4772-BAA6-7EC5F33435AB}" srcOrd="0" destOrd="0" parTransId="{2FC4D501-21FB-4F54-B6CF-D6D6ACACC7F3}" sibTransId="{E5EED710-3944-4812-8BF0-0ED9FCC7B48A}"/>
    <dgm:cxn modelId="{76C944A1-F80E-4F1D-8837-EC5E4B096D71}" type="presOf" srcId="{FCCC28A2-FDB3-4AF7-A7CD-4E3B8ED77DC3}" destId="{49C4E2AA-D309-42F8-90DD-1AB9C354B50E}" srcOrd="0" destOrd="1" presId="urn:microsoft.com/office/officeart/2005/8/layout/list1"/>
    <dgm:cxn modelId="{71019A3F-FC70-4DF1-98A9-2E566B65250C}" type="presOf" srcId="{9CE9DEDA-4026-4772-BAA6-7EC5F33435AB}" destId="{C50FCDFF-9469-4895-9D70-6CFDAACA6E76}" srcOrd="0" destOrd="0" presId="urn:microsoft.com/office/officeart/2005/8/layout/list1"/>
    <dgm:cxn modelId="{E85F86A9-EB46-4A6F-8E1A-CC5BDD9A28A6}" type="presOf" srcId="{040D299F-FEF1-434A-AD1D-3874FED906A5}" destId="{C31C9ED9-DCCB-4C82-BD2F-D67C1327BF1C}" srcOrd="0" destOrd="4" presId="urn:microsoft.com/office/officeart/2005/8/layout/list1"/>
    <dgm:cxn modelId="{90156E92-04B7-413C-B0D0-71480FAD40BE}" type="presOf" srcId="{517AE62F-01FF-4A15-82E6-B66B396FAAAD}" destId="{0C0B8772-D65F-4493-9227-D4D3EA166DA1}" srcOrd="1" destOrd="0" presId="urn:microsoft.com/office/officeart/2005/8/layout/list1"/>
    <dgm:cxn modelId="{9F578B92-81C8-4682-B631-898B6739BF58}" type="presOf" srcId="{7AE53CF5-0351-4A98-A1E0-4C9FF4885E8B}" destId="{D5D16930-64E8-4CEB-AE05-F765E800CDC6}" srcOrd="0" destOrd="0" presId="urn:microsoft.com/office/officeart/2005/8/layout/list1"/>
    <dgm:cxn modelId="{498F58FB-CACF-4AB2-AE3F-CEBE52FBAACB}" srcId="{9CE9DEDA-4026-4772-BAA6-7EC5F33435AB}" destId="{5668FA78-DCC9-4F7F-BE92-7C730F8E543E}" srcOrd="2" destOrd="0" parTransId="{39C60F33-A368-44BB-9F74-0F470C662A94}" sibTransId="{D5D90B2D-C762-4748-A230-A477F771D4FC}"/>
    <dgm:cxn modelId="{016DCF32-518A-4667-8786-221E43E634B6}" type="presOf" srcId="{7AE53CF5-0351-4A98-A1E0-4C9FF4885E8B}" destId="{C5F3AEA4-0783-4F89-91FE-378CE6F6CE01}" srcOrd="1" destOrd="0" presId="urn:microsoft.com/office/officeart/2005/8/layout/list1"/>
    <dgm:cxn modelId="{A2DC55B4-CBED-40FD-8CBD-64E1E026389A}" type="presOf" srcId="{0E309C14-7BA3-4C46-ABBE-4782E30398C8}" destId="{49C4E2AA-D309-42F8-90DD-1AB9C354B50E}" srcOrd="0" destOrd="0" presId="urn:microsoft.com/office/officeart/2005/8/layout/list1"/>
    <dgm:cxn modelId="{EE5B8B2A-1C28-4BD8-924B-71047F8B49EF}" srcId="{1F74F55D-F7BD-47A0-B889-9249BE755F48}" destId="{517AE62F-01FF-4A15-82E6-B66B396FAAAD}" srcOrd="2" destOrd="0" parTransId="{F125949A-E79C-44A9-861B-2CD0FC2A9019}" sibTransId="{2FD19DB9-B2D0-41F8-B79C-6B4572EE196F}"/>
    <dgm:cxn modelId="{F60491D2-06D1-4793-893B-2221120B1370}" type="presOf" srcId="{517AE62F-01FF-4A15-82E6-B66B396FAAAD}" destId="{04B1E77A-4DDB-4799-B12E-7F96E6A9DE74}" srcOrd="0" destOrd="0" presId="urn:microsoft.com/office/officeart/2005/8/layout/list1"/>
    <dgm:cxn modelId="{7AF8CE80-C84D-419C-9760-9D36ED7B7DB6}" srcId="{7AE53CF5-0351-4A98-A1E0-4C9FF4885E8B}" destId="{0E309C14-7BA3-4C46-ABBE-4782E30398C8}" srcOrd="0" destOrd="0" parTransId="{E604A389-722D-4E44-BC27-93900F1C4203}" sibTransId="{ED0A8F4A-A2C2-4EE3-9DEC-16AF9875C675}"/>
    <dgm:cxn modelId="{2D0804C7-0857-4A6A-8343-D7C89BB80ACE}" srcId="{9CE9DEDA-4026-4772-BAA6-7EC5F33435AB}" destId="{1E07CFC6-3223-4D6C-BD9D-10215BBC8F33}" srcOrd="1" destOrd="0" parTransId="{79D62B8C-FAB3-457E-80BE-E92E85FC47C8}" sibTransId="{66291BE8-F326-4B10-9FAB-838F418C2FB6}"/>
    <dgm:cxn modelId="{38CA9567-96D8-4544-90BD-833F809A4EB9}" srcId="{9CE9DEDA-4026-4772-BAA6-7EC5F33435AB}" destId="{040D299F-FEF1-434A-AD1D-3874FED906A5}" srcOrd="4" destOrd="0" parTransId="{F8D17C4C-96DD-4AAD-8FA1-2BAB02CD8299}" sibTransId="{EBF8B164-7B68-4FBD-BFB1-E22843FFA1A9}"/>
    <dgm:cxn modelId="{595EAA6F-BFE2-4BB8-B470-BF023AF78C2E}" type="presOf" srcId="{082B6F48-C9A7-4440-BF32-0D1F6383466A}" destId="{C31C9ED9-DCCB-4C82-BD2F-D67C1327BF1C}" srcOrd="0" destOrd="3" presId="urn:microsoft.com/office/officeart/2005/8/layout/list1"/>
    <dgm:cxn modelId="{8353DFD4-FE7D-4024-9C94-85A0AAD8CB08}" type="presOf" srcId="{9CE9DEDA-4026-4772-BAA6-7EC5F33435AB}" destId="{9C5142F7-0DAC-4A1C-BA08-9B5783AB9C13}" srcOrd="1" destOrd="0" presId="urn:microsoft.com/office/officeart/2005/8/layout/list1"/>
    <dgm:cxn modelId="{06274BA7-A2BE-45C4-BC95-62CC637E69B1}" type="presOf" srcId="{5668FA78-DCC9-4F7F-BE92-7C730F8E543E}" destId="{C31C9ED9-DCCB-4C82-BD2F-D67C1327BF1C}" srcOrd="0" destOrd="2" presId="urn:microsoft.com/office/officeart/2005/8/layout/list1"/>
    <dgm:cxn modelId="{A01D78F1-0285-4074-B541-D705192D7FB8}" srcId="{1F74F55D-F7BD-47A0-B889-9249BE755F48}" destId="{7AE53CF5-0351-4A98-A1E0-4C9FF4885E8B}" srcOrd="1" destOrd="0" parTransId="{01EB1BB6-02E7-4C33-92B8-390AA42D9113}" sibTransId="{9A239384-7B85-4824-BD58-B17209908170}"/>
    <dgm:cxn modelId="{C95E4146-F6CE-4DD9-9DE8-1EE2A83361A9}" type="presOf" srcId="{9FA1900A-8EDE-4BD3-A01D-DE7632E6C3E9}" destId="{C31C9ED9-DCCB-4C82-BD2F-D67C1327BF1C}" srcOrd="0" destOrd="0" presId="urn:microsoft.com/office/officeart/2005/8/layout/list1"/>
    <dgm:cxn modelId="{844B4374-E71B-4FA1-B194-5B8563FE7FA4}" type="presParOf" srcId="{5AA76EA6-5A51-4555-ADB5-20E8A0AB0373}" destId="{990D1FD8-EDDC-4650-90EC-F478CE640B56}" srcOrd="0" destOrd="0" presId="urn:microsoft.com/office/officeart/2005/8/layout/list1"/>
    <dgm:cxn modelId="{3F2D36DE-A33D-4252-8C4C-88CD97A190D5}" type="presParOf" srcId="{990D1FD8-EDDC-4650-90EC-F478CE640B56}" destId="{C50FCDFF-9469-4895-9D70-6CFDAACA6E76}" srcOrd="0" destOrd="0" presId="urn:microsoft.com/office/officeart/2005/8/layout/list1"/>
    <dgm:cxn modelId="{94330AF0-7953-4FC5-B4BF-B6CED8C191D8}" type="presParOf" srcId="{990D1FD8-EDDC-4650-90EC-F478CE640B56}" destId="{9C5142F7-0DAC-4A1C-BA08-9B5783AB9C13}" srcOrd="1" destOrd="0" presId="urn:microsoft.com/office/officeart/2005/8/layout/list1"/>
    <dgm:cxn modelId="{3FA809BF-FC47-4597-AE50-8577DB518D21}" type="presParOf" srcId="{5AA76EA6-5A51-4555-ADB5-20E8A0AB0373}" destId="{4CCA0DBA-A6FC-4331-8FBE-DC778E56EB2E}" srcOrd="1" destOrd="0" presId="urn:microsoft.com/office/officeart/2005/8/layout/list1"/>
    <dgm:cxn modelId="{50A25031-4A14-43E0-841B-13ECE7481C32}" type="presParOf" srcId="{5AA76EA6-5A51-4555-ADB5-20E8A0AB0373}" destId="{C31C9ED9-DCCB-4C82-BD2F-D67C1327BF1C}" srcOrd="2" destOrd="0" presId="urn:microsoft.com/office/officeart/2005/8/layout/list1"/>
    <dgm:cxn modelId="{3DE1E59D-AE1F-4BF9-8FD1-297130C7C365}" type="presParOf" srcId="{5AA76EA6-5A51-4555-ADB5-20E8A0AB0373}" destId="{2407241D-207C-42CF-A390-AB42229C5A90}" srcOrd="3" destOrd="0" presId="urn:microsoft.com/office/officeart/2005/8/layout/list1"/>
    <dgm:cxn modelId="{37B02322-8B6A-4F37-847B-5653AE1CA365}" type="presParOf" srcId="{5AA76EA6-5A51-4555-ADB5-20E8A0AB0373}" destId="{4F7573B6-9E3E-4526-99DB-1A0D39EAD207}" srcOrd="4" destOrd="0" presId="urn:microsoft.com/office/officeart/2005/8/layout/list1"/>
    <dgm:cxn modelId="{49D82236-D626-4267-8129-7ECB451434BC}" type="presParOf" srcId="{4F7573B6-9E3E-4526-99DB-1A0D39EAD207}" destId="{D5D16930-64E8-4CEB-AE05-F765E800CDC6}" srcOrd="0" destOrd="0" presId="urn:microsoft.com/office/officeart/2005/8/layout/list1"/>
    <dgm:cxn modelId="{478F1242-B04C-41BA-A957-34F326E3AB61}" type="presParOf" srcId="{4F7573B6-9E3E-4526-99DB-1A0D39EAD207}" destId="{C5F3AEA4-0783-4F89-91FE-378CE6F6CE01}" srcOrd="1" destOrd="0" presId="urn:microsoft.com/office/officeart/2005/8/layout/list1"/>
    <dgm:cxn modelId="{BCAB9367-D844-4CD0-910E-F961DB268656}" type="presParOf" srcId="{5AA76EA6-5A51-4555-ADB5-20E8A0AB0373}" destId="{B5D4524E-FD88-4292-BA30-454FFE89FE1E}" srcOrd="5" destOrd="0" presId="urn:microsoft.com/office/officeart/2005/8/layout/list1"/>
    <dgm:cxn modelId="{FA91DCFA-6AFE-4676-8126-B33055B661A8}" type="presParOf" srcId="{5AA76EA6-5A51-4555-ADB5-20E8A0AB0373}" destId="{49C4E2AA-D309-42F8-90DD-1AB9C354B50E}" srcOrd="6" destOrd="0" presId="urn:microsoft.com/office/officeart/2005/8/layout/list1"/>
    <dgm:cxn modelId="{F0C2BF16-2829-48A5-8A0B-EDE8229E97D8}" type="presParOf" srcId="{5AA76EA6-5A51-4555-ADB5-20E8A0AB0373}" destId="{112A2C0A-17C4-4D30-BCF5-50EC371A4AF0}" srcOrd="7" destOrd="0" presId="urn:microsoft.com/office/officeart/2005/8/layout/list1"/>
    <dgm:cxn modelId="{D42CF1DD-4109-426D-9074-2729C5B2E830}" type="presParOf" srcId="{5AA76EA6-5A51-4555-ADB5-20E8A0AB0373}" destId="{77AF9FFA-D198-443B-A77E-425FA891E865}" srcOrd="8" destOrd="0" presId="urn:microsoft.com/office/officeart/2005/8/layout/list1"/>
    <dgm:cxn modelId="{5D64ADF8-04A2-4203-A1B5-54CFFA4922A2}" type="presParOf" srcId="{77AF9FFA-D198-443B-A77E-425FA891E865}" destId="{04B1E77A-4DDB-4799-B12E-7F96E6A9DE74}" srcOrd="0" destOrd="0" presId="urn:microsoft.com/office/officeart/2005/8/layout/list1"/>
    <dgm:cxn modelId="{F6836C22-9FF9-4E64-808E-3E1127996F3B}" type="presParOf" srcId="{77AF9FFA-D198-443B-A77E-425FA891E865}" destId="{0C0B8772-D65F-4493-9227-D4D3EA166DA1}" srcOrd="1" destOrd="0" presId="urn:microsoft.com/office/officeart/2005/8/layout/list1"/>
    <dgm:cxn modelId="{FFE82F7D-B732-40FF-B391-DF3ED54ADEFC}" type="presParOf" srcId="{5AA76EA6-5A51-4555-ADB5-20E8A0AB0373}" destId="{0893C076-1D15-413B-88DB-87E3B1816776}" srcOrd="9" destOrd="0" presId="urn:microsoft.com/office/officeart/2005/8/layout/list1"/>
    <dgm:cxn modelId="{61009081-1D7E-45A5-839E-848312E46760}" type="presParOf" srcId="{5AA76EA6-5A51-4555-ADB5-20E8A0AB0373}" destId="{1E78A02A-9572-45BB-A5E3-F4DB391D6A0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013FE1-BCFB-4640-85E3-2F91342FFF5E}" type="presOf" srcId="{970304F7-2424-40DE-9EA8-1C4D3351EDA9}" destId="{9AD978AD-F2EB-4E71-BB9E-F0CFF97E9EA5}" srcOrd="0" destOrd="0" presId="urn:microsoft.com/office/officeart/2005/8/layout/default#3"/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7205C508-BAD8-440E-B1A6-124AC55D3E82}" type="presOf" srcId="{C3E40682-8633-464D-A78A-7F2AD68A1C2B}" destId="{77852200-FA05-4C6C-A477-CDD76A906A28}" srcOrd="0" destOrd="0" presId="urn:microsoft.com/office/officeart/2005/8/layout/default#3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EB68CA2F-7831-4F1A-BB07-B94AD96BBFBC}" type="presOf" srcId="{3FF2ACE4-F6BE-48E8-B4A6-55182CA7BB8E}" destId="{09F2A1DE-DD8F-48A4-B607-5C55A2BAD562}" srcOrd="0" destOrd="0" presId="urn:microsoft.com/office/officeart/2005/8/layout/default#3"/>
    <dgm:cxn modelId="{319FC344-6B33-4FF5-832F-0CCA34A16968}" type="presOf" srcId="{6536D8FE-E049-4007-9642-32F1DB42701D}" destId="{E62A76FF-4B1D-421A-AD42-27726ED9FE8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3ADA3046-55CE-41BF-953B-A701DDDA6972}" type="presParOf" srcId="{77852200-FA05-4C6C-A477-CDD76A906A28}" destId="{09F2A1DE-DD8F-48A4-B607-5C55A2BAD562}" srcOrd="0" destOrd="0" presId="urn:microsoft.com/office/officeart/2005/8/layout/default#3"/>
    <dgm:cxn modelId="{E3E390F2-88AB-4FAE-A442-ED1AC197669D}" type="presParOf" srcId="{77852200-FA05-4C6C-A477-CDD76A906A28}" destId="{AA7656DD-ACB5-46DE-A4A3-BBEA5F269851}" srcOrd="1" destOrd="0" presId="urn:microsoft.com/office/officeart/2005/8/layout/default#3"/>
    <dgm:cxn modelId="{9F2EBEE3-B98F-469D-8979-BE41DE7B730B}" type="presParOf" srcId="{77852200-FA05-4C6C-A477-CDD76A906A28}" destId="{9AD978AD-F2EB-4E71-BB9E-F0CFF97E9EA5}" srcOrd="2" destOrd="0" presId="urn:microsoft.com/office/officeart/2005/8/layout/default#3"/>
    <dgm:cxn modelId="{4E9A93BA-1CCC-40EB-8593-50F40A7C51CE}" type="presParOf" srcId="{77852200-FA05-4C6C-A477-CDD76A906A28}" destId="{5D6343E5-E1FE-4DBE-88EB-DAD8BE2835C6}" srcOrd="3" destOrd="0" presId="urn:microsoft.com/office/officeart/2005/8/layout/default#3"/>
    <dgm:cxn modelId="{88AD9589-CE6C-40C9-A0C1-6A5E459564F5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6A4A84-C9D2-40A6-808B-632BB0E09AE9}" type="presOf" srcId="{C3E40682-8633-464D-A78A-7F2AD68A1C2B}" destId="{77852200-FA05-4C6C-A477-CDD76A906A28}" srcOrd="0" destOrd="0" presId="urn:microsoft.com/office/officeart/2005/8/layout/default#3"/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D813EAA2-6941-42C5-A24F-3550B4AF2DDA}" type="presOf" srcId="{3FF2ACE4-F6BE-48E8-B4A6-55182CA7BB8E}" destId="{09F2A1DE-DD8F-48A4-B607-5C55A2BAD56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97CBB847-8736-4731-B37C-2DC37FEF5360}" type="presOf" srcId="{6536D8FE-E049-4007-9642-32F1DB42701D}" destId="{E62A76FF-4B1D-421A-AD42-27726ED9FE82}" srcOrd="0" destOrd="0" presId="urn:microsoft.com/office/officeart/2005/8/layout/default#3"/>
    <dgm:cxn modelId="{3B0335FE-567C-4792-8202-8DB945F0F3CB}" type="presOf" srcId="{970304F7-2424-40DE-9EA8-1C4D3351EDA9}" destId="{9AD978AD-F2EB-4E71-BB9E-F0CFF97E9EA5}" srcOrd="0" destOrd="0" presId="urn:microsoft.com/office/officeart/2005/8/layout/default#3"/>
    <dgm:cxn modelId="{AAD2BFB8-2144-49CA-A086-696A64F4B2B8}" type="presParOf" srcId="{77852200-FA05-4C6C-A477-CDD76A906A28}" destId="{09F2A1DE-DD8F-48A4-B607-5C55A2BAD562}" srcOrd="0" destOrd="0" presId="urn:microsoft.com/office/officeart/2005/8/layout/default#3"/>
    <dgm:cxn modelId="{A1CABFE8-C0D1-44FA-8D8F-2421560FC27C}" type="presParOf" srcId="{77852200-FA05-4C6C-A477-CDD76A906A28}" destId="{AA7656DD-ACB5-46DE-A4A3-BBEA5F269851}" srcOrd="1" destOrd="0" presId="urn:microsoft.com/office/officeart/2005/8/layout/default#3"/>
    <dgm:cxn modelId="{BFA9F126-2A2D-4488-95B5-F3A8C5987DA2}" type="presParOf" srcId="{77852200-FA05-4C6C-A477-CDD76A906A28}" destId="{9AD978AD-F2EB-4E71-BB9E-F0CFF97E9EA5}" srcOrd="2" destOrd="0" presId="urn:microsoft.com/office/officeart/2005/8/layout/default#3"/>
    <dgm:cxn modelId="{41316790-D89E-490F-A53C-F95DFA720452}" type="presParOf" srcId="{77852200-FA05-4C6C-A477-CDD76A906A28}" destId="{5D6343E5-E1FE-4DBE-88EB-DAD8BE2835C6}" srcOrd="3" destOrd="0" presId="urn:microsoft.com/office/officeart/2005/8/layout/default#3"/>
    <dgm:cxn modelId="{08BD2EB9-C02D-41A8-9D2D-1BAAC1185C61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4102E6-F994-4FE4-9A7E-BC5BDEB21EB9}" type="presOf" srcId="{6536D8FE-E049-4007-9642-32F1DB42701D}" destId="{E62A76FF-4B1D-421A-AD42-27726ED9FE82}" srcOrd="0" destOrd="0" presId="urn:microsoft.com/office/officeart/2005/8/layout/default#3"/>
    <dgm:cxn modelId="{9B768A9C-F677-41E7-B28A-8B41C02A0554}" type="presOf" srcId="{3FF2ACE4-F6BE-48E8-B4A6-55182CA7BB8E}" destId="{09F2A1DE-DD8F-48A4-B607-5C55A2BAD562}" srcOrd="0" destOrd="0" presId="urn:microsoft.com/office/officeart/2005/8/layout/default#3"/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70745D2C-422D-4DB0-B159-D001544A7A5E}" type="presOf" srcId="{970304F7-2424-40DE-9EA8-1C4D3351EDA9}" destId="{9AD978AD-F2EB-4E71-BB9E-F0CFF97E9EA5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7CDDB6D3-7767-4026-9808-6B9C13C63C80}" type="presOf" srcId="{C3E40682-8633-464D-A78A-7F2AD68A1C2B}" destId="{77852200-FA05-4C6C-A477-CDD76A906A28}" srcOrd="0" destOrd="0" presId="urn:microsoft.com/office/officeart/2005/8/layout/default#3"/>
    <dgm:cxn modelId="{2247FCF2-CE82-486E-BFEC-434114470F81}" type="presParOf" srcId="{77852200-FA05-4C6C-A477-CDD76A906A28}" destId="{09F2A1DE-DD8F-48A4-B607-5C55A2BAD562}" srcOrd="0" destOrd="0" presId="urn:microsoft.com/office/officeart/2005/8/layout/default#3"/>
    <dgm:cxn modelId="{8DF9AB80-9783-47F3-B090-CF3A6B992751}" type="presParOf" srcId="{77852200-FA05-4C6C-A477-CDD76A906A28}" destId="{AA7656DD-ACB5-46DE-A4A3-BBEA5F269851}" srcOrd="1" destOrd="0" presId="urn:microsoft.com/office/officeart/2005/8/layout/default#3"/>
    <dgm:cxn modelId="{1BC65686-1066-4D98-B726-F908160588C4}" type="presParOf" srcId="{77852200-FA05-4C6C-A477-CDD76A906A28}" destId="{9AD978AD-F2EB-4E71-BB9E-F0CFF97E9EA5}" srcOrd="2" destOrd="0" presId="urn:microsoft.com/office/officeart/2005/8/layout/default#3"/>
    <dgm:cxn modelId="{C23CDA21-9790-4DDD-BD48-42218A47F0E9}" type="presParOf" srcId="{77852200-FA05-4C6C-A477-CDD76A906A28}" destId="{5D6343E5-E1FE-4DBE-88EB-DAD8BE2835C6}" srcOrd="3" destOrd="0" presId="urn:microsoft.com/office/officeart/2005/8/layout/default#3"/>
    <dgm:cxn modelId="{2A6737E7-BCF8-4E21-B28E-BB1261808C36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BC71AE26-0AEC-4F8D-8F48-5B98743FD008}" type="presOf" srcId="{C3E40682-8633-464D-A78A-7F2AD68A1C2B}" destId="{77852200-FA05-4C6C-A477-CDD76A906A28}" srcOrd="0" destOrd="0" presId="urn:microsoft.com/office/officeart/2005/8/layout/default#3"/>
    <dgm:cxn modelId="{060A633E-AF7D-4A60-BB6C-A9247E3DF0C3}" type="presOf" srcId="{6536D8FE-E049-4007-9642-32F1DB42701D}" destId="{E62A76FF-4B1D-421A-AD42-27726ED9FE8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F6664476-2FC7-4114-9225-400205CD59EA}" type="presOf" srcId="{3FF2ACE4-F6BE-48E8-B4A6-55182CA7BB8E}" destId="{09F2A1DE-DD8F-48A4-B607-5C55A2BAD562}" srcOrd="0" destOrd="0" presId="urn:microsoft.com/office/officeart/2005/8/layout/default#3"/>
    <dgm:cxn modelId="{7EAFCEC3-894C-40CB-83A9-4F62A17945CD}" type="presOf" srcId="{970304F7-2424-40DE-9EA8-1C4D3351EDA9}" destId="{9AD978AD-F2EB-4E71-BB9E-F0CFF97E9EA5}" srcOrd="0" destOrd="0" presId="urn:microsoft.com/office/officeart/2005/8/layout/default#3"/>
    <dgm:cxn modelId="{EC0D245C-CBF3-4D04-8746-7812C8E77018}" type="presParOf" srcId="{77852200-FA05-4C6C-A477-CDD76A906A28}" destId="{09F2A1DE-DD8F-48A4-B607-5C55A2BAD562}" srcOrd="0" destOrd="0" presId="urn:microsoft.com/office/officeart/2005/8/layout/default#3"/>
    <dgm:cxn modelId="{6532F61F-2536-45F3-BCC5-7E968A36D66E}" type="presParOf" srcId="{77852200-FA05-4C6C-A477-CDD76A906A28}" destId="{AA7656DD-ACB5-46DE-A4A3-BBEA5F269851}" srcOrd="1" destOrd="0" presId="urn:microsoft.com/office/officeart/2005/8/layout/default#3"/>
    <dgm:cxn modelId="{BC42E2C3-CD1F-4BE4-B980-F2E8F0416415}" type="presParOf" srcId="{77852200-FA05-4C6C-A477-CDD76A906A28}" destId="{9AD978AD-F2EB-4E71-BB9E-F0CFF97E9EA5}" srcOrd="2" destOrd="0" presId="urn:microsoft.com/office/officeart/2005/8/layout/default#3"/>
    <dgm:cxn modelId="{08E3B502-E92D-4987-9104-2AACBF5626A7}" type="presParOf" srcId="{77852200-FA05-4C6C-A477-CDD76A906A28}" destId="{5D6343E5-E1FE-4DBE-88EB-DAD8BE2835C6}" srcOrd="3" destOrd="0" presId="urn:microsoft.com/office/officeart/2005/8/layout/default#3"/>
    <dgm:cxn modelId="{59E84E31-2D22-4A70-BB9A-E987C83EE5B5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3BBB841-CAA2-4CD9-99FF-B6090EAE885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85C055-F54D-469D-83B7-16270E6C1C04}">
      <dgm:prSet phldrT="[Texto]" custT="1"/>
      <dgm:spPr/>
      <dgm:t>
        <a:bodyPr/>
        <a:lstStyle/>
        <a:p>
          <a:r>
            <a:rPr lang="en-US" sz="1800" dirty="0" smtClean="0"/>
            <a:t>Buoyancy</a:t>
          </a:r>
        </a:p>
        <a:p>
          <a:r>
            <a:rPr lang="en-US" sz="1800" dirty="0" smtClean="0"/>
            <a:t>Weight</a:t>
          </a:r>
        </a:p>
      </dgm:t>
    </dgm:pt>
    <dgm:pt modelId="{D04B8620-C9D7-402E-A033-C81F2BE23FBA}" type="parTrans" cxnId="{04A6DAB6-74B1-4962-A832-D374508786B8}">
      <dgm:prSet/>
      <dgm:spPr/>
      <dgm:t>
        <a:bodyPr/>
        <a:lstStyle/>
        <a:p>
          <a:endParaRPr lang="en-US"/>
        </a:p>
      </dgm:t>
    </dgm:pt>
    <dgm:pt modelId="{ED41CB6A-4A96-4292-BAB2-D922DB1F59B2}" type="sibTrans" cxnId="{04A6DAB6-74B1-4962-A832-D374508786B8}">
      <dgm:prSet/>
      <dgm:spPr/>
      <dgm:t>
        <a:bodyPr/>
        <a:lstStyle/>
        <a:p>
          <a:endParaRPr lang="en-US"/>
        </a:p>
      </dgm:t>
    </dgm:pt>
    <dgm:pt modelId="{C48E90DD-A94C-4566-8F80-F6A96A1BCA90}">
      <dgm:prSet phldrT="[Texto]"/>
      <dgm:spPr/>
      <dgm:t>
        <a:bodyPr/>
        <a:lstStyle/>
        <a:p>
          <a:endParaRPr lang="en-US" dirty="0"/>
        </a:p>
      </dgm:t>
    </dgm:pt>
    <dgm:pt modelId="{55601F3A-83DE-4101-A43A-A6F23C17BC8A}" type="parTrans" cxnId="{E8D7788F-0826-4C1C-B5E2-22988C6065AC}">
      <dgm:prSet/>
      <dgm:spPr/>
      <dgm:t>
        <a:bodyPr/>
        <a:lstStyle/>
        <a:p>
          <a:endParaRPr lang="en-US"/>
        </a:p>
      </dgm:t>
    </dgm:pt>
    <dgm:pt modelId="{279D4CFA-A2FE-41ED-8871-ADE8C30A0E20}" type="sibTrans" cxnId="{E8D7788F-0826-4C1C-B5E2-22988C6065AC}">
      <dgm:prSet/>
      <dgm:spPr/>
      <dgm:t>
        <a:bodyPr/>
        <a:lstStyle/>
        <a:p>
          <a:endParaRPr lang="en-US"/>
        </a:p>
      </dgm:t>
    </dgm:pt>
    <dgm:pt modelId="{5B067DED-EAA2-4FFC-A434-BBB78A8AF485}">
      <dgm:prSet phldrT="[Texto]"/>
      <dgm:spPr/>
      <dgm:t>
        <a:bodyPr/>
        <a:lstStyle/>
        <a:p>
          <a:r>
            <a:rPr lang="en-US" dirty="0" smtClean="0"/>
            <a:t>Relation between them</a:t>
          </a:r>
          <a:endParaRPr lang="en-US" dirty="0"/>
        </a:p>
      </dgm:t>
    </dgm:pt>
    <dgm:pt modelId="{AB58BCF8-6D9A-45B7-AC2B-28B3B0C0E682}" type="parTrans" cxnId="{93D89AE9-6677-472B-B7B9-3E4C44E81F7B}">
      <dgm:prSet/>
      <dgm:spPr/>
      <dgm:t>
        <a:bodyPr/>
        <a:lstStyle/>
        <a:p>
          <a:endParaRPr lang="en-US"/>
        </a:p>
      </dgm:t>
    </dgm:pt>
    <dgm:pt modelId="{BD2489C7-E3DB-4E23-BA1E-F27240DC3198}" type="sibTrans" cxnId="{93D89AE9-6677-472B-B7B9-3E4C44E81F7B}">
      <dgm:prSet/>
      <dgm:spPr/>
      <dgm:t>
        <a:bodyPr/>
        <a:lstStyle/>
        <a:p>
          <a:endParaRPr lang="en-US"/>
        </a:p>
      </dgm:t>
    </dgm:pt>
    <dgm:pt modelId="{4DB30CF1-4764-4596-AC1C-37BEF8EB1243}">
      <dgm:prSet phldrT="[Texto]"/>
      <dgm:spPr/>
      <dgm:t>
        <a:bodyPr/>
        <a:lstStyle/>
        <a:p>
          <a:endParaRPr lang="en-US" dirty="0"/>
        </a:p>
      </dgm:t>
    </dgm:pt>
    <dgm:pt modelId="{6AD3CA31-65FC-4954-8F56-B885CCF8E164}" type="parTrans" cxnId="{4F140466-A288-4D44-A69F-245CD4F3CEC5}">
      <dgm:prSet/>
      <dgm:spPr/>
      <dgm:t>
        <a:bodyPr/>
        <a:lstStyle/>
        <a:p>
          <a:endParaRPr lang="en-US"/>
        </a:p>
      </dgm:t>
    </dgm:pt>
    <dgm:pt modelId="{01F40615-3E4B-4814-87AD-0173E0EE56B3}" type="sibTrans" cxnId="{4F140466-A288-4D44-A69F-245CD4F3CEC5}">
      <dgm:prSet/>
      <dgm:spPr/>
      <dgm:t>
        <a:bodyPr/>
        <a:lstStyle/>
        <a:p>
          <a:endParaRPr lang="en-US"/>
        </a:p>
      </dgm:t>
    </dgm:pt>
    <dgm:pt modelId="{BDF6DE20-D0E9-44FC-AE31-5E2C2EDD6B25}">
      <dgm:prSet phldrT="[Texto]"/>
      <dgm:spPr/>
      <dgm:t>
        <a:bodyPr/>
        <a:lstStyle/>
        <a:p>
          <a:r>
            <a:rPr lang="en-US" dirty="0" smtClean="0"/>
            <a:t>Conclusion</a:t>
          </a:r>
          <a:endParaRPr lang="en-US" dirty="0"/>
        </a:p>
      </dgm:t>
    </dgm:pt>
    <dgm:pt modelId="{FF03D03F-8B36-4FE2-8932-F78C2C7D79D7}" type="parTrans" cxnId="{673399B4-6D49-41AD-AAD5-E1FB795D5554}">
      <dgm:prSet/>
      <dgm:spPr/>
      <dgm:t>
        <a:bodyPr/>
        <a:lstStyle/>
        <a:p>
          <a:endParaRPr lang="en-US"/>
        </a:p>
      </dgm:t>
    </dgm:pt>
    <dgm:pt modelId="{33CA1CE9-04E0-4946-8908-5BB499847F80}" type="sibTrans" cxnId="{673399B4-6D49-41AD-AAD5-E1FB795D5554}">
      <dgm:prSet/>
      <dgm:spPr/>
      <dgm:t>
        <a:bodyPr/>
        <a:lstStyle/>
        <a:p>
          <a:endParaRPr lang="en-US"/>
        </a:p>
      </dgm:t>
    </dgm:pt>
    <dgm:pt modelId="{D2C90F19-1090-4D63-86D1-A78CD648E1B8}">
      <dgm:prSet phldrT="[Texto]"/>
      <dgm:spPr/>
      <dgm:t>
        <a:bodyPr/>
        <a:lstStyle/>
        <a:p>
          <a:endParaRPr lang="en-US" dirty="0"/>
        </a:p>
      </dgm:t>
    </dgm:pt>
    <dgm:pt modelId="{6829777A-CF8B-472E-ADD7-D5E454CD57FF}" type="parTrans" cxnId="{4DBB4EF1-CEBC-4FB0-B73C-1CBBFB1C01B1}">
      <dgm:prSet/>
      <dgm:spPr/>
      <dgm:t>
        <a:bodyPr/>
        <a:lstStyle/>
        <a:p>
          <a:endParaRPr lang="en-US"/>
        </a:p>
      </dgm:t>
    </dgm:pt>
    <dgm:pt modelId="{04AA01FA-0E98-4AE4-95C6-838B6798A78E}" type="sibTrans" cxnId="{4DBB4EF1-CEBC-4FB0-B73C-1CBBFB1C01B1}">
      <dgm:prSet/>
      <dgm:spPr/>
      <dgm:t>
        <a:bodyPr/>
        <a:lstStyle/>
        <a:p>
          <a:endParaRPr lang="en-US"/>
        </a:p>
      </dgm:t>
    </dgm:pt>
    <dgm:pt modelId="{6B8D5FB4-0DD9-4DE2-85F8-9F1E135A8725}" type="pres">
      <dgm:prSet presAssocID="{53BBB841-CAA2-4CD9-99FF-B6090EAE885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E79109-7238-4026-A994-967F501649EA}" type="pres">
      <dgm:prSet presAssocID="{6885C055-F54D-469D-83B7-16270E6C1C04}" presName="composite" presStyleCnt="0"/>
      <dgm:spPr/>
    </dgm:pt>
    <dgm:pt modelId="{391D1905-266C-4F72-BB82-D39EB3585ECE}" type="pres">
      <dgm:prSet presAssocID="{6885C055-F54D-469D-83B7-16270E6C1C0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FEE5F-9EAF-4DD4-800F-2D9D101DE3B5}" type="pres">
      <dgm:prSet presAssocID="{6885C055-F54D-469D-83B7-16270E6C1C0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45575B-8D42-454D-A651-AE0EA7095469}" type="pres">
      <dgm:prSet presAssocID="{ED41CB6A-4A96-4292-BAB2-D922DB1F59B2}" presName="sp" presStyleCnt="0"/>
      <dgm:spPr/>
    </dgm:pt>
    <dgm:pt modelId="{5D6AF043-C660-4861-AB11-5E490F61C233}" type="pres">
      <dgm:prSet presAssocID="{5B067DED-EAA2-4FFC-A434-BBB78A8AF485}" presName="composite" presStyleCnt="0"/>
      <dgm:spPr/>
    </dgm:pt>
    <dgm:pt modelId="{232253DB-292D-44B7-97F5-33BFEB967E45}" type="pres">
      <dgm:prSet presAssocID="{5B067DED-EAA2-4FFC-A434-BBB78A8AF48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A5990-D704-4BDA-9972-F818A45382C7}" type="pres">
      <dgm:prSet presAssocID="{5B067DED-EAA2-4FFC-A434-BBB78A8AF48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B24FD-A702-4293-A70D-4AF9B4386191}" type="pres">
      <dgm:prSet presAssocID="{BD2489C7-E3DB-4E23-BA1E-F27240DC3198}" presName="sp" presStyleCnt="0"/>
      <dgm:spPr/>
    </dgm:pt>
    <dgm:pt modelId="{B5E453BC-512C-4C56-B5F5-85F957941915}" type="pres">
      <dgm:prSet presAssocID="{BDF6DE20-D0E9-44FC-AE31-5E2C2EDD6B25}" presName="composite" presStyleCnt="0"/>
      <dgm:spPr/>
    </dgm:pt>
    <dgm:pt modelId="{B1C107E6-8AEB-45B4-9349-4469B78272EA}" type="pres">
      <dgm:prSet presAssocID="{BDF6DE20-D0E9-44FC-AE31-5E2C2EDD6B2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E74084-9661-4B08-8D7D-E7E105DAC6A0}" type="pres">
      <dgm:prSet presAssocID="{BDF6DE20-D0E9-44FC-AE31-5E2C2EDD6B2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D89AE9-6677-472B-B7B9-3E4C44E81F7B}" srcId="{53BBB841-CAA2-4CD9-99FF-B6090EAE8850}" destId="{5B067DED-EAA2-4FFC-A434-BBB78A8AF485}" srcOrd="1" destOrd="0" parTransId="{AB58BCF8-6D9A-45B7-AC2B-28B3B0C0E682}" sibTransId="{BD2489C7-E3DB-4E23-BA1E-F27240DC3198}"/>
    <dgm:cxn modelId="{4DBB4EF1-CEBC-4FB0-B73C-1CBBFB1C01B1}" srcId="{BDF6DE20-D0E9-44FC-AE31-5E2C2EDD6B25}" destId="{D2C90F19-1090-4D63-86D1-A78CD648E1B8}" srcOrd="0" destOrd="0" parTransId="{6829777A-CF8B-472E-ADD7-D5E454CD57FF}" sibTransId="{04AA01FA-0E98-4AE4-95C6-838B6798A78E}"/>
    <dgm:cxn modelId="{F8A57EA0-6425-4B45-B817-59E6BE0C4D34}" type="presOf" srcId="{BDF6DE20-D0E9-44FC-AE31-5E2C2EDD6B25}" destId="{B1C107E6-8AEB-45B4-9349-4469B78272EA}" srcOrd="0" destOrd="0" presId="urn:microsoft.com/office/officeart/2005/8/layout/chevron2"/>
    <dgm:cxn modelId="{9748B452-214F-4D8B-82A1-4A628F2CB6CC}" type="presOf" srcId="{5B067DED-EAA2-4FFC-A434-BBB78A8AF485}" destId="{232253DB-292D-44B7-97F5-33BFEB967E45}" srcOrd="0" destOrd="0" presId="urn:microsoft.com/office/officeart/2005/8/layout/chevron2"/>
    <dgm:cxn modelId="{4F140466-A288-4D44-A69F-245CD4F3CEC5}" srcId="{5B067DED-EAA2-4FFC-A434-BBB78A8AF485}" destId="{4DB30CF1-4764-4596-AC1C-37BEF8EB1243}" srcOrd="0" destOrd="0" parTransId="{6AD3CA31-65FC-4954-8F56-B885CCF8E164}" sibTransId="{01F40615-3E4B-4814-87AD-0173E0EE56B3}"/>
    <dgm:cxn modelId="{B6A81DAB-FD4C-44B0-AFEF-0CC0EA70DED9}" type="presOf" srcId="{D2C90F19-1090-4D63-86D1-A78CD648E1B8}" destId="{A5E74084-9661-4B08-8D7D-E7E105DAC6A0}" srcOrd="0" destOrd="0" presId="urn:microsoft.com/office/officeart/2005/8/layout/chevron2"/>
    <dgm:cxn modelId="{4AEAFD38-5324-4389-B8EA-0DA3A80474EE}" type="presOf" srcId="{53BBB841-CAA2-4CD9-99FF-B6090EAE8850}" destId="{6B8D5FB4-0DD9-4DE2-85F8-9F1E135A8725}" srcOrd="0" destOrd="0" presId="urn:microsoft.com/office/officeart/2005/8/layout/chevron2"/>
    <dgm:cxn modelId="{E8D7788F-0826-4C1C-B5E2-22988C6065AC}" srcId="{6885C055-F54D-469D-83B7-16270E6C1C04}" destId="{C48E90DD-A94C-4566-8F80-F6A96A1BCA90}" srcOrd="0" destOrd="0" parTransId="{55601F3A-83DE-4101-A43A-A6F23C17BC8A}" sibTransId="{279D4CFA-A2FE-41ED-8871-ADE8C30A0E20}"/>
    <dgm:cxn modelId="{DF23EA77-10F0-4C01-A3F8-F8884B6A90CD}" type="presOf" srcId="{4DB30CF1-4764-4596-AC1C-37BEF8EB1243}" destId="{977A5990-D704-4BDA-9972-F818A45382C7}" srcOrd="0" destOrd="0" presId="urn:microsoft.com/office/officeart/2005/8/layout/chevron2"/>
    <dgm:cxn modelId="{673399B4-6D49-41AD-AAD5-E1FB795D5554}" srcId="{53BBB841-CAA2-4CD9-99FF-B6090EAE8850}" destId="{BDF6DE20-D0E9-44FC-AE31-5E2C2EDD6B25}" srcOrd="2" destOrd="0" parTransId="{FF03D03F-8B36-4FE2-8932-F78C2C7D79D7}" sibTransId="{33CA1CE9-04E0-4946-8908-5BB499847F80}"/>
    <dgm:cxn modelId="{04A6DAB6-74B1-4962-A832-D374508786B8}" srcId="{53BBB841-CAA2-4CD9-99FF-B6090EAE8850}" destId="{6885C055-F54D-469D-83B7-16270E6C1C04}" srcOrd="0" destOrd="0" parTransId="{D04B8620-C9D7-402E-A033-C81F2BE23FBA}" sibTransId="{ED41CB6A-4A96-4292-BAB2-D922DB1F59B2}"/>
    <dgm:cxn modelId="{1F8F94DF-E5D7-46DF-91C5-C0BDD285AE02}" type="presOf" srcId="{C48E90DD-A94C-4566-8F80-F6A96A1BCA90}" destId="{895FEE5F-9EAF-4DD4-800F-2D9D101DE3B5}" srcOrd="0" destOrd="0" presId="urn:microsoft.com/office/officeart/2005/8/layout/chevron2"/>
    <dgm:cxn modelId="{A83CA259-808D-4FAF-88BD-D48C72CB52AD}" type="presOf" srcId="{6885C055-F54D-469D-83B7-16270E6C1C04}" destId="{391D1905-266C-4F72-BB82-D39EB3585ECE}" srcOrd="0" destOrd="0" presId="urn:microsoft.com/office/officeart/2005/8/layout/chevron2"/>
    <dgm:cxn modelId="{B1288FF1-DB47-4E37-8A39-2772C3D3C75A}" type="presParOf" srcId="{6B8D5FB4-0DD9-4DE2-85F8-9F1E135A8725}" destId="{2FE79109-7238-4026-A994-967F501649EA}" srcOrd="0" destOrd="0" presId="urn:microsoft.com/office/officeart/2005/8/layout/chevron2"/>
    <dgm:cxn modelId="{00B5EE52-8540-4065-8EBF-EB652DB6F059}" type="presParOf" srcId="{2FE79109-7238-4026-A994-967F501649EA}" destId="{391D1905-266C-4F72-BB82-D39EB3585ECE}" srcOrd="0" destOrd="0" presId="urn:microsoft.com/office/officeart/2005/8/layout/chevron2"/>
    <dgm:cxn modelId="{8FA4C5DE-5E5C-4E99-80ED-8E4F8EC51725}" type="presParOf" srcId="{2FE79109-7238-4026-A994-967F501649EA}" destId="{895FEE5F-9EAF-4DD4-800F-2D9D101DE3B5}" srcOrd="1" destOrd="0" presId="urn:microsoft.com/office/officeart/2005/8/layout/chevron2"/>
    <dgm:cxn modelId="{94959FD3-1BCE-4EB1-A2D7-A9AE20F20F18}" type="presParOf" srcId="{6B8D5FB4-0DD9-4DE2-85F8-9F1E135A8725}" destId="{8145575B-8D42-454D-A651-AE0EA7095469}" srcOrd="1" destOrd="0" presId="urn:microsoft.com/office/officeart/2005/8/layout/chevron2"/>
    <dgm:cxn modelId="{8310D635-ABF6-4449-BB0A-12A2300EEA51}" type="presParOf" srcId="{6B8D5FB4-0DD9-4DE2-85F8-9F1E135A8725}" destId="{5D6AF043-C660-4861-AB11-5E490F61C233}" srcOrd="2" destOrd="0" presId="urn:microsoft.com/office/officeart/2005/8/layout/chevron2"/>
    <dgm:cxn modelId="{E75A8E0C-1ABC-4E88-8186-5241C0423C25}" type="presParOf" srcId="{5D6AF043-C660-4861-AB11-5E490F61C233}" destId="{232253DB-292D-44B7-97F5-33BFEB967E45}" srcOrd="0" destOrd="0" presId="urn:microsoft.com/office/officeart/2005/8/layout/chevron2"/>
    <dgm:cxn modelId="{2E4B914E-EA16-4902-A755-79EFE730483E}" type="presParOf" srcId="{5D6AF043-C660-4861-AB11-5E490F61C233}" destId="{977A5990-D704-4BDA-9972-F818A45382C7}" srcOrd="1" destOrd="0" presId="urn:microsoft.com/office/officeart/2005/8/layout/chevron2"/>
    <dgm:cxn modelId="{2B36B9D0-E551-461F-88FF-A044A4A5C3A4}" type="presParOf" srcId="{6B8D5FB4-0DD9-4DE2-85F8-9F1E135A8725}" destId="{D9FB24FD-A702-4293-A70D-4AF9B4386191}" srcOrd="3" destOrd="0" presId="urn:microsoft.com/office/officeart/2005/8/layout/chevron2"/>
    <dgm:cxn modelId="{CA25244B-BFEE-4D8D-9DA3-C632F1BF34F9}" type="presParOf" srcId="{6B8D5FB4-0DD9-4DE2-85F8-9F1E135A8725}" destId="{B5E453BC-512C-4C56-B5F5-85F957941915}" srcOrd="4" destOrd="0" presId="urn:microsoft.com/office/officeart/2005/8/layout/chevron2"/>
    <dgm:cxn modelId="{BA2E665C-CF88-4468-8F34-4B5E478F0458}" type="presParOf" srcId="{B5E453BC-512C-4C56-B5F5-85F957941915}" destId="{B1C107E6-8AEB-45B4-9349-4469B78272EA}" srcOrd="0" destOrd="0" presId="urn:microsoft.com/office/officeart/2005/8/layout/chevron2"/>
    <dgm:cxn modelId="{5271CA23-C10F-4851-8EC6-2390423184E4}" type="presParOf" srcId="{B5E453BC-512C-4C56-B5F5-85F957941915}" destId="{A5E74084-9661-4B08-8D7D-E7E105DAC6A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53D29807-DCDA-4AC2-ADE3-7F434040E043}" type="presOf" srcId="{3FF2ACE4-F6BE-48E8-B4A6-55182CA7BB8E}" destId="{09F2A1DE-DD8F-48A4-B607-5C55A2BAD562}" srcOrd="0" destOrd="0" presId="urn:microsoft.com/office/officeart/2005/8/layout/default#3"/>
    <dgm:cxn modelId="{0A37CEE0-5053-401D-BCEE-746ABBDDE270}" type="presOf" srcId="{C3E40682-8633-464D-A78A-7F2AD68A1C2B}" destId="{77852200-FA05-4C6C-A477-CDD76A906A28}" srcOrd="0" destOrd="0" presId="urn:microsoft.com/office/officeart/2005/8/layout/default#3"/>
    <dgm:cxn modelId="{2BBA2746-B2BB-465F-A6BD-DD1243111DB4}" type="presOf" srcId="{970304F7-2424-40DE-9EA8-1C4D3351EDA9}" destId="{9AD978AD-F2EB-4E71-BB9E-F0CFF97E9EA5}" srcOrd="0" destOrd="0" presId="urn:microsoft.com/office/officeart/2005/8/layout/default#3"/>
    <dgm:cxn modelId="{A4075F1E-79AD-412B-AFB9-6BB0056E6EF1}" type="presOf" srcId="{6536D8FE-E049-4007-9642-32F1DB42701D}" destId="{E62A76FF-4B1D-421A-AD42-27726ED9FE8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65CF3766-236C-4BCC-A0A5-E96FEE4F6A19}" type="presParOf" srcId="{77852200-FA05-4C6C-A477-CDD76A906A28}" destId="{09F2A1DE-DD8F-48A4-B607-5C55A2BAD562}" srcOrd="0" destOrd="0" presId="urn:microsoft.com/office/officeart/2005/8/layout/default#3"/>
    <dgm:cxn modelId="{F5C29488-AF1C-4499-8F56-0B8B6B8CA0C6}" type="presParOf" srcId="{77852200-FA05-4C6C-A477-CDD76A906A28}" destId="{AA7656DD-ACB5-46DE-A4A3-BBEA5F269851}" srcOrd="1" destOrd="0" presId="urn:microsoft.com/office/officeart/2005/8/layout/default#3"/>
    <dgm:cxn modelId="{84FD70C9-D2D2-4307-B667-8539756E5590}" type="presParOf" srcId="{77852200-FA05-4C6C-A477-CDD76A906A28}" destId="{9AD978AD-F2EB-4E71-BB9E-F0CFF97E9EA5}" srcOrd="2" destOrd="0" presId="urn:microsoft.com/office/officeart/2005/8/layout/default#3"/>
    <dgm:cxn modelId="{2C4DC529-DFA1-4D34-B455-937F4421CA8C}" type="presParOf" srcId="{77852200-FA05-4C6C-A477-CDD76A906A28}" destId="{5D6343E5-E1FE-4DBE-88EB-DAD8BE2835C6}" srcOrd="3" destOrd="0" presId="urn:microsoft.com/office/officeart/2005/8/layout/default#3"/>
    <dgm:cxn modelId="{4A6D78B8-F69F-42F5-AA55-F300305F77E6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43DA348E-3409-44DE-9B37-766AF2235DA5}" type="presOf" srcId="{3FF2ACE4-F6BE-48E8-B4A6-55182CA7BB8E}" destId="{09F2A1DE-DD8F-48A4-B607-5C55A2BAD562}" srcOrd="0" destOrd="0" presId="urn:microsoft.com/office/officeart/2005/8/layout/default#3"/>
    <dgm:cxn modelId="{EE72CA30-7CAB-41C2-B357-910FA03915D4}" type="presOf" srcId="{C3E40682-8633-464D-A78A-7F2AD68A1C2B}" destId="{77852200-FA05-4C6C-A477-CDD76A906A28}" srcOrd="0" destOrd="0" presId="urn:microsoft.com/office/officeart/2005/8/layout/default#3"/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49B80E84-E55C-421D-8F57-235132974A83}" type="presOf" srcId="{970304F7-2424-40DE-9EA8-1C4D3351EDA9}" destId="{9AD978AD-F2EB-4E71-BB9E-F0CFF97E9EA5}" srcOrd="0" destOrd="0" presId="urn:microsoft.com/office/officeart/2005/8/layout/default#3"/>
    <dgm:cxn modelId="{5736E3D0-18B0-4D2A-96D0-81963E83C3CD}" type="presOf" srcId="{6536D8FE-E049-4007-9642-32F1DB42701D}" destId="{E62A76FF-4B1D-421A-AD42-27726ED9FE8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C4BB87ED-1A02-4779-85A7-EB1015609750}" type="presParOf" srcId="{77852200-FA05-4C6C-A477-CDD76A906A28}" destId="{09F2A1DE-DD8F-48A4-B607-5C55A2BAD562}" srcOrd="0" destOrd="0" presId="urn:microsoft.com/office/officeart/2005/8/layout/default#3"/>
    <dgm:cxn modelId="{9DE74800-E4CF-4D01-8C28-750E60F81F02}" type="presParOf" srcId="{77852200-FA05-4C6C-A477-CDD76A906A28}" destId="{AA7656DD-ACB5-46DE-A4A3-BBEA5F269851}" srcOrd="1" destOrd="0" presId="urn:microsoft.com/office/officeart/2005/8/layout/default#3"/>
    <dgm:cxn modelId="{29F4C78F-8D34-4DAF-88C1-E9BAD44AA30A}" type="presParOf" srcId="{77852200-FA05-4C6C-A477-CDD76A906A28}" destId="{9AD978AD-F2EB-4E71-BB9E-F0CFF97E9EA5}" srcOrd="2" destOrd="0" presId="urn:microsoft.com/office/officeart/2005/8/layout/default#3"/>
    <dgm:cxn modelId="{BFD65589-7B13-4FCF-9655-D2344E83F6F2}" type="presParOf" srcId="{77852200-FA05-4C6C-A477-CDD76A906A28}" destId="{5D6343E5-E1FE-4DBE-88EB-DAD8BE2835C6}" srcOrd="3" destOrd="0" presId="urn:microsoft.com/office/officeart/2005/8/layout/default#3"/>
    <dgm:cxn modelId="{2E5FEC7E-5093-416E-BDAE-BECC4573D899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20D892-1754-4146-AE31-04B4E9A6D128}" type="presOf" srcId="{970304F7-2424-40DE-9EA8-1C4D3351EDA9}" destId="{9AD978AD-F2EB-4E71-BB9E-F0CFF97E9EA5}" srcOrd="0" destOrd="0" presId="urn:microsoft.com/office/officeart/2005/8/layout/default#3"/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75546427-F8F8-4E25-A870-9D776D8D354B}" type="presOf" srcId="{C3E40682-8633-464D-A78A-7F2AD68A1C2B}" destId="{77852200-FA05-4C6C-A477-CDD76A906A28}" srcOrd="0" destOrd="0" presId="urn:microsoft.com/office/officeart/2005/8/layout/default#3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4CE12F95-E576-4B53-8DE0-DDE3776C14F0}" type="presOf" srcId="{6536D8FE-E049-4007-9642-32F1DB42701D}" destId="{E62A76FF-4B1D-421A-AD42-27726ED9FE82}" srcOrd="0" destOrd="0" presId="urn:microsoft.com/office/officeart/2005/8/layout/default#3"/>
    <dgm:cxn modelId="{F7E1A2D7-323F-429F-8CA0-952BBB30496E}" type="presOf" srcId="{3FF2ACE4-F6BE-48E8-B4A6-55182CA7BB8E}" destId="{09F2A1DE-DD8F-48A4-B607-5C55A2BAD56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8698B5BD-0693-4807-BBFC-F4E4D409999D}" type="presParOf" srcId="{77852200-FA05-4C6C-A477-CDD76A906A28}" destId="{09F2A1DE-DD8F-48A4-B607-5C55A2BAD562}" srcOrd="0" destOrd="0" presId="urn:microsoft.com/office/officeart/2005/8/layout/default#3"/>
    <dgm:cxn modelId="{131B0451-1B56-465D-A613-92C835A69A89}" type="presParOf" srcId="{77852200-FA05-4C6C-A477-CDD76A906A28}" destId="{AA7656DD-ACB5-46DE-A4A3-BBEA5F269851}" srcOrd="1" destOrd="0" presId="urn:microsoft.com/office/officeart/2005/8/layout/default#3"/>
    <dgm:cxn modelId="{94B4A775-3F49-4449-ADC8-FB9C91BD3647}" type="presParOf" srcId="{77852200-FA05-4C6C-A477-CDD76A906A28}" destId="{9AD978AD-F2EB-4E71-BB9E-F0CFF97E9EA5}" srcOrd="2" destOrd="0" presId="urn:microsoft.com/office/officeart/2005/8/layout/default#3"/>
    <dgm:cxn modelId="{18F4E92F-4F1E-4BB1-B507-60717E2A381A}" type="presParOf" srcId="{77852200-FA05-4C6C-A477-CDD76A906A28}" destId="{5D6343E5-E1FE-4DBE-88EB-DAD8BE2835C6}" srcOrd="3" destOrd="0" presId="urn:microsoft.com/office/officeart/2005/8/layout/default#3"/>
    <dgm:cxn modelId="{925644A0-B9DF-44C1-A8CD-C21B1E95F6F6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684609C3-A5B7-4C36-ACC8-1CCCAE757F46}" type="presOf" srcId="{970304F7-2424-40DE-9EA8-1C4D3351EDA9}" destId="{9AD978AD-F2EB-4E71-BB9E-F0CFF97E9EA5}" srcOrd="0" destOrd="0" presId="urn:microsoft.com/office/officeart/2005/8/layout/default#3"/>
    <dgm:cxn modelId="{5BEB472B-0710-40D9-967C-13DE4522633F}" type="presOf" srcId="{3FF2ACE4-F6BE-48E8-B4A6-55182CA7BB8E}" destId="{09F2A1DE-DD8F-48A4-B607-5C55A2BAD562}" srcOrd="0" destOrd="0" presId="urn:microsoft.com/office/officeart/2005/8/layout/default#3"/>
    <dgm:cxn modelId="{227D6EDB-DE37-4650-965A-B7314AEDD9C4}" type="presOf" srcId="{C3E40682-8633-464D-A78A-7F2AD68A1C2B}" destId="{77852200-FA05-4C6C-A477-CDD76A906A28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D8CDB752-B0FA-4FB9-A502-5C687E343ED2}" type="presOf" srcId="{6536D8FE-E049-4007-9642-32F1DB42701D}" destId="{E62A76FF-4B1D-421A-AD42-27726ED9FE82}" srcOrd="0" destOrd="0" presId="urn:microsoft.com/office/officeart/2005/8/layout/default#3"/>
    <dgm:cxn modelId="{9B394E70-7371-4FD8-9F93-2BBA7FE0B3D9}" type="presParOf" srcId="{77852200-FA05-4C6C-A477-CDD76A906A28}" destId="{09F2A1DE-DD8F-48A4-B607-5C55A2BAD562}" srcOrd="0" destOrd="0" presId="urn:microsoft.com/office/officeart/2005/8/layout/default#3"/>
    <dgm:cxn modelId="{D0C46BB1-EF04-487F-BF33-DF59DF7A6C6A}" type="presParOf" srcId="{77852200-FA05-4C6C-A477-CDD76A906A28}" destId="{AA7656DD-ACB5-46DE-A4A3-BBEA5F269851}" srcOrd="1" destOrd="0" presId="urn:microsoft.com/office/officeart/2005/8/layout/default#3"/>
    <dgm:cxn modelId="{A3D080EA-925C-4867-A764-43B27F9FD77A}" type="presParOf" srcId="{77852200-FA05-4C6C-A477-CDD76A906A28}" destId="{9AD978AD-F2EB-4E71-BB9E-F0CFF97E9EA5}" srcOrd="2" destOrd="0" presId="urn:microsoft.com/office/officeart/2005/8/layout/default#3"/>
    <dgm:cxn modelId="{0F5936A6-EAD1-4516-9AF6-9BE0F9E518D0}" type="presParOf" srcId="{77852200-FA05-4C6C-A477-CDD76A906A28}" destId="{5D6343E5-E1FE-4DBE-88EB-DAD8BE2835C6}" srcOrd="3" destOrd="0" presId="urn:microsoft.com/office/officeart/2005/8/layout/default#3"/>
    <dgm:cxn modelId="{2A7E9201-A930-4EEA-8D34-D998C9F1831F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BDB04F59-CEF9-45AE-A069-A38581549CE7}" type="presOf" srcId="{C3E40682-8633-464D-A78A-7F2AD68A1C2B}" destId="{77852200-FA05-4C6C-A477-CDD76A906A28}" srcOrd="0" destOrd="0" presId="urn:microsoft.com/office/officeart/2005/8/layout/default#3"/>
    <dgm:cxn modelId="{0F67DF00-E064-493C-B0D6-2DD3A7723F1E}" type="presOf" srcId="{970304F7-2424-40DE-9EA8-1C4D3351EDA9}" destId="{9AD978AD-F2EB-4E71-BB9E-F0CFF97E9EA5}" srcOrd="0" destOrd="0" presId="urn:microsoft.com/office/officeart/2005/8/layout/default#3"/>
    <dgm:cxn modelId="{5752D704-E596-487B-9286-524B8A200F45}" type="presOf" srcId="{3FF2ACE4-F6BE-48E8-B4A6-55182CA7BB8E}" destId="{09F2A1DE-DD8F-48A4-B607-5C55A2BAD56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3E64BDA2-B089-4E31-ABB8-C2C89F44EFBE}" type="presOf" srcId="{6536D8FE-E049-4007-9642-32F1DB42701D}" destId="{E62A76FF-4B1D-421A-AD42-27726ED9FE82}" srcOrd="0" destOrd="0" presId="urn:microsoft.com/office/officeart/2005/8/layout/default#3"/>
    <dgm:cxn modelId="{5BE94C2C-47CC-4C0B-951A-BAD7EB1B02FA}" type="presParOf" srcId="{77852200-FA05-4C6C-A477-CDD76A906A28}" destId="{09F2A1DE-DD8F-48A4-B607-5C55A2BAD562}" srcOrd="0" destOrd="0" presId="urn:microsoft.com/office/officeart/2005/8/layout/default#3"/>
    <dgm:cxn modelId="{68956B7A-7F23-4DD5-9147-357269CCDF6F}" type="presParOf" srcId="{77852200-FA05-4C6C-A477-CDD76A906A28}" destId="{AA7656DD-ACB5-46DE-A4A3-BBEA5F269851}" srcOrd="1" destOrd="0" presId="urn:microsoft.com/office/officeart/2005/8/layout/default#3"/>
    <dgm:cxn modelId="{BA7113F7-610A-4327-B9E2-668EC3F6C8B5}" type="presParOf" srcId="{77852200-FA05-4C6C-A477-CDD76A906A28}" destId="{9AD978AD-F2EB-4E71-BB9E-F0CFF97E9EA5}" srcOrd="2" destOrd="0" presId="urn:microsoft.com/office/officeart/2005/8/layout/default#3"/>
    <dgm:cxn modelId="{C73D3F50-3E12-4E89-8847-63C22B85EDD4}" type="presParOf" srcId="{77852200-FA05-4C6C-A477-CDD76A906A28}" destId="{5D6343E5-E1FE-4DBE-88EB-DAD8BE2835C6}" srcOrd="3" destOrd="0" presId="urn:microsoft.com/office/officeart/2005/8/layout/default#3"/>
    <dgm:cxn modelId="{B97C04E4-55EF-4DED-945C-3D50440BDCEA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322807-AB7E-4D83-A645-622002DCE4F9}" type="presOf" srcId="{6536D8FE-E049-4007-9642-32F1DB42701D}" destId="{E62A76FF-4B1D-421A-AD42-27726ED9FE82}" srcOrd="0" destOrd="0" presId="urn:microsoft.com/office/officeart/2005/8/layout/default#3"/>
    <dgm:cxn modelId="{142BABDF-BF98-4A40-96DF-EAE75BFB079B}" type="presOf" srcId="{C3E40682-8633-464D-A78A-7F2AD68A1C2B}" destId="{77852200-FA05-4C6C-A477-CDD76A906A28}" srcOrd="0" destOrd="0" presId="urn:microsoft.com/office/officeart/2005/8/layout/default#3"/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43F1A484-44E4-4A96-836C-730D4C5ED6BF}" type="presOf" srcId="{970304F7-2424-40DE-9EA8-1C4D3351EDA9}" destId="{9AD978AD-F2EB-4E71-BB9E-F0CFF97E9EA5}" srcOrd="0" destOrd="0" presId="urn:microsoft.com/office/officeart/2005/8/layout/default#3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C04A6D07-B339-414E-880A-451BACC7613B}" type="presOf" srcId="{3FF2ACE4-F6BE-48E8-B4A6-55182CA7BB8E}" destId="{09F2A1DE-DD8F-48A4-B607-5C55A2BAD56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AC28DD1E-A931-4124-839B-14ACF69AFBAF}" type="presParOf" srcId="{77852200-FA05-4C6C-A477-CDD76A906A28}" destId="{09F2A1DE-DD8F-48A4-B607-5C55A2BAD562}" srcOrd="0" destOrd="0" presId="urn:microsoft.com/office/officeart/2005/8/layout/default#3"/>
    <dgm:cxn modelId="{143653C2-0DCA-4C09-ABD4-569A509C9B95}" type="presParOf" srcId="{77852200-FA05-4C6C-A477-CDD76A906A28}" destId="{AA7656DD-ACB5-46DE-A4A3-BBEA5F269851}" srcOrd="1" destOrd="0" presId="urn:microsoft.com/office/officeart/2005/8/layout/default#3"/>
    <dgm:cxn modelId="{A7BEAFDC-697F-4B85-8E72-DE8726ED05D7}" type="presParOf" srcId="{77852200-FA05-4C6C-A477-CDD76A906A28}" destId="{9AD978AD-F2EB-4E71-BB9E-F0CFF97E9EA5}" srcOrd="2" destOrd="0" presId="urn:microsoft.com/office/officeart/2005/8/layout/default#3"/>
    <dgm:cxn modelId="{7B22D95E-E44D-4F74-8A01-87663E71DE30}" type="presParOf" srcId="{77852200-FA05-4C6C-A477-CDD76A906A28}" destId="{5D6343E5-E1FE-4DBE-88EB-DAD8BE2835C6}" srcOrd="3" destOrd="0" presId="urn:microsoft.com/office/officeart/2005/8/layout/default#3"/>
    <dgm:cxn modelId="{94ACF0DB-CC9D-4541-94D8-B6BED6E4150A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2E5B44-1BAC-416B-A76B-2541EF75D46F}" type="presOf" srcId="{3FF2ACE4-F6BE-48E8-B4A6-55182CA7BB8E}" destId="{09F2A1DE-DD8F-48A4-B607-5C55A2BAD562}" srcOrd="0" destOrd="0" presId="urn:microsoft.com/office/officeart/2005/8/layout/default#3"/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044A0E7A-6036-48A7-8693-57251E87EA7C}" type="presOf" srcId="{970304F7-2424-40DE-9EA8-1C4D3351EDA9}" destId="{9AD978AD-F2EB-4E71-BB9E-F0CFF97E9EA5}" srcOrd="0" destOrd="0" presId="urn:microsoft.com/office/officeart/2005/8/layout/default#3"/>
    <dgm:cxn modelId="{B8D0580B-098A-49E9-BB9A-327F92B72B71}" type="presOf" srcId="{C3E40682-8633-464D-A78A-7F2AD68A1C2B}" destId="{77852200-FA05-4C6C-A477-CDD76A906A28}" srcOrd="0" destOrd="0" presId="urn:microsoft.com/office/officeart/2005/8/layout/default#3"/>
    <dgm:cxn modelId="{E5C4AD66-F65B-432A-B647-D1701EE8E333}" type="presOf" srcId="{6536D8FE-E049-4007-9642-32F1DB42701D}" destId="{E62A76FF-4B1D-421A-AD42-27726ED9FE8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34F1116B-B071-43C2-92CA-B04B2FD3804D}" type="presParOf" srcId="{77852200-FA05-4C6C-A477-CDD76A906A28}" destId="{09F2A1DE-DD8F-48A4-B607-5C55A2BAD562}" srcOrd="0" destOrd="0" presId="urn:microsoft.com/office/officeart/2005/8/layout/default#3"/>
    <dgm:cxn modelId="{5FDE6C53-D8AC-4B4E-8B61-85F0003FE399}" type="presParOf" srcId="{77852200-FA05-4C6C-A477-CDD76A906A28}" destId="{AA7656DD-ACB5-46DE-A4A3-BBEA5F269851}" srcOrd="1" destOrd="0" presId="urn:microsoft.com/office/officeart/2005/8/layout/default#3"/>
    <dgm:cxn modelId="{92CD5391-1C8F-46D5-A313-A855C53D2096}" type="presParOf" srcId="{77852200-FA05-4C6C-A477-CDD76A906A28}" destId="{9AD978AD-F2EB-4E71-BB9E-F0CFF97E9EA5}" srcOrd="2" destOrd="0" presId="urn:microsoft.com/office/officeart/2005/8/layout/default#3"/>
    <dgm:cxn modelId="{27DCFF95-4C44-4FB9-B923-7533FBC9F066}" type="presParOf" srcId="{77852200-FA05-4C6C-A477-CDD76A906A28}" destId="{5D6343E5-E1FE-4DBE-88EB-DAD8BE2835C6}" srcOrd="3" destOrd="0" presId="urn:microsoft.com/office/officeart/2005/8/layout/default#3"/>
    <dgm:cxn modelId="{ADAFEFE4-6BF0-4CB9-8DD8-6CC89216C9B9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Temperature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Diameter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0353F1-B526-43D5-BAFB-7B00BDA8C7ED}" type="presOf" srcId="{C3E40682-8633-464D-A78A-7F2AD68A1C2B}" destId="{77852200-FA05-4C6C-A477-CDD76A906A28}" srcOrd="0" destOrd="0" presId="urn:microsoft.com/office/officeart/2005/8/layout/default#3"/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F71573E2-460C-4311-A3E8-ADCFB22E8647}" type="presOf" srcId="{3FF2ACE4-F6BE-48E8-B4A6-55182CA7BB8E}" destId="{09F2A1DE-DD8F-48A4-B607-5C55A2BAD562}" srcOrd="0" destOrd="0" presId="urn:microsoft.com/office/officeart/2005/8/layout/default#3"/>
    <dgm:cxn modelId="{37E6DEFE-947D-4896-AA2B-BD7F19E8CB90}" type="presOf" srcId="{970304F7-2424-40DE-9EA8-1C4D3351EDA9}" destId="{9AD978AD-F2EB-4E71-BB9E-F0CFF97E9EA5}" srcOrd="0" destOrd="0" presId="urn:microsoft.com/office/officeart/2005/8/layout/default#3"/>
    <dgm:cxn modelId="{D51EAA29-1508-4E73-A291-BCA0576FE6E7}" type="presOf" srcId="{6536D8FE-E049-4007-9642-32F1DB42701D}" destId="{E62A76FF-4B1D-421A-AD42-27726ED9FE8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26798F40-FB05-45C0-9B38-56BE3E693087}" type="presParOf" srcId="{77852200-FA05-4C6C-A477-CDD76A906A28}" destId="{09F2A1DE-DD8F-48A4-B607-5C55A2BAD562}" srcOrd="0" destOrd="0" presId="urn:microsoft.com/office/officeart/2005/8/layout/default#3"/>
    <dgm:cxn modelId="{8329B9BC-0CA4-4448-8F0B-6DC87104FB52}" type="presParOf" srcId="{77852200-FA05-4C6C-A477-CDD76A906A28}" destId="{AA7656DD-ACB5-46DE-A4A3-BBEA5F269851}" srcOrd="1" destOrd="0" presId="urn:microsoft.com/office/officeart/2005/8/layout/default#3"/>
    <dgm:cxn modelId="{78253A7D-A91D-45DA-AEDF-D3B022D36B41}" type="presParOf" srcId="{77852200-FA05-4C6C-A477-CDD76A906A28}" destId="{9AD978AD-F2EB-4E71-BB9E-F0CFF97E9EA5}" srcOrd="2" destOrd="0" presId="urn:microsoft.com/office/officeart/2005/8/layout/default#3"/>
    <dgm:cxn modelId="{63B643C9-C4E1-4954-BDB7-FEBF5FA91023}" type="presParOf" srcId="{77852200-FA05-4C6C-A477-CDD76A906A28}" destId="{5D6343E5-E1FE-4DBE-88EB-DAD8BE2835C6}" srcOrd="3" destOrd="0" presId="urn:microsoft.com/office/officeart/2005/8/layout/default#3"/>
    <dgm:cxn modelId="{7BE6C70F-BD91-4C80-846F-22539F319F44}" type="presParOf" srcId="{77852200-FA05-4C6C-A477-CDD76A906A28}" destId="{E62A76FF-4B1D-421A-AD42-27726ED9FE8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C9ED9-DCCB-4C82-BD2F-D67C1327BF1C}">
      <dsp:nvSpPr>
        <dsp:cNvPr id="0" name=""/>
        <dsp:cNvSpPr/>
      </dsp:nvSpPr>
      <dsp:spPr>
        <a:xfrm>
          <a:off x="0" y="168176"/>
          <a:ext cx="8136904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95732" rIns="63151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Kinds of bubble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Viscosity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Drag forces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Lateral Flow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Rise velocity</a:t>
          </a:r>
          <a:endParaRPr lang="en-US" sz="1900" kern="1200" dirty="0"/>
        </a:p>
      </dsp:txBody>
      <dsp:txXfrm>
        <a:off x="0" y="168176"/>
        <a:ext cx="8136904" cy="2034900"/>
      </dsp:txXfrm>
    </dsp:sp>
    <dsp:sp modelId="{9C5142F7-0DAC-4A1C-BA08-9B5783AB9C13}">
      <dsp:nvSpPr>
        <dsp:cNvPr id="0" name=""/>
        <dsp:cNvSpPr/>
      </dsp:nvSpPr>
      <dsp:spPr>
        <a:xfrm>
          <a:off x="406845" y="82182"/>
          <a:ext cx="3749338" cy="366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Theoretical introduction</a:t>
          </a:r>
          <a:endParaRPr lang="en-US" sz="2000" kern="1200" dirty="0"/>
        </a:p>
      </dsp:txBody>
      <dsp:txXfrm>
        <a:off x="424733" y="100070"/>
        <a:ext cx="3713562" cy="330658"/>
      </dsp:txXfrm>
    </dsp:sp>
    <dsp:sp modelId="{49C4E2AA-D309-42F8-90DD-1AB9C354B50E}">
      <dsp:nvSpPr>
        <dsp:cNvPr id="0" name=""/>
        <dsp:cNvSpPr/>
      </dsp:nvSpPr>
      <dsp:spPr>
        <a:xfrm>
          <a:off x="0" y="2391670"/>
          <a:ext cx="8136904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95732" rIns="63151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Tests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Comparison between theory and experiments</a:t>
          </a:r>
          <a:endParaRPr lang="en-US" sz="1900" kern="1200" dirty="0"/>
        </a:p>
      </dsp:txBody>
      <dsp:txXfrm>
        <a:off x="0" y="2391670"/>
        <a:ext cx="8136904" cy="1107225"/>
      </dsp:txXfrm>
    </dsp:sp>
    <dsp:sp modelId="{C5F3AEA4-0783-4F89-91FE-378CE6F6CE01}">
      <dsp:nvSpPr>
        <dsp:cNvPr id="0" name=""/>
        <dsp:cNvSpPr/>
      </dsp:nvSpPr>
      <dsp:spPr>
        <a:xfrm>
          <a:off x="406845" y="2305676"/>
          <a:ext cx="3749338" cy="366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Experiments</a:t>
          </a:r>
          <a:endParaRPr lang="en-US" sz="2000" kern="1200" dirty="0"/>
        </a:p>
      </dsp:txBody>
      <dsp:txXfrm>
        <a:off x="424733" y="2323564"/>
        <a:ext cx="3713562" cy="330658"/>
      </dsp:txXfrm>
    </dsp:sp>
    <dsp:sp modelId="{1E78A02A-9572-45BB-A5E3-F4DB391D6A0A}">
      <dsp:nvSpPr>
        <dsp:cNvPr id="0" name=""/>
        <dsp:cNvSpPr/>
      </dsp:nvSpPr>
      <dsp:spPr>
        <a:xfrm>
          <a:off x="0" y="3687489"/>
          <a:ext cx="813690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B8772-D65F-4493-9227-D4D3EA166DA1}">
      <dsp:nvSpPr>
        <dsp:cNvPr id="0" name=""/>
        <dsp:cNvSpPr/>
      </dsp:nvSpPr>
      <dsp:spPr>
        <a:xfrm>
          <a:off x="406845" y="3601495"/>
          <a:ext cx="3749338" cy="366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Conclusion</a:t>
          </a:r>
          <a:endParaRPr lang="en-US" sz="2000" kern="1200" dirty="0"/>
        </a:p>
      </dsp:txBody>
      <dsp:txXfrm>
        <a:off x="424733" y="3619383"/>
        <a:ext cx="3713562" cy="3306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D1905-266C-4F72-BB82-D39EB3585ECE}">
      <dsp:nvSpPr>
        <dsp:cNvPr id="0" name=""/>
        <dsp:cNvSpPr/>
      </dsp:nvSpPr>
      <dsp:spPr>
        <a:xfrm rot="5400000">
          <a:off x="-209047" y="212405"/>
          <a:ext cx="1393649" cy="9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Buoyancy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Weight</a:t>
          </a:r>
        </a:p>
      </dsp:txBody>
      <dsp:txXfrm rot="-5400000">
        <a:off x="1" y="491134"/>
        <a:ext cx="975554" cy="418095"/>
      </dsp:txXfrm>
    </dsp:sp>
    <dsp:sp modelId="{895FEE5F-9EAF-4DD4-800F-2D9D101DE3B5}">
      <dsp:nvSpPr>
        <dsp:cNvPr id="0" name=""/>
        <dsp:cNvSpPr/>
      </dsp:nvSpPr>
      <dsp:spPr>
        <a:xfrm rot="5400000">
          <a:off x="4142288" y="-3163375"/>
          <a:ext cx="906348" cy="7239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3655" rIns="33655" bIns="3365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300" kern="1200" dirty="0"/>
        </a:p>
      </dsp:txBody>
      <dsp:txXfrm rot="-5400000">
        <a:off x="975555" y="47602"/>
        <a:ext cx="7195571" cy="817860"/>
      </dsp:txXfrm>
    </dsp:sp>
    <dsp:sp modelId="{232253DB-292D-44B7-97F5-33BFEB967E45}">
      <dsp:nvSpPr>
        <dsp:cNvPr id="0" name=""/>
        <dsp:cNvSpPr/>
      </dsp:nvSpPr>
      <dsp:spPr>
        <a:xfrm rot="5400000">
          <a:off x="-209047" y="1409291"/>
          <a:ext cx="1393649" cy="9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Relation between them</a:t>
          </a:r>
          <a:endParaRPr lang="en-US" sz="1200" kern="1200" dirty="0"/>
        </a:p>
      </dsp:txBody>
      <dsp:txXfrm rot="-5400000">
        <a:off x="1" y="1688020"/>
        <a:ext cx="975554" cy="418095"/>
      </dsp:txXfrm>
    </dsp:sp>
    <dsp:sp modelId="{977A5990-D704-4BDA-9972-F818A45382C7}">
      <dsp:nvSpPr>
        <dsp:cNvPr id="0" name=""/>
        <dsp:cNvSpPr/>
      </dsp:nvSpPr>
      <dsp:spPr>
        <a:xfrm rot="5400000">
          <a:off x="4142526" y="-1966727"/>
          <a:ext cx="905872" cy="7239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3655" rIns="33655" bIns="3365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300" kern="1200" dirty="0"/>
        </a:p>
      </dsp:txBody>
      <dsp:txXfrm rot="-5400000">
        <a:off x="975555" y="1244465"/>
        <a:ext cx="7195594" cy="817430"/>
      </dsp:txXfrm>
    </dsp:sp>
    <dsp:sp modelId="{B1C107E6-8AEB-45B4-9349-4469B78272EA}">
      <dsp:nvSpPr>
        <dsp:cNvPr id="0" name=""/>
        <dsp:cNvSpPr/>
      </dsp:nvSpPr>
      <dsp:spPr>
        <a:xfrm rot="5400000">
          <a:off x="-209047" y="2606176"/>
          <a:ext cx="1393649" cy="9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Conclusion</a:t>
          </a:r>
          <a:endParaRPr lang="en-US" sz="1200" kern="1200" dirty="0"/>
        </a:p>
      </dsp:txBody>
      <dsp:txXfrm rot="-5400000">
        <a:off x="1" y="2884905"/>
        <a:ext cx="975554" cy="418095"/>
      </dsp:txXfrm>
    </dsp:sp>
    <dsp:sp modelId="{A5E74084-9661-4B08-8D7D-E7E105DAC6A0}">
      <dsp:nvSpPr>
        <dsp:cNvPr id="0" name=""/>
        <dsp:cNvSpPr/>
      </dsp:nvSpPr>
      <dsp:spPr>
        <a:xfrm rot="5400000">
          <a:off x="4142526" y="-769842"/>
          <a:ext cx="905872" cy="7239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3655" rIns="33655" bIns="3365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300" kern="1200" dirty="0"/>
        </a:p>
      </dsp:txBody>
      <dsp:txXfrm rot="-5400000">
        <a:off x="975555" y="2441350"/>
        <a:ext cx="7195594" cy="8174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Volume</a:t>
          </a:r>
          <a:endParaRPr lang="en-US" sz="1300" kern="1200" dirty="0"/>
        </a:p>
      </dsp:txBody>
      <dsp:txXfrm>
        <a:off x="0" y="108656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Temperature</a:t>
          </a:r>
          <a:endParaRPr lang="en-US" sz="1300" kern="1200" noProof="0" dirty="0"/>
        </a:p>
      </dsp:txBody>
      <dsp:txXfrm>
        <a:off x="0" y="1799488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Diameter</a:t>
          </a:r>
          <a:endParaRPr lang="en-US" sz="1300" kern="1200" noProof="0" dirty="0"/>
        </a:p>
      </dsp:txBody>
      <dsp:txXfrm>
        <a:off x="0" y="2512407"/>
        <a:ext cx="1018455" cy="611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0.47249</cdr:x>
      <cdr:y>0.62015</cdr:y>
    </cdr:from>
    <cdr:to>
      <cdr:x>0.80324</cdr:x>
      <cdr:y>0.74418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2880320" y="2520280"/>
          <a:ext cx="2016224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vert="horz" wrap="square" lIns="91440" tIns="45720" rIns="91440" bIns="45720" rtlCol="0" anchor="ctr">
          <a:normAutofit fontScale="85000" lnSpcReduction="10000"/>
        </a:bodyPr>
        <a:lstStyle xmlns:a="http://schemas.openxmlformats.org/drawingml/2006/main"/>
        <a:p xmlns:a="http://schemas.openxmlformats.org/drawingml/2006/main">
          <a:pPr marL="0" marR="0" indent="0" algn="just" defTabSz="914400" rtl="0" eaLnBrk="1" fontAlgn="auto" latinLnBrk="0" hangingPunct="1">
            <a:lnSpc>
              <a:spcPct val="100000"/>
            </a:lnSpc>
            <a:spcBef>
              <a:spcPct val="20000"/>
            </a:spcBef>
            <a:spcAft>
              <a:spcPts val="0"/>
            </a:spcAft>
            <a:buClrTx/>
            <a:buSzTx/>
            <a:buFont typeface="Arial" pitchFamily="34" charset="0"/>
            <a:buNone/>
            <a:tabLst/>
          </a:pPr>
          <a:r>
            <a: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rPr>
            <a:t>Precision: ±0.5 mm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78A88-C29E-43E9-A86E-532182954CBB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24AD1-8C28-44F1-9E5D-3EDB27F866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82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4AD1-8C28-44F1-9E5D-3EDB27F866DD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4AD1-8C28-44F1-9E5D-3EDB27F866DD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4AD1-8C28-44F1-9E5D-3EDB27F866DD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655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4AD1-8C28-44F1-9E5D-3EDB27F866DD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216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4AD1-8C28-44F1-9E5D-3EDB27F866DD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74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420888"/>
            <a:ext cx="7772400" cy="1323580"/>
          </a:xfrm>
        </p:spPr>
        <p:txBody>
          <a:bodyPr/>
          <a:lstStyle>
            <a:lvl1pPr>
              <a:defRPr b="1" u="none">
                <a:latin typeface="Cambria" pitchFamily="18" charset="0"/>
              </a:defRPr>
            </a:lvl1pPr>
          </a:lstStyle>
          <a:p>
            <a:r>
              <a:rPr lang="pt-BR" dirty="0" err="1" smtClean="0"/>
              <a:t>Problem</a:t>
            </a:r>
            <a:r>
              <a:rPr lang="pt-BR" dirty="0" smtClean="0"/>
              <a:t> ##</a:t>
            </a:r>
            <a:br>
              <a:rPr lang="pt-BR" dirty="0" smtClean="0"/>
            </a:br>
            <a:r>
              <a:rPr lang="pt-BR" dirty="0" err="1" smtClean="0"/>
              <a:t>Title</a:t>
            </a:r>
            <a:endParaRPr lang="pt-BR" dirty="0"/>
          </a:p>
        </p:txBody>
      </p:sp>
      <p:pic>
        <p:nvPicPr>
          <p:cNvPr id="7" name="Imagem 6" descr="grungy_brazil_flag___brasil_by_think0.jpg"/>
          <p:cNvPicPr>
            <a:picLocks noChangeAspect="1"/>
          </p:cNvPicPr>
          <p:nvPr/>
        </p:nvPicPr>
        <p:blipFill>
          <a:blip r:embed="rId2" cstate="print"/>
          <a:srcRect t="61654" r="50000" b="18426"/>
          <a:stretch>
            <a:fillRect/>
          </a:stretch>
        </p:blipFill>
        <p:spPr>
          <a:xfrm>
            <a:off x="0" y="0"/>
            <a:ext cx="9144000" cy="227687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Team of Brazil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420888"/>
            <a:ext cx="7772400" cy="1323580"/>
          </a:xfrm>
        </p:spPr>
        <p:txBody>
          <a:bodyPr/>
          <a:lstStyle>
            <a:lvl1pPr>
              <a:defRPr b="1" u="none">
                <a:latin typeface="Cambria" pitchFamily="18" charset="0"/>
              </a:defRPr>
            </a:lvl1pPr>
          </a:lstStyle>
          <a:p>
            <a:r>
              <a:rPr lang="pt-BR" dirty="0" err="1" smtClean="0"/>
              <a:t>Problem</a:t>
            </a:r>
            <a:r>
              <a:rPr lang="pt-BR" dirty="0" smtClean="0"/>
              <a:t> ##</a:t>
            </a:r>
            <a:br>
              <a:rPr lang="pt-BR" dirty="0" smtClean="0"/>
            </a:br>
            <a:r>
              <a:rPr lang="pt-BR" dirty="0" err="1" smtClean="0"/>
              <a:t>Title</a:t>
            </a:r>
            <a:endParaRPr lang="pt-BR" dirty="0"/>
          </a:p>
        </p:txBody>
      </p:sp>
      <p:pic>
        <p:nvPicPr>
          <p:cNvPr id="7" name="Imagem 6" descr="grungy_brazil_flag___brasil_by_think0.jpg"/>
          <p:cNvPicPr>
            <a:picLocks noChangeAspect="1"/>
          </p:cNvPicPr>
          <p:nvPr/>
        </p:nvPicPr>
        <p:blipFill>
          <a:blip r:embed="rId2" cstate="print"/>
          <a:srcRect t="61654" r="50000" b="18426"/>
          <a:stretch>
            <a:fillRect/>
          </a:stretch>
        </p:blipFill>
        <p:spPr>
          <a:xfrm>
            <a:off x="0" y="0"/>
            <a:ext cx="9144000" cy="227687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Team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of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Brazil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Eras Light ITC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grungy_brazil_flag___brasil_by_think0.jpg"/>
          <p:cNvPicPr>
            <a:picLocks noChangeAspect="1"/>
          </p:cNvPicPr>
          <p:nvPr/>
        </p:nvPicPr>
        <p:blipFill>
          <a:blip r:embed="rId2" cstate="print"/>
          <a:srcRect t="61654" r="50000" b="18426"/>
          <a:stretch>
            <a:fillRect/>
          </a:stretch>
        </p:blipFill>
        <p:spPr>
          <a:xfrm>
            <a:off x="0" y="0"/>
            <a:ext cx="9144000" cy="227687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20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Team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of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Brazil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Eras Light ITC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  <a:solidFill>
            <a:schemeClr val="bg2"/>
          </a:solidFill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420888"/>
            <a:ext cx="7772400" cy="1323580"/>
          </a:xfrm>
        </p:spPr>
        <p:txBody>
          <a:bodyPr/>
          <a:lstStyle>
            <a:lvl1pPr>
              <a:defRPr b="1" u="none">
                <a:latin typeface="Cambria" pitchFamily="18" charset="0"/>
              </a:defRPr>
            </a:lvl1pPr>
          </a:lstStyle>
          <a:p>
            <a:r>
              <a:rPr lang="pt-BR" dirty="0" err="1" smtClean="0"/>
              <a:t>Problem</a:t>
            </a:r>
            <a:r>
              <a:rPr lang="pt-BR" dirty="0" smtClean="0"/>
              <a:t> ##</a:t>
            </a:r>
            <a:br>
              <a:rPr lang="pt-BR" dirty="0" smtClean="0"/>
            </a:br>
            <a:r>
              <a:rPr lang="pt-BR" dirty="0" err="1" smtClean="0"/>
              <a:t>Title</a:t>
            </a:r>
            <a:endParaRPr lang="pt-BR" dirty="0"/>
          </a:p>
        </p:txBody>
      </p:sp>
      <p:pic>
        <p:nvPicPr>
          <p:cNvPr id="7" name="Imagem 6" descr="grungy_brazil_flag___brasil_by_think0.jpg"/>
          <p:cNvPicPr>
            <a:picLocks noChangeAspect="1"/>
          </p:cNvPicPr>
          <p:nvPr/>
        </p:nvPicPr>
        <p:blipFill>
          <a:blip r:embed="rId2" cstate="print"/>
          <a:srcRect t="61654" r="50000" b="18426"/>
          <a:stretch>
            <a:fillRect/>
          </a:stretch>
        </p:blipFill>
        <p:spPr>
          <a:xfrm>
            <a:off x="0" y="0"/>
            <a:ext cx="9144000" cy="227687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Team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Brazil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Eras Light ITC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Bárbara\AppData\Local\Microsoft\Windows\Temporary Internet Files\Content.IE5\M8WLSQSZ\MC900438293[1].wmf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64088" y="1268760"/>
            <a:ext cx="3686175" cy="3524250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 userDrawn="1"/>
        </p:nvSpPr>
        <p:spPr>
          <a:xfrm>
            <a:off x="395536" y="3212976"/>
            <a:ext cx="6840760" cy="3096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1500" b="0" i="0" u="none" strike="noStrike" kern="1200" cap="none" spc="0" normalizeH="0" baseline="0" noProof="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Thank you</a:t>
            </a:r>
            <a:r>
              <a:rPr lang="en-US" sz="115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kumimoji="0" lang="en-US" sz="11500" b="0" i="0" u="none" strike="noStrike" kern="1200" cap="none" spc="0" normalizeH="0" baseline="0" noProof="0" dirty="0" err="1" smtClean="0">
              <a:solidFill>
                <a:schemeClr val="accent3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B7BA2-5FE2-440F-A7CC-11B0A1279176}" type="datetimeFigureOut">
              <a:rPr lang="pt-BR" smtClean="0"/>
              <a:pPr/>
              <a:t>22/07/2012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8229600" cy="4065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pic>
        <p:nvPicPr>
          <p:cNvPr id="7" name="Imagem 6" descr="grungy_brazil_flag___brasil_by_think0.jpg"/>
          <p:cNvPicPr>
            <a:picLocks noChangeAspect="1"/>
          </p:cNvPicPr>
          <p:nvPr/>
        </p:nvPicPr>
        <p:blipFill>
          <a:blip r:embed="rId15" cstate="print"/>
          <a:srcRect t="61654" r="50000" b="29766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51520" y="139279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err="1" smtClean="0">
                <a:solidFill>
                  <a:schemeClr val="accent3">
                    <a:lumMod val="75000"/>
                  </a:schemeClr>
                </a:solidFill>
              </a:rPr>
              <a:t>Team</a:t>
            </a:r>
            <a:r>
              <a:rPr lang="pt-BR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pt-BR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3">
                    <a:lumMod val="75000"/>
                  </a:schemeClr>
                </a:solidFill>
              </a:rPr>
              <a:t>Brazil</a:t>
            </a:r>
            <a:endParaRPr lang="pt-BR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Problem</a:t>
            </a:r>
            <a:r>
              <a:rPr lang="pt-BR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## </a:t>
            </a:r>
            <a:r>
              <a:rPr lang="pt-BR" sz="2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Title</a:t>
            </a:r>
            <a:endParaRPr lang="pt-BR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51520" y="6309320"/>
            <a:ext cx="8640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280000" algn="r"/>
              </a:tabLst>
            </a:pPr>
            <a:r>
              <a:rPr lang="en-US" sz="105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Team of</a:t>
            </a:r>
            <a:r>
              <a:rPr lang="en-US" sz="105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 Brazil: Bárbara Santiago, Guilherme Moreira, Ibraim Rebouças, João Gabriel Faria and Liara Guinsberg	</a:t>
            </a:r>
            <a:r>
              <a:rPr lang="en-US" sz="1050" b="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Bad Saulgau, 20</a:t>
            </a:r>
            <a:r>
              <a:rPr lang="en-US" sz="1050" b="0" baseline="3000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th</a:t>
            </a:r>
            <a:r>
              <a:rPr lang="en-US" sz="1050" b="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 – 29</a:t>
            </a:r>
            <a:r>
              <a:rPr lang="en-US" sz="1050" b="0" baseline="3000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th</a:t>
            </a:r>
            <a:r>
              <a:rPr lang="en-US" sz="1050" b="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 July, 2012</a:t>
            </a:r>
            <a:endParaRPr lang="en-US" sz="1050" baseline="0" noProof="0" dirty="0" smtClean="0">
              <a:solidFill>
                <a:schemeClr val="bg1">
                  <a:lumMod val="65000"/>
                </a:schemeClr>
              </a:solidFill>
              <a:latin typeface="+mn-lt"/>
              <a:cs typeface="Arial" pitchFamily="34" charset="0"/>
            </a:endParaRPr>
          </a:p>
          <a:p>
            <a:pPr>
              <a:tabLst>
                <a:tab pos="8280000" algn="r"/>
              </a:tabLst>
            </a:pPr>
            <a:r>
              <a:rPr lang="en-US" sz="1050" b="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Reporter: </a:t>
            </a:r>
            <a:r>
              <a:rPr lang="en-US" sz="1050" b="1" baseline="0" noProof="0" dirty="0" err="1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Ibraim</a:t>
            </a:r>
            <a:r>
              <a:rPr lang="en-US" sz="1050" b="1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sz="1050" b="1" baseline="0" noProof="0" dirty="0" err="1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Rebouças</a:t>
            </a:r>
            <a:r>
              <a:rPr lang="en-US" sz="1050" b="1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	</a:t>
            </a:r>
            <a:fld id="{527E93F8-A3B3-4872-83EA-D7C4E4543407}" type="slidenum">
              <a:rPr lang="en-US" sz="1050" b="1" baseline="0" noProof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pPr>
                <a:tabLst>
                  <a:tab pos="8280000" algn="r"/>
                </a:tabLst>
              </a:pPr>
              <a:t>‹nº›</a:t>
            </a:fld>
            <a:endParaRPr lang="en-US" sz="1050" b="1" noProof="0" dirty="0">
              <a:solidFill>
                <a:schemeClr val="bg1">
                  <a:lumMod val="6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8" name="Imagem 7" descr="grungy_brazil_flag___brasil_by_think0.jpg"/>
          <p:cNvPicPr>
            <a:picLocks noChangeAspect="1"/>
          </p:cNvPicPr>
          <p:nvPr/>
        </p:nvPicPr>
        <p:blipFill>
          <a:blip r:embed="rId15" cstate="print"/>
          <a:srcRect t="61654" r="50000" b="29766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251520" y="139279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noProof="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Team of Brazil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noProof="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Problem 16:</a:t>
            </a:r>
            <a:r>
              <a:rPr lang="en-US" sz="2000" b="0" i="0" baseline="0" noProof="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 Rising bubble</a:t>
            </a:r>
            <a:endParaRPr lang="en-US" sz="2000" b="0" i="0" noProof="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0.png"/><Relationship Id="rId4" Type="http://schemas.openxmlformats.org/officeDocument/2006/relationships/image" Target="../media/image28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chart" Target="../charts/chart2.xml"/><Relationship Id="rId7" Type="http://schemas.openxmlformats.org/officeDocument/2006/relationships/diagramLayout" Target="../diagrams/layou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3.xml"/><Relationship Id="rId5" Type="http://schemas.openxmlformats.org/officeDocument/2006/relationships/image" Target="../media/image360.png"/><Relationship Id="rId10" Type="http://schemas.microsoft.com/office/2007/relationships/diagramDrawing" Target="../diagrams/drawing3.xml"/><Relationship Id="rId4" Type="http://schemas.openxmlformats.org/officeDocument/2006/relationships/image" Target="../media/image350.png"/><Relationship Id="rId9" Type="http://schemas.openxmlformats.org/officeDocument/2006/relationships/diagramColors" Target="../diagrams/colors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chart" Target="../charts/chart4.xml"/><Relationship Id="rId7" Type="http://schemas.openxmlformats.org/officeDocument/2006/relationships/diagramLayout" Target="../diagrams/layou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4.xml"/><Relationship Id="rId5" Type="http://schemas.openxmlformats.org/officeDocument/2006/relationships/image" Target="../media/image38.png"/><Relationship Id="rId10" Type="http://schemas.microsoft.com/office/2007/relationships/diagramDrawing" Target="../diagrams/drawing4.xml"/><Relationship Id="rId4" Type="http://schemas.openxmlformats.org/officeDocument/2006/relationships/image" Target="../media/image370.png"/><Relationship Id="rId9" Type="http://schemas.openxmlformats.org/officeDocument/2006/relationships/diagramColors" Target="../diagrams/colors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chart" Target="../charts/chart6.xml"/><Relationship Id="rId7" Type="http://schemas.openxmlformats.org/officeDocument/2006/relationships/diagramLayout" Target="../diagrams/layout5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5.xml"/><Relationship Id="rId5" Type="http://schemas.openxmlformats.org/officeDocument/2006/relationships/image" Target="../media/image40.png"/><Relationship Id="rId10" Type="http://schemas.microsoft.com/office/2007/relationships/diagramDrawing" Target="../diagrams/drawing5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chart" Target="../charts/chart8.xml"/><Relationship Id="rId7" Type="http://schemas.openxmlformats.org/officeDocument/2006/relationships/diagramLayout" Target="../diagrams/layout6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6.xml"/><Relationship Id="rId5" Type="http://schemas.openxmlformats.org/officeDocument/2006/relationships/image" Target="../media/image42.png"/><Relationship Id="rId10" Type="http://schemas.microsoft.com/office/2007/relationships/diagramDrawing" Target="../diagrams/drawing6.xml"/><Relationship Id="rId4" Type="http://schemas.openxmlformats.org/officeDocument/2006/relationships/image" Target="../media/image41.png"/><Relationship Id="rId9" Type="http://schemas.openxmlformats.org/officeDocument/2006/relationships/diagramColors" Target="../diagrams/colors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chart" Target="../charts/char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1.xml"/><Relationship Id="rId7" Type="http://schemas.openxmlformats.org/officeDocument/2006/relationships/chart" Target="../charts/chart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chart" Target="../charts/chart13.xml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440.png"/><Relationship Id="rId9" Type="http://schemas.microsoft.com/office/2007/relationships/diagramDrawing" Target="../diagrams/drawing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3.wmf"/><Relationship Id="rId3" Type="http://schemas.openxmlformats.org/officeDocument/2006/relationships/image" Target="../media/image55.png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6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58.wmf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57.wmf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59.wmf"/><Relationship Id="rId10" Type="http://schemas.openxmlformats.org/officeDocument/2006/relationships/oleObject" Target="../embeddings/oleObject8.bin"/><Relationship Id="rId4" Type="http://schemas.openxmlformats.org/officeDocument/2006/relationships/diagramLayout" Target="../diagrams/layout14.xml"/><Relationship Id="rId9" Type="http://schemas.openxmlformats.org/officeDocument/2006/relationships/image" Target="../media/image56.wmf"/><Relationship Id="rId14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544" y="2780928"/>
            <a:ext cx="3886200" cy="1872208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/>
              <a:t>Problem 16	</a:t>
            </a:r>
            <a:br>
              <a:rPr lang="en-US" sz="4000" dirty="0" smtClean="0"/>
            </a:br>
            <a:r>
              <a:rPr lang="en-US" sz="4000" dirty="0" smtClean="0"/>
              <a:t>Rising bubble</a:t>
            </a:r>
            <a:endParaRPr lang="en-US" sz="4000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67544" y="5157192"/>
            <a:ext cx="3888432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i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reporter: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smtClean="0"/>
              <a:t>Ibraim Rebouças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D:\Backup\IYPT\Apresentações\Fotos e videos\DSC03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928934"/>
            <a:ext cx="3840000" cy="28800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</p:spPr>
        <p:txBody>
          <a:bodyPr/>
          <a:lstStyle/>
          <a:p>
            <a:r>
              <a:rPr lang="en-US" dirty="0" smtClean="0"/>
              <a:t>Large spherical cap or Taylor bubble velocity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4214755" y="3199981"/>
                <a:ext cx="3820197" cy="877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62500" lnSpcReduction="20000"/>
              </a:bodyPr>
              <a:lstStyle/>
              <a:p>
                <a:pPr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𝑈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𝑔𝐷</m:t>
                              </m:r>
                            </m:e>
                          </m:rad>
                        </m:den>
                      </m:f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𝜈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𝑔</m:t>
                              </m:r>
                              <m:sSup>
                                <m:sSupPr>
                                  <m:ctrlP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pt-BR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32</m:t>
                                  </m:r>
                                  <m:sSup>
                                    <m:sSupPr>
                                      <m:ctrlPr>
                                        <a:rPr lang="pt-BR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𝜈</m:t>
                                      </m:r>
                                    </m:e>
                                    <m:sup>
                                      <m:r>
                                        <a:rPr lang="pt-BR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BR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𝑔</m:t>
                                  </m:r>
                                  <m:sSup>
                                    <m:sSupPr>
                                      <m:ctrlPr>
                                        <a:rPr lang="pt-BR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pt-BR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pt-BR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755" y="3199981"/>
                <a:ext cx="3820197" cy="877091"/>
              </a:xfrm>
              <a:prstGeom prst="rect">
                <a:avLst/>
              </a:prstGeom>
              <a:blipFill rotWithShape="1">
                <a:blip r:embed="rId2"/>
                <a:stretch>
                  <a:fillRect r="-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4849583" y="5013178"/>
                <a:ext cx="2622550" cy="1008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85000" lnSpcReduction="10000"/>
              </a:bodyPr>
              <a:lstStyle/>
              <a:p>
                <a:pPr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borderBoxPr>
                        <m:e>
                          <m:r>
                            <a:rPr lang="pt-BR" sz="2800" i="1">
                              <a:latin typeface="Cambria Math"/>
                            </a:rPr>
                            <m:t>𝑈</m:t>
                          </m:r>
                          <m:r>
                            <a:rPr lang="pt-BR" sz="2800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2800" i="1"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pt-BR" sz="28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800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pt-BR" sz="2800" i="1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pt-BR" sz="28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800" i="1">
                                  <a:latin typeface="Cambria Math"/>
                                </a:rPr>
                                <m:t>𝑔𝐷</m:t>
                              </m:r>
                            </m:e>
                          </m:rad>
                        </m:e>
                      </m:borderBox>
                    </m:oMath>
                  </m:oMathPara>
                </a14:m>
                <a:endParaRPr kumimoji="0" lang="pt-BR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583" y="5013178"/>
                <a:ext cx="2622550" cy="1008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o 3"/>
          <p:cNvGrpSpPr/>
          <p:nvPr/>
        </p:nvGrpSpPr>
        <p:grpSpPr>
          <a:xfrm>
            <a:off x="457200" y="1952836"/>
            <a:ext cx="2880320" cy="2196244"/>
            <a:chOff x="457200" y="1844824"/>
            <a:chExt cx="2880320" cy="2196244"/>
          </a:xfrm>
        </p:grpSpPr>
        <p:sp>
          <p:nvSpPr>
            <p:cNvPr id="9" name="CaixaDeTexto 8"/>
            <p:cNvSpPr txBox="1"/>
            <p:nvPr/>
          </p:nvSpPr>
          <p:spPr>
            <a:xfrm>
              <a:off x="457200" y="3751111"/>
              <a:ext cx="1440160" cy="28995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</a:ln>
          </p:spPr>
          <p:txBody>
            <a:bodyPr vert="horz" wrap="none" lIns="91440" tIns="45720" rIns="91440" bIns="45720" rtlCol="0">
              <a:normAutofit lnSpcReduction="1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Taylor bubble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1897360" y="3750327"/>
              <a:ext cx="1440160" cy="28995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</a:ln>
          </p:spPr>
          <p:txBody>
            <a:bodyPr vert="horz" wrap="none" lIns="91440" tIns="45720" rIns="91440" bIns="45720" rtlCol="0">
              <a:normAutofit lnSpcReduction="1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Large spherical cap</a:t>
              </a:r>
            </a:p>
          </p:txBody>
        </p:sp>
        <p:grpSp>
          <p:nvGrpSpPr>
            <p:cNvPr id="18" name="Grupo 17"/>
            <p:cNvGrpSpPr/>
            <p:nvPr/>
          </p:nvGrpSpPr>
          <p:grpSpPr>
            <a:xfrm>
              <a:off x="457200" y="1844824"/>
              <a:ext cx="2880320" cy="1906287"/>
              <a:chOff x="107504" y="1988840"/>
              <a:chExt cx="2880320" cy="1906287"/>
            </a:xfrm>
            <a:noFill/>
          </p:grpSpPr>
          <p:sp>
            <p:nvSpPr>
              <p:cNvPr id="14" name="Retângulo 13"/>
              <p:cNvSpPr/>
              <p:nvPr/>
            </p:nvSpPr>
            <p:spPr>
              <a:xfrm>
                <a:off x="107504" y="1988840"/>
                <a:ext cx="2880320" cy="190628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upo 14"/>
              <p:cNvGrpSpPr/>
              <p:nvPr/>
            </p:nvGrpSpPr>
            <p:grpSpPr>
              <a:xfrm>
                <a:off x="213792" y="2022872"/>
                <a:ext cx="2667744" cy="1838222"/>
                <a:chOff x="176064" y="2039339"/>
                <a:chExt cx="2667744" cy="1838222"/>
              </a:xfrm>
              <a:grpFill/>
            </p:grpSpPr>
            <p:pic>
              <p:nvPicPr>
                <p:cNvPr id="5" name="Imagem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6064" y="2039339"/>
                  <a:ext cx="1155576" cy="1838222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13" name="Imagem 1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8232" y="2593587"/>
                  <a:ext cx="1155576" cy="729725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cxnSp>
            <p:nvCxnSpPr>
              <p:cNvPr id="17" name="Conector reto 16"/>
              <p:cNvCxnSpPr/>
              <p:nvPr/>
            </p:nvCxnSpPr>
            <p:spPr>
              <a:xfrm>
                <a:off x="1547664" y="1988840"/>
                <a:ext cx="0" cy="1906287"/>
              </a:xfrm>
              <a:prstGeom prst="line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CaixaDeTexto 2"/>
          <p:cNvSpPr txBox="1"/>
          <p:nvPr/>
        </p:nvSpPr>
        <p:spPr>
          <a:xfrm>
            <a:off x="3573252" y="2073064"/>
            <a:ext cx="5103204" cy="6358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For Tay</a:t>
            </a:r>
            <a:r>
              <a:rPr lang="en-US" sz="2000" dirty="0" err="1" smtClean="0"/>
              <a:t>lor</a:t>
            </a:r>
            <a:r>
              <a:rPr lang="en-US" sz="2000" dirty="0" smtClean="0"/>
              <a:t> bubble or large spherical cap bubbles, the velocity can be described by the following equation: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45260" y="4005064"/>
            <a:ext cx="5031196" cy="9322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</a:rPr>
              <a:t>For low viscosity fluids(e.g. Water), the equation can be written as: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57200" y="4365104"/>
            <a:ext cx="2880320" cy="1086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342900" marR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</a:rPr>
              <a:t>The velocity is constant and does not depend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</a:rPr>
              <a:t> on the volume of the bubble.</a:t>
            </a:r>
            <a:endParaRPr kumimoji="0" lang="en-US" sz="2000" b="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53" name="Grupo 52"/>
          <p:cNvGrpSpPr/>
          <p:nvPr/>
        </p:nvGrpSpPr>
        <p:grpSpPr>
          <a:xfrm>
            <a:off x="4392000" y="2859044"/>
            <a:ext cx="1980200" cy="779482"/>
            <a:chOff x="4392000" y="2859044"/>
            <a:chExt cx="1980200" cy="779482"/>
          </a:xfrm>
        </p:grpSpPr>
        <p:sp>
          <p:nvSpPr>
            <p:cNvPr id="10" name="CaixaDeTexto 9"/>
            <p:cNvSpPr txBox="1"/>
            <p:nvPr/>
          </p:nvSpPr>
          <p:spPr>
            <a:xfrm>
              <a:off x="4392000" y="3270841"/>
              <a:ext cx="288032" cy="367685"/>
            </a:xfrm>
            <a:prstGeom prst="rect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vert="horz" wrap="square" lIns="91440" tIns="45720" rIns="91440" bIns="45720" rtlCol="0" anchor="ctr">
              <a:normAutofit lnSpcReduction="10000"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cxnSp>
          <p:nvCxnSpPr>
            <p:cNvPr id="27" name="Conector angulado 26"/>
            <p:cNvCxnSpPr/>
            <p:nvPr/>
          </p:nvCxnSpPr>
          <p:spPr>
            <a:xfrm flipV="1">
              <a:off x="4536016" y="3067812"/>
              <a:ext cx="252000" cy="203029"/>
            </a:xfrm>
            <a:prstGeom prst="bentConnector3">
              <a:avLst>
                <a:gd name="adj1" fmla="val 122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ixaDeTexto 29"/>
            <p:cNvSpPr txBox="1"/>
            <p:nvPr/>
          </p:nvSpPr>
          <p:spPr>
            <a:xfrm>
              <a:off x="4860032" y="2859044"/>
              <a:ext cx="1512168" cy="42993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ctr" defTabSz="914400" rtl="0" eaLnBrk="1" fontAlgn="auto" latinLnBrk="0" hangingPunct="1">
                <a:lnSpc>
                  <a:spcPts val="11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Terminal velocity</a:t>
              </a:r>
            </a:p>
            <a:p>
              <a:pPr marL="0" marR="0" indent="0" algn="ctr" defTabSz="914400" rtl="0" eaLnBrk="1" fontAlgn="auto" latinLnBrk="0" hangingPunct="1">
                <a:lnSpc>
                  <a:spcPts val="11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1400" dirty="0" smtClean="0"/>
                <a:t>(m/s)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4608016" y="3693862"/>
            <a:ext cx="2907711" cy="1141219"/>
            <a:chOff x="4608016" y="3693862"/>
            <a:chExt cx="2907711" cy="1141219"/>
          </a:xfrm>
        </p:grpSpPr>
        <p:grpSp>
          <p:nvGrpSpPr>
            <p:cNvPr id="48" name="Grupo 47"/>
            <p:cNvGrpSpPr/>
            <p:nvPr/>
          </p:nvGrpSpPr>
          <p:grpSpPr>
            <a:xfrm>
              <a:off x="4608016" y="3693862"/>
              <a:ext cx="2907711" cy="455218"/>
              <a:chOff x="4608016" y="3693862"/>
              <a:chExt cx="2907711" cy="455218"/>
            </a:xfrm>
          </p:grpSpPr>
          <p:sp>
            <p:nvSpPr>
              <p:cNvPr id="31" name="Retângulo 30"/>
              <p:cNvSpPr/>
              <p:nvPr/>
            </p:nvSpPr>
            <p:spPr>
              <a:xfrm>
                <a:off x="5774400" y="3740862"/>
                <a:ext cx="180000" cy="26245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4608016" y="3734154"/>
                <a:ext cx="180000" cy="26245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tângulo 32"/>
              <p:cNvSpPr/>
              <p:nvPr/>
            </p:nvSpPr>
            <p:spPr>
              <a:xfrm>
                <a:off x="7335727" y="3693862"/>
                <a:ext cx="180000" cy="26245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37" name="Conector reto 36"/>
              <p:cNvCxnSpPr>
                <a:stCxn id="32" idx="2"/>
              </p:cNvCxnSpPr>
              <p:nvPr/>
            </p:nvCxnSpPr>
            <p:spPr>
              <a:xfrm>
                <a:off x="4698016" y="3996609"/>
                <a:ext cx="0" cy="152471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/>
              <p:cNvCxnSpPr/>
              <p:nvPr/>
            </p:nvCxnSpPr>
            <p:spPr>
              <a:xfrm>
                <a:off x="5864400" y="3996609"/>
                <a:ext cx="0" cy="152471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>
              <a:xfrm>
                <a:off x="7425727" y="3956317"/>
                <a:ext cx="0" cy="192763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>
                <a:off x="4698016" y="4148296"/>
                <a:ext cx="2727711" cy="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Conector de seta reta 49"/>
            <p:cNvCxnSpPr/>
            <p:nvPr/>
          </p:nvCxnSpPr>
          <p:spPr>
            <a:xfrm>
              <a:off x="6061871" y="4149080"/>
              <a:ext cx="0" cy="216024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ixaDeTexto 50"/>
            <p:cNvSpPr txBox="1"/>
            <p:nvPr/>
          </p:nvSpPr>
          <p:spPr>
            <a:xfrm>
              <a:off x="5305787" y="4405150"/>
              <a:ext cx="1512168" cy="42993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ctr" defTabSz="9144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Diameter of the bubble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-0.05162 " pathEditMode="fixed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3" grpId="0"/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cap bubbles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971600" y="1916832"/>
            <a:ext cx="5328592" cy="50405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dirty="0" smtClean="0"/>
              <a:t>Diameter smaller than the tube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Oscil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2492896"/>
            <a:ext cx="1600178" cy="3600400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2311180" y="2465090"/>
            <a:ext cx="2288254" cy="457200"/>
            <a:chOff x="2311180" y="2465090"/>
            <a:chExt cx="2288254" cy="457200"/>
          </a:xfrm>
        </p:grpSpPr>
        <p:cxnSp>
          <p:nvCxnSpPr>
            <p:cNvPr id="9" name="Conector de seta reta 8"/>
            <p:cNvCxnSpPr/>
            <p:nvPr/>
          </p:nvCxnSpPr>
          <p:spPr>
            <a:xfrm>
              <a:off x="2311180" y="2708920"/>
              <a:ext cx="416046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2727226" y="2465090"/>
              <a:ext cx="1872208" cy="4572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Lateral oscillation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2754660" y="3140968"/>
            <a:ext cx="1512168" cy="50405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Wave length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2754660" y="3501008"/>
                <a:ext cx="1840267" cy="576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kumimoji="0" lang="pt-BR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kumimoji="0" lang="pt-BR" sz="25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=2</m:t>
                      </m:r>
                      <m:r>
                        <a:rPr kumimoji="0" lang="pt-BR" sz="25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𝜋</m:t>
                      </m:r>
                      <m:sSub>
                        <m:sSubPr>
                          <m:ctrlPr>
                            <a:rPr kumimoji="0" lang="pt-BR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pt-BR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kumimoji="0" lang="pt-BR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25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660" y="3501008"/>
                <a:ext cx="1840267" cy="576064"/>
              </a:xfrm>
              <a:prstGeom prst="rect">
                <a:avLst/>
              </a:prstGeom>
              <a:blipFill rotWithShape="1">
                <a:blip r:embed="rId5"/>
                <a:stretch>
                  <a:fillRect l="-13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upo 27"/>
          <p:cNvGrpSpPr/>
          <p:nvPr/>
        </p:nvGrpSpPr>
        <p:grpSpPr>
          <a:xfrm>
            <a:off x="3352795" y="3645024"/>
            <a:ext cx="1485165" cy="972108"/>
            <a:chOff x="3352795" y="3645024"/>
            <a:chExt cx="1485165" cy="972108"/>
          </a:xfrm>
        </p:grpSpPr>
        <p:sp>
          <p:nvSpPr>
            <p:cNvPr id="13" name="Retângulo 12"/>
            <p:cNvSpPr/>
            <p:nvPr/>
          </p:nvSpPr>
          <p:spPr>
            <a:xfrm>
              <a:off x="3923928" y="3645024"/>
              <a:ext cx="342900" cy="36004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onector de seta reta 18"/>
            <p:cNvCxnSpPr>
              <a:stCxn id="13" idx="2"/>
            </p:cNvCxnSpPr>
            <p:nvPr/>
          </p:nvCxnSpPr>
          <p:spPr>
            <a:xfrm>
              <a:off x="4095378" y="4005064"/>
              <a:ext cx="0" cy="21602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19"/>
            <p:cNvSpPr txBox="1"/>
            <p:nvPr/>
          </p:nvSpPr>
          <p:spPr>
            <a:xfrm>
              <a:off x="3352795" y="4221088"/>
              <a:ext cx="1485165" cy="39604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rtlCol="0" anchor="ctr">
              <a:normAutofit fontScale="77500" lnSpcReduction="20000"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Capillary</a:t>
              </a:r>
              <a:r>
                <a:rPr kumimoji="0" lang="en-US" sz="2000" b="0" i="1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</a:rPr>
                <a:t> length</a:t>
              </a:r>
              <a:endParaRPr kumimoji="0" lang="en-U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3448959" y="4617132"/>
            <a:ext cx="1292837" cy="1325650"/>
            <a:chOff x="3448959" y="4617132"/>
            <a:chExt cx="1292837" cy="1325650"/>
          </a:xfrm>
        </p:grpSpPr>
        <p:cxnSp>
          <p:nvCxnSpPr>
            <p:cNvPr id="21" name="Conector de seta reta 20"/>
            <p:cNvCxnSpPr/>
            <p:nvPr/>
          </p:nvCxnSpPr>
          <p:spPr>
            <a:xfrm>
              <a:off x="4095378" y="4617132"/>
              <a:ext cx="0" cy="21602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/>
                <p:cNvSpPr txBox="1"/>
                <p:nvPr/>
              </p:nvSpPr>
              <p:spPr>
                <a:xfrm>
                  <a:off x="3448959" y="4842272"/>
                  <a:ext cx="1292837" cy="11005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 marL="0" marR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pt-B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kumimoji="0" lang="pt-B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r>
                          <a:rPr kumimoji="0" lang="pt-BR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kumimoji="0" lang="pt-B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𝛾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kumimoji="0" lang="el-G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  <m: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kumimoji="0" lang="en-US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2" name="CaixaDe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8959" y="4842272"/>
                  <a:ext cx="1292837" cy="11005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upo 26"/>
          <p:cNvGrpSpPr/>
          <p:nvPr/>
        </p:nvGrpSpPr>
        <p:grpSpPr>
          <a:xfrm>
            <a:off x="4266828" y="4749733"/>
            <a:ext cx="1889348" cy="642794"/>
            <a:chOff x="4266828" y="4749733"/>
            <a:chExt cx="1889348" cy="642794"/>
          </a:xfrm>
        </p:grpSpPr>
        <p:sp>
          <p:nvSpPr>
            <p:cNvPr id="23" name="Retângulo 22"/>
            <p:cNvSpPr/>
            <p:nvPr/>
          </p:nvSpPr>
          <p:spPr>
            <a:xfrm>
              <a:off x="4266828" y="5157192"/>
              <a:ext cx="328099" cy="235335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ector em curva 24"/>
            <p:cNvCxnSpPr>
              <a:stCxn id="23" idx="3"/>
            </p:cNvCxnSpPr>
            <p:nvPr/>
          </p:nvCxnSpPr>
          <p:spPr>
            <a:xfrm flipV="1">
              <a:off x="4594927" y="5013176"/>
              <a:ext cx="337113" cy="261684"/>
            </a:xfrm>
            <a:prstGeom prst="curvedConnector3">
              <a:avLst/>
            </a:prstGeom>
            <a:ln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/>
            <p:cNvSpPr txBox="1"/>
            <p:nvPr/>
          </p:nvSpPr>
          <p:spPr>
            <a:xfrm>
              <a:off x="4932040" y="4749733"/>
              <a:ext cx="1224136" cy="52688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>
              <a:normAutofit fontScale="62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Surface tension coefficient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4231936" y="5447686"/>
            <a:ext cx="1962160" cy="693029"/>
            <a:chOff x="4231936" y="5447686"/>
            <a:chExt cx="1962160" cy="693029"/>
          </a:xfrm>
        </p:grpSpPr>
        <p:sp>
          <p:nvSpPr>
            <p:cNvPr id="31" name="Retângulo 30"/>
            <p:cNvSpPr/>
            <p:nvPr/>
          </p:nvSpPr>
          <p:spPr>
            <a:xfrm>
              <a:off x="4231936" y="5447686"/>
              <a:ext cx="252000" cy="235335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onector em curva 32"/>
            <p:cNvCxnSpPr>
              <a:stCxn id="31" idx="2"/>
            </p:cNvCxnSpPr>
            <p:nvPr/>
          </p:nvCxnSpPr>
          <p:spPr>
            <a:xfrm rot="16200000" flipH="1">
              <a:off x="4465936" y="5589272"/>
              <a:ext cx="180000" cy="396000"/>
            </a:xfrm>
            <a:prstGeom prst="curvedConnector2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/>
            <p:cNvSpPr txBox="1"/>
            <p:nvPr/>
          </p:nvSpPr>
          <p:spPr>
            <a:xfrm>
              <a:off x="4753936" y="5613829"/>
              <a:ext cx="1440160" cy="526886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vert="horz" wrap="square" lIns="91440" tIns="45720" rIns="91440" bIns="45720" rtlCol="0" anchor="ctr">
              <a:normAutofit fontScale="62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Difference of density (air-liquid)</a:t>
              </a: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5472100" y="2492896"/>
            <a:ext cx="1944216" cy="50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Drag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coefficient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5353893" y="2920355"/>
                <a:ext cx="2180630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=6+</m:t>
                      </m:r>
                      <m:f>
                        <m:f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000" i="1">
                              <a:latin typeface="Cambria Math"/>
                            </a:rPr>
                            <m:t>32</m:t>
                          </m:r>
                        </m:num>
                        <m:den>
                          <m:sSub>
                            <m:sSubPr>
                              <m:ctrlP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893" y="2920355"/>
                <a:ext cx="2180630" cy="9144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o 16"/>
          <p:cNvGrpSpPr/>
          <p:nvPr/>
        </p:nvGrpSpPr>
        <p:grpSpPr>
          <a:xfrm>
            <a:off x="6768244" y="3451262"/>
            <a:ext cx="1404156" cy="1314102"/>
            <a:chOff x="6768244" y="3451262"/>
            <a:chExt cx="1404156" cy="1314102"/>
          </a:xfrm>
        </p:grpSpPr>
        <p:sp>
          <p:nvSpPr>
            <p:cNvPr id="8" name="Retângulo 7"/>
            <p:cNvSpPr/>
            <p:nvPr/>
          </p:nvSpPr>
          <p:spPr>
            <a:xfrm>
              <a:off x="6768244" y="3451262"/>
              <a:ext cx="360040" cy="252028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onector em curva 14"/>
            <p:cNvCxnSpPr/>
            <p:nvPr/>
          </p:nvCxnSpPr>
          <p:spPr>
            <a:xfrm rot="16200000" flipH="1">
              <a:off x="7050153" y="3577290"/>
              <a:ext cx="396000" cy="648000"/>
            </a:xfrm>
            <a:prstGeom prst="curvedConnector3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ixaDeTexto 15"/>
                <p:cNvSpPr txBox="1"/>
                <p:nvPr/>
              </p:nvSpPr>
              <p:spPr>
                <a:xfrm>
                  <a:off x="6948264" y="4099290"/>
                  <a:ext cx="1224136" cy="666074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rtlCol="0" anchor="ctr">
                  <a:normAutofit/>
                </a:bodyPr>
                <a:lstStyle/>
                <a:p>
                  <a:pPr algn="just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latin typeface="Cambria Math"/>
                              </a:rPr>
                              <m:t>𝑈𝐷</m:t>
                            </m:r>
                          </m:num>
                          <m:den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𝜈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6" name="CaixaDeTexto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264" y="4099290"/>
                  <a:ext cx="1224136" cy="66607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2774846" y="3984674"/>
                <a:ext cx="1292837" cy="11005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pt-BR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kumimoji="0" lang="pt-BR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kumimoji="0" lang="pt-BR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pt-BR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pt-B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kumimoji="0" lang="pt-B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𝛾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kumimoji="0" lang="el-G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kumimoji="0" lang="pt-B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kumimoji="0" lang="pt-B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US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846" y="3984674"/>
                <a:ext cx="1292837" cy="11005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ixaDeTexto 36"/>
          <p:cNvSpPr txBox="1"/>
          <p:nvPr/>
        </p:nvSpPr>
        <p:spPr>
          <a:xfrm>
            <a:off x="5472100" y="3859721"/>
            <a:ext cx="1944216" cy="50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Drag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5508104" y="4242792"/>
                <a:ext cx="2324646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𝑑</m:t>
                          </m:r>
                        </m:sub>
                      </m:sSub>
                      <m:f>
                        <m:f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𝜌</m:t>
                      </m:r>
                      <m:sSup>
                        <m:sSup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4242792"/>
                <a:ext cx="2324646" cy="9144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5926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  <p:bldP spid="12" grpId="0"/>
      <p:bldP spid="3" grpId="0"/>
      <p:bldP spid="6" grpId="0"/>
      <p:bldP spid="36" grpId="0"/>
      <p:bldP spid="37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 velocity of spherical cap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5500973" y="3213266"/>
                <a:ext cx="2827718" cy="792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f>
                        <m:fPr>
                          <m:ctrlPr>
                            <a:rPr lang="pt-BR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000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pt-BR" sz="20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t-BR" sz="2000" i="1">
                          <a:latin typeface="Cambria Math"/>
                        </a:rPr>
                        <m:t>𝜌</m:t>
                      </m:r>
                      <m:sSup>
                        <m:sSupPr>
                          <m:ctrlPr>
                            <a:rPr lang="pt-BR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i="1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pt-BR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pt-BR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pt-BR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/>
                        </a:rPr>
                        <m:t>=</m:t>
                      </m:r>
                      <m:r>
                        <a:rPr lang="pt-BR" sz="2000" b="0" i="1" smtClean="0">
                          <a:latin typeface="Cambria Math"/>
                        </a:rPr>
                        <m:t>𝜌</m:t>
                      </m:r>
                      <m:r>
                        <a:rPr lang="pt-BR" sz="2000" b="0" i="1" smtClean="0">
                          <a:latin typeface="Cambria Math"/>
                        </a:rPr>
                        <m:t>𝑔𝑉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973" y="3213266"/>
                <a:ext cx="2827718" cy="79208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899592" y="2132856"/>
            <a:ext cx="5688632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At the equilibrium: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3059832" y="2176790"/>
                <a:ext cx="102728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t-BR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pt-BR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/>
                        </a:rPr>
                        <m:t>B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176790"/>
                <a:ext cx="102728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830216" y="4941168"/>
                <a:ext cx="2016224" cy="914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32</m:t>
                              </m:r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𝜈</m:t>
                              </m:r>
                            </m:num>
                            <m:den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𝐷</m:t>
                              </m:r>
                            </m:den>
                          </m:f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+6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𝑈</m:t>
                          </m:r>
                        </m:e>
                      </m:d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=2</m:t>
                      </m:r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𝑔𝑉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216" y="4941168"/>
                <a:ext cx="2016224" cy="9144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639078" y="2564904"/>
                <a:ext cx="2356858" cy="955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t-BR" sz="22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pt-BR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BR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2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pt-BR" sz="2200" i="1">
                              <a:latin typeface="Cambria Math"/>
                            </a:rPr>
                            <m:t>𝑑</m:t>
                          </m:r>
                        </m:sub>
                      </m:sSub>
                      <m:f>
                        <m:fPr>
                          <m:ctrlPr>
                            <a:rPr lang="pt-BR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200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pt-BR" sz="22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t-BR" sz="2200" i="1">
                          <a:latin typeface="Cambria Math"/>
                        </a:rPr>
                        <m:t>𝜌</m:t>
                      </m:r>
                      <m:sSup>
                        <m:sSupPr>
                          <m:ctrlPr>
                            <a:rPr lang="pt-BR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200" i="1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pt-BR" sz="2200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pt-BR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200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pt-BR" sz="22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78" y="2564904"/>
                <a:ext cx="2356858" cy="9558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1747901" y="3861628"/>
                <a:ext cx="1311931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b="0" i="1" smtClean="0">
                          <a:latin typeface="Cambria Math"/>
                        </a:rPr>
                        <m:t>𝐵</m:t>
                      </m:r>
                      <m:r>
                        <a:rPr lang="pt-BR" sz="2200" b="0" i="1" smtClean="0">
                          <a:latin typeface="Cambria Math"/>
                        </a:rPr>
                        <m:t>=</m:t>
                      </m:r>
                      <m:r>
                        <a:rPr lang="pt-BR" sz="2200" i="1">
                          <a:latin typeface="Cambria Math"/>
                        </a:rPr>
                        <m:t>𝜌</m:t>
                      </m:r>
                      <m:r>
                        <a:rPr lang="pt-BR" sz="2200" i="1">
                          <a:latin typeface="Cambria Math"/>
                        </a:rPr>
                        <m:t>𝑔𝑉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901" y="3861628"/>
                <a:ext cx="1311931" cy="430887"/>
              </a:xfrm>
              <a:prstGeom prst="rect">
                <a:avLst/>
              </a:prstGeom>
              <a:blipFill rotWithShape="1">
                <a:blip r:embed="rId6"/>
                <a:stretch>
                  <a:fillRect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have esquerda 9"/>
          <p:cNvSpPr/>
          <p:nvPr/>
        </p:nvSpPr>
        <p:spPr>
          <a:xfrm>
            <a:off x="1367644" y="3110771"/>
            <a:ext cx="324036" cy="966301"/>
          </a:xfrm>
          <a:prstGeom prst="leftBrace">
            <a:avLst>
              <a:gd name="adj1" fmla="val 3727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ta para a direita 10"/>
          <p:cNvSpPr/>
          <p:nvPr/>
        </p:nvSpPr>
        <p:spPr>
          <a:xfrm>
            <a:off x="4211960" y="3356992"/>
            <a:ext cx="916934" cy="50463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eta dobrada 12"/>
          <p:cNvSpPr/>
          <p:nvPr/>
        </p:nvSpPr>
        <p:spPr>
          <a:xfrm flipH="1" flipV="1">
            <a:off x="6156176" y="4290976"/>
            <a:ext cx="1100686" cy="1370271"/>
          </a:xfrm>
          <a:prstGeom prst="bentArrow">
            <a:avLst>
              <a:gd name="adj1" fmla="val 25000"/>
              <a:gd name="adj2" fmla="val 25000"/>
              <a:gd name="adj3" fmla="val 31227"/>
              <a:gd name="adj4" fmla="val 1078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915816" y="494116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Finally:</a:t>
            </a:r>
          </a:p>
        </p:txBody>
      </p:sp>
    </p:spTree>
    <p:extLst>
      <p:ext uri="{BB962C8B-B14F-4D97-AF65-F5344CB8AC3E}">
        <p14:creationId xmlns:p14="http://schemas.microsoft.com/office/powerpoint/2010/main" val="1165150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/>
      <p:bldP spid="9" grpId="0"/>
      <p:bldP spid="10" grpId="0" animBg="1"/>
      <p:bldP spid="11" grpId="0" animBg="1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temperature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611560" y="1844824"/>
            <a:ext cx="7838471" cy="6480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temperature acts changing the viscosity of the fluid and  the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density of the</a:t>
            </a:r>
            <a:r>
              <a:rPr lang="en-US" sz="1600" dirty="0" smtClean="0"/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air inside the bubble.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9285" r="9998" b="2412"/>
          <a:stretch/>
        </p:blipFill>
        <p:spPr>
          <a:xfrm>
            <a:off x="4160096" y="2348880"/>
            <a:ext cx="4444352" cy="3599667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3085260" y="3456222"/>
                <a:ext cx="3138240" cy="8186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>
                <a:normAutofit fontScale="925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𝐶</m:t>
                          </m:r>
                          <m:d>
                            <m:dPr>
                              <m:ctrlP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pt-BR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0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pt-BR" sz="20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pt-BR" sz="20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pt-BR" sz="20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  <m:r>
                                    <a:rPr lang="pt-BR" sz="20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kumimoji="0" lang="pt-BR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  <m:r>
                                    <a:rPr kumimoji="0" lang="pt-BR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kumimoji="0" lang="pt-BR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  <m:r>
                                    <a:rPr kumimoji="0" lang="pt-BR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260" y="3456222"/>
                <a:ext cx="3138240" cy="81861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upo 29"/>
          <p:cNvGrpSpPr/>
          <p:nvPr/>
        </p:nvGrpSpPr>
        <p:grpSpPr>
          <a:xfrm>
            <a:off x="2920500" y="3028003"/>
            <a:ext cx="1461416" cy="1017548"/>
            <a:chOff x="2920500" y="3028003"/>
            <a:chExt cx="1461416" cy="1017548"/>
          </a:xfrm>
        </p:grpSpPr>
        <p:sp>
          <p:nvSpPr>
            <p:cNvPr id="6" name="Retângulo 5"/>
            <p:cNvSpPr/>
            <p:nvPr/>
          </p:nvSpPr>
          <p:spPr>
            <a:xfrm>
              <a:off x="4165916" y="3640032"/>
              <a:ext cx="216000" cy="405519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2" name="Conector angulado 11"/>
            <p:cNvCxnSpPr/>
            <p:nvPr/>
          </p:nvCxnSpPr>
          <p:spPr>
            <a:xfrm rot="16200000" flipV="1">
              <a:off x="3961932" y="3316032"/>
              <a:ext cx="360000" cy="288000"/>
            </a:xfrm>
            <a:prstGeom prst="bentConnector2">
              <a:avLst/>
            </a:prstGeom>
            <a:ln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/>
            <p:cNvSpPr txBox="1"/>
            <p:nvPr/>
          </p:nvSpPr>
          <p:spPr>
            <a:xfrm>
              <a:off x="2920500" y="3028003"/>
              <a:ext cx="1077432" cy="504056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vert="horz" wrap="square" lIns="91440" tIns="45720" rIns="91440" bIns="45720" rtlCol="0" anchor="ctr">
              <a:normAutofit fontScale="7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Viscosity parameter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4534316" y="2804136"/>
            <a:ext cx="1681112" cy="1028090"/>
            <a:chOff x="4534316" y="2804136"/>
            <a:chExt cx="1681112" cy="1028090"/>
          </a:xfrm>
        </p:grpSpPr>
        <p:sp>
          <p:nvSpPr>
            <p:cNvPr id="19" name="Retângulo 18"/>
            <p:cNvSpPr/>
            <p:nvPr/>
          </p:nvSpPr>
          <p:spPr>
            <a:xfrm>
              <a:off x="4534316" y="3496016"/>
              <a:ext cx="603680" cy="336210"/>
            </a:xfrm>
            <a:prstGeom prst="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5137996" y="2804136"/>
              <a:ext cx="1077432" cy="504056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square" lIns="91440" tIns="45720" rIns="91440" bIns="45720" rtlCol="0" anchor="ctr">
              <a:normAutofit fontScale="550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Reference temperature in Kelvin</a:t>
              </a:r>
            </a:p>
          </p:txBody>
        </p:sp>
        <p:cxnSp>
          <p:nvCxnSpPr>
            <p:cNvPr id="25" name="Conector angulado 24"/>
            <p:cNvCxnSpPr/>
            <p:nvPr/>
          </p:nvCxnSpPr>
          <p:spPr>
            <a:xfrm rot="5400000" flipH="1" flipV="1">
              <a:off x="4762396" y="3136031"/>
              <a:ext cx="432000" cy="288000"/>
            </a:xfrm>
            <a:prstGeom prst="bentConnector2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o 31"/>
          <p:cNvGrpSpPr/>
          <p:nvPr/>
        </p:nvGrpSpPr>
        <p:grpSpPr>
          <a:xfrm>
            <a:off x="4165916" y="3832226"/>
            <a:ext cx="1270180" cy="1108942"/>
            <a:chOff x="4165916" y="3832226"/>
            <a:chExt cx="1270180" cy="1108942"/>
          </a:xfrm>
        </p:grpSpPr>
        <p:sp>
          <p:nvSpPr>
            <p:cNvPr id="23" name="Retângulo 22"/>
            <p:cNvSpPr/>
            <p:nvPr/>
          </p:nvSpPr>
          <p:spPr>
            <a:xfrm>
              <a:off x="4534316" y="3832226"/>
              <a:ext cx="603680" cy="336210"/>
            </a:xfrm>
            <a:prstGeom prst="rect">
              <a:avLst/>
            </a:prstGeom>
            <a:noFill/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6" name="Conector de seta reta 15"/>
            <p:cNvCxnSpPr>
              <a:stCxn id="23" idx="2"/>
            </p:cNvCxnSpPr>
            <p:nvPr/>
          </p:nvCxnSpPr>
          <p:spPr>
            <a:xfrm>
              <a:off x="4836156" y="4168436"/>
              <a:ext cx="0" cy="26488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/>
            <p:cNvSpPr txBox="1"/>
            <p:nvPr/>
          </p:nvSpPr>
          <p:spPr>
            <a:xfrm>
              <a:off x="4165916" y="4437112"/>
              <a:ext cx="1270180" cy="504056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vert="horz" wrap="square" lIns="91440" tIns="45720" rIns="91440" bIns="45720" rtlCol="0" anchor="ctr">
              <a:normAutofit fontScale="7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Temperature in kelvin</a:t>
              </a: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3335046" y="4370033"/>
            <a:ext cx="2473908" cy="1579247"/>
            <a:chOff x="3335046" y="4370033"/>
            <a:chExt cx="2473908" cy="15792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ixaDeTexto 33"/>
                <p:cNvSpPr txBox="1"/>
                <p:nvPr/>
              </p:nvSpPr>
              <p:spPr>
                <a:xfrm>
                  <a:off x="3335046" y="4887886"/>
                  <a:ext cx="2473908" cy="1061394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rtlCol="0" anchor="ctr">
                  <a:normAutofit/>
                </a:bodyPr>
                <a:lstStyle/>
                <a:p>
                  <a:pPr algn="just">
                    <a:spcBef>
                      <a:spcPct val="20000"/>
                    </a:spcBef>
                  </a:pPr>
                  <a:r>
                    <a:rPr lang="en-US" sz="2000" dirty="0" smtClean="0"/>
                    <a:t>Accuracy of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pt-BR" sz="2000" i="1">
                          <a:latin typeface="Cambria Math"/>
                          <a:ea typeface="Cambria Math"/>
                        </a:rPr>
                        <m:t>6%</m:t>
                      </m:r>
                    </m:oMath>
                  </a14:m>
                  <a:r>
                    <a:rPr lang="en-US" sz="2000" dirty="0"/>
                    <a:t> for </a:t>
                  </a:r>
                  <a:r>
                    <a:rPr lang="en-US" sz="2000" dirty="0" smtClean="0"/>
                    <a:t>temperature range: </a:t>
                  </a:r>
                  <a14:m>
                    <m:oMath xmlns:m="http://schemas.openxmlformats.org/officeDocument/2006/math">
                      <m:r>
                        <a:rPr lang="pt-BR" sz="2000" b="0" i="0" smtClean="0">
                          <a:latin typeface="Cambria Math"/>
                        </a:rPr>
                        <m:t>0&lt;</m:t>
                      </m:r>
                      <m:r>
                        <a:rPr lang="pt-BR" sz="2000" b="0" i="1" smtClean="0">
                          <a:latin typeface="Cambria Math"/>
                        </a:rPr>
                        <m:t>𝑇</m:t>
                      </m:r>
                      <m:r>
                        <a:rPr lang="pt-BR" sz="2000" b="0" i="1" smtClean="0">
                          <a:latin typeface="Cambria Math"/>
                        </a:rPr>
                        <m:t>&lt;100℃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4" name="CaixaDeTexto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5046" y="4887886"/>
                  <a:ext cx="2473908" cy="106139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2206" r="-2451"/>
                  </a:stretch>
                </a:blip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Seta para baixo 34"/>
            <p:cNvSpPr/>
            <p:nvPr/>
          </p:nvSpPr>
          <p:spPr>
            <a:xfrm>
              <a:off x="4247964" y="4370033"/>
              <a:ext cx="648072" cy="427119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5868144" y="3664121"/>
            <a:ext cx="1496708" cy="1037397"/>
            <a:chOff x="5868144" y="3664121"/>
            <a:chExt cx="1496708" cy="1037397"/>
          </a:xfrm>
        </p:grpSpPr>
        <p:sp>
          <p:nvSpPr>
            <p:cNvPr id="21" name="Retângulo 20"/>
            <p:cNvSpPr/>
            <p:nvPr/>
          </p:nvSpPr>
          <p:spPr>
            <a:xfrm>
              <a:off x="5868144" y="3664121"/>
              <a:ext cx="275276" cy="405519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2" name="Conector angulado 21"/>
            <p:cNvCxnSpPr/>
            <p:nvPr/>
          </p:nvCxnSpPr>
          <p:spPr>
            <a:xfrm rot="16200000" flipH="1">
              <a:off x="5963420" y="4105640"/>
              <a:ext cx="360000" cy="288000"/>
            </a:xfrm>
            <a:prstGeom prst="bentConnector2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/>
            <p:cNvSpPr txBox="1"/>
            <p:nvPr/>
          </p:nvSpPr>
          <p:spPr>
            <a:xfrm>
              <a:off x="6287420" y="4197462"/>
              <a:ext cx="1077432" cy="504056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vert="horz" wrap="square" lIns="91440" tIns="45720" rIns="91440" bIns="45720" rtlCol="0" anchor="ctr">
              <a:normAutofit fontScale="7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Reference viscosity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2367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27656 -0.084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37" y="-423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</p:spPr>
        <p:txBody>
          <a:bodyPr/>
          <a:lstStyle/>
          <a:p>
            <a:r>
              <a:rPr lang="en-US" dirty="0" smtClean="0"/>
              <a:t>Experimental description</a:t>
            </a:r>
            <a:endParaRPr lang="en-US" dirty="0"/>
          </a:p>
        </p:txBody>
      </p:sp>
      <p:grpSp>
        <p:nvGrpSpPr>
          <p:cNvPr id="3" name="Grupo 2"/>
          <p:cNvGrpSpPr/>
          <p:nvPr/>
        </p:nvGrpSpPr>
        <p:grpSpPr>
          <a:xfrm>
            <a:off x="742007" y="1889348"/>
            <a:ext cx="7353234" cy="978296"/>
            <a:chOff x="742007" y="1889348"/>
            <a:chExt cx="7353234" cy="978296"/>
          </a:xfrm>
        </p:grpSpPr>
        <p:grpSp>
          <p:nvGrpSpPr>
            <p:cNvPr id="5" name="Grupo 4"/>
            <p:cNvGrpSpPr/>
            <p:nvPr/>
          </p:nvGrpSpPr>
          <p:grpSpPr>
            <a:xfrm>
              <a:off x="2555776" y="1987179"/>
              <a:ext cx="5539465" cy="782637"/>
              <a:chOff x="1815694" y="99864"/>
              <a:chExt cx="5539465" cy="782637"/>
            </a:xfrm>
          </p:grpSpPr>
          <p:sp>
            <p:nvSpPr>
              <p:cNvPr id="27" name="Arredondar Retângulo no Mesmo Canto Lateral 26"/>
              <p:cNvSpPr/>
              <p:nvPr/>
            </p:nvSpPr>
            <p:spPr>
              <a:xfrm rot="5400000">
                <a:off x="4194108" y="-2278550"/>
                <a:ext cx="782637" cy="5539465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Arredondar Retângulo no Mesmo Canto Lateral 4"/>
              <p:cNvSpPr/>
              <p:nvPr/>
            </p:nvSpPr>
            <p:spPr>
              <a:xfrm>
                <a:off x="1815695" y="138068"/>
                <a:ext cx="5501260" cy="7062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8110" tIns="59055" rIns="118110" bIns="59055" numCol="1" spcCol="1270" anchor="ctr" anchorCtr="0">
                <a:noAutofit/>
              </a:bodyPr>
              <a:lstStyle/>
              <a:p>
                <a:pPr marL="285750" lvl="1" indent="-285750" algn="l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3100" kern="1200" dirty="0" smtClean="0"/>
                  <a:t>Vary the volume of the bubble </a:t>
                </a:r>
                <a:endParaRPr lang="en-US" sz="3100" kern="1200" dirty="0"/>
              </a:p>
            </p:txBody>
          </p:sp>
        </p:grpSp>
        <p:grpSp>
          <p:nvGrpSpPr>
            <p:cNvPr id="6" name="Grupo 5"/>
            <p:cNvGrpSpPr/>
            <p:nvPr/>
          </p:nvGrpSpPr>
          <p:grpSpPr>
            <a:xfrm>
              <a:off x="742007" y="1889348"/>
              <a:ext cx="1811844" cy="978296"/>
              <a:chOff x="1925" y="2033"/>
              <a:chExt cx="1811844" cy="978296"/>
            </a:xfrm>
          </p:grpSpPr>
          <p:sp>
            <p:nvSpPr>
              <p:cNvPr id="25" name="Retângulo de cantos arredondados 24"/>
              <p:cNvSpPr/>
              <p:nvPr/>
            </p:nvSpPr>
            <p:spPr>
              <a:xfrm>
                <a:off x="1925" y="2033"/>
                <a:ext cx="1811844" cy="978296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etângulo 25"/>
              <p:cNvSpPr/>
              <p:nvPr/>
            </p:nvSpPr>
            <p:spPr>
              <a:xfrm>
                <a:off x="49681" y="49789"/>
                <a:ext cx="1716332" cy="8827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45720" rIns="91440" bIns="4572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 smtClean="0"/>
                  <a:t>Experiment 1</a:t>
                </a:r>
                <a:endParaRPr lang="en-US" sz="2400" kern="1200" dirty="0"/>
              </a:p>
            </p:txBody>
          </p:sp>
        </p:grpSp>
      </p:grpSp>
      <p:grpSp>
        <p:nvGrpSpPr>
          <p:cNvPr id="29" name="Grupo 28"/>
          <p:cNvGrpSpPr/>
          <p:nvPr/>
        </p:nvGrpSpPr>
        <p:grpSpPr>
          <a:xfrm>
            <a:off x="742007" y="2916560"/>
            <a:ext cx="7353234" cy="978296"/>
            <a:chOff x="742007" y="2916560"/>
            <a:chExt cx="7353234" cy="978296"/>
          </a:xfrm>
        </p:grpSpPr>
        <p:grpSp>
          <p:nvGrpSpPr>
            <p:cNvPr id="7" name="Grupo 6"/>
            <p:cNvGrpSpPr/>
            <p:nvPr/>
          </p:nvGrpSpPr>
          <p:grpSpPr>
            <a:xfrm>
              <a:off x="2555776" y="3014391"/>
              <a:ext cx="5539465" cy="782637"/>
              <a:chOff x="1815694" y="1127076"/>
              <a:chExt cx="5539465" cy="782637"/>
            </a:xfrm>
          </p:grpSpPr>
          <p:sp>
            <p:nvSpPr>
              <p:cNvPr id="23" name="Arredondar Retângulo no Mesmo Canto Lateral 22"/>
              <p:cNvSpPr/>
              <p:nvPr/>
            </p:nvSpPr>
            <p:spPr>
              <a:xfrm rot="5400000">
                <a:off x="4194108" y="-1251338"/>
                <a:ext cx="782637" cy="5539465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Arredondar Retângulo no Mesmo Canto Lateral 8"/>
              <p:cNvSpPr/>
              <p:nvPr/>
            </p:nvSpPr>
            <p:spPr>
              <a:xfrm>
                <a:off x="1815695" y="1165280"/>
                <a:ext cx="5501260" cy="7062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8110" tIns="59055" rIns="118110" bIns="59055" numCol="1" spcCol="1270" anchor="ctr" anchorCtr="0">
                <a:noAutofit/>
              </a:bodyPr>
              <a:lstStyle/>
              <a:p>
                <a:pPr marL="285750" lvl="1" indent="-285750" algn="l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3100" kern="1200" dirty="0" smtClean="0"/>
                  <a:t>Vary the temperature</a:t>
                </a:r>
                <a:endParaRPr lang="en-US" sz="3100" kern="1200" dirty="0"/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742007" y="2916560"/>
              <a:ext cx="1811844" cy="978296"/>
              <a:chOff x="1925" y="1029245"/>
              <a:chExt cx="1811844" cy="978296"/>
            </a:xfrm>
          </p:grpSpPr>
          <p:sp>
            <p:nvSpPr>
              <p:cNvPr id="21" name="Retângulo de cantos arredondados 20"/>
              <p:cNvSpPr/>
              <p:nvPr/>
            </p:nvSpPr>
            <p:spPr>
              <a:xfrm>
                <a:off x="1925" y="1029245"/>
                <a:ext cx="1811844" cy="978296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etângulo 21"/>
              <p:cNvSpPr/>
              <p:nvPr/>
            </p:nvSpPr>
            <p:spPr>
              <a:xfrm>
                <a:off x="49681" y="1077001"/>
                <a:ext cx="1716332" cy="8827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45720" rIns="91440" bIns="4572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 smtClean="0"/>
                  <a:t>Experiment 2</a:t>
                </a:r>
                <a:endParaRPr lang="en-US" sz="2400" kern="1200" dirty="0"/>
              </a:p>
            </p:txBody>
          </p:sp>
        </p:grpSp>
      </p:grpSp>
      <p:grpSp>
        <p:nvGrpSpPr>
          <p:cNvPr id="30" name="Grupo 29"/>
          <p:cNvGrpSpPr/>
          <p:nvPr/>
        </p:nvGrpSpPr>
        <p:grpSpPr>
          <a:xfrm>
            <a:off x="742007" y="3943772"/>
            <a:ext cx="7353234" cy="978296"/>
            <a:chOff x="742007" y="3943772"/>
            <a:chExt cx="7353234" cy="978296"/>
          </a:xfrm>
        </p:grpSpPr>
        <p:grpSp>
          <p:nvGrpSpPr>
            <p:cNvPr id="9" name="Grupo 8"/>
            <p:cNvGrpSpPr/>
            <p:nvPr/>
          </p:nvGrpSpPr>
          <p:grpSpPr>
            <a:xfrm>
              <a:off x="2555776" y="4041603"/>
              <a:ext cx="5539465" cy="782637"/>
              <a:chOff x="1815694" y="2154288"/>
              <a:chExt cx="5539465" cy="782637"/>
            </a:xfrm>
          </p:grpSpPr>
          <p:sp>
            <p:nvSpPr>
              <p:cNvPr id="19" name="Arredondar Retângulo no Mesmo Canto Lateral 18"/>
              <p:cNvSpPr/>
              <p:nvPr/>
            </p:nvSpPr>
            <p:spPr>
              <a:xfrm rot="5400000">
                <a:off x="4194108" y="-224126"/>
                <a:ext cx="782637" cy="5539465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Arredondar Retângulo no Mesmo Canto Lateral 12"/>
              <p:cNvSpPr/>
              <p:nvPr/>
            </p:nvSpPr>
            <p:spPr>
              <a:xfrm>
                <a:off x="1815695" y="2192492"/>
                <a:ext cx="5501260" cy="7062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8110" tIns="59055" rIns="118110" bIns="59055" numCol="1" spcCol="1270" anchor="ctr" anchorCtr="0">
                <a:noAutofit/>
              </a:bodyPr>
              <a:lstStyle/>
              <a:p>
                <a:pPr marL="285750" lvl="1" indent="-285750" algn="l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3100" kern="1200" dirty="0" smtClean="0"/>
                  <a:t>Vary the diameter of the tube</a:t>
                </a:r>
                <a:endParaRPr lang="en-US" sz="3100" kern="1200" dirty="0"/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742007" y="3943772"/>
              <a:ext cx="1811844" cy="978296"/>
              <a:chOff x="1925" y="2056457"/>
              <a:chExt cx="1811844" cy="978296"/>
            </a:xfrm>
          </p:grpSpPr>
          <p:sp>
            <p:nvSpPr>
              <p:cNvPr id="17" name="Retângulo de cantos arredondados 16"/>
              <p:cNvSpPr/>
              <p:nvPr/>
            </p:nvSpPr>
            <p:spPr>
              <a:xfrm>
                <a:off x="1925" y="2056457"/>
                <a:ext cx="1811844" cy="978296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etângulo 17"/>
              <p:cNvSpPr/>
              <p:nvPr/>
            </p:nvSpPr>
            <p:spPr>
              <a:xfrm>
                <a:off x="49681" y="2104213"/>
                <a:ext cx="1716332" cy="8827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45720" rIns="91440" bIns="4572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 smtClean="0"/>
                  <a:t>Experiment 3</a:t>
                </a:r>
                <a:endParaRPr lang="en-US" sz="2400" kern="1200" dirty="0"/>
              </a:p>
            </p:txBody>
          </p:sp>
        </p:grpSp>
      </p:grpSp>
      <p:grpSp>
        <p:nvGrpSpPr>
          <p:cNvPr id="31" name="Grupo 30"/>
          <p:cNvGrpSpPr/>
          <p:nvPr/>
        </p:nvGrpSpPr>
        <p:grpSpPr>
          <a:xfrm>
            <a:off x="742007" y="4970984"/>
            <a:ext cx="7353234" cy="978296"/>
            <a:chOff x="742007" y="4970984"/>
            <a:chExt cx="7353234" cy="978296"/>
          </a:xfrm>
        </p:grpSpPr>
        <p:grpSp>
          <p:nvGrpSpPr>
            <p:cNvPr id="11" name="Grupo 10"/>
            <p:cNvGrpSpPr/>
            <p:nvPr/>
          </p:nvGrpSpPr>
          <p:grpSpPr>
            <a:xfrm>
              <a:off x="2555776" y="5068813"/>
              <a:ext cx="5539465" cy="782637"/>
              <a:chOff x="1815694" y="3181498"/>
              <a:chExt cx="5539465" cy="782637"/>
            </a:xfrm>
          </p:grpSpPr>
          <p:sp>
            <p:nvSpPr>
              <p:cNvPr id="15" name="Arredondar Retângulo no Mesmo Canto Lateral 14"/>
              <p:cNvSpPr/>
              <p:nvPr/>
            </p:nvSpPr>
            <p:spPr>
              <a:xfrm rot="5400000">
                <a:off x="4194108" y="803084"/>
                <a:ext cx="782637" cy="5539465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Arredondar Retângulo no Mesmo Canto Lateral 16"/>
              <p:cNvSpPr/>
              <p:nvPr/>
            </p:nvSpPr>
            <p:spPr>
              <a:xfrm>
                <a:off x="1815695" y="3219703"/>
                <a:ext cx="5501260" cy="7062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8110" tIns="59055" rIns="118110" bIns="59055" numCol="1" spcCol="1270" anchor="ctr" anchorCtr="0">
                <a:noAutofit/>
              </a:bodyPr>
              <a:lstStyle/>
              <a:p>
                <a:pPr marL="285750" lvl="1" indent="-285750" algn="l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3100" kern="1200" dirty="0" smtClean="0"/>
                  <a:t>Influence of surfactant</a:t>
                </a:r>
                <a:endParaRPr lang="en-US" sz="3100" kern="1200" dirty="0"/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742007" y="4970984"/>
              <a:ext cx="1811844" cy="978296"/>
              <a:chOff x="1925" y="3083669"/>
              <a:chExt cx="1811844" cy="978296"/>
            </a:xfrm>
          </p:grpSpPr>
          <p:sp>
            <p:nvSpPr>
              <p:cNvPr id="13" name="Retângulo de cantos arredondados 12"/>
              <p:cNvSpPr/>
              <p:nvPr/>
            </p:nvSpPr>
            <p:spPr>
              <a:xfrm>
                <a:off x="1925" y="3083669"/>
                <a:ext cx="1811844" cy="978296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tângulo 13"/>
              <p:cNvSpPr/>
              <p:nvPr/>
            </p:nvSpPr>
            <p:spPr>
              <a:xfrm>
                <a:off x="49681" y="3131425"/>
                <a:ext cx="1716332" cy="8827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45720" rIns="91440" bIns="4572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 smtClean="0"/>
                  <a:t>Experiment 4</a:t>
                </a:r>
                <a:endParaRPr lang="en-US" sz="24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9847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2403092"/>
            <a:ext cx="4032448" cy="2448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/>
              <a:t>Burette 50 ml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/>
              <a:t>Pipette 10 ml 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/>
              <a:t>Glass tube 250 ml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Syringe 10 ml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/>
              <a:t>Rubber tube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Camera</a:t>
            </a:r>
            <a:endParaRPr lang="en-US" sz="2000" dirty="0"/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/>
              <a:t>Computer software's</a:t>
            </a:r>
          </a:p>
        </p:txBody>
      </p:sp>
      <p:pic>
        <p:nvPicPr>
          <p:cNvPr id="47106" name="Picture 2" descr="C:\Users\Administrador\Desktop\Videos\02-07-2012\DSC001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r="11163"/>
          <a:stretch/>
        </p:blipFill>
        <p:spPr bwMode="auto">
          <a:xfrm>
            <a:off x="5148064" y="2204864"/>
            <a:ext cx="3581400" cy="34779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462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1: Variation of the volume</a:t>
            </a:r>
            <a:endParaRPr lang="en-US" dirty="0"/>
          </a:p>
        </p:txBody>
      </p:sp>
      <p:graphicFrame>
        <p:nvGraphicFramePr>
          <p:cNvPr id="9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5490730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6753" r="31558" b="8053"/>
          <a:stretch/>
        </p:blipFill>
        <p:spPr>
          <a:xfrm>
            <a:off x="1758064" y="2060848"/>
            <a:ext cx="2378313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4488716" y="2276872"/>
                <a:ext cx="3888432" cy="1080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85000" lnSpcReduction="20000"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Tube diameter: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 15 mm</a:t>
                </a:r>
              </a:p>
              <a:p>
                <a:pPr algn="just">
                  <a:spcBef>
                    <a:spcPct val="20000"/>
                  </a:spcBef>
                </a:pPr>
                <a:r>
                  <a:rPr lang="en-US" sz="2000" b="1" dirty="0" smtClean="0"/>
                  <a:t>Syringe: </a:t>
                </a:r>
                <a:r>
                  <a:rPr lang="en-US" sz="2000" dirty="0" smtClean="0"/>
                  <a:t>20 ml</a:t>
                </a:r>
              </a:p>
              <a:p>
                <a:pPr algn="just">
                  <a:spcBef>
                    <a:spcPct val="20000"/>
                  </a:spcBef>
                </a:pPr>
                <a:r>
                  <a:rPr lang="en-US" sz="2000" b="1" dirty="0" smtClean="0"/>
                  <a:t>Fluid: </a:t>
                </a:r>
                <a:r>
                  <a:rPr lang="en-US" sz="2000" dirty="0" smtClean="0"/>
                  <a:t>Glycerin</a:t>
                </a:r>
              </a:p>
              <a:p>
                <a:pPr algn="just">
                  <a:spcBef>
                    <a:spcPct val="20000"/>
                  </a:spcBef>
                </a:pP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Temperature: </a:t>
                </a:r>
                <a14:m>
                  <m:oMath xmlns:m="http://schemas.openxmlformats.org/officeDocument/2006/math">
                    <m:r>
                      <a:rPr kumimoji="0" lang="pt-BR" sz="2000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/>
                      </a:rPr>
                      <m:t>20</m:t>
                    </m:r>
                    <m:r>
                      <a:rPr kumimoji="0" lang="pt-BR" sz="2000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endParaRPr kumimoji="0" lang="en-US" sz="20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716" y="2276872"/>
                <a:ext cx="3888432" cy="1080120"/>
              </a:xfrm>
              <a:prstGeom prst="rect">
                <a:avLst/>
              </a:prstGeom>
              <a:blipFill rotWithShape="1">
                <a:blip r:embed="rId8"/>
                <a:stretch>
                  <a:fillRect l="-940" t="-5650" b="-79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4261416" y="3885832"/>
                <a:ext cx="4343032" cy="1440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Source of errors:</a:t>
                </a:r>
              </a:p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lang="en-US" sz="2000" b="1" noProof="0" dirty="0" smtClean="0"/>
              </a:p>
              <a:p>
                <a:pPr marL="342900" marR="0" indent="-34290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r>
                  <a:rPr lang="en-US" sz="2000" noProof="0" dirty="0" smtClean="0"/>
                  <a:t>Measuring ruler and conversion scale: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pt-BR" sz="2000" b="0" i="1" noProof="0" smtClean="0">
                        <a:latin typeface="Cambria Math"/>
                        <a:ea typeface="Cambria Math"/>
                      </a:rPr>
                      <m:t>0.5</m:t>
                    </m:r>
                    <m:r>
                      <a:rPr lang="pt-BR" sz="2000" b="0" i="1" noProof="0" smtClean="0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endParaRPr lang="pt-BR" sz="2000" b="0" noProof="0" dirty="0" smtClean="0">
                  <a:ea typeface="Cambria Math"/>
                </a:endParaRPr>
              </a:p>
              <a:p>
                <a:pPr marL="342900" marR="0" indent="-34290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r>
                  <a:rPr lang="en-US" sz="2000" dirty="0" smtClean="0"/>
                  <a:t>Volume of the syringe: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pt-BR" sz="2000" b="0" i="1" smtClean="0">
                        <a:latin typeface="Cambria Math"/>
                        <a:ea typeface="Cambria Math"/>
                      </a:rPr>
                      <m:t>0.5 </m:t>
                    </m:r>
                    <m:r>
                      <a:rPr lang="pt-BR" sz="2000" b="0" i="1" smtClean="0">
                        <a:latin typeface="Cambria Math"/>
                        <a:ea typeface="Cambria Math"/>
                      </a:rPr>
                      <m:t>𝑚𝑙</m:t>
                    </m:r>
                  </m:oMath>
                </a14:m>
                <a:endParaRPr kumimoji="0" lang="en-US" sz="20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16" y="3885832"/>
                <a:ext cx="4343032" cy="1440160"/>
              </a:xfrm>
              <a:prstGeom prst="rect">
                <a:avLst/>
              </a:prstGeom>
              <a:blipFill rotWithShape="1">
                <a:blip r:embed="rId9"/>
                <a:stretch>
                  <a:fillRect l="-702" r="-1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3313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1: Variation of the volume</a:t>
            </a:r>
            <a:endParaRPr lang="en-US"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1861173917"/>
              </p:ext>
            </p:extLst>
          </p:nvPr>
        </p:nvGraphicFramePr>
        <p:xfrm>
          <a:off x="1692079" y="1989248"/>
          <a:ext cx="34668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405946281"/>
              </p:ext>
            </p:extLst>
          </p:nvPr>
        </p:nvGraphicFramePr>
        <p:xfrm>
          <a:off x="5220072" y="1989248"/>
          <a:ext cx="34668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2555776" y="5661248"/>
                <a:ext cx="2160240" cy="360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𝑉𝑚</m:t>
                    </m:r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=0.014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25 m/s</a:t>
                </a:r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5661248"/>
                <a:ext cx="2160240" cy="360040"/>
              </a:xfrm>
              <a:prstGeom prst="rect">
                <a:avLst/>
              </a:prstGeom>
              <a:blipFill rotWithShape="1">
                <a:blip r:embed="rId4"/>
                <a:stretch>
                  <a:fillRect t="-14754" r="-280" b="-2459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6084168" y="5661248"/>
                <a:ext cx="2160240" cy="360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𝑉𝑚</m:t>
                    </m:r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=0.014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49 m/s</a:t>
                </a:r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661248"/>
                <a:ext cx="2160240" cy="360040"/>
              </a:xfrm>
              <a:prstGeom prst="rect">
                <a:avLst/>
              </a:prstGeom>
              <a:blipFill rotWithShape="1">
                <a:blip r:embed="rId5"/>
                <a:stretch>
                  <a:fillRect t="-14754" r="-562" b="-2459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6757023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72158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1: Variation of the volume</a:t>
            </a:r>
            <a:endParaRPr lang="en-US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717241455"/>
              </p:ext>
            </p:extLst>
          </p:nvPr>
        </p:nvGraphicFramePr>
        <p:xfrm>
          <a:off x="1691680" y="1989248"/>
          <a:ext cx="34668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4183314357"/>
              </p:ext>
            </p:extLst>
          </p:nvPr>
        </p:nvGraphicFramePr>
        <p:xfrm>
          <a:off x="5220072" y="1989248"/>
          <a:ext cx="34668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2555776" y="5661248"/>
                <a:ext cx="2160240" cy="360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𝑉𝑚</m:t>
                    </m:r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=0.014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45 m/s</a:t>
                </a: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5661248"/>
                <a:ext cx="2160240" cy="360040"/>
              </a:xfrm>
              <a:prstGeom prst="rect">
                <a:avLst/>
              </a:prstGeom>
              <a:blipFill rotWithShape="1">
                <a:blip r:embed="rId4"/>
                <a:stretch>
                  <a:fillRect t="-14754" r="-280" b="-2459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6156176" y="5673968"/>
                <a:ext cx="2160240" cy="360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𝑉𝑚</m:t>
                    </m:r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=0.014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77 m/s</a:t>
                </a:r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5673968"/>
                <a:ext cx="2160240" cy="360040"/>
              </a:xfrm>
              <a:prstGeom prst="rect">
                <a:avLst/>
              </a:prstGeom>
              <a:blipFill rotWithShape="1">
                <a:blip r:embed="rId5"/>
                <a:stretch>
                  <a:fillRect t="-14754" r="-281" b="-2459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077917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578876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1: Variation of the volume</a:t>
            </a:r>
            <a:endParaRPr lang="en-US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303390348"/>
              </p:ext>
            </p:extLst>
          </p:nvPr>
        </p:nvGraphicFramePr>
        <p:xfrm>
          <a:off x="1691680" y="1989248"/>
          <a:ext cx="34668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64543970"/>
              </p:ext>
            </p:extLst>
          </p:nvPr>
        </p:nvGraphicFramePr>
        <p:xfrm>
          <a:off x="5220072" y="1989248"/>
          <a:ext cx="34668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555776" y="5661248"/>
                <a:ext cx="2160240" cy="360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𝑉𝑚</m:t>
                    </m:r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=0.014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80 m/s</a:t>
                </a: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5661248"/>
                <a:ext cx="2160240" cy="360040"/>
              </a:xfrm>
              <a:prstGeom prst="rect">
                <a:avLst/>
              </a:prstGeom>
              <a:blipFill rotWithShape="1">
                <a:blip r:embed="rId4"/>
                <a:stretch>
                  <a:fillRect t="-14754" r="-280" b="-2459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6084168" y="5661248"/>
                <a:ext cx="2160240" cy="360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𝑉𝑚</m:t>
                    </m:r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=0.014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98 m/s</a:t>
                </a:r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661248"/>
                <a:ext cx="2160240" cy="360040"/>
              </a:xfrm>
              <a:prstGeom prst="rect">
                <a:avLst/>
              </a:prstGeom>
              <a:blipFill rotWithShape="1">
                <a:blip r:embed="rId5"/>
                <a:stretch>
                  <a:fillRect t="-14754" r="-562" b="-2459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48157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95503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79512" y="2420888"/>
            <a:ext cx="3886200" cy="187220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Problem 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16</a:t>
            </a: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Rising bubble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4067944" y="2420888"/>
            <a:ext cx="4896544" cy="187220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2000" dirty="0" smtClean="0"/>
              <a:t>A vertical tube is filled with a </a:t>
            </a:r>
            <a:r>
              <a:rPr lang="en-US" sz="2000" dirty="0" smtClean="0">
                <a:solidFill>
                  <a:srgbClr val="FF0000"/>
                </a:solidFill>
              </a:rPr>
              <a:t>viscous fluid</a:t>
            </a:r>
            <a:r>
              <a:rPr lang="en-US" sz="2000" dirty="0" smtClean="0"/>
              <a:t>. On the bottom of the tube, there is a </a:t>
            </a:r>
            <a:r>
              <a:rPr lang="en-US" sz="2000" dirty="0" smtClean="0">
                <a:solidFill>
                  <a:srgbClr val="FF0000"/>
                </a:solidFill>
              </a:rPr>
              <a:t>large air bubble</a:t>
            </a:r>
            <a:r>
              <a:rPr lang="en-US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Study the bubble rising from the bottom to the surface.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1: Variation of the volume</a:t>
            </a:r>
            <a:endParaRPr lang="en-US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621250526"/>
              </p:ext>
            </p:extLst>
          </p:nvPr>
        </p:nvGraphicFramePr>
        <p:xfrm>
          <a:off x="1691680" y="1989248"/>
          <a:ext cx="34668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678230814"/>
              </p:ext>
            </p:extLst>
          </p:nvPr>
        </p:nvGraphicFramePr>
        <p:xfrm>
          <a:off x="5220072" y="1989248"/>
          <a:ext cx="34668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2555776" y="5661248"/>
                <a:ext cx="2160240" cy="360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𝑉𝑚</m:t>
                    </m:r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=0.01640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m/s</a:t>
                </a: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5661248"/>
                <a:ext cx="2160240" cy="360040"/>
              </a:xfrm>
              <a:prstGeom prst="rect">
                <a:avLst/>
              </a:prstGeom>
              <a:blipFill rotWithShape="1">
                <a:blip r:embed="rId4"/>
                <a:stretch>
                  <a:fillRect t="-14754" r="-1401" b="-2459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6156176" y="5661248"/>
                <a:ext cx="2160240" cy="360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𝑉𝑚</m:t>
                    </m:r>
                    <m:r>
                      <a:rPr lang="pt-BR" sz="2000" i="1" smtClean="0">
                        <a:solidFill>
                          <a:schemeClr val="tx1"/>
                        </a:solidFill>
                        <a:latin typeface="Cambria Math"/>
                      </a:rPr>
                      <m:t>=0.0171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0 m/s</a:t>
                </a:r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5661248"/>
                <a:ext cx="2160240" cy="360040"/>
              </a:xfrm>
              <a:prstGeom prst="rect">
                <a:avLst/>
              </a:prstGeom>
              <a:blipFill rotWithShape="1">
                <a:blip r:embed="rId5"/>
                <a:stretch>
                  <a:fillRect t="-14754" r="-843" b="-2459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4804421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18774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666888490"/>
              </p:ext>
            </p:extLst>
          </p:nvPr>
        </p:nvGraphicFramePr>
        <p:xfrm>
          <a:off x="1619672" y="191683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</p:spPr>
        <p:txBody>
          <a:bodyPr/>
          <a:lstStyle/>
          <a:p>
            <a:r>
              <a:rPr lang="en-US" dirty="0" smtClean="0"/>
              <a:t>Experiment 1: Variation of the volume</a:t>
            </a:r>
            <a:endParaRPr lang="en-US" dirty="0"/>
          </a:p>
        </p:txBody>
      </p:sp>
      <p:graphicFrame>
        <p:nvGraphicFramePr>
          <p:cNvPr id="7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882688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7518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1: Variation of the volume</a:t>
            </a:r>
            <a:endParaRPr lang="en-US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054588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0942142"/>
                  </p:ext>
                </p:extLst>
              </p:nvPr>
            </p:nvGraphicFramePr>
            <p:xfrm>
              <a:off x="1830549" y="1959849"/>
              <a:ext cx="2453419" cy="33287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50862"/>
                    <a:gridCol w="866165"/>
                    <a:gridCol w="836392"/>
                  </a:tblGrid>
                  <a:tr h="585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>
                              <a:latin typeface="+mj-lt"/>
                              <a:cs typeface="Arial" pitchFamily="34" charset="0"/>
                            </a:rPr>
                            <a:t>Volume (ml) </a:t>
                          </a:r>
                          <a:endParaRPr lang="en-US" sz="9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>
                              <a:latin typeface="+mj-lt"/>
                              <a:cs typeface="Arial" pitchFamily="34" charset="0"/>
                            </a:rPr>
                            <a:t>Experimental velocity</a:t>
                          </a:r>
                          <a14:m>
                            <m:oMath xmlns:m="http://schemas.openxmlformats.org/officeDocument/2006/math">
                              <m:r>
                                <a:rPr lang="en-US" sz="900" i="1" smtClean="0"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900" dirty="0" smtClean="0">
                              <a:latin typeface="+mj-lt"/>
                              <a:cs typeface="Arial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sz="900" i="1" dirty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sz="900" b="1" i="1" dirty="0" smtClean="0">
                                      <a:latin typeface="Cambria Math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lang="pt-BR" sz="900" b="1" i="1" dirty="0" smtClean="0">
                                      <a:latin typeface="Cambria Math"/>
                                    </a:rPr>
                                    <m:t>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900" dirty="0" smtClean="0">
                              <a:latin typeface="+mj-lt"/>
                              <a:cs typeface="Arial" pitchFamily="34" charset="0"/>
                            </a:rPr>
                            <a:t>)</a:t>
                          </a:r>
                          <a:endParaRPr lang="en-US" sz="9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>
                              <a:latin typeface="+mj-lt"/>
                              <a:cs typeface="Arial" pitchFamily="34" charset="0"/>
                            </a:rPr>
                            <a:t>Theoretical velocity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sz="900" i="1" dirty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sz="900" b="1" i="1" dirty="0" smtClean="0">
                                      <a:latin typeface="Cambria Math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lang="pt-BR" sz="900" b="1" i="1" dirty="0" smtClean="0">
                                      <a:latin typeface="Cambria Math"/>
                                    </a:rPr>
                                    <m:t>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900" dirty="0" smtClean="0">
                              <a:latin typeface="+mj-lt"/>
                              <a:cs typeface="Arial" pitchFamily="34" charset="0"/>
                            </a:rPr>
                            <a:t>)</a:t>
                          </a:r>
                          <a:endParaRPr lang="en-US" sz="9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28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9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pt-BR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0.0</m:t>
                              </m:r>
                              <m:r>
                                <a:rPr lang="pt-BR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14</m:t>
                              </m:r>
                            </m:oMath>
                          </a14:m>
                          <a:r>
                            <a:rPr kumimoji="0" lang="en-US" sz="1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itchFamily="34" charset="0"/>
                            </a:rPr>
                            <a:t>2 </a:t>
                          </a:r>
                          <a:endParaRPr lang="en-US" sz="14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28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8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u="none" strike="noStrike" kern="1200" dirty="0" smtClean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Arial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0.0</m:t>
                              </m:r>
                              <m:r>
                                <a:rPr lang="pt-BR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14</m:t>
                              </m:r>
                            </m:oMath>
                          </a14:m>
                          <a:r>
                            <a:rPr kumimoji="0" lang="en-US" sz="1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itchFamily="34" charset="0"/>
                            </a:rPr>
                            <a:t>4 </a:t>
                          </a:r>
                          <a:endParaRPr lang="en-US" sz="14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28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7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pt-BR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0.0</m:t>
                              </m:r>
                              <m:r>
                                <a:rPr lang="pt-BR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14</m:t>
                              </m:r>
                            </m:oMath>
                          </a14:m>
                          <a:r>
                            <a:rPr kumimoji="0" lang="en-US" sz="1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itchFamily="34" charset="0"/>
                            </a:rPr>
                            <a:t>4 </a:t>
                          </a:r>
                          <a:endParaRPr lang="en-US" sz="14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28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6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kern="1200" dirty="0" smtClean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Arial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0.0</m:t>
                              </m:r>
                              <m:r>
                                <a:rPr lang="pt-BR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14</m:t>
                              </m:r>
                              <m:r>
                                <a:rPr lang="pt-BR" sz="1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7</m:t>
                              </m:r>
                            </m:oMath>
                          </a14:m>
                          <a:endParaRPr lang="en-US" sz="1400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28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5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u="none" strike="noStrike" kern="1200" dirty="0" smtClean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Arial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0.0</m:t>
                              </m:r>
                              <m:r>
                                <a:rPr lang="pt-BR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14</m:t>
                              </m:r>
                            </m:oMath>
                          </a14:m>
                          <a:r>
                            <a:rPr kumimoji="0" lang="en-US" sz="1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itchFamily="34" charset="0"/>
                            </a:rPr>
                            <a:t>8</a:t>
                          </a:r>
                          <a:endParaRPr lang="en-US" sz="14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28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4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u="none" strike="noStrike" kern="1200" dirty="0" smtClean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Arial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0.0</m:t>
                              </m:r>
                              <m:r>
                                <a:rPr lang="pt-BR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14</m:t>
                              </m:r>
                              <m:r>
                                <a:rPr lang="pt-BR" sz="1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9</m:t>
                              </m:r>
                            </m:oMath>
                          </a14:m>
                          <a:r>
                            <a:rPr kumimoji="0" lang="en-US" sz="1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itchFamily="34" charset="0"/>
                            </a:rPr>
                            <a:t> </a:t>
                          </a:r>
                          <a:endParaRPr lang="en-US" sz="14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28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3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0.0</m:t>
                                </m:r>
                                <m:r>
                                  <a:rPr lang="pt-BR" sz="1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pt-BR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6</m:t>
                                </m:r>
                                <m:r>
                                  <a:rPr lang="pt-BR" sz="1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28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2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u="none" strike="noStrike" kern="1200" dirty="0" smtClean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Arial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0.0</m:t>
                              </m:r>
                              <m:r>
                                <a:rPr lang="pt-BR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pt-BR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71</m:t>
                              </m:r>
                            </m:oMath>
                          </a14:m>
                          <a:endParaRPr lang="en-US" sz="14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2849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1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Average</a:t>
                          </a:r>
                          <a:endParaRPr lang="en-US" sz="1200" b="1" i="1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cs typeface="Arial" pitchFamily="34" charset="0"/>
                            </a:rPr>
                            <a:t>0,0151</a:t>
                          </a:r>
                          <a:endParaRPr lang="en-US" sz="1400" b="1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  <a:cs typeface="Arial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b="1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0942142"/>
                  </p:ext>
                </p:extLst>
              </p:nvPr>
            </p:nvGraphicFramePr>
            <p:xfrm>
              <a:off x="1830549" y="1959849"/>
              <a:ext cx="2453419" cy="33287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50862"/>
                    <a:gridCol w="866165"/>
                    <a:gridCol w="836392"/>
                  </a:tblGrid>
                  <a:tr h="585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>
                              <a:latin typeface="+mj-lt"/>
                              <a:cs typeface="Arial" pitchFamily="34" charset="0"/>
                            </a:rPr>
                            <a:t>Volume (ml) </a:t>
                          </a:r>
                          <a:endParaRPr lang="en-US" sz="900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86014" r="-95804" b="-480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194161" b="-480208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9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86014" t="-192000" r="-95804" b="-8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8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86014" t="-292000" r="-95804" b="-7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7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86014" t="-392000" r="-95804" b="-6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6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86014" t="-482353" r="-95804" b="-5098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5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86014" t="-594000" r="-95804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4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86014" t="-694000" r="-95804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3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86014" t="-794000" r="-95804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2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7"/>
                          <a:stretch>
                            <a:fillRect l="-86014" t="-894000" r="-95804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1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Average</a:t>
                          </a:r>
                          <a:endParaRPr lang="en-US" sz="1200" b="1" i="1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cs typeface="Arial" pitchFamily="34" charset="0"/>
                            </a:rPr>
                            <a:t>0,0151</a:t>
                          </a:r>
                          <a:endParaRPr lang="en-US" sz="1400" b="1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  <a:cs typeface="Arial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1" u="none" strike="noStrike" dirty="0" smtClean="0">
                              <a:latin typeface="+mj-lt"/>
                              <a:cs typeface="Arial" pitchFamily="34" charset="0"/>
                            </a:rPr>
                            <a:t> 0.0146</a:t>
                          </a:r>
                          <a:endParaRPr lang="en-US" sz="1400" b="1" i="1" dirty="0" smtClean="0">
                            <a:latin typeface="+mj-lt"/>
                            <a:cs typeface="Arial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14" name="Grupo 13"/>
          <p:cNvGrpSpPr/>
          <p:nvPr/>
        </p:nvGrpSpPr>
        <p:grpSpPr>
          <a:xfrm>
            <a:off x="1606704" y="5288631"/>
            <a:ext cx="3253225" cy="626570"/>
            <a:chOff x="1606704" y="5288631"/>
            <a:chExt cx="3253225" cy="626570"/>
          </a:xfrm>
        </p:grpSpPr>
        <p:sp>
          <p:nvSpPr>
            <p:cNvPr id="8" name="Chave esquerda 7"/>
            <p:cNvSpPr/>
            <p:nvPr/>
          </p:nvSpPr>
          <p:spPr>
            <a:xfrm rot="16200000">
              <a:off x="2928964" y="4964121"/>
              <a:ext cx="225831" cy="900000"/>
            </a:xfrm>
            <a:prstGeom prst="leftBrace">
              <a:avLst>
                <a:gd name="adj1" fmla="val 32143"/>
                <a:gd name="adj2" fmla="val 5000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have esquerda 10"/>
            <p:cNvSpPr/>
            <p:nvPr/>
          </p:nvSpPr>
          <p:spPr>
            <a:xfrm rot="16200000">
              <a:off x="3775397" y="5018463"/>
              <a:ext cx="238405" cy="778741"/>
            </a:xfrm>
            <a:prstGeom prst="leftBrace">
              <a:avLst>
                <a:gd name="adj1" fmla="val 32143"/>
                <a:gd name="adj2" fmla="val 5000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251085" y="5536145"/>
              <a:ext cx="2608844" cy="28803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vert="horz" wrap="square" lIns="91440" tIns="45720" rIns="91440" bIns="45720" rtlCol="0" anchor="ctr">
              <a:normAutofit fontScale="62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Experiment agrees with the theory</a:t>
              </a: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704" y="5414122"/>
              <a:ext cx="658133" cy="501079"/>
            </a:xfrm>
            <a:prstGeom prst="rect">
              <a:avLst/>
            </a:prstGeom>
          </p:spPr>
        </p:pic>
      </p:grp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1597063566"/>
              </p:ext>
            </p:extLst>
          </p:nvPr>
        </p:nvGraphicFramePr>
        <p:xfrm>
          <a:off x="4427984" y="2006203"/>
          <a:ext cx="4692249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" name="Elipse 4"/>
          <p:cNvSpPr/>
          <p:nvPr/>
        </p:nvSpPr>
        <p:spPr>
          <a:xfrm>
            <a:off x="5652120" y="2564904"/>
            <a:ext cx="576064" cy="5760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o 6"/>
          <p:cNvGrpSpPr/>
          <p:nvPr/>
        </p:nvGrpSpPr>
        <p:grpSpPr>
          <a:xfrm>
            <a:off x="5004048" y="3140968"/>
            <a:ext cx="2088232" cy="2376264"/>
            <a:chOff x="4968044" y="3140968"/>
            <a:chExt cx="2088232" cy="2376264"/>
          </a:xfrm>
        </p:grpSpPr>
        <p:cxnSp>
          <p:nvCxnSpPr>
            <p:cNvPr id="9" name="Conector de seta reta 8"/>
            <p:cNvCxnSpPr>
              <a:stCxn id="5" idx="4"/>
            </p:cNvCxnSpPr>
            <p:nvPr/>
          </p:nvCxnSpPr>
          <p:spPr>
            <a:xfrm>
              <a:off x="5904148" y="3140968"/>
              <a:ext cx="36004" cy="191906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4968044" y="5060032"/>
              <a:ext cx="2088232" cy="4572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2000" dirty="0" smtClean="0"/>
                <a:t>Out of the regime</a:t>
              </a:r>
              <a:endPara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23" name="CaixaDeTexto 22"/>
          <p:cNvSpPr txBox="1"/>
          <p:nvPr/>
        </p:nvSpPr>
        <p:spPr>
          <a:xfrm>
            <a:off x="6372200" y="2096852"/>
            <a:ext cx="2592288" cy="936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1300" dirty="0"/>
              <a:t>A</a:t>
            </a:r>
            <a:r>
              <a:rPr lang="en-US" sz="1300" dirty="0" smtClean="0"/>
              <a:t>verage error for all points:  4.62%</a:t>
            </a:r>
            <a:br>
              <a:rPr lang="en-US" sz="1300" dirty="0" smtClean="0"/>
            </a:br>
            <a:r>
              <a:rPr lang="en-US" sz="1300" dirty="0" smtClean="0"/>
              <a:t>Average error for [4;9]: 1.37%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246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5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2: Variation of the temperature</a:t>
            </a:r>
            <a:endParaRPr lang="en-US"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469448515"/>
              </p:ext>
            </p:extLst>
          </p:nvPr>
        </p:nvGraphicFramePr>
        <p:xfrm>
          <a:off x="1835696" y="1988840"/>
          <a:ext cx="550861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329208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4755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2: Variation of the temperature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1763564"/>
                  </p:ext>
                </p:extLst>
              </p:nvPr>
            </p:nvGraphicFramePr>
            <p:xfrm>
              <a:off x="1907704" y="2780928"/>
              <a:ext cx="6725652" cy="24941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4176"/>
                    <a:gridCol w="1719094"/>
                    <a:gridCol w="1482778"/>
                    <a:gridCol w="1939604"/>
                  </a:tblGrid>
                  <a:tr h="5793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Temperature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 smtClean="0"/>
                            <a:t>T (</a:t>
                          </a:r>
                          <a:r>
                            <a:rPr lang="en-US" sz="1600" i="1" dirty="0" smtClean="0"/>
                            <a:t>°C</a:t>
                          </a:r>
                          <a:r>
                            <a:rPr lang="en-US" sz="1600" baseline="0" dirty="0" smtClean="0"/>
                            <a:t>)</a:t>
                          </a:r>
                          <a:endParaRPr lang="en-US" sz="16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Calculated</a:t>
                          </a:r>
                        </a:p>
                        <a:p>
                          <a:pPr algn="ctr"/>
                          <a:r>
                            <a:rPr lang="en-US" sz="1600" dirty="0" smtClean="0"/>
                            <a:t>Viscosity  (m²/s) </a:t>
                          </a:r>
                          <a14:m>
                            <m:oMath xmlns:m="http://schemas.openxmlformats.org/officeDocument/2006/math">
                              <m:r>
                                <a:rPr lang="pt-BR" sz="1600" b="1" i="1" smtClean="0">
                                  <a:latin typeface="Cambria Math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pt-BR" sz="16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pt-BR" sz="1600" b="1" i="1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pt-BR" sz="1600" b="1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pt-BR" sz="1600" b="1" i="1" smtClean="0">
                                      <a:latin typeface="Cambria Math"/>
                                    </a:rPr>
                                    <m:t>𝟒</m:t>
                                  </m:r>
                                </m:sup>
                              </m:sSup>
                            </m:oMath>
                          </a14:m>
                          <a:endParaRPr lang="en-US" sz="16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Predicted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Velocity (m/s)</a:t>
                          </a:r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Experimental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velocity</a:t>
                          </a:r>
                        </a:p>
                      </a:txBody>
                      <a:tcPr marL="104823" marR="104823" marT="52412" marB="52412" anchor="ctr"/>
                    </a:tc>
                  </a:tr>
                  <a:tr h="41323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i="1" dirty="0" smtClean="0"/>
                            <a:t>55.0</a:t>
                          </a:r>
                          <a:endParaRPr lang="en-US" sz="1800" i="1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04823" marR="104823" marT="52412" marB="52412" anchor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0.409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0.0981</a:t>
                          </a:r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i="1" dirty="0" smtClean="0">
                              <a:latin typeface="+mj-lt"/>
                            </a:rPr>
                            <a:t>0.0850</a:t>
                          </a:r>
                        </a:p>
                      </a:txBody>
                      <a:tcPr marL="104823" marR="104823" marT="52412" marB="52412" anchor="ctr"/>
                    </a:tc>
                  </a:tr>
                  <a:tr h="4132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/>
                            <a:t>45.0</a:t>
                          </a:r>
                          <a:endParaRPr lang="en-US" sz="1800" i="1" dirty="0"/>
                        </a:p>
                      </a:txBody>
                      <a:tcPr marL="104823" marR="104823" marT="52412" marB="52412" anchor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0.876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0.0779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0.0694</a:t>
                          </a:r>
                        </a:p>
                      </a:txBody>
                      <a:tcPr marL="10919" marR="10919" marT="10919" marB="0" anchor="ctr"/>
                    </a:tc>
                  </a:tr>
                  <a:tr h="4132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/>
                            <a:t>35.0</a:t>
                          </a:r>
                          <a:endParaRPr lang="en-US" sz="1800" i="1" dirty="0"/>
                        </a:p>
                      </a:txBody>
                      <a:tcPr marL="104823" marR="104823" marT="52412" marB="52412" anchor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1.973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0.0229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>
                              <a:latin typeface="+mj-lt"/>
                            </a:rPr>
                            <a:t>0.0234</a:t>
                          </a:r>
                        </a:p>
                      </a:txBody>
                      <a:tcPr marL="104823" marR="104823" marT="52412" marB="52412" anchor="ctr"/>
                    </a:tc>
                  </a:tr>
                  <a:tr h="4132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/>
                            <a:t>25.0</a:t>
                          </a:r>
                          <a:endParaRPr lang="en-US" sz="1800" i="1" dirty="0"/>
                        </a:p>
                      </a:txBody>
                      <a:tcPr marL="104823" marR="104823" marT="52412" marB="52412" anchor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4.685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0.00910</a:t>
                          </a:r>
                          <a:endParaRPr lang="en-US" sz="1800" dirty="0" smtClean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0.0103</a:t>
                          </a:r>
                          <a:endParaRPr lang="en-US" sz="18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10919" marR="10919" marT="10919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1763564"/>
                  </p:ext>
                </p:extLst>
              </p:nvPr>
            </p:nvGraphicFramePr>
            <p:xfrm>
              <a:off x="1907704" y="2780928"/>
              <a:ext cx="6725652" cy="24941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4176"/>
                    <a:gridCol w="1719094"/>
                    <a:gridCol w="1482778"/>
                    <a:gridCol w="1939604"/>
                  </a:tblGrid>
                  <a:tr h="8412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Temperature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 smtClean="0"/>
                            <a:t>T (</a:t>
                          </a:r>
                          <a:r>
                            <a:rPr lang="en-US" sz="1600" i="1" dirty="0" smtClean="0"/>
                            <a:t>°C</a:t>
                          </a:r>
                          <a:r>
                            <a:rPr lang="en-US" sz="1600" baseline="0" dirty="0" smtClean="0"/>
                            <a:t>)</a:t>
                          </a:r>
                          <a:endParaRPr lang="en-US" sz="16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4823" marR="104823" marT="52412" marB="52412" anchor="ctr">
                        <a:blipFill rotWithShape="1">
                          <a:blip r:embed="rId2"/>
                          <a:stretch>
                            <a:fillRect l="-92553" t="-1449" r="-199291" b="-205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Predicted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Velocity (m/s)</a:t>
                          </a:r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Experimental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velocity</a:t>
                          </a:r>
                        </a:p>
                      </a:txBody>
                      <a:tcPr marL="104823" marR="104823" marT="52412" marB="52412" anchor="ctr"/>
                    </a:tc>
                  </a:tr>
                  <a:tr h="41323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i="1" dirty="0" smtClean="0"/>
                            <a:t>55.0</a:t>
                          </a:r>
                          <a:endParaRPr lang="en-US" sz="1800" i="1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04823" marR="104823" marT="52412" marB="52412" anchor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0.409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0.0981</a:t>
                          </a:r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i="1" dirty="0" smtClean="0">
                              <a:latin typeface="+mj-lt"/>
                            </a:rPr>
                            <a:t>0.0850</a:t>
                          </a:r>
                          <a:endParaRPr lang="en-US" sz="1800" i="1" dirty="0" smtClean="0">
                            <a:latin typeface="+mj-lt"/>
                          </a:endParaRPr>
                        </a:p>
                      </a:txBody>
                      <a:tcPr marL="104823" marR="104823" marT="52412" marB="52412" anchor="ctr"/>
                    </a:tc>
                  </a:tr>
                  <a:tr h="4132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/>
                            <a:t>45.0</a:t>
                          </a:r>
                          <a:endParaRPr lang="en-US" sz="1800" i="1" dirty="0"/>
                        </a:p>
                      </a:txBody>
                      <a:tcPr marL="104823" marR="104823" marT="52412" marB="52412" anchor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0.876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0.0779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0.0694</a:t>
                          </a:r>
                          <a:endParaRPr lang="en-US" sz="1800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0919" marR="10919" marT="10919" marB="0" anchor="ctr"/>
                    </a:tc>
                  </a:tr>
                  <a:tr h="4132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/>
                            <a:t>35.0</a:t>
                          </a:r>
                          <a:endParaRPr lang="en-US" sz="1800" i="1" dirty="0"/>
                        </a:p>
                      </a:txBody>
                      <a:tcPr marL="104823" marR="104823" marT="52412" marB="52412" anchor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1.973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0.0229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>
                              <a:latin typeface="+mj-lt"/>
                            </a:rPr>
                            <a:t>0.0234</a:t>
                          </a:r>
                          <a:endParaRPr lang="en-US" sz="1800" i="1" dirty="0" smtClean="0">
                            <a:latin typeface="+mj-lt"/>
                          </a:endParaRPr>
                        </a:p>
                      </a:txBody>
                      <a:tcPr marL="104823" marR="104823" marT="52412" marB="52412" anchor="ctr"/>
                    </a:tc>
                  </a:tr>
                  <a:tr h="4132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1" dirty="0" smtClean="0"/>
                            <a:t>25.0</a:t>
                          </a:r>
                          <a:endParaRPr lang="en-US" sz="1800" i="1" dirty="0"/>
                        </a:p>
                      </a:txBody>
                      <a:tcPr marL="104823" marR="104823" marT="52412" marB="52412" anchor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4.685</a:t>
                          </a:r>
                          <a:endParaRPr lang="en-US" sz="1800" dirty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0.00910</a:t>
                          </a:r>
                          <a:endParaRPr lang="en-US" sz="1800" dirty="0" smtClean="0"/>
                        </a:p>
                      </a:txBody>
                      <a:tcPr marL="104823" marR="104823" marT="52412" marB="52412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/>
                            </a:rPr>
                            <a:t>0.0103</a:t>
                          </a:r>
                          <a:endParaRPr lang="en-US" sz="18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10919" marR="10919" marT="10919" marB="0" anchor="ctr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8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037919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547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</p:spPr>
        <p:txBody>
          <a:bodyPr/>
          <a:lstStyle/>
          <a:p>
            <a:r>
              <a:rPr lang="en-US" dirty="0" smtClean="0"/>
              <a:t>Experiment 2: Variation of temperature</a:t>
            </a:r>
            <a:endParaRPr lang="en-US" dirty="0"/>
          </a:p>
        </p:txBody>
      </p:sp>
      <p:graphicFrame>
        <p:nvGraphicFramePr>
          <p:cNvPr id="7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2098373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044088"/>
              </p:ext>
            </p:extLst>
          </p:nvPr>
        </p:nvGraphicFramePr>
        <p:xfrm>
          <a:off x="1691680" y="2492896"/>
          <a:ext cx="5328592" cy="3158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5724128" y="3356992"/>
            <a:ext cx="1490067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1300" i="1" dirty="0" smtClean="0"/>
              <a:t>Average error: 10%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95490"/>
            <a:ext cx="1032846" cy="7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9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</a:t>
            </a:r>
            <a:r>
              <a:rPr lang="en-US" dirty="0"/>
              <a:t>3</a:t>
            </a:r>
            <a:r>
              <a:rPr lang="en-US" dirty="0" smtClean="0"/>
              <a:t>: Variation of the diameter</a:t>
            </a:r>
            <a:endParaRPr lang="en-US"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176166126"/>
              </p:ext>
            </p:extLst>
          </p:nvPr>
        </p:nvGraphicFramePr>
        <p:xfrm>
          <a:off x="1763688" y="2636912"/>
          <a:ext cx="511256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1763687" y="1844824"/>
                <a:ext cx="5112569" cy="720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normAutofit fontScale="92500" lnSpcReduction="10000"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Fluid: Soy</a:t>
                </a:r>
                <a:r>
                  <a:rPr kumimoji="0" lang="en-US" sz="20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bean oil</a:t>
                </a:r>
              </a:p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lang="en-US" sz="2000" noProof="0" dirty="0" smtClean="0">
                    <a:solidFill>
                      <a:schemeClr val="tx1"/>
                    </a:solidFill>
                  </a:rPr>
                  <a:t>Kinematic viscosity at </a:t>
                </a:r>
                <a14:m>
                  <m:oMath xmlns:m="http://schemas.openxmlformats.org/officeDocument/2006/math">
                    <m:r>
                      <a:rPr lang="pt-BR" sz="2000" b="0" i="1" noProof="0" smtClean="0">
                        <a:solidFill>
                          <a:schemeClr val="tx1"/>
                        </a:solidFill>
                        <a:latin typeface="Cambria Math"/>
                      </a:rPr>
                      <m:t>20</m:t>
                    </m:r>
                    <m:r>
                      <a:rPr lang="pt-BR" sz="2000" b="0" i="1" noProof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US" sz="2000" noProof="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b="0" i="1" noProof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pt-BR" sz="2000" b="0" i="1" noProof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𝜈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pt-B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7.5∗</m:t>
                    </m:r>
                    <m:sSup>
                      <m:sSupPr>
                        <m:ctrlP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−5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1844824"/>
                <a:ext cx="5112569" cy="720080"/>
              </a:xfrm>
              <a:prstGeom prst="rect">
                <a:avLst/>
              </a:prstGeom>
              <a:blipFill rotWithShape="1">
                <a:blip r:embed="rId4"/>
                <a:stretch>
                  <a:fillRect l="-1073" t="-8475" b="-8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4945051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6804248" y="3044205"/>
            <a:ext cx="1834419" cy="2148991"/>
            <a:chOff x="6944853" y="3044205"/>
            <a:chExt cx="1834419" cy="2148991"/>
          </a:xfrm>
        </p:grpSpPr>
        <p:cxnSp>
          <p:nvCxnSpPr>
            <p:cNvPr id="5" name="Conector angulado 4"/>
            <p:cNvCxnSpPr/>
            <p:nvPr/>
          </p:nvCxnSpPr>
          <p:spPr>
            <a:xfrm flipV="1">
              <a:off x="6944853" y="3717032"/>
              <a:ext cx="576064" cy="432048"/>
            </a:xfrm>
            <a:prstGeom prst="bentConnector3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angulado 6"/>
            <p:cNvCxnSpPr/>
            <p:nvPr/>
          </p:nvCxnSpPr>
          <p:spPr>
            <a:xfrm>
              <a:off x="6944853" y="4581128"/>
              <a:ext cx="576064" cy="432048"/>
            </a:xfrm>
            <a:prstGeom prst="bentConnector3">
              <a:avLst/>
            </a:prstGeom>
            <a:ln w="1905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>
              <a:off x="6944853" y="4365104"/>
              <a:ext cx="569243" cy="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>
              <a:off x="7533096" y="3537012"/>
              <a:ext cx="1155539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b="1" i="1" dirty="0" smtClean="0"/>
                <a:t>0,193 m/s</a:t>
              </a:r>
              <a:endParaRPr lang="en-US" sz="16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533096" y="4185084"/>
              <a:ext cx="1155539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b="1" i="1" dirty="0" smtClean="0"/>
                <a:t>0,0703 m/s</a:t>
              </a:r>
              <a:endParaRPr lang="en-US" sz="16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533096" y="4833156"/>
              <a:ext cx="1155539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ctr" fontAlgn="b"/>
              <a:r>
                <a:rPr lang="en-US" sz="1600" b="1" i="1" dirty="0" smtClean="0"/>
                <a:t>0,0240 m/s</a:t>
              </a:r>
              <a:endParaRPr lang="en-US" sz="16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6975660" y="3044205"/>
              <a:ext cx="1803612" cy="3600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Experimental velocities</a:t>
              </a:r>
            </a:p>
          </p:txBody>
        </p:sp>
      </p:grpSp>
      <p:sp>
        <p:nvSpPr>
          <p:cNvPr id="16" name="CaixaDeTexto 1"/>
          <p:cNvSpPr txBox="1"/>
          <p:nvPr/>
        </p:nvSpPr>
        <p:spPr>
          <a:xfrm>
            <a:off x="3779912" y="4761147"/>
            <a:ext cx="2016252" cy="5040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 fontScale="85000" lnSpcReduction="10000"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Precision: ±0.5 mm</a:t>
            </a:r>
          </a:p>
        </p:txBody>
      </p:sp>
    </p:spTree>
    <p:extLst>
      <p:ext uri="{BB962C8B-B14F-4D97-AF65-F5344CB8AC3E}">
        <p14:creationId xmlns:p14="http://schemas.microsoft.com/office/powerpoint/2010/main" val="3657098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082218"/>
              </p:ext>
            </p:extLst>
          </p:nvPr>
        </p:nvGraphicFramePr>
        <p:xfrm>
          <a:off x="2483768" y="1988840"/>
          <a:ext cx="2959675" cy="13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861"/>
                <a:gridCol w="1090407"/>
                <a:gridCol w="1090407"/>
              </a:tblGrid>
              <a:tr h="25617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Diameter (mm)</a:t>
                      </a:r>
                      <a:endParaRPr lang="en-US" sz="1100" dirty="0"/>
                    </a:p>
                  </a:txBody>
                  <a:tcPr marL="87538" marR="87538" marT="43770" marB="437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Calculated</a:t>
                      </a:r>
                    </a:p>
                    <a:p>
                      <a:pPr algn="ctr"/>
                      <a:r>
                        <a:rPr lang="en-US" sz="1100" dirty="0" smtClean="0"/>
                        <a:t>Velocity (m/s)</a:t>
                      </a:r>
                      <a:endParaRPr lang="en-US" sz="1100" dirty="0"/>
                    </a:p>
                  </a:txBody>
                  <a:tcPr marL="87538" marR="87538" marT="43770" marB="4377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Experimental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Velocity (m/s)</a:t>
                      </a:r>
                    </a:p>
                  </a:txBody>
                  <a:tcPr marL="87538" marR="87538" marT="43770" marB="43770" anchor="ctr"/>
                </a:tc>
              </a:tr>
              <a:tr h="191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25.0</a:t>
                      </a:r>
                    </a:p>
                  </a:txBody>
                  <a:tcPr marL="87538" marR="87538" marT="43770" marB="4377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0.2270</a:t>
                      </a:r>
                      <a:endParaRPr lang="en-US" sz="1500" b="0" i="0" dirty="0"/>
                    </a:p>
                  </a:txBody>
                  <a:tcPr marL="87538" marR="87538" marT="43770" marB="437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0.2130</a:t>
                      </a:r>
                      <a:endParaRPr lang="en-US" sz="1500" b="0" i="0" dirty="0"/>
                    </a:p>
                  </a:txBody>
                  <a:tcPr marL="87538" marR="87538" marT="43770" marB="43770" anchor="ctr"/>
                </a:tc>
              </a:tr>
              <a:tr h="224836"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/>
                        <a:t>6.5</a:t>
                      </a:r>
                      <a:endParaRPr lang="en-US" sz="1500" b="1" i="0" dirty="0"/>
                    </a:p>
                  </a:txBody>
                  <a:tcPr marL="87538" marR="87538" marT="43770" marB="4377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0.0932</a:t>
                      </a:r>
                      <a:endParaRPr lang="en-US" sz="1500" b="0" i="0" dirty="0"/>
                    </a:p>
                  </a:txBody>
                  <a:tcPr marL="87538" marR="87538" marT="43770" marB="437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0.0790</a:t>
                      </a:r>
                      <a:endParaRPr lang="en-US" sz="1500" b="0" i="0" dirty="0"/>
                    </a:p>
                  </a:txBody>
                  <a:tcPr marL="87538" marR="87538" marT="43770" marB="43770" anchor="ctr"/>
                </a:tc>
              </a:tr>
              <a:tr h="191542"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/>
                        <a:t>5.0</a:t>
                      </a:r>
                      <a:endParaRPr lang="en-US" sz="1500" b="1" i="0" dirty="0"/>
                    </a:p>
                  </a:txBody>
                  <a:tcPr marL="87538" marR="87538" marT="43770" marB="4377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0.0387</a:t>
                      </a:r>
                      <a:endParaRPr lang="en-US" sz="1500" b="0" i="0" dirty="0"/>
                    </a:p>
                  </a:txBody>
                  <a:tcPr marL="87538" marR="87538" marT="43770" marB="437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0.0340</a:t>
                      </a:r>
                      <a:endParaRPr lang="en-US" sz="1500" b="0" i="0" dirty="0"/>
                    </a:p>
                  </a:txBody>
                  <a:tcPr marL="87538" marR="87538" marT="43770" marB="43770" anchor="ctr"/>
                </a:tc>
              </a:tr>
            </a:tbl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4244645238"/>
              </p:ext>
            </p:extLst>
          </p:nvPr>
        </p:nvGraphicFramePr>
        <p:xfrm>
          <a:off x="2195736" y="3501008"/>
          <a:ext cx="453650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644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lipse 4"/>
          <p:cNvSpPr/>
          <p:nvPr/>
        </p:nvSpPr>
        <p:spPr>
          <a:xfrm>
            <a:off x="3131840" y="5085184"/>
            <a:ext cx="21602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3392252" y="4692352"/>
            <a:ext cx="21602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4914000" y="3672000"/>
            <a:ext cx="21602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5695900" y="4032040"/>
            <a:ext cx="1512168" cy="26551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 fontScale="70000" lnSpcReduction="20000"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Average error: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11%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</p:spPr>
        <p:txBody>
          <a:bodyPr/>
          <a:lstStyle/>
          <a:p>
            <a:r>
              <a:rPr lang="en-US" dirty="0" smtClean="0"/>
              <a:t>Experiment </a:t>
            </a:r>
            <a:r>
              <a:rPr lang="en-US" dirty="0"/>
              <a:t>3</a:t>
            </a:r>
            <a:r>
              <a:rPr lang="en-US" dirty="0" smtClean="0"/>
              <a:t>: Variation of the diameter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782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pSp>
        <p:nvGrpSpPr>
          <p:cNvPr id="39" name="Grupo 38"/>
          <p:cNvGrpSpPr/>
          <p:nvPr/>
        </p:nvGrpSpPr>
        <p:grpSpPr>
          <a:xfrm>
            <a:off x="611560" y="2052339"/>
            <a:ext cx="7128792" cy="936104"/>
            <a:chOff x="611560" y="2052339"/>
            <a:chExt cx="7128792" cy="936104"/>
          </a:xfrm>
        </p:grpSpPr>
        <p:grpSp>
          <p:nvGrpSpPr>
            <p:cNvPr id="12" name="Grupo 11"/>
            <p:cNvGrpSpPr/>
            <p:nvPr/>
          </p:nvGrpSpPr>
          <p:grpSpPr>
            <a:xfrm>
              <a:off x="611560" y="2052339"/>
              <a:ext cx="7128792" cy="936104"/>
              <a:chOff x="827584" y="2060849"/>
              <a:chExt cx="7128792" cy="936104"/>
            </a:xfrm>
          </p:grpSpPr>
          <p:sp>
            <p:nvSpPr>
              <p:cNvPr id="8" name="Retângulo de cantos arredondados 7"/>
              <p:cNvSpPr/>
              <p:nvPr/>
            </p:nvSpPr>
            <p:spPr>
              <a:xfrm>
                <a:off x="827584" y="2060849"/>
                <a:ext cx="7128792" cy="93610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Retângulo de cantos arredondados 6"/>
              <p:cNvSpPr/>
              <p:nvPr/>
            </p:nvSpPr>
            <p:spPr>
              <a:xfrm>
                <a:off x="954583" y="2187847"/>
                <a:ext cx="665089" cy="66508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31" name="CaixaDeTexto 30"/>
            <p:cNvSpPr txBox="1"/>
            <p:nvPr/>
          </p:nvSpPr>
          <p:spPr>
            <a:xfrm>
              <a:off x="1619672" y="2228104"/>
              <a:ext cx="5832648" cy="567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3600" smtClean="0">
                  <a:solidFill>
                    <a:schemeClr val="bg1"/>
                  </a:solidFill>
                </a:rPr>
                <a:t>Diameter of </a:t>
              </a:r>
              <a:r>
                <a:rPr lang="en-US" sz="3600" dirty="0" smtClean="0">
                  <a:solidFill>
                    <a:schemeClr val="bg1"/>
                  </a:solidFill>
                </a:rPr>
                <a:t>the tube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611560" y="4068563"/>
            <a:ext cx="7128792" cy="936104"/>
            <a:chOff x="611560" y="4068563"/>
            <a:chExt cx="7128792" cy="936104"/>
          </a:xfrm>
        </p:grpSpPr>
        <p:grpSp>
          <p:nvGrpSpPr>
            <p:cNvPr id="22" name="Grupo 21"/>
            <p:cNvGrpSpPr/>
            <p:nvPr/>
          </p:nvGrpSpPr>
          <p:grpSpPr>
            <a:xfrm>
              <a:off x="611560" y="4068563"/>
              <a:ext cx="7128792" cy="936104"/>
              <a:chOff x="827584" y="2060849"/>
              <a:chExt cx="7128792" cy="936104"/>
            </a:xfrm>
          </p:grpSpPr>
          <p:sp>
            <p:nvSpPr>
              <p:cNvPr id="23" name="Retângulo de cantos arredondados 22"/>
              <p:cNvSpPr/>
              <p:nvPr/>
            </p:nvSpPr>
            <p:spPr>
              <a:xfrm>
                <a:off x="827584" y="2060849"/>
                <a:ext cx="7128792" cy="93610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etângulo de cantos arredondados 23"/>
              <p:cNvSpPr/>
              <p:nvPr/>
            </p:nvSpPr>
            <p:spPr>
              <a:xfrm>
                <a:off x="954583" y="2187847"/>
                <a:ext cx="665089" cy="66508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32" name="CaixaDeTexto 31"/>
            <p:cNvSpPr txBox="1"/>
            <p:nvPr/>
          </p:nvSpPr>
          <p:spPr>
            <a:xfrm>
              <a:off x="1619672" y="4244328"/>
              <a:ext cx="5832648" cy="567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3600" dirty="0" smtClean="0">
                  <a:solidFill>
                    <a:schemeClr val="bg1"/>
                  </a:solidFill>
                </a:rPr>
                <a:t>Temperature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611560" y="3060451"/>
            <a:ext cx="7128792" cy="936104"/>
            <a:chOff x="611560" y="3060451"/>
            <a:chExt cx="7128792" cy="936104"/>
          </a:xfrm>
        </p:grpSpPr>
        <p:grpSp>
          <p:nvGrpSpPr>
            <p:cNvPr id="16" name="Grupo 15"/>
            <p:cNvGrpSpPr/>
            <p:nvPr/>
          </p:nvGrpSpPr>
          <p:grpSpPr>
            <a:xfrm>
              <a:off x="611560" y="3060451"/>
              <a:ext cx="7128792" cy="936104"/>
              <a:chOff x="827584" y="2060849"/>
              <a:chExt cx="7128792" cy="936104"/>
            </a:xfrm>
          </p:grpSpPr>
          <p:sp>
            <p:nvSpPr>
              <p:cNvPr id="17" name="Retângulo de cantos arredondados 16"/>
              <p:cNvSpPr/>
              <p:nvPr/>
            </p:nvSpPr>
            <p:spPr>
              <a:xfrm>
                <a:off x="827584" y="2060849"/>
                <a:ext cx="7128792" cy="93610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etângulo de cantos arredondados 17"/>
              <p:cNvSpPr/>
              <p:nvPr/>
            </p:nvSpPr>
            <p:spPr>
              <a:xfrm>
                <a:off x="954583" y="2187847"/>
                <a:ext cx="665089" cy="66508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33" name="CaixaDeTexto 32"/>
            <p:cNvSpPr txBox="1"/>
            <p:nvPr/>
          </p:nvSpPr>
          <p:spPr>
            <a:xfrm>
              <a:off x="1642356" y="3244726"/>
              <a:ext cx="5832648" cy="567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3600" dirty="0" smtClean="0">
                  <a:solidFill>
                    <a:schemeClr val="bg1"/>
                  </a:solidFill>
                </a:rPr>
                <a:t>Viscosity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611560" y="5076674"/>
            <a:ext cx="7128792" cy="936104"/>
            <a:chOff x="611560" y="5076674"/>
            <a:chExt cx="7128792" cy="936104"/>
          </a:xfrm>
        </p:grpSpPr>
        <p:grpSp>
          <p:nvGrpSpPr>
            <p:cNvPr id="28" name="Grupo 27"/>
            <p:cNvGrpSpPr/>
            <p:nvPr/>
          </p:nvGrpSpPr>
          <p:grpSpPr>
            <a:xfrm>
              <a:off x="611560" y="5076674"/>
              <a:ext cx="7128792" cy="936104"/>
              <a:chOff x="827584" y="2060849"/>
              <a:chExt cx="7128792" cy="936104"/>
            </a:xfrm>
          </p:grpSpPr>
          <p:sp>
            <p:nvSpPr>
              <p:cNvPr id="29" name="Retângulo de cantos arredondados 28"/>
              <p:cNvSpPr/>
              <p:nvPr/>
            </p:nvSpPr>
            <p:spPr>
              <a:xfrm>
                <a:off x="827584" y="2060849"/>
                <a:ext cx="7128792" cy="93610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etângulo de cantos arredondados 29"/>
              <p:cNvSpPr/>
              <p:nvPr/>
            </p:nvSpPr>
            <p:spPr>
              <a:xfrm>
                <a:off x="954583" y="2187847"/>
                <a:ext cx="665089" cy="66508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34" name="CaixaDeTexto 33"/>
            <p:cNvSpPr txBox="1"/>
            <p:nvPr/>
          </p:nvSpPr>
          <p:spPr>
            <a:xfrm>
              <a:off x="1642356" y="5252439"/>
              <a:ext cx="5832648" cy="567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3600" dirty="0" smtClean="0">
                  <a:solidFill>
                    <a:schemeClr val="bg1"/>
                  </a:solidFill>
                </a:rPr>
                <a:t>Diameter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9" y="2184967"/>
            <a:ext cx="881113" cy="670848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9" y="3193079"/>
            <a:ext cx="881113" cy="670848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8" y="4201191"/>
            <a:ext cx="881113" cy="670848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7" y="5209302"/>
            <a:ext cx="881113" cy="6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9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Arco 2"/>
          <p:cNvSpPr/>
          <p:nvPr/>
        </p:nvSpPr>
        <p:spPr>
          <a:xfrm rot="2700000">
            <a:off x="831528" y="2975997"/>
            <a:ext cx="473959" cy="473959"/>
          </a:xfrm>
          <a:prstGeom prst="arc">
            <a:avLst>
              <a:gd name="adj1" fmla="val 16150824"/>
              <a:gd name="adj2" fmla="val 77772"/>
            </a:avLst>
          </a:prstGeom>
          <a:ln w="381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2413833" y="2605100"/>
            <a:ext cx="69935" cy="1215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409594" y="2924944"/>
            <a:ext cx="74127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ector reto 5"/>
          <p:cNvCxnSpPr/>
          <p:nvPr/>
        </p:nvCxnSpPr>
        <p:spPr>
          <a:xfrm>
            <a:off x="2409594" y="1916832"/>
            <a:ext cx="0" cy="259228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>
            <a:stCxn id="9" idx="6"/>
            <a:endCxn id="8" idx="0"/>
          </p:cNvCxnSpPr>
          <p:nvPr/>
        </p:nvCxnSpPr>
        <p:spPr>
          <a:xfrm flipV="1">
            <a:off x="753456" y="2605100"/>
            <a:ext cx="1695345" cy="607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9" idx="6"/>
            <a:endCxn id="8" idx="2"/>
          </p:cNvCxnSpPr>
          <p:nvPr/>
        </p:nvCxnSpPr>
        <p:spPr>
          <a:xfrm>
            <a:off x="753456" y="3212976"/>
            <a:ext cx="1695345" cy="607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stCxn id="9" idx="6"/>
          </p:cNvCxnSpPr>
          <p:nvPr/>
        </p:nvCxnSpPr>
        <p:spPr>
          <a:xfrm flipV="1">
            <a:off x="753456" y="2922825"/>
            <a:ext cx="1656138" cy="29015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>
            <a:stCxn id="9" idx="6"/>
            <a:endCxn id="7" idx="2"/>
          </p:cNvCxnSpPr>
          <p:nvPr/>
        </p:nvCxnSpPr>
        <p:spPr>
          <a:xfrm>
            <a:off x="753456" y="3212976"/>
            <a:ext cx="1693202" cy="2880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o 17"/>
          <p:cNvSpPr/>
          <p:nvPr/>
        </p:nvSpPr>
        <p:spPr>
          <a:xfrm rot="2700000">
            <a:off x="975544" y="3000896"/>
            <a:ext cx="473959" cy="473959"/>
          </a:xfrm>
          <a:prstGeom prst="arc">
            <a:avLst>
              <a:gd name="adj1" fmla="val 16783439"/>
              <a:gd name="adj2" fmla="val 20251200"/>
            </a:avLst>
          </a:prstGeom>
          <a:ln w="381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607320" y="3139908"/>
            <a:ext cx="146136" cy="14613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upo 26"/>
          <p:cNvGrpSpPr/>
          <p:nvPr/>
        </p:nvGrpSpPr>
        <p:grpSpPr>
          <a:xfrm flipH="1">
            <a:off x="3707904" y="1844824"/>
            <a:ext cx="1750665" cy="2686504"/>
            <a:chOff x="3779912" y="1534584"/>
            <a:chExt cx="1750665" cy="2686504"/>
          </a:xfrm>
        </p:grpSpPr>
        <p:sp>
          <p:nvSpPr>
            <p:cNvPr id="24" name="Arco 23"/>
            <p:cNvSpPr/>
            <p:nvPr/>
          </p:nvSpPr>
          <p:spPr>
            <a:xfrm>
              <a:off x="3779912" y="2877836"/>
              <a:ext cx="1728192" cy="1343252"/>
            </a:xfrm>
            <a:prstGeom prst="arc">
              <a:avLst>
                <a:gd name="adj1" fmla="val 16200000"/>
                <a:gd name="adj2" fmla="val 20616352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o 24"/>
            <p:cNvSpPr/>
            <p:nvPr/>
          </p:nvSpPr>
          <p:spPr>
            <a:xfrm flipV="1">
              <a:off x="3802385" y="1534584"/>
              <a:ext cx="1728192" cy="1343252"/>
            </a:xfrm>
            <a:prstGeom prst="arc">
              <a:avLst>
                <a:gd name="adj1" fmla="val 16200000"/>
                <a:gd name="adj2" fmla="val 20616352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o 25"/>
            <p:cNvSpPr/>
            <p:nvPr/>
          </p:nvSpPr>
          <p:spPr>
            <a:xfrm rot="2899215">
              <a:off x="4667898" y="2517796"/>
              <a:ext cx="720080" cy="720080"/>
            </a:xfrm>
            <a:prstGeom prst="arc">
              <a:avLst>
                <a:gd name="adj1" fmla="val 16405798"/>
                <a:gd name="adj2" fmla="val 21134974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Elipse 27"/>
          <p:cNvSpPr/>
          <p:nvPr/>
        </p:nvSpPr>
        <p:spPr>
          <a:xfrm>
            <a:off x="3851920" y="3047722"/>
            <a:ext cx="117663" cy="28070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1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68831060"/>
              </p:ext>
            </p:extLst>
          </p:nvPr>
        </p:nvGraphicFramePr>
        <p:xfrm>
          <a:off x="503548" y="1844824"/>
          <a:ext cx="813690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4932040" y="2348880"/>
            <a:ext cx="3528392" cy="7920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457200" lvl="0" indent="-457200">
              <a:buSzPct val="106000"/>
              <a:buFont typeface="Calibri" pitchFamily="34" charset="0"/>
              <a:buChar char="•"/>
            </a:pPr>
            <a:r>
              <a:rPr lang="en-US" sz="1900" dirty="0" smtClean="0"/>
              <a:t>Smaller spherical cap</a:t>
            </a:r>
            <a:endParaRPr lang="en-US" sz="1900" dirty="0"/>
          </a:p>
          <a:p>
            <a:pPr marL="457200" lvl="0" indent="-457200">
              <a:buSzPct val="106000"/>
              <a:buFont typeface="Calibri" pitchFamily="34" charset="0"/>
              <a:buChar char="•"/>
            </a:pPr>
            <a:r>
              <a:rPr lang="en-US" sz="1900" dirty="0" smtClean="0"/>
              <a:t>Influence of the temperature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400758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Flow</a:t>
            </a:r>
            <a:endParaRPr lang="en-US" dirty="0"/>
          </a:p>
        </p:txBody>
      </p:sp>
      <p:pic>
        <p:nvPicPr>
          <p:cNvPr id="5" name="Imagem 4" descr="Flow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419" y="3357562"/>
            <a:ext cx="1625990" cy="2750363"/>
          </a:xfrm>
          <a:prstGeom prst="rect">
            <a:avLst/>
          </a:prstGeom>
        </p:spPr>
      </p:pic>
      <p:pic>
        <p:nvPicPr>
          <p:cNvPr id="6" name="Imagem 5" descr="Flow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9005" y="3357562"/>
            <a:ext cx="1625990" cy="2750363"/>
          </a:xfrm>
          <a:prstGeom prst="rect">
            <a:avLst/>
          </a:prstGeom>
        </p:spPr>
      </p:pic>
      <p:pic>
        <p:nvPicPr>
          <p:cNvPr id="7" name="Imagem 6" descr="Flow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6591" y="3357562"/>
            <a:ext cx="1625990" cy="275036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64315" y="1928802"/>
            <a:ext cx="8215370" cy="50006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 bubble measures comparable to the tube.</a:t>
            </a:r>
            <a:endParaRPr kumimoji="0" lang="en-US" sz="28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and volume variation</a:t>
            </a:r>
            <a:endParaRPr lang="en-US" dirty="0"/>
          </a:p>
        </p:txBody>
      </p:sp>
      <p:grpSp>
        <p:nvGrpSpPr>
          <p:cNvPr id="3" name="Grupo 8"/>
          <p:cNvGrpSpPr/>
          <p:nvPr/>
        </p:nvGrpSpPr>
        <p:grpSpPr>
          <a:xfrm>
            <a:off x="214282" y="2714620"/>
            <a:ext cx="2102481" cy="3469772"/>
            <a:chOff x="214282" y="2071678"/>
            <a:chExt cx="2362205" cy="3898400"/>
          </a:xfrm>
        </p:grpSpPr>
        <p:pic>
          <p:nvPicPr>
            <p:cNvPr id="5" name="Imagem 4" descr="Graduated cilind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282" y="2071678"/>
              <a:ext cx="2362205" cy="3898400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1260000" y="4714884"/>
              <a:ext cx="428628" cy="5715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pt-B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8" name="Elipse 7"/>
            <p:cNvSpPr/>
            <p:nvPr/>
          </p:nvSpPr>
          <p:spPr>
            <a:xfrm>
              <a:off x="1285852" y="5214950"/>
              <a:ext cx="71438" cy="7143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" name="Grupo 14"/>
          <p:cNvGrpSpPr/>
          <p:nvPr/>
        </p:nvGrpSpPr>
        <p:grpSpPr>
          <a:xfrm>
            <a:off x="810000" y="1929199"/>
            <a:ext cx="859638" cy="714380"/>
            <a:chOff x="856430" y="1929199"/>
            <a:chExt cx="859638" cy="714380"/>
          </a:xfrm>
        </p:grpSpPr>
        <p:cxnSp>
          <p:nvCxnSpPr>
            <p:cNvPr id="11" name="Conector de seta reta 10"/>
            <p:cNvCxnSpPr/>
            <p:nvPr/>
          </p:nvCxnSpPr>
          <p:spPr>
            <a:xfrm rot="5400000">
              <a:off x="500034" y="2285595"/>
              <a:ext cx="714380" cy="1588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/>
            <p:cNvCxnSpPr/>
            <p:nvPr/>
          </p:nvCxnSpPr>
          <p:spPr>
            <a:xfrm rot="5400000">
              <a:off x="786051" y="2285595"/>
              <a:ext cx="714380" cy="1588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/>
            <p:cNvCxnSpPr/>
            <p:nvPr/>
          </p:nvCxnSpPr>
          <p:spPr>
            <a:xfrm rot="5400000">
              <a:off x="1072068" y="2285595"/>
              <a:ext cx="714380" cy="1588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13"/>
            <p:cNvCxnSpPr/>
            <p:nvPr/>
          </p:nvCxnSpPr>
          <p:spPr>
            <a:xfrm rot="5400000">
              <a:off x="1358084" y="2285595"/>
              <a:ext cx="714380" cy="1588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Objeto 16"/>
          <p:cNvGraphicFramePr>
            <a:graphicFrameLocks noChangeAspect="1"/>
          </p:cNvGraphicFramePr>
          <p:nvPr/>
        </p:nvGraphicFramePr>
        <p:xfrm>
          <a:off x="1703368" y="2000240"/>
          <a:ext cx="368302" cy="509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0" name="Equação" r:id="rId4" imgW="164880" imgH="228600" progId="Equation.3">
                  <p:embed/>
                </p:oleObj>
              </mc:Choice>
              <mc:Fallback>
                <p:oleObj name="Equação" r:id="rId4" imgW="1648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68" y="2000240"/>
                        <a:ext cx="368302" cy="5099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3214678" y="2428868"/>
            <a:ext cx="3357586" cy="785818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>
            <a:normAutofit fontScale="47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 the following parameters: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Fluid: Water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Length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beaker: 1m</a:t>
            </a:r>
            <a:endParaRPr kumimoji="0" lang="en-US" sz="28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292900" y="1928802"/>
          <a:ext cx="1486629" cy="36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1" name="Equação" r:id="rId6" imgW="939600" imgH="228600" progId="Equation.3">
                  <p:embed/>
                </p:oleObj>
              </mc:Choice>
              <mc:Fallback>
                <p:oleObj name="Equação" r:id="rId6" imgW="9396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900" y="1928802"/>
                        <a:ext cx="1486629" cy="3621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/>
          <p:cNvGraphicFramePr>
            <a:graphicFrameLocks noChangeAspect="1"/>
          </p:cNvGraphicFramePr>
          <p:nvPr/>
        </p:nvGraphicFramePr>
        <p:xfrm>
          <a:off x="7553325" y="1931988"/>
          <a:ext cx="1143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2" name="Equação" r:id="rId8" imgW="1143000" imgH="761760" progId="Equation.3">
                  <p:embed/>
                </p:oleObj>
              </mc:Choice>
              <mc:Fallback>
                <p:oleObj name="Equação" r:id="rId8" imgW="1143000" imgH="7617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325" y="1931988"/>
                        <a:ext cx="11430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o 25"/>
          <p:cNvGrpSpPr/>
          <p:nvPr/>
        </p:nvGrpSpPr>
        <p:grpSpPr>
          <a:xfrm>
            <a:off x="7429520" y="1857364"/>
            <a:ext cx="1428760" cy="928694"/>
            <a:chOff x="6928660" y="2073266"/>
            <a:chExt cx="1428760" cy="714380"/>
          </a:xfrm>
        </p:grpSpPr>
        <p:cxnSp>
          <p:nvCxnSpPr>
            <p:cNvPr id="23" name="Conector reto 22"/>
            <p:cNvCxnSpPr/>
            <p:nvPr/>
          </p:nvCxnSpPr>
          <p:spPr>
            <a:xfrm rot="5400000">
              <a:off x="6572264" y="2429662"/>
              <a:ext cx="714380" cy="1588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>
              <a:off x="6928660" y="2786058"/>
              <a:ext cx="1428760" cy="1588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ector angulado 28"/>
          <p:cNvCxnSpPr/>
          <p:nvPr/>
        </p:nvCxnSpPr>
        <p:spPr>
          <a:xfrm>
            <a:off x="2428860" y="2857496"/>
            <a:ext cx="714380" cy="57150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to 40"/>
          <p:cNvGraphicFramePr>
            <a:graphicFrameLocks noChangeAspect="1"/>
          </p:cNvGraphicFramePr>
          <p:nvPr/>
        </p:nvGraphicFramePr>
        <p:xfrm>
          <a:off x="3214678" y="3286124"/>
          <a:ext cx="1174758" cy="28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3" name="Equação" r:id="rId10" imgW="939600" imgH="228600" progId="Equation.3">
                  <p:embed/>
                </p:oleObj>
              </mc:Choice>
              <mc:Fallback>
                <p:oleObj name="Equação" r:id="rId10" imgW="9396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3286124"/>
                        <a:ext cx="1174758" cy="2857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3214678" y="3603628"/>
          <a:ext cx="168275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4" name="Equação" r:id="rId12" imgW="1346040" imgH="203040" progId="Equation.3">
                  <p:embed/>
                </p:oleObj>
              </mc:Choice>
              <mc:Fallback>
                <p:oleObj name="Equação" r:id="rId12" imgW="1346040" imgH="203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3603628"/>
                        <a:ext cx="168275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" name="Conector reto 44"/>
          <p:cNvCxnSpPr/>
          <p:nvPr/>
        </p:nvCxnSpPr>
        <p:spPr>
          <a:xfrm rot="10800000">
            <a:off x="2643174" y="4283816"/>
            <a:ext cx="6143668" cy="243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Objeto 46"/>
          <p:cNvGraphicFramePr>
            <a:graphicFrameLocks noChangeAspect="1"/>
          </p:cNvGraphicFramePr>
          <p:nvPr/>
        </p:nvGraphicFramePr>
        <p:xfrm>
          <a:off x="4714876" y="4786322"/>
          <a:ext cx="2475327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5" name="Equação" r:id="rId14" imgW="1663560" imgH="431640" progId="Equation.3">
                  <p:embed/>
                </p:oleObj>
              </mc:Choice>
              <mc:Fallback>
                <p:oleObj name="Equação" r:id="rId14" imgW="1663560" imgH="4316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4786322"/>
                        <a:ext cx="2475327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/>
          <p:cNvGraphicFramePr/>
          <p:nvPr/>
        </p:nvGraphicFramePr>
        <p:xfrm>
          <a:off x="500034" y="2357430"/>
          <a:ext cx="8215370" cy="379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</p:spPr>
        <p:txBody>
          <a:bodyPr/>
          <a:lstStyle/>
          <a:p>
            <a:r>
              <a:rPr lang="en-US" dirty="0" smtClean="0"/>
              <a:t>The weight of the bubble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457200" y="1857364"/>
            <a:ext cx="4829180" cy="3571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Considering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bubble with a volume of 2x10</a:t>
            </a:r>
            <a:r>
              <a:rPr kumimoji="0" lang="en-US" sz="1600" b="0" i="0" u="none" strike="noStrike" kern="1200" cap="none" spc="0" normalizeH="0" baseline="3000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-5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m³ (20mL): </a:t>
            </a:r>
            <a:endParaRPr kumimoji="0" lang="en-US" sz="16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1643063" y="2481263"/>
          <a:ext cx="28384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68" name="Equação" r:id="rId8" imgW="1892160" imgH="431640" progId="Equation.3">
                  <p:embed/>
                </p:oleObj>
              </mc:Choice>
              <mc:Fallback>
                <p:oleObj name="Equação" r:id="rId8" imgW="189216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2481263"/>
                        <a:ext cx="283845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/>
        </p:nvGraphicFramePr>
        <p:xfrm>
          <a:off x="5072066" y="2428868"/>
          <a:ext cx="3344862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69" name="Equação" r:id="rId10" imgW="2197080" imgH="482400" progId="Equation.3">
                  <p:embed/>
                </p:oleObj>
              </mc:Choice>
              <mc:Fallback>
                <p:oleObj name="Equação" r:id="rId10" imgW="2197080" imgH="48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2428868"/>
                        <a:ext cx="3344862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/>
        </p:nvGraphicFramePr>
        <p:xfrm>
          <a:off x="1709738" y="3714750"/>
          <a:ext cx="24384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0" name="Equação" r:id="rId12" imgW="1625400" imgH="419040" progId="Equation.3">
                  <p:embed/>
                </p:oleObj>
              </mc:Choice>
              <mc:Fallback>
                <p:oleObj name="Equação" r:id="rId12" imgW="1625400" imgH="419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738" y="3714750"/>
                        <a:ext cx="243840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7"/>
          <p:cNvGraphicFramePr>
            <a:graphicFrameLocks noChangeAspect="1"/>
          </p:cNvGraphicFramePr>
          <p:nvPr/>
        </p:nvGraphicFramePr>
        <p:xfrm>
          <a:off x="3214678" y="5000636"/>
          <a:ext cx="3875512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1" name="Equação" r:id="rId14" imgW="1574640" imgH="203040" progId="Equation.3">
                  <p:embed/>
                </p:oleObj>
              </mc:Choice>
              <mc:Fallback>
                <p:oleObj name="Equação" r:id="rId14" imgW="1574640" imgH="2030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5000636"/>
                        <a:ext cx="3875512" cy="500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http://www.pmmh.espci.fr/~jbico/TP/taylor50bulle.pdf</a:t>
            </a:r>
          </a:p>
        </p:txBody>
      </p:sp>
    </p:spTree>
    <p:extLst>
      <p:ext uri="{BB962C8B-B14F-4D97-AF65-F5344CB8AC3E}">
        <p14:creationId xmlns:p14="http://schemas.microsoft.com/office/powerpoint/2010/main" val="2523750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8973667"/>
                  </p:ext>
                </p:extLst>
              </p:nvPr>
            </p:nvGraphicFramePr>
            <p:xfrm>
              <a:off x="2771800" y="2636912"/>
              <a:ext cx="3816425" cy="1584960"/>
            </p:xfrm>
            <a:graphic>
              <a:graphicData uri="http://schemas.openxmlformats.org/drawingml/2006/table">
                <a:tbl>
                  <a:tblPr firstRow="1" bandRow="1">
                    <a:tableStyleId>{3C2FFA5D-87B4-456A-9821-1D502468CF0F}</a:tableStyleId>
                  </a:tblPr>
                  <a:tblGrid>
                    <a:gridCol w="1241478"/>
                    <a:gridCol w="702738"/>
                    <a:gridCol w="927547"/>
                    <a:gridCol w="944662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dirty="0" smtClean="0">
                              <a:ln>
                                <a:noFill/>
                              </a:ln>
                            </a:rPr>
                            <a:t>Fluid</a:t>
                          </a:r>
                          <a:r>
                            <a:rPr lang="en-US" baseline="0" dirty="0" smtClean="0">
                              <a:ln>
                                <a:noFill/>
                              </a:ln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pt-BR" baseline="0" smtClean="0">
                                  <a:ln>
                                    <a:noFill/>
                                  </a:ln>
                                  <a:latin typeface="Cambria Math"/>
                                </a:rPr>
                                <m:t>𝑙</m:t>
                              </m:r>
                            </m:oMath>
                          </a14:m>
                          <a:r>
                            <a:rPr lang="en-US" dirty="0" smtClean="0">
                              <a:ln>
                                <a:noFill/>
                              </a:ln>
                            </a:rPr>
                            <a:t>)</a:t>
                          </a:r>
                          <a:endParaRPr lang="en-US" i="1" dirty="0">
                            <a:ln>
                              <a:noFill/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dirty="0" smtClean="0">
                              <a:ln>
                                <a:noFill/>
                              </a:ln>
                            </a:rPr>
                            <a:t>C</a:t>
                          </a:r>
                          <a:endParaRPr lang="en-US" i="1" dirty="0">
                            <a:ln>
                              <a:noFill/>
                            </a:ln>
                          </a:endParaRPr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ln>
                                <a:noFill/>
                              </a:ln>
                            </a:rPr>
                            <a:t>Fluid</a:t>
                          </a:r>
                          <a:r>
                            <a:rPr lang="en-US" baseline="0" dirty="0" smtClean="0">
                              <a:ln>
                                <a:noFill/>
                              </a:ln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pt-BR" baseline="0" smtClean="0">
                                  <a:ln>
                                    <a:noFill/>
                                  </a:ln>
                                  <a:latin typeface="Cambria Math"/>
                                </a:rPr>
                                <m:t>𝑙</m:t>
                              </m:r>
                            </m:oMath>
                          </a14:m>
                          <a:r>
                            <a:rPr lang="en-US" dirty="0" smtClean="0">
                              <a:ln>
                                <a:noFill/>
                              </a:ln>
                            </a:rPr>
                            <a:t>)</a:t>
                          </a:r>
                          <a:endParaRPr lang="en-US" i="1" dirty="0">
                            <a:ln>
                              <a:noFill/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dirty="0" smtClean="0">
                              <a:ln>
                                <a:noFill/>
                              </a:ln>
                            </a:rPr>
                            <a:t>C</a:t>
                          </a:r>
                          <a:endParaRPr lang="en-US" i="1" dirty="0">
                            <a:ln>
                              <a:noFill/>
                            </a:ln>
                          </a:endParaRPr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</a:tr>
                  <a:tr h="2199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Ammonia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1.05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Freon 12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1.76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2199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Ethanol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5.72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Benzene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4.34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2199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Gasoline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3.68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Mercury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1.07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2199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Glycerin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28.0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Methanol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4.63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8973667"/>
                  </p:ext>
                </p:extLst>
              </p:nvPr>
            </p:nvGraphicFramePr>
            <p:xfrm>
              <a:off x="2771800" y="2636912"/>
              <a:ext cx="3816425" cy="1584960"/>
            </p:xfrm>
            <a:graphic>
              <a:graphicData uri="http://schemas.openxmlformats.org/drawingml/2006/table">
                <a:tbl>
                  <a:tblPr firstRow="1" bandRow="1">
                    <a:tableStyleId>{3C2FFA5D-87B4-456A-9821-1D502468CF0F}</a:tableStyleId>
                  </a:tblPr>
                  <a:tblGrid>
                    <a:gridCol w="1241478"/>
                    <a:gridCol w="702738"/>
                    <a:gridCol w="927547"/>
                    <a:gridCol w="94466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431" t="-8333" r="-210294" b="-3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dirty="0" smtClean="0">
                              <a:ln>
                                <a:noFill/>
                              </a:ln>
                            </a:rPr>
                            <a:t>C</a:t>
                          </a:r>
                          <a:endParaRPr lang="en-US" i="1" dirty="0">
                            <a:ln>
                              <a:noFill/>
                            </a:ln>
                          </a:endParaRPr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14474" t="-8333" r="-106579" b="-3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dirty="0" smtClean="0">
                              <a:ln>
                                <a:noFill/>
                              </a:ln>
                            </a:rPr>
                            <a:t>C</a:t>
                          </a:r>
                          <a:endParaRPr lang="en-US" i="1" dirty="0">
                            <a:ln>
                              <a:noFill/>
                            </a:ln>
                          </a:endParaRPr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Ammonia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1.05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Freon 12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1.76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Ethanol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5.72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Benzene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4.34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Gasoline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3.68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Mercury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1.07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Glycerin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28.0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Methanol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dirty="0" smtClean="0">
                              <a:ln>
                                <a:noFill/>
                              </a:ln>
                            </a:rPr>
                            <a:t>4.63</a:t>
                          </a:r>
                          <a:endParaRPr lang="en-US" sz="1400" i="1" dirty="0">
                            <a:ln>
                              <a:noFill/>
                            </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297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bubbles</a:t>
            </a:r>
            <a:endParaRPr lang="en-US" dirty="0"/>
          </a:p>
        </p:txBody>
      </p:sp>
      <p:grpSp>
        <p:nvGrpSpPr>
          <p:cNvPr id="3" name="Grupo 2"/>
          <p:cNvGrpSpPr/>
          <p:nvPr/>
        </p:nvGrpSpPr>
        <p:grpSpPr>
          <a:xfrm>
            <a:off x="827583" y="1885826"/>
            <a:ext cx="6929486" cy="1270000"/>
            <a:chOff x="827583" y="1495425"/>
            <a:chExt cx="6929486" cy="1270000"/>
          </a:xfrm>
        </p:grpSpPr>
        <p:grpSp>
          <p:nvGrpSpPr>
            <p:cNvPr id="7" name="Grupo 6"/>
            <p:cNvGrpSpPr/>
            <p:nvPr/>
          </p:nvGrpSpPr>
          <p:grpSpPr>
            <a:xfrm>
              <a:off x="827583" y="1495425"/>
              <a:ext cx="6929486" cy="1270000"/>
              <a:chOff x="0" y="0"/>
              <a:chExt cx="6929486" cy="1270000"/>
            </a:xfrm>
          </p:grpSpPr>
          <p:sp>
            <p:nvSpPr>
              <p:cNvPr id="9" name="Retângulo de cantos arredondados 8"/>
              <p:cNvSpPr/>
              <p:nvPr/>
            </p:nvSpPr>
            <p:spPr>
              <a:xfrm>
                <a:off x="0" y="0"/>
                <a:ext cx="6929486" cy="12700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etângulo 9"/>
              <p:cNvSpPr/>
              <p:nvPr/>
            </p:nvSpPr>
            <p:spPr>
              <a:xfrm>
                <a:off x="1512897" y="0"/>
                <a:ext cx="5416588" cy="1270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dirty="0" smtClean="0"/>
                  <a:t>Spherical bubble</a:t>
                </a:r>
                <a:endParaRPr lang="en-US" sz="19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900" kern="1200" dirty="0" smtClean="0"/>
                  <a:t>Very viscous fluids.</a:t>
                </a:r>
                <a:endParaRPr lang="en-US" sz="19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900" kern="1200" dirty="0" smtClean="0"/>
                  <a:t>Governed by stokes low</a:t>
                </a:r>
                <a:endParaRPr lang="en-US" sz="1900" kern="1200" dirty="0"/>
              </a:p>
            </p:txBody>
          </p:sp>
        </p:grpSp>
        <p:sp>
          <p:nvSpPr>
            <p:cNvPr id="8" name="Retângulo de cantos arredondados 7"/>
            <p:cNvSpPr/>
            <p:nvPr/>
          </p:nvSpPr>
          <p:spPr>
            <a:xfrm>
              <a:off x="1048979" y="1622425"/>
              <a:ext cx="1074749" cy="1016000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3" name="Grupo 22"/>
          <p:cNvGrpSpPr/>
          <p:nvPr/>
        </p:nvGrpSpPr>
        <p:grpSpPr>
          <a:xfrm>
            <a:off x="827583" y="3281753"/>
            <a:ext cx="6929486" cy="1270800"/>
            <a:chOff x="1107257" y="2461617"/>
            <a:chExt cx="6929486" cy="1934765"/>
          </a:xfrm>
        </p:grpSpPr>
        <p:grpSp>
          <p:nvGrpSpPr>
            <p:cNvPr id="11" name="Grupo 10"/>
            <p:cNvGrpSpPr/>
            <p:nvPr/>
          </p:nvGrpSpPr>
          <p:grpSpPr>
            <a:xfrm>
              <a:off x="1107257" y="2461617"/>
              <a:ext cx="6929486" cy="1934765"/>
              <a:chOff x="0" y="0"/>
              <a:chExt cx="6929486" cy="1934765"/>
            </a:xfrm>
          </p:grpSpPr>
          <p:sp>
            <p:nvSpPr>
              <p:cNvPr id="13" name="Retângulo de cantos arredondados 12"/>
              <p:cNvSpPr/>
              <p:nvPr/>
            </p:nvSpPr>
            <p:spPr>
              <a:xfrm>
                <a:off x="0" y="0"/>
                <a:ext cx="6929486" cy="19347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tângulo 13"/>
              <p:cNvSpPr/>
              <p:nvPr/>
            </p:nvSpPr>
            <p:spPr>
              <a:xfrm>
                <a:off x="1579373" y="0"/>
                <a:ext cx="5350112" cy="193476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8110" tIns="118110" rIns="118110" bIns="118110" numCol="1" spcCol="1270" anchor="ctr" anchorCtr="0">
                <a:noAutofit/>
              </a:bodyPr>
              <a:lstStyle/>
              <a:p>
                <a:pPr lvl="0" algn="l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dirty="0" smtClean="0"/>
                  <a:t>Spherical cap bubble</a:t>
                </a:r>
                <a:endParaRPr lang="en-US" sz="1900" kern="1200" dirty="0"/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900" kern="1200" dirty="0" smtClean="0"/>
                  <a:t>Stable to moderated viscous fluids.</a:t>
                </a:r>
                <a:endParaRPr lang="en-US" sz="1900" kern="1200" dirty="0"/>
              </a:p>
            </p:txBody>
          </p:sp>
        </p:grpSp>
        <p:sp>
          <p:nvSpPr>
            <p:cNvPr id="12" name="Retângulo de cantos arredondados 11"/>
            <p:cNvSpPr/>
            <p:nvPr/>
          </p:nvSpPr>
          <p:spPr>
            <a:xfrm>
              <a:off x="1328653" y="2655093"/>
              <a:ext cx="1074749" cy="1547812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upo 23"/>
          <p:cNvGrpSpPr/>
          <p:nvPr/>
        </p:nvGrpSpPr>
        <p:grpSpPr>
          <a:xfrm>
            <a:off x="827583" y="4678480"/>
            <a:ext cx="6929486" cy="1270800"/>
            <a:chOff x="3923928" y="1340768"/>
            <a:chExt cx="6929486" cy="4064000"/>
          </a:xfrm>
        </p:grpSpPr>
        <p:grpSp>
          <p:nvGrpSpPr>
            <p:cNvPr id="19" name="Grupo 18"/>
            <p:cNvGrpSpPr/>
            <p:nvPr/>
          </p:nvGrpSpPr>
          <p:grpSpPr>
            <a:xfrm>
              <a:off x="3923928" y="1340768"/>
              <a:ext cx="6929486" cy="4064000"/>
              <a:chOff x="0" y="0"/>
              <a:chExt cx="6929486" cy="4064000"/>
            </a:xfrm>
          </p:grpSpPr>
          <p:sp>
            <p:nvSpPr>
              <p:cNvPr id="21" name="Retângulo de cantos arredondados 20"/>
              <p:cNvSpPr/>
              <p:nvPr/>
            </p:nvSpPr>
            <p:spPr>
              <a:xfrm>
                <a:off x="0" y="0"/>
                <a:ext cx="6929486" cy="40640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etângulo 21"/>
              <p:cNvSpPr/>
              <p:nvPr/>
            </p:nvSpPr>
            <p:spPr>
              <a:xfrm>
                <a:off x="1792297" y="0"/>
                <a:ext cx="5137188" cy="4064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6690" tIns="186690" rIns="186690" bIns="186690" numCol="1" spcCol="1270" anchor="ctr" anchorCtr="0">
                <a:noAutofit/>
              </a:bodyPr>
              <a:lstStyle/>
              <a:p>
                <a:pPr lvl="0" algn="l" defTabSz="2178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dirty="0" smtClean="0"/>
                  <a:t>Taylor’s bubble</a:t>
                </a:r>
                <a:endParaRPr lang="en-US" sz="1900" kern="1200" dirty="0"/>
              </a:p>
              <a:p>
                <a:pPr marL="285750" lvl="1" indent="-285750" algn="l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900" kern="1200" dirty="0" smtClean="0"/>
                  <a:t>Height bigger than the diameter of the pipe.</a:t>
                </a:r>
                <a:endParaRPr lang="en-US" sz="1900" kern="1200" dirty="0"/>
              </a:p>
              <a:p>
                <a:pPr marL="285750" lvl="1" indent="-285750" algn="l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900" kern="1200" dirty="0" smtClean="0"/>
                  <a:t>Constant velocity for all volumes.</a:t>
                </a:r>
                <a:endParaRPr lang="en-US" sz="1900" kern="1200" dirty="0"/>
              </a:p>
            </p:txBody>
          </p:sp>
        </p:grpSp>
        <p:sp>
          <p:nvSpPr>
            <p:cNvPr id="20" name="Retângulo de cantos arredondados 19"/>
            <p:cNvSpPr/>
            <p:nvPr/>
          </p:nvSpPr>
          <p:spPr>
            <a:xfrm>
              <a:off x="4145324" y="1747168"/>
              <a:ext cx="1074749" cy="3251200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phenomenon</a:t>
            </a:r>
            <a:endParaRPr lang="en-US" dirty="0"/>
          </a:p>
        </p:txBody>
      </p:sp>
      <p:pic>
        <p:nvPicPr>
          <p:cNvPr id="4" name="MVI_2629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85.44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2132856"/>
            <a:ext cx="6408712" cy="3604901"/>
          </a:xfrm>
          <a:prstGeom prst="roundRect">
            <a:avLst>
              <a:gd name="adj" fmla="val 3984"/>
            </a:avLst>
          </a:prstGeom>
        </p:spPr>
      </p:pic>
    </p:spTree>
    <p:extLst>
      <p:ext uri="{BB962C8B-B14F-4D97-AF65-F5344CB8AC3E}">
        <p14:creationId xmlns:p14="http://schemas.microsoft.com/office/powerpoint/2010/main" val="975907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Viscosity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576064"/>
          </a:xfrm>
        </p:spPr>
        <p:txBody>
          <a:bodyPr>
            <a:normAutofit/>
          </a:bodyPr>
          <a:lstStyle/>
          <a:p>
            <a:r>
              <a:rPr lang="en-US" dirty="0" smtClean="0"/>
              <a:t>It’s the measurement of the resistance to a shear stress. 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902346" y="2840360"/>
            <a:ext cx="4425688" cy="45720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viscosity is measured by a coefficient.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5652120" y="2718246"/>
                <a:ext cx="2160240" cy="7014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>
                <a:normAutofit fontScale="92500"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𝜏</m:t>
                      </m:r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𝑢</m:t>
                          </m:r>
                        </m:num>
                        <m:den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groupChr>
                        <m:groupChrPr>
                          <m:chr m:val="⇒"/>
                          <m:pos m:val="top"/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groupChrPr>
                        <m:e/>
                      </m:groupChr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=</m:t>
                      </m:r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𝜇</m:t>
                      </m:r>
                      <m:f>
                        <m:f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𝑢</m:t>
                          </m:r>
                        </m:num>
                        <m:den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718246"/>
                <a:ext cx="2160240" cy="70142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932409" y="3284984"/>
                <a:ext cx="4032448" cy="945431"/>
              </a:xfrm>
              <a:prstGeom prst="rect">
                <a:avLst/>
              </a:prstGeom>
              <a:noFill/>
            </p:spPr>
            <p:txBody>
              <a:bodyPr vert="horz" wrap="none" lIns="91440" tIns="45720" rIns="91440" bIns="45720" rtlCol="0">
                <a:normAutofit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pt-BR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</a:rPr>
                      <m:t>𝜇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is called absolute</a:t>
                </a:r>
                <a:r>
                  <a:rPr lang="en-US" sz="1900" dirty="0" smtClean="0"/>
                  <a:t> viscosity coefficient.</a:t>
                </a:r>
              </a:p>
              <a:p>
                <a:pPr algn="just">
                  <a:spcBef>
                    <a:spcPct val="20000"/>
                  </a:spcBef>
                </a:pPr>
                <a:r>
                  <a:rPr lang="en-US" sz="1900" dirty="0"/>
                  <a:t>Kinematic </a:t>
                </a:r>
                <a:r>
                  <a:rPr lang="en-US" sz="1900" dirty="0" smtClean="0"/>
                  <a:t>viscosity </a:t>
                </a:r>
                <a14:m>
                  <m:oMath xmlns:m="http://schemas.openxmlformats.org/officeDocument/2006/math">
                    <m:r>
                      <a:rPr lang="pt-BR" sz="1900" b="0" i="1" smtClean="0">
                        <a:latin typeface="Cambria Math"/>
                      </a:rPr>
                      <m:t>𝜈</m:t>
                    </m:r>
                    <m:r>
                      <a:rPr lang="pt-BR" sz="19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1900" i="1">
                            <a:latin typeface="Cambria Math"/>
                          </a:rPr>
                          <m:t>𝜇</m:t>
                        </m:r>
                      </m:num>
                      <m:den>
                        <m:r>
                          <a:rPr lang="pt-BR" sz="1900" i="1">
                            <a:latin typeface="Cambria Math"/>
                            <a:ea typeface="Cambria Math"/>
                          </a:rPr>
                          <m:t>𝜌</m:t>
                        </m:r>
                      </m:den>
                    </m:f>
                  </m:oMath>
                </a14:m>
                <a:endParaRPr lang="en-US" sz="1900" dirty="0"/>
              </a:p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lang="en-US" sz="1900" dirty="0" smtClean="0"/>
              </a:p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lang="en-US" sz="1900" dirty="0" smtClean="0"/>
              </a:p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409" y="3284984"/>
                <a:ext cx="4032448" cy="945431"/>
              </a:xfrm>
              <a:prstGeom prst="rect">
                <a:avLst/>
              </a:prstGeom>
              <a:blipFill rotWithShape="1">
                <a:blip r:embed="rId3"/>
                <a:stretch>
                  <a:fillRect l="-1513" t="-3226" r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3635896" y="3769043"/>
                <a:ext cx="2448272" cy="3380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>
                <a:normAutofit fontScale="85000" lnSpcReduction="10000"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pt-B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is de density of the fluid</a:t>
                </a: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3769043"/>
                <a:ext cx="2448272" cy="338028"/>
              </a:xfrm>
              <a:prstGeom prst="rect">
                <a:avLst/>
              </a:prstGeom>
              <a:blipFill rotWithShape="1">
                <a:blip r:embed="rId4"/>
                <a:stretch>
                  <a:fillRect t="-10345" r="-1485" b="-172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o 12"/>
          <p:cNvGrpSpPr/>
          <p:nvPr/>
        </p:nvGrpSpPr>
        <p:grpSpPr>
          <a:xfrm>
            <a:off x="1010409" y="4437112"/>
            <a:ext cx="7184151" cy="1648971"/>
            <a:chOff x="1010409" y="4437112"/>
            <a:chExt cx="7184151" cy="1648971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409" y="4437112"/>
              <a:ext cx="7184151" cy="16489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ângulo 11"/>
                <p:cNvSpPr/>
                <p:nvPr/>
              </p:nvSpPr>
              <p:spPr>
                <a:xfrm>
                  <a:off x="5147431" y="5157192"/>
                  <a:ext cx="504689" cy="6663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pt-BR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num>
                          <m:den>
                            <m:r>
                              <a:rPr lang="pt-B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pt-BR" i="1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Retângulo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7431" y="5157192"/>
                  <a:ext cx="504689" cy="6663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12191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animBg="1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acting on the bubble</a:t>
            </a:r>
            <a:endParaRPr lang="en-US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10" y="3284985"/>
            <a:ext cx="2551181" cy="1600203"/>
          </a:xfrm>
        </p:spPr>
      </p:pic>
      <p:sp>
        <p:nvSpPr>
          <p:cNvPr id="6" name="Seta para baixo 5"/>
          <p:cNvSpPr/>
          <p:nvPr/>
        </p:nvSpPr>
        <p:spPr>
          <a:xfrm flipV="1">
            <a:off x="4355976" y="2060848"/>
            <a:ext cx="432048" cy="102825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ta para baixo 4"/>
          <p:cNvSpPr/>
          <p:nvPr/>
        </p:nvSpPr>
        <p:spPr>
          <a:xfrm>
            <a:off x="3563888" y="5013176"/>
            <a:ext cx="43204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eta para baixo 6"/>
          <p:cNvSpPr/>
          <p:nvPr/>
        </p:nvSpPr>
        <p:spPr>
          <a:xfrm>
            <a:off x="5148064" y="5013176"/>
            <a:ext cx="432048" cy="694905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4788024" y="2420888"/>
            <a:ext cx="1532723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Buoyancy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80112" y="4968349"/>
            <a:ext cx="108012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Weight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560718" y="4968349"/>
            <a:ext cx="1003170" cy="5624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Drag</a:t>
            </a:r>
          </a:p>
          <a:p>
            <a:pPr marL="0" marR="0" indent="0" algn="ctr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dirty="0" smtClean="0"/>
              <a:t>forces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4932040" y="4725144"/>
            <a:ext cx="2088232" cy="9829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399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-1.48148E-6 L 0.07882 -1.48148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301 L 0.08628 -0.0030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7" grpId="0" animBg="1"/>
      <p:bldP spid="7" grpId="1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</p:spPr>
        <p:txBody>
          <a:bodyPr/>
          <a:lstStyle/>
          <a:p>
            <a:r>
              <a:rPr lang="en-US" dirty="0" smtClean="0"/>
              <a:t>Forces acting on the bubble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1542567" y="2435944"/>
                <a:ext cx="2314451" cy="1065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pt-BR" sz="2000" i="1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pt-BR" sz="20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pt-BR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sz="20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pt-BR" sz="2000" i="1">
                                  <a:latin typeface="Cambria Math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pt-BR" sz="2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pt-BR" sz="2000" i="1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pt-BR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pt-BR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000" i="1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𝑁𝑒𝑤𝑡𝑜</m:t>
                          </m:r>
                          <m:sSup>
                            <m:sSupPr>
                              <m:ctrlP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𝑠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 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𝑒𝑞𝑢𝑎𝑡𝑖𝑜𝑛</m:t>
                          </m:r>
                        </m:lim>
                      </m:limUpp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67" y="2435944"/>
                <a:ext cx="2314451" cy="10650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5286983" y="2435944"/>
                <a:ext cx="2314451" cy="1065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pt-BR" sz="2000" i="1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pt-BR" sz="20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pt-BR" sz="2000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pt-BR" sz="2000">
                                  <a:latin typeface="Cambria Math"/>
                                </a:rPr>
                                <m:t>bv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 </m:t>
                              </m:r>
                            </m:e>
                          </m:groupChr>
                        </m:e>
                        <m:lim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𝑆𝑡𝑜𝑘</m:t>
                          </m:r>
                          <m:sSup>
                            <m:sSupPr>
                              <m:ctrlP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𝑠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 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𝑑𝑟𝑎𝑔</m:t>
                          </m:r>
                        </m:lim>
                      </m:limUpp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983" y="2435944"/>
                <a:ext cx="2314451" cy="106506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o 1"/>
          <p:cNvGrpSpPr/>
          <p:nvPr/>
        </p:nvGrpSpPr>
        <p:grpSpPr>
          <a:xfrm>
            <a:off x="2015716" y="2284400"/>
            <a:ext cx="5112568" cy="2296728"/>
            <a:chOff x="2015716" y="2284400"/>
            <a:chExt cx="5112568" cy="2296728"/>
          </a:xfrm>
        </p:grpSpPr>
        <p:grpSp>
          <p:nvGrpSpPr>
            <p:cNvPr id="13" name="Grupo 12"/>
            <p:cNvGrpSpPr/>
            <p:nvPr/>
          </p:nvGrpSpPr>
          <p:grpSpPr>
            <a:xfrm>
              <a:off x="2015716" y="2284400"/>
              <a:ext cx="1368152" cy="1368152"/>
              <a:chOff x="1907704" y="3717032"/>
              <a:chExt cx="1368152" cy="1368152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1907704" y="3717032"/>
                <a:ext cx="1368152" cy="136815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Conector reto 11"/>
              <p:cNvCxnSpPr>
                <a:stCxn id="10" idx="1"/>
                <a:endCxn id="10" idx="5"/>
              </p:cNvCxnSpPr>
              <p:nvPr/>
            </p:nvCxnSpPr>
            <p:spPr>
              <a:xfrm>
                <a:off x="2108065" y="3917393"/>
                <a:ext cx="967430" cy="96743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o 13"/>
            <p:cNvGrpSpPr/>
            <p:nvPr/>
          </p:nvGrpSpPr>
          <p:grpSpPr>
            <a:xfrm>
              <a:off x="5760132" y="2284400"/>
              <a:ext cx="1368152" cy="1368152"/>
              <a:chOff x="1907704" y="3717032"/>
              <a:chExt cx="1368152" cy="1368152"/>
            </a:xfrm>
          </p:grpSpPr>
          <p:sp>
            <p:nvSpPr>
              <p:cNvPr id="15" name="Elipse 14"/>
              <p:cNvSpPr/>
              <p:nvPr/>
            </p:nvSpPr>
            <p:spPr>
              <a:xfrm>
                <a:off x="1907704" y="3717032"/>
                <a:ext cx="1368152" cy="136815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Conector reto 15"/>
              <p:cNvCxnSpPr>
                <a:stCxn id="15" idx="1"/>
                <a:endCxn id="15" idx="5"/>
              </p:cNvCxnSpPr>
              <p:nvPr/>
            </p:nvCxnSpPr>
            <p:spPr>
              <a:xfrm>
                <a:off x="2108065" y="3917393"/>
                <a:ext cx="967430" cy="96743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Conector de seta reta 21"/>
            <p:cNvCxnSpPr/>
            <p:nvPr/>
          </p:nvCxnSpPr>
          <p:spPr>
            <a:xfrm>
              <a:off x="4572000" y="4365104"/>
              <a:ext cx="0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>
              <a:endCxn id="10" idx="4"/>
            </p:cNvCxnSpPr>
            <p:nvPr/>
          </p:nvCxnSpPr>
          <p:spPr>
            <a:xfrm flipH="1" flipV="1">
              <a:off x="2699792" y="3652552"/>
              <a:ext cx="1872208" cy="7125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>
              <a:endCxn id="15" idx="4"/>
            </p:cNvCxnSpPr>
            <p:nvPr/>
          </p:nvCxnSpPr>
          <p:spPr>
            <a:xfrm flipV="1">
              <a:off x="4572000" y="3652552"/>
              <a:ext cx="1872208" cy="7125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ixaDeTexto 26"/>
          <p:cNvSpPr txBox="1"/>
          <p:nvPr/>
        </p:nvSpPr>
        <p:spPr>
          <a:xfrm>
            <a:off x="-108520" y="4581128"/>
            <a:ext cx="8964488" cy="7920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144000" indent="457200" algn="just">
              <a:spcBef>
                <a:spcPct val="20000"/>
              </a:spcBef>
            </a:pPr>
            <a:r>
              <a:rPr lang="en-US" sz="2300" dirty="0" smtClean="0"/>
              <a:t>Both </a:t>
            </a:r>
            <a:r>
              <a:rPr lang="en-US" sz="2300" dirty="0"/>
              <a:t>are wrong, because </a:t>
            </a:r>
            <a:r>
              <a:rPr lang="en-US" sz="2300" dirty="0" smtClean="0"/>
              <a:t>they do not consider the boundary effects.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8614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Border of the bubble</a:t>
            </a:r>
            <a:endParaRPr lang="en-US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355976" y="1916832"/>
            <a:ext cx="4320480" cy="100811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We must have conservation of mass for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the liquid ahead and behind the bubble.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5220072" y="3170866"/>
                <a:ext cx="3240360" cy="8341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marL="0" marR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𝜇</m:t>
                      </m:r>
                      <m:f>
                        <m:f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𝑢</m:t>
                          </m:r>
                        </m:num>
                        <m:den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r>
                        <a:rPr kumimoji="0" lang="pt-BR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pt-BR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constant</m:t>
                      </m:r>
                      <m:r>
                        <a:rPr kumimoji="0" lang="pt-BR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&lt;0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3170866"/>
                <a:ext cx="3240360" cy="8341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5436096" y="4458816"/>
                <a:ext cx="288032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𝑢</m:t>
                      </m:r>
                      <m:r>
                        <a:rPr kumimoji="0" lang="pt-B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𝑑𝑝</m:t>
                          </m:r>
                        </m:num>
                        <m:den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𝑑𝑦</m:t>
                          </m:r>
                        </m:den>
                      </m:f>
                      <m:f>
                        <m:f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h</m:t>
                              </m:r>
                            </m:e>
                            <m:sup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𝜇</m:t>
                          </m:r>
                        </m:den>
                      </m:f>
                      <m:d>
                        <m:dPr>
                          <m:ctrlP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B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1−</m:t>
                          </m:r>
                          <m:sSup>
                            <m:sSupPr>
                              <m:ctrlP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pt-BR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h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pt-BR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4458816"/>
                <a:ext cx="2880320" cy="9144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0" y="2307672"/>
            <a:ext cx="1615443" cy="3785624"/>
          </a:xfrm>
          <a:prstGeom prst="rect">
            <a:avLst/>
          </a:prstGeom>
        </p:spPr>
      </p:pic>
      <p:grpSp>
        <p:nvGrpSpPr>
          <p:cNvPr id="54" name="Grupo 53"/>
          <p:cNvGrpSpPr/>
          <p:nvPr/>
        </p:nvGrpSpPr>
        <p:grpSpPr>
          <a:xfrm>
            <a:off x="1835696" y="3316552"/>
            <a:ext cx="2396332" cy="1748028"/>
            <a:chOff x="1835696" y="3316552"/>
            <a:chExt cx="2396332" cy="1748028"/>
          </a:xfrm>
        </p:grpSpPr>
        <p:grpSp>
          <p:nvGrpSpPr>
            <p:cNvPr id="17" name="Grupo 16"/>
            <p:cNvGrpSpPr/>
            <p:nvPr/>
          </p:nvGrpSpPr>
          <p:grpSpPr>
            <a:xfrm>
              <a:off x="1835696" y="3411236"/>
              <a:ext cx="1210072" cy="1558660"/>
              <a:chOff x="1835696" y="3183442"/>
              <a:chExt cx="1210072" cy="1558660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1835696" y="3776464"/>
                <a:ext cx="360040" cy="3600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6" name="Conector reto 15"/>
              <p:cNvCxnSpPr/>
              <p:nvPr/>
            </p:nvCxnSpPr>
            <p:spPr>
              <a:xfrm flipV="1">
                <a:off x="2067353" y="3183442"/>
                <a:ext cx="972108" cy="6055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 flipH="1" flipV="1">
                <a:off x="2073660" y="4136504"/>
                <a:ext cx="972108" cy="6055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3316552"/>
              <a:ext cx="1748028" cy="1748028"/>
            </a:xfrm>
            <a:prstGeom prst="rect">
              <a:avLst/>
            </a:prstGeom>
          </p:spPr>
        </p:pic>
      </p:grpSp>
      <p:grpSp>
        <p:nvGrpSpPr>
          <p:cNvPr id="56" name="Grupo 55"/>
          <p:cNvGrpSpPr/>
          <p:nvPr/>
        </p:nvGrpSpPr>
        <p:grpSpPr>
          <a:xfrm>
            <a:off x="3358014" y="3221021"/>
            <a:ext cx="1227703" cy="380430"/>
            <a:chOff x="3358014" y="3221021"/>
            <a:chExt cx="1227703" cy="380430"/>
          </a:xfrm>
        </p:grpSpPr>
        <p:cxnSp>
          <p:nvCxnSpPr>
            <p:cNvPr id="34" name="Conector de seta reta 33"/>
            <p:cNvCxnSpPr>
              <a:stCxn id="26" idx="0"/>
            </p:cNvCxnSpPr>
            <p:nvPr/>
          </p:nvCxnSpPr>
          <p:spPr>
            <a:xfrm>
              <a:off x="3358014" y="3316552"/>
              <a:ext cx="103173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ixaDeTexto 37"/>
                <p:cNvSpPr txBox="1"/>
                <p:nvPr/>
              </p:nvSpPr>
              <p:spPr>
                <a:xfrm>
                  <a:off x="4205287" y="3221021"/>
                  <a:ext cx="380430" cy="3804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85000" lnSpcReduction="10000"/>
                </a:bodyPr>
                <a:lstStyle/>
                <a:p>
                  <a:pPr marL="0" marR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8" name="CaixaDeTex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5287" y="3221021"/>
                  <a:ext cx="380430" cy="38043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upo 54"/>
          <p:cNvGrpSpPr/>
          <p:nvPr/>
        </p:nvGrpSpPr>
        <p:grpSpPr>
          <a:xfrm>
            <a:off x="3038265" y="2132205"/>
            <a:ext cx="380430" cy="1184347"/>
            <a:chOff x="3038265" y="2132205"/>
            <a:chExt cx="380430" cy="1184347"/>
          </a:xfrm>
        </p:grpSpPr>
        <p:cxnSp>
          <p:nvCxnSpPr>
            <p:cNvPr id="36" name="Conector de seta reta 35"/>
            <p:cNvCxnSpPr>
              <a:stCxn id="26" idx="0"/>
            </p:cNvCxnSpPr>
            <p:nvPr/>
          </p:nvCxnSpPr>
          <p:spPr>
            <a:xfrm flipV="1">
              <a:off x="3358014" y="2307672"/>
              <a:ext cx="0" cy="10088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ixaDeTexto 38"/>
                <p:cNvSpPr txBox="1"/>
                <p:nvPr/>
              </p:nvSpPr>
              <p:spPr>
                <a:xfrm>
                  <a:off x="3038265" y="2132205"/>
                  <a:ext cx="380430" cy="3804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85000" lnSpcReduction="10000"/>
                </a:bodyPr>
                <a:lstStyle/>
                <a:p>
                  <a:pPr marL="0" marR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9" name="CaixaDeTex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8265" y="2132205"/>
                  <a:ext cx="380430" cy="38043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upo 56"/>
          <p:cNvGrpSpPr/>
          <p:nvPr/>
        </p:nvGrpSpPr>
        <p:grpSpPr>
          <a:xfrm>
            <a:off x="2463378" y="4933681"/>
            <a:ext cx="1672728" cy="1032970"/>
            <a:chOff x="2463378" y="4933681"/>
            <a:chExt cx="1672728" cy="1032970"/>
          </a:xfrm>
        </p:grpSpPr>
        <p:cxnSp>
          <p:nvCxnSpPr>
            <p:cNvPr id="41" name="Conector de seta reta 40"/>
            <p:cNvCxnSpPr/>
            <p:nvPr/>
          </p:nvCxnSpPr>
          <p:spPr>
            <a:xfrm flipH="1">
              <a:off x="2771800" y="4933681"/>
              <a:ext cx="144016" cy="5987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de seta reta 41"/>
            <p:cNvCxnSpPr/>
            <p:nvPr/>
          </p:nvCxnSpPr>
          <p:spPr>
            <a:xfrm>
              <a:off x="3801875" y="4933681"/>
              <a:ext cx="144016" cy="5987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ixaDeTexto 42"/>
                <p:cNvSpPr txBox="1"/>
                <p:nvPr/>
              </p:nvSpPr>
              <p:spPr>
                <a:xfrm>
                  <a:off x="2463378" y="5532420"/>
                  <a:ext cx="380430" cy="434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92500"/>
                </a:bodyPr>
                <a:lstStyle/>
                <a:p>
                  <a:pPr marL="0" marR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−</m:t>
                        </m:r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h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3" name="CaixaDeTexto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3378" y="5532420"/>
                  <a:ext cx="380430" cy="43423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301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CaixaDeTexto 43"/>
                <p:cNvSpPr txBox="1"/>
                <p:nvPr/>
              </p:nvSpPr>
              <p:spPr>
                <a:xfrm>
                  <a:off x="3755676" y="5532419"/>
                  <a:ext cx="380430" cy="434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92500"/>
                </a:bodyPr>
                <a:lstStyle/>
                <a:p>
                  <a:pPr marL="0" marR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h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4" name="CaixaDeTexto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676" y="5532419"/>
                  <a:ext cx="380430" cy="43423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3225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upo 52"/>
          <p:cNvGrpSpPr/>
          <p:nvPr/>
        </p:nvGrpSpPr>
        <p:grpSpPr>
          <a:xfrm>
            <a:off x="617118" y="1916832"/>
            <a:ext cx="1285026" cy="1099859"/>
            <a:chOff x="617118" y="1916832"/>
            <a:chExt cx="1285026" cy="1099859"/>
          </a:xfrm>
        </p:grpSpPr>
        <p:grpSp>
          <p:nvGrpSpPr>
            <p:cNvPr id="47" name="Grupo 46"/>
            <p:cNvGrpSpPr/>
            <p:nvPr/>
          </p:nvGrpSpPr>
          <p:grpSpPr>
            <a:xfrm>
              <a:off x="730690" y="2204865"/>
              <a:ext cx="1057883" cy="811826"/>
              <a:chOff x="755576" y="2008579"/>
              <a:chExt cx="1057883" cy="1008112"/>
            </a:xfrm>
          </p:grpSpPr>
          <p:sp>
            <p:nvSpPr>
              <p:cNvPr id="45" name="Seta para baixo 44"/>
              <p:cNvSpPr/>
              <p:nvPr/>
            </p:nvSpPr>
            <p:spPr>
              <a:xfrm>
                <a:off x="755576" y="2008579"/>
                <a:ext cx="216024" cy="1008112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Seta para baixo 45"/>
              <p:cNvSpPr/>
              <p:nvPr/>
            </p:nvSpPr>
            <p:spPr>
              <a:xfrm>
                <a:off x="1597435" y="2008579"/>
                <a:ext cx="216024" cy="1008112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etângulo 47"/>
            <p:cNvSpPr/>
            <p:nvPr/>
          </p:nvSpPr>
          <p:spPr>
            <a:xfrm>
              <a:off x="617118" y="1916832"/>
              <a:ext cx="1285026" cy="28803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Pressure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803885" y="3501971"/>
            <a:ext cx="911493" cy="1032093"/>
            <a:chOff x="803885" y="3501971"/>
            <a:chExt cx="911493" cy="1032093"/>
          </a:xfrm>
        </p:grpSpPr>
        <p:sp>
          <p:nvSpPr>
            <p:cNvPr id="50" name="CaixaDeTexto 49"/>
            <p:cNvSpPr txBox="1"/>
            <p:nvPr/>
          </p:nvSpPr>
          <p:spPr>
            <a:xfrm>
              <a:off x="803885" y="4200484"/>
              <a:ext cx="911493" cy="333580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>
              <a:normAutofit fontScale="70000" lnSpcReduction="20000"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Buoyancy</a:t>
              </a:r>
            </a:p>
          </p:txBody>
        </p:sp>
        <p:sp>
          <p:nvSpPr>
            <p:cNvPr id="51" name="Seta para a direita 50"/>
            <p:cNvSpPr/>
            <p:nvPr/>
          </p:nvSpPr>
          <p:spPr>
            <a:xfrm rot="16200000">
              <a:off x="910375" y="3645073"/>
              <a:ext cx="698513" cy="412309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3237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am Brazil 2011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wrap="square" lIns="91440" tIns="45720" rIns="91440" bIns="45720" rtlCol="0" anchor="ctr">
        <a:normAutofit fontScale="85000" lnSpcReduction="10000"/>
      </a:bodyPr>
      <a:lstStyle>
        <a:defPPr marL="0" marR="0" indent="0" algn="just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smtClean="0">
            <a:ln>
              <a:noFill/>
            </a:ln>
            <a:effectLst/>
            <a:uLnTx/>
            <a:uFillTx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Team Brazil 2011</Template>
  <TotalTime>5496</TotalTime>
  <Words>1346</Words>
  <Application>Microsoft Office PowerPoint</Application>
  <PresentationFormat>Apresentação na tela (4:3)</PresentationFormat>
  <Paragraphs>344</Paragraphs>
  <Slides>35</Slides>
  <Notes>5</Notes>
  <HiddenSlides>0</HiddenSlides>
  <MMClips>2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8" baseType="lpstr">
      <vt:lpstr>Tema do Office</vt:lpstr>
      <vt:lpstr>Team Brazil 2011</vt:lpstr>
      <vt:lpstr>Equação</vt:lpstr>
      <vt:lpstr>Problem 16  Rising bubble</vt:lpstr>
      <vt:lpstr>Apresentação do PowerPoint</vt:lpstr>
      <vt:lpstr>Contents</vt:lpstr>
      <vt:lpstr>Kinds of bubbles</vt:lpstr>
      <vt:lpstr>The phenomenon</vt:lpstr>
      <vt:lpstr>Viscosity</vt:lpstr>
      <vt:lpstr>Forces acting on the bubble</vt:lpstr>
      <vt:lpstr>Forces acting on the bubble</vt:lpstr>
      <vt:lpstr>Border of the bubble</vt:lpstr>
      <vt:lpstr>Large spherical cap or Taylor bubble velocity</vt:lpstr>
      <vt:lpstr>Spherical cap bubbles</vt:lpstr>
      <vt:lpstr>Rise velocity of spherical cap</vt:lpstr>
      <vt:lpstr>Influence of temperature</vt:lpstr>
      <vt:lpstr>Experimental description</vt:lpstr>
      <vt:lpstr>Materials</vt:lpstr>
      <vt:lpstr>Experiment 1: Variation of the volume</vt:lpstr>
      <vt:lpstr>Experiment 1: Variation of the volume</vt:lpstr>
      <vt:lpstr>Experiment 1: Variation of the volume</vt:lpstr>
      <vt:lpstr>Experiment 1: Variation of the volume</vt:lpstr>
      <vt:lpstr>Experiment 1: Variation of the volume</vt:lpstr>
      <vt:lpstr>Experiment 1: Variation of the volume</vt:lpstr>
      <vt:lpstr>Experiment 1: Variation of the volume</vt:lpstr>
      <vt:lpstr>Experiment 2: Variation of the temperature</vt:lpstr>
      <vt:lpstr>Experiment 2: Variation of the temperature</vt:lpstr>
      <vt:lpstr>Experiment 2: Variation of temperature</vt:lpstr>
      <vt:lpstr>Experiment 3: Variation of the diameter</vt:lpstr>
      <vt:lpstr>Experiment 3: Variation of the diameter</vt:lpstr>
      <vt:lpstr>Conclusion</vt:lpstr>
      <vt:lpstr>References</vt:lpstr>
      <vt:lpstr>Apresentação do PowerPoint</vt:lpstr>
      <vt:lpstr>Lateral Flow</vt:lpstr>
      <vt:lpstr>Pressure and volume variation</vt:lpstr>
      <vt:lpstr>The weight of the bubble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05 Car</dc:title>
  <dc:creator>Barbara</dc:creator>
  <cp:lastModifiedBy>Ibraim</cp:lastModifiedBy>
  <cp:revision>419</cp:revision>
  <dcterms:created xsi:type="dcterms:W3CDTF">2011-07-07T18:32:21Z</dcterms:created>
  <dcterms:modified xsi:type="dcterms:W3CDTF">2012-07-23T01:33:00Z</dcterms:modified>
</cp:coreProperties>
</file>