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charts/chart6.xml" ContentType="application/vnd.openxmlformats-officedocument.drawingml.char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43"/>
  </p:notesMasterIdLst>
  <p:sldIdLst>
    <p:sldId id="257" r:id="rId3"/>
    <p:sldId id="258" r:id="rId4"/>
    <p:sldId id="307" r:id="rId5"/>
    <p:sldId id="302" r:id="rId6"/>
    <p:sldId id="260" r:id="rId7"/>
    <p:sldId id="261" r:id="rId8"/>
    <p:sldId id="262" r:id="rId9"/>
    <p:sldId id="306" r:id="rId10"/>
    <p:sldId id="305" r:id="rId11"/>
    <p:sldId id="263" r:id="rId12"/>
    <p:sldId id="264" r:id="rId13"/>
    <p:sldId id="267" r:id="rId14"/>
    <p:sldId id="268" r:id="rId15"/>
    <p:sldId id="270" r:id="rId16"/>
    <p:sldId id="271" r:id="rId17"/>
    <p:sldId id="288" r:id="rId18"/>
    <p:sldId id="272" r:id="rId19"/>
    <p:sldId id="300" r:id="rId20"/>
    <p:sldId id="301" r:id="rId21"/>
    <p:sldId id="284" r:id="rId22"/>
    <p:sldId id="276" r:id="rId23"/>
    <p:sldId id="283" r:id="rId24"/>
    <p:sldId id="287" r:id="rId25"/>
    <p:sldId id="285" r:id="rId26"/>
    <p:sldId id="286" r:id="rId27"/>
    <p:sldId id="289" r:id="rId28"/>
    <p:sldId id="294" r:id="rId29"/>
    <p:sldId id="298" r:id="rId30"/>
    <p:sldId id="299" r:id="rId31"/>
    <p:sldId id="277" r:id="rId32"/>
    <p:sldId id="282" r:id="rId33"/>
    <p:sldId id="280" r:id="rId34"/>
    <p:sldId id="281" r:id="rId35"/>
    <p:sldId id="291" r:id="rId36"/>
    <p:sldId id="293" r:id="rId37"/>
    <p:sldId id="295" r:id="rId38"/>
    <p:sldId id="292" r:id="rId39"/>
    <p:sldId id="297" r:id="rId40"/>
    <p:sldId id="303" r:id="rId41"/>
    <p:sldId id="30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ropbox\Equipe%20brasileira%20IYPT%202012\problem%203%20-%20string%20of%20beads\planilha%20de%20experimentos%20-%20problema%20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&#225;rbara\Documents\iypt%202012\3%20-%20string%20of%20beads\planilhas\planilha%20de%20experimentos%20-%20problema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Velocity in function of "x"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Função 1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>
                <a:solidFill>
                  <a:srgbClr val="0000CC"/>
                </a:solidFill>
              </a:ln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2.0976377952756146E-2"/>
                  <c:y val="-3.7537547389910227E-2"/>
                </c:manualLayout>
              </c:layout>
              <c:numFmt formatCode="#,##0.00" sourceLinked="0"/>
            </c:trendlineLbl>
          </c:trendline>
          <c:xVal>
            <c:numRef>
              <c:f>'exp. 1 (1)'!$B$2:$B$7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0.87000000000000166</c:v>
                </c:pt>
              </c:numCache>
            </c:numRef>
          </c:xVal>
          <c:yVal>
            <c:numRef>
              <c:f>'exp. 1 (1)'!$C$2:$C$7</c:f>
              <c:numCache>
                <c:formatCode>0.00</c:formatCode>
                <c:ptCount val="6"/>
                <c:pt idx="0">
                  <c:v>0</c:v>
                </c:pt>
                <c:pt idx="1">
                  <c:v>8.0000000000000224E-2</c:v>
                </c:pt>
                <c:pt idx="2">
                  <c:v>0.30000000000000032</c:v>
                </c:pt>
                <c:pt idx="3">
                  <c:v>0.70000000000000062</c:v>
                </c:pt>
                <c:pt idx="4">
                  <c:v>1.1968000000000001</c:v>
                </c:pt>
                <c:pt idx="5">
                  <c:v>1.42</c:v>
                </c:pt>
              </c:numCache>
            </c:numRef>
          </c:yVal>
        </c:ser>
        <c:ser>
          <c:idx val="1"/>
          <c:order val="1"/>
          <c:tx>
            <c:v>Função 2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12700">
                <a:solidFill>
                  <a:srgbClr val="0000CC"/>
                </a:solidFill>
              </a:ln>
            </c:spPr>
            <c:trendlineType val="poly"/>
            <c:order val="5"/>
            <c:dispRSqr val="1"/>
            <c:dispEq val="1"/>
            <c:trendlineLbl>
              <c:layout>
                <c:manualLayout>
                  <c:x val="-4.3038713910761375E-2"/>
                  <c:y val="4.2569262175561402E-2"/>
                </c:manualLayout>
              </c:layout>
              <c:numFmt formatCode="#,##0.00" sourceLinked="0"/>
            </c:trendlineLbl>
          </c:trendline>
          <c:xVal>
            <c:numRef>
              <c:f>'exp. 1 (1)'!$B$8:$B$14</c:f>
              <c:numCache>
                <c:formatCode>General</c:formatCode>
                <c:ptCount val="7"/>
                <c:pt idx="0">
                  <c:v>0.87000000000000166</c:v>
                </c:pt>
                <c:pt idx="1">
                  <c:v>1</c:v>
                </c:pt>
                <c:pt idx="2">
                  <c:v>1.2</c:v>
                </c:pt>
                <c:pt idx="3">
                  <c:v>1.4</c:v>
                </c:pt>
                <c:pt idx="4">
                  <c:v>1.6</c:v>
                </c:pt>
                <c:pt idx="5">
                  <c:v>2</c:v>
                </c:pt>
                <c:pt idx="6">
                  <c:v>2.2000000000000002</c:v>
                </c:pt>
              </c:numCache>
            </c:numRef>
          </c:xVal>
          <c:yVal>
            <c:numRef>
              <c:f>'exp. 1 (1)'!$C$8:$C$14</c:f>
              <c:numCache>
                <c:formatCode>0.00</c:formatCode>
                <c:ptCount val="7"/>
                <c:pt idx="0">
                  <c:v>1.4188499999999966</c:v>
                </c:pt>
                <c:pt idx="1">
                  <c:v>1.847</c:v>
                </c:pt>
                <c:pt idx="2">
                  <c:v>2.5383900000000001</c:v>
                </c:pt>
                <c:pt idx="3">
                  <c:v>3.2898200000000002</c:v>
                </c:pt>
                <c:pt idx="4">
                  <c:v>4.1168199999999864</c:v>
                </c:pt>
                <c:pt idx="5">
                  <c:v>6.056</c:v>
                </c:pt>
                <c:pt idx="6">
                  <c:v>7.22</c:v>
                </c:pt>
              </c:numCache>
            </c:numRef>
          </c:yVal>
        </c:ser>
        <c:axId val="81661312"/>
        <c:axId val="82318848"/>
      </c:scatterChart>
      <c:valAx>
        <c:axId val="81661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Part "x" hanging from the beaker (m)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82318848"/>
        <c:crosses val="autoZero"/>
        <c:crossBetween val="midCat"/>
      </c:valAx>
      <c:valAx>
        <c:axId val="82318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Velocity (m/s)</a:t>
                </a:r>
              </a:p>
            </c:rich>
          </c:tx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8166131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Comparison between parabola and detachment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Parabola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parábola!$A$6:$A$66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parábola!$B$6:$B$66</c:f>
              <c:numCache>
                <c:formatCode>General</c:formatCode>
                <c:ptCount val="61"/>
                <c:pt idx="0">
                  <c:v>6.67</c:v>
                </c:pt>
                <c:pt idx="1">
                  <c:v>6.2983000000000002</c:v>
                </c:pt>
                <c:pt idx="2">
                  <c:v>5.93920000000002</c:v>
                </c:pt>
                <c:pt idx="3">
                  <c:v>5.5927000000000007</c:v>
                </c:pt>
                <c:pt idx="4">
                  <c:v>5.2588000000000008</c:v>
                </c:pt>
                <c:pt idx="5">
                  <c:v>4.9375</c:v>
                </c:pt>
                <c:pt idx="6">
                  <c:v>4.6287999999999965</c:v>
                </c:pt>
                <c:pt idx="7">
                  <c:v>4.3326999999999991</c:v>
                </c:pt>
                <c:pt idx="8">
                  <c:v>4.0492000000000123</c:v>
                </c:pt>
                <c:pt idx="9">
                  <c:v>3.7783000000000002</c:v>
                </c:pt>
                <c:pt idx="10">
                  <c:v>3.52</c:v>
                </c:pt>
                <c:pt idx="11">
                  <c:v>3.2742999999999998</c:v>
                </c:pt>
                <c:pt idx="12">
                  <c:v>3.0412000000000003</c:v>
                </c:pt>
                <c:pt idx="13">
                  <c:v>2.8206999999999987</c:v>
                </c:pt>
                <c:pt idx="14">
                  <c:v>2.6127999999999987</c:v>
                </c:pt>
                <c:pt idx="15">
                  <c:v>2.4175</c:v>
                </c:pt>
                <c:pt idx="16">
                  <c:v>2.2347999999999999</c:v>
                </c:pt>
                <c:pt idx="17">
                  <c:v>2.0647000000000002</c:v>
                </c:pt>
                <c:pt idx="18">
                  <c:v>1.9072</c:v>
                </c:pt>
                <c:pt idx="19">
                  <c:v>1.7623000000000002</c:v>
                </c:pt>
                <c:pt idx="20">
                  <c:v>1.6300000000000001</c:v>
                </c:pt>
                <c:pt idx="21">
                  <c:v>1.5103</c:v>
                </c:pt>
                <c:pt idx="22">
                  <c:v>1.4031999999999936</c:v>
                </c:pt>
                <c:pt idx="23">
                  <c:v>1.3087</c:v>
                </c:pt>
                <c:pt idx="24">
                  <c:v>1.2267999999999957</c:v>
                </c:pt>
                <c:pt idx="25">
                  <c:v>1.1575</c:v>
                </c:pt>
                <c:pt idx="26">
                  <c:v>1.1008</c:v>
                </c:pt>
                <c:pt idx="27">
                  <c:v>1.0567</c:v>
                </c:pt>
                <c:pt idx="28">
                  <c:v>1.0251999999999959</c:v>
                </c:pt>
                <c:pt idx="29">
                  <c:v>1.0063</c:v>
                </c:pt>
                <c:pt idx="30">
                  <c:v>1</c:v>
                </c:pt>
                <c:pt idx="31">
                  <c:v>1.0063</c:v>
                </c:pt>
                <c:pt idx="32">
                  <c:v>1.0251999999999959</c:v>
                </c:pt>
                <c:pt idx="33">
                  <c:v>1.0567</c:v>
                </c:pt>
                <c:pt idx="34">
                  <c:v>1.1008</c:v>
                </c:pt>
                <c:pt idx="35">
                  <c:v>1.1575</c:v>
                </c:pt>
                <c:pt idx="36">
                  <c:v>1.2267999999999957</c:v>
                </c:pt>
                <c:pt idx="37">
                  <c:v>1.3087</c:v>
                </c:pt>
                <c:pt idx="38">
                  <c:v>1.4031999999999936</c:v>
                </c:pt>
                <c:pt idx="39">
                  <c:v>1.5103</c:v>
                </c:pt>
                <c:pt idx="40">
                  <c:v>1.6300000000000001</c:v>
                </c:pt>
                <c:pt idx="41">
                  <c:v>1.7623000000000002</c:v>
                </c:pt>
                <c:pt idx="42">
                  <c:v>1.9072</c:v>
                </c:pt>
                <c:pt idx="43">
                  <c:v>2.0647000000000002</c:v>
                </c:pt>
                <c:pt idx="44">
                  <c:v>2.2347999999999999</c:v>
                </c:pt>
                <c:pt idx="45">
                  <c:v>2.4175</c:v>
                </c:pt>
                <c:pt idx="46">
                  <c:v>2.6127999999999987</c:v>
                </c:pt>
                <c:pt idx="47">
                  <c:v>2.8206999999999987</c:v>
                </c:pt>
                <c:pt idx="48">
                  <c:v>3.0412000000000003</c:v>
                </c:pt>
                <c:pt idx="49">
                  <c:v>3.2742999999999998</c:v>
                </c:pt>
                <c:pt idx="50">
                  <c:v>3.52</c:v>
                </c:pt>
                <c:pt idx="51">
                  <c:v>3.7783000000000002</c:v>
                </c:pt>
                <c:pt idx="52">
                  <c:v>4.0492000000000123</c:v>
                </c:pt>
                <c:pt idx="53">
                  <c:v>4.3326999999999991</c:v>
                </c:pt>
                <c:pt idx="54">
                  <c:v>4.6287999999999965</c:v>
                </c:pt>
                <c:pt idx="55">
                  <c:v>4.937500000000032</c:v>
                </c:pt>
                <c:pt idx="56">
                  <c:v>5.2588000000000008</c:v>
                </c:pt>
                <c:pt idx="57">
                  <c:v>5.5927000000000007</c:v>
                </c:pt>
                <c:pt idx="58">
                  <c:v>5.9392000000000564</c:v>
                </c:pt>
                <c:pt idx="59">
                  <c:v>6.2983000000000384</c:v>
                </c:pt>
                <c:pt idx="60">
                  <c:v>6.6700000000000381</c:v>
                </c:pt>
              </c:numCache>
            </c:numRef>
          </c:yVal>
          <c:smooth val="1"/>
        </c:ser>
        <c:axId val="101685504"/>
        <c:axId val="101695488"/>
      </c:scatterChart>
      <c:scatterChart>
        <c:scatterStyle val="lineMarker"/>
        <c:ser>
          <c:idx val="1"/>
          <c:order val="1"/>
          <c:tx>
            <c:v>Experiment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12.7"/>
          </c:errBars>
          <c:xVal>
            <c:numRef>
              <c:f>parábola!$C$4:$C$12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2.7</c:v>
                </c:pt>
                <c:pt idx="4">
                  <c:v>-1</c:v>
                </c:pt>
                <c:pt idx="5">
                  <c:v>-2</c:v>
                </c:pt>
                <c:pt idx="6">
                  <c:v>-2.6</c:v>
                </c:pt>
                <c:pt idx="7">
                  <c:v>-2.9</c:v>
                </c:pt>
                <c:pt idx="8">
                  <c:v>-3</c:v>
                </c:pt>
              </c:numCache>
            </c:numRef>
          </c:xVal>
          <c:yVal>
            <c:numRef>
              <c:f>parábola!$D$4:$D$12</c:f>
              <c:numCache>
                <c:formatCode>General</c:formatCode>
                <c:ptCount val="9"/>
                <c:pt idx="0">
                  <c:v>1</c:v>
                </c:pt>
                <c:pt idx="1">
                  <c:v>1.4</c:v>
                </c:pt>
                <c:pt idx="2">
                  <c:v>3</c:v>
                </c:pt>
                <c:pt idx="3">
                  <c:v>5.5</c:v>
                </c:pt>
                <c:pt idx="4">
                  <c:v>1.3</c:v>
                </c:pt>
                <c:pt idx="5">
                  <c:v>3.5</c:v>
                </c:pt>
                <c:pt idx="6">
                  <c:v>5.3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</c:ser>
        <c:axId val="101685504"/>
        <c:axId val="101695488"/>
      </c:scatterChart>
      <c:valAx>
        <c:axId val="1016855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01695488"/>
        <c:crosses val="autoZero"/>
        <c:crossBetween val="midCat"/>
      </c:valAx>
      <c:valAx>
        <c:axId val="101695488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0168550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Acceleration in function of "x"</a:t>
            </a:r>
          </a:p>
        </c:rich>
      </c:tx>
    </c:title>
    <c:plotArea>
      <c:layout/>
      <c:scatterChart>
        <c:scatterStyle val="smoothMarker"/>
        <c:ser>
          <c:idx val="0"/>
          <c:order val="0"/>
          <c:tx>
            <c:v>Theory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'exp. 1 (2)'!$A$6:$A$46</c:f>
              <c:numCache>
                <c:formatCode>General</c:formatCode>
                <c:ptCount val="4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</c:numCache>
            </c:numRef>
          </c:xVal>
          <c:yVal>
            <c:numRef>
              <c:f>'exp. 1 (2)'!$B$6:$B$46</c:f>
              <c:numCache>
                <c:formatCode>0.00</c:formatCode>
                <c:ptCount val="41"/>
                <c:pt idx="0">
                  <c:v>0</c:v>
                </c:pt>
                <c:pt idx="1">
                  <c:v>0.36333333333333334</c:v>
                </c:pt>
                <c:pt idx="2">
                  <c:v>0.72666666666666668</c:v>
                </c:pt>
                <c:pt idx="3">
                  <c:v>1.0899999999999956</c:v>
                </c:pt>
                <c:pt idx="4">
                  <c:v>1.4533333333333334</c:v>
                </c:pt>
                <c:pt idx="5">
                  <c:v>1.8166666666666667</c:v>
                </c:pt>
                <c:pt idx="6">
                  <c:v>2.1799999999999997</c:v>
                </c:pt>
                <c:pt idx="7">
                  <c:v>2.5433333333333352</c:v>
                </c:pt>
                <c:pt idx="8">
                  <c:v>2.9066666666666667</c:v>
                </c:pt>
                <c:pt idx="9">
                  <c:v>3.27</c:v>
                </c:pt>
                <c:pt idx="10">
                  <c:v>3.3208949416342413</c:v>
                </c:pt>
                <c:pt idx="11">
                  <c:v>3.4553441295546472</c:v>
                </c:pt>
                <c:pt idx="12">
                  <c:v>3.6011392405063458</c:v>
                </c:pt>
                <c:pt idx="13">
                  <c:v>3.7597797356828195</c:v>
                </c:pt>
                <c:pt idx="14">
                  <c:v>3.9330414746543778</c:v>
                </c:pt>
                <c:pt idx="15">
                  <c:v>4.1230434782608691</c:v>
                </c:pt>
                <c:pt idx="16">
                  <c:v>4.3323350253807105</c:v>
                </c:pt>
                <c:pt idx="17">
                  <c:v>4.5640106951871662</c:v>
                </c:pt>
                <c:pt idx="18">
                  <c:v>4.8218644067796612</c:v>
                </c:pt>
                <c:pt idx="19">
                  <c:v>5.1105988023951934</c:v>
                </c:pt>
                <c:pt idx="20">
                  <c:v>5.436114649681528</c:v>
                </c:pt>
                <c:pt idx="21">
                  <c:v>5.8059183673469112</c:v>
                </c:pt>
                <c:pt idx="22">
                  <c:v>6.2297080291970808</c:v>
                </c:pt>
                <c:pt idx="23">
                  <c:v>6.7202362204724375</c:v>
                </c:pt>
                <c:pt idx="24">
                  <c:v>7.2946153846153825</c:v>
                </c:pt>
                <c:pt idx="25">
                  <c:v>7.9763551401869144</c:v>
                </c:pt>
                <c:pt idx="26">
                  <c:v>8.7986597938144051</c:v>
                </c:pt>
                <c:pt idx="27">
                  <c:v>9.81</c:v>
                </c:pt>
              </c:numCache>
            </c:numRef>
          </c:yVal>
          <c:smooth val="1"/>
        </c:ser>
        <c:axId val="88954752"/>
        <c:axId val="88961024"/>
      </c:scatterChart>
      <c:scatterChart>
        <c:scatterStyle val="lineMarker"/>
        <c:ser>
          <c:idx val="1"/>
          <c:order val="1"/>
          <c:tx>
            <c:v>Experiment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14.15"/>
          </c:errBars>
          <c:xVal>
            <c:numRef>
              <c:f>'exp. 1 (2)'!$D$3:$D$16</c:f>
              <c:numCache>
                <c:formatCode>0.0</c:formatCode>
                <c:ptCount val="1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</c:numCache>
            </c:numRef>
          </c:xVal>
          <c:yVal>
            <c:numRef>
              <c:f>'exp. 1 (2)'!$F$3:$F$16</c:f>
              <c:numCache>
                <c:formatCode>0.00</c:formatCode>
                <c:ptCount val="14"/>
                <c:pt idx="0">
                  <c:v>0.05</c:v>
                </c:pt>
                <c:pt idx="1">
                  <c:v>0.74800000000000177</c:v>
                </c:pt>
                <c:pt idx="2">
                  <c:v>1.4960000000000002</c:v>
                </c:pt>
                <c:pt idx="3">
                  <c:v>2.2440000000000002</c:v>
                </c:pt>
                <c:pt idx="4">
                  <c:v>2.9919999999999987</c:v>
                </c:pt>
                <c:pt idx="5">
                  <c:v>3.3299999999999987</c:v>
                </c:pt>
                <c:pt idx="6">
                  <c:v>3.5752000000000024</c:v>
                </c:pt>
                <c:pt idx="7">
                  <c:v>3.9123999999999977</c:v>
                </c:pt>
                <c:pt idx="8">
                  <c:v>4.3127999999999975</c:v>
                </c:pt>
                <c:pt idx="9">
                  <c:v>4.7860000000000094</c:v>
                </c:pt>
                <c:pt idx="10">
                  <c:v>5.379999999999999</c:v>
                </c:pt>
                <c:pt idx="11">
                  <c:v>6.1811999999999925</c:v>
                </c:pt>
                <c:pt idx="12">
                  <c:v>7.3144000000000045</c:v>
                </c:pt>
                <c:pt idx="13">
                  <c:v>8.9428000000000036</c:v>
                </c:pt>
              </c:numCache>
            </c:numRef>
          </c:yVal>
        </c:ser>
        <c:axId val="88954752"/>
        <c:axId val="88961024"/>
      </c:scatterChart>
      <c:valAx>
        <c:axId val="88954752"/>
        <c:scaling>
          <c:orientation val="minMax"/>
          <c:max val="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Part "x" hanging from the beaker (m)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88961024"/>
        <c:crosses val="autoZero"/>
        <c:crossBetween val="midCat"/>
      </c:valAx>
      <c:valAx>
        <c:axId val="88961024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Acceleration (m/s²)</a:t>
                </a:r>
              </a:p>
            </c:rich>
          </c:tx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crossAx val="889547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Height of detachment x Time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5400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'exp. 5'!$A$2:$A$37</c:f>
              <c:numCache>
                <c:formatCode>General</c:formatCode>
                <c:ptCount val="36"/>
                <c:pt idx="0">
                  <c:v>0.37000000000000038</c:v>
                </c:pt>
                <c:pt idx="1">
                  <c:v>0.4</c:v>
                </c:pt>
                <c:pt idx="2">
                  <c:v>0.43000000000000038</c:v>
                </c:pt>
                <c:pt idx="3">
                  <c:v>0.47000000000000008</c:v>
                </c:pt>
                <c:pt idx="4">
                  <c:v>0.5</c:v>
                </c:pt>
                <c:pt idx="5">
                  <c:v>0.53</c:v>
                </c:pt>
                <c:pt idx="6">
                  <c:v>0.56999999999999995</c:v>
                </c:pt>
                <c:pt idx="7">
                  <c:v>0.63000000000000278</c:v>
                </c:pt>
                <c:pt idx="8">
                  <c:v>0.73000000000000065</c:v>
                </c:pt>
                <c:pt idx="9">
                  <c:v>0.77000000000000279</c:v>
                </c:pt>
                <c:pt idx="10">
                  <c:v>0.8</c:v>
                </c:pt>
                <c:pt idx="11">
                  <c:v>0.9</c:v>
                </c:pt>
                <c:pt idx="12">
                  <c:v>0.93</c:v>
                </c:pt>
                <c:pt idx="13">
                  <c:v>0.97000000000000064</c:v>
                </c:pt>
                <c:pt idx="14">
                  <c:v>1</c:v>
                </c:pt>
                <c:pt idx="15">
                  <c:v>1.03</c:v>
                </c:pt>
                <c:pt idx="16">
                  <c:v>1.07</c:v>
                </c:pt>
                <c:pt idx="17">
                  <c:v>1.1000000000000001</c:v>
                </c:pt>
                <c:pt idx="18">
                  <c:v>1.1299999999999946</c:v>
                </c:pt>
                <c:pt idx="19">
                  <c:v>1.1700000000000021</c:v>
                </c:pt>
                <c:pt idx="20">
                  <c:v>1.27</c:v>
                </c:pt>
                <c:pt idx="21">
                  <c:v>1.33</c:v>
                </c:pt>
                <c:pt idx="22">
                  <c:v>1.37</c:v>
                </c:pt>
                <c:pt idx="23">
                  <c:v>1.4</c:v>
                </c:pt>
                <c:pt idx="24">
                  <c:v>1.57</c:v>
                </c:pt>
                <c:pt idx="25">
                  <c:v>1.6300000000000001</c:v>
                </c:pt>
                <c:pt idx="26">
                  <c:v>1.6700000000000021</c:v>
                </c:pt>
                <c:pt idx="27">
                  <c:v>1.7</c:v>
                </c:pt>
                <c:pt idx="28">
                  <c:v>1.73</c:v>
                </c:pt>
                <c:pt idx="29">
                  <c:v>1.77</c:v>
                </c:pt>
                <c:pt idx="30">
                  <c:v>1.8</c:v>
                </c:pt>
                <c:pt idx="31">
                  <c:v>1.83</c:v>
                </c:pt>
                <c:pt idx="32">
                  <c:v>1.87</c:v>
                </c:pt>
                <c:pt idx="33">
                  <c:v>1.9000000000000001</c:v>
                </c:pt>
                <c:pt idx="34">
                  <c:v>2.0699999999999998</c:v>
                </c:pt>
                <c:pt idx="35">
                  <c:v>2.17</c:v>
                </c:pt>
              </c:numCache>
            </c:numRef>
          </c:xVal>
          <c:yVal>
            <c:numRef>
              <c:f>'exp. 5'!$B$2:$B$37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0.5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1</c:v>
                </c:pt>
                <c:pt idx="11">
                  <c:v>2</c:v>
                </c:pt>
                <c:pt idx="12">
                  <c:v>1.5</c:v>
                </c:pt>
                <c:pt idx="13">
                  <c:v>1.5</c:v>
                </c:pt>
                <c:pt idx="14">
                  <c:v>2.5</c:v>
                </c:pt>
                <c:pt idx="15">
                  <c:v>2</c:v>
                </c:pt>
                <c:pt idx="16">
                  <c:v>2.5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3.5</c:v>
                </c:pt>
                <c:pt idx="21">
                  <c:v>4.5</c:v>
                </c:pt>
                <c:pt idx="22">
                  <c:v>5</c:v>
                </c:pt>
                <c:pt idx="23">
                  <c:v>4.5</c:v>
                </c:pt>
                <c:pt idx="24">
                  <c:v>3.5</c:v>
                </c:pt>
                <c:pt idx="25">
                  <c:v>5</c:v>
                </c:pt>
                <c:pt idx="26">
                  <c:v>4.5</c:v>
                </c:pt>
                <c:pt idx="27">
                  <c:v>5.5</c:v>
                </c:pt>
                <c:pt idx="28">
                  <c:v>5</c:v>
                </c:pt>
                <c:pt idx="29">
                  <c:v>5.5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4.5</c:v>
                </c:pt>
                <c:pt idx="34">
                  <c:v>4</c:v>
                </c:pt>
                <c:pt idx="35">
                  <c:v>5</c:v>
                </c:pt>
              </c:numCache>
            </c:numRef>
          </c:yVal>
        </c:ser>
        <c:axId val="90464640"/>
        <c:axId val="90519040"/>
      </c:scatterChart>
      <c:valAx>
        <c:axId val="90464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0519040"/>
        <c:crosses val="autoZero"/>
        <c:crossBetween val="midCat"/>
      </c:valAx>
      <c:valAx>
        <c:axId val="90519040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046464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 dirty="0" err="1"/>
              <a:t>Height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launch</a:t>
            </a:r>
            <a:r>
              <a:rPr lang="pt-BR" sz="1600" dirty="0"/>
              <a:t> x </a:t>
            </a:r>
            <a:r>
              <a:rPr lang="pt-BR" sz="1600" dirty="0" err="1" smtClean="0"/>
              <a:t>Height</a:t>
            </a:r>
            <a:r>
              <a:rPr lang="pt-BR" sz="1600" dirty="0" smtClean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detachment</a:t>
            </a:r>
            <a:endParaRPr lang="pt-BR" sz="1600" dirty="0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12700">
                <a:solidFill>
                  <a:srgbClr val="0000CC"/>
                </a:solidFill>
              </a:ln>
            </c:spPr>
            <c:trendlineType val="poly"/>
            <c:order val="2"/>
          </c:trendline>
          <c:xVal>
            <c:numRef>
              <c:f>'exp. 6'!$A$2:$A$15</c:f>
              <c:numCache>
                <c:formatCode>General</c:formatCode>
                <c:ptCount val="14"/>
                <c:pt idx="0">
                  <c:v>1</c:v>
                </c:pt>
                <c:pt idx="1">
                  <c:v>1.3</c:v>
                </c:pt>
                <c:pt idx="2">
                  <c:v>1.6</c:v>
                </c:pt>
                <c:pt idx="3">
                  <c:v>2</c:v>
                </c:pt>
                <c:pt idx="4">
                  <c:v>2.2999999999999998</c:v>
                </c:pt>
                <c:pt idx="5">
                  <c:v>2.6</c:v>
                </c:pt>
                <c:pt idx="6">
                  <c:v>3</c:v>
                </c:pt>
                <c:pt idx="7">
                  <c:v>1</c:v>
                </c:pt>
                <c:pt idx="8">
                  <c:v>1.3</c:v>
                </c:pt>
                <c:pt idx="9">
                  <c:v>1.6</c:v>
                </c:pt>
                <c:pt idx="10">
                  <c:v>2</c:v>
                </c:pt>
                <c:pt idx="11">
                  <c:v>2.2999999999999998</c:v>
                </c:pt>
                <c:pt idx="12">
                  <c:v>2.6</c:v>
                </c:pt>
                <c:pt idx="13">
                  <c:v>3</c:v>
                </c:pt>
              </c:numCache>
            </c:numRef>
          </c:xVal>
          <c:yVal>
            <c:numRef>
              <c:f>'exp. 6'!$B$2:$B$15</c:f>
              <c:numCache>
                <c:formatCode>General</c:formatCode>
                <c:ptCount val="1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8.8000000000000007</c:v>
                </c:pt>
                <c:pt idx="4">
                  <c:v>8.3000000000000007</c:v>
                </c:pt>
                <c:pt idx="5">
                  <c:v>7</c:v>
                </c:pt>
                <c:pt idx="6">
                  <c:v>5.85</c:v>
                </c:pt>
                <c:pt idx="7">
                  <c:v>5.6</c:v>
                </c:pt>
                <c:pt idx="8">
                  <c:v>7.5</c:v>
                </c:pt>
                <c:pt idx="9">
                  <c:v>8.5</c:v>
                </c:pt>
                <c:pt idx="10">
                  <c:v>9</c:v>
                </c:pt>
                <c:pt idx="11">
                  <c:v>7.8</c:v>
                </c:pt>
                <c:pt idx="12" formatCode="0.0">
                  <c:v>6.8</c:v>
                </c:pt>
                <c:pt idx="13">
                  <c:v>6</c:v>
                </c:pt>
              </c:numCache>
            </c:numRef>
          </c:yVal>
        </c:ser>
        <c:axId val="92397568"/>
        <c:axId val="92399488"/>
      </c:scatterChart>
      <c:valAx>
        <c:axId val="92397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Height of launch (m)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2399488"/>
        <c:crosses val="autoZero"/>
        <c:crossBetween val="midCat"/>
      </c:valAx>
      <c:valAx>
        <c:axId val="923994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239756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Height of detachment x Time</a:t>
            </a:r>
          </a:p>
        </c:rich>
      </c:tx>
    </c:title>
    <c:plotArea>
      <c:layout/>
      <c:scatterChart>
        <c:scatterStyle val="lineMarker"/>
        <c:ser>
          <c:idx val="2"/>
          <c:order val="0"/>
          <c:tx>
            <c:v>400 mL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'[planilha de experimentos - problema 3.xlsx]exp. 7'!$B$4:$B$64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0.13</c:v>
                </c:pt>
                <c:pt idx="3">
                  <c:v>0.3300000000000024</c:v>
                </c:pt>
                <c:pt idx="4">
                  <c:v>0.37000000000000038</c:v>
                </c:pt>
                <c:pt idx="5">
                  <c:v>0.4</c:v>
                </c:pt>
                <c:pt idx="6">
                  <c:v>0.47000000000000008</c:v>
                </c:pt>
                <c:pt idx="7">
                  <c:v>0.53</c:v>
                </c:pt>
                <c:pt idx="8">
                  <c:v>0.60000000000000064</c:v>
                </c:pt>
                <c:pt idx="9">
                  <c:v>0.63000000000000422</c:v>
                </c:pt>
                <c:pt idx="10">
                  <c:v>0.67000000000000492</c:v>
                </c:pt>
                <c:pt idx="11">
                  <c:v>0.77000000000000424</c:v>
                </c:pt>
                <c:pt idx="12">
                  <c:v>0.8</c:v>
                </c:pt>
                <c:pt idx="13">
                  <c:v>0.83000000000000063</c:v>
                </c:pt>
                <c:pt idx="14">
                  <c:v>0.9</c:v>
                </c:pt>
                <c:pt idx="15">
                  <c:v>0.94000000000000061</c:v>
                </c:pt>
                <c:pt idx="16">
                  <c:v>0.97000000000000064</c:v>
                </c:pt>
                <c:pt idx="17">
                  <c:v>1</c:v>
                </c:pt>
                <c:pt idx="18">
                  <c:v>1.04</c:v>
                </c:pt>
                <c:pt idx="19">
                  <c:v>1.07</c:v>
                </c:pt>
                <c:pt idx="20">
                  <c:v>1.1000000000000001</c:v>
                </c:pt>
                <c:pt idx="21">
                  <c:v>1.1399999999999915</c:v>
                </c:pt>
                <c:pt idx="22">
                  <c:v>1.1700000000000021</c:v>
                </c:pt>
                <c:pt idx="23">
                  <c:v>1.34</c:v>
                </c:pt>
                <c:pt idx="24">
                  <c:v>1.37</c:v>
                </c:pt>
                <c:pt idx="25">
                  <c:v>1.4</c:v>
                </c:pt>
                <c:pt idx="26">
                  <c:v>1.44</c:v>
                </c:pt>
                <c:pt idx="27">
                  <c:v>1.47</c:v>
                </c:pt>
                <c:pt idx="28">
                  <c:v>1.5</c:v>
                </c:pt>
                <c:pt idx="29">
                  <c:v>1.54</c:v>
                </c:pt>
                <c:pt idx="30">
                  <c:v>1.57</c:v>
                </c:pt>
                <c:pt idx="31">
                  <c:v>1.6</c:v>
                </c:pt>
                <c:pt idx="32">
                  <c:v>1.6400000000000001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1.74</c:v>
                </c:pt>
                <c:pt idx="36">
                  <c:v>1.77</c:v>
                </c:pt>
                <c:pt idx="37">
                  <c:v>1.8</c:v>
                </c:pt>
                <c:pt idx="38">
                  <c:v>1.84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1.9400000000000075</c:v>
                </c:pt>
                <c:pt idx="42">
                  <c:v>1.9700000000000075</c:v>
                </c:pt>
                <c:pt idx="43">
                  <c:v>2</c:v>
                </c:pt>
                <c:pt idx="44">
                  <c:v>2.04</c:v>
                </c:pt>
                <c:pt idx="45">
                  <c:v>2.0699999999999998</c:v>
                </c:pt>
                <c:pt idx="46">
                  <c:v>2.1</c:v>
                </c:pt>
                <c:pt idx="47">
                  <c:v>2.14</c:v>
                </c:pt>
                <c:pt idx="48">
                  <c:v>2.17</c:v>
                </c:pt>
                <c:pt idx="49">
                  <c:v>2.2000000000000002</c:v>
                </c:pt>
                <c:pt idx="50">
                  <c:v>1.33</c:v>
                </c:pt>
                <c:pt idx="51">
                  <c:v>1.37</c:v>
                </c:pt>
                <c:pt idx="52">
                  <c:v>1.43</c:v>
                </c:pt>
                <c:pt idx="53">
                  <c:v>1.53</c:v>
                </c:pt>
                <c:pt idx="54">
                  <c:v>1.57</c:v>
                </c:pt>
                <c:pt idx="55">
                  <c:v>1.6</c:v>
                </c:pt>
                <c:pt idx="56">
                  <c:v>1.6300000000000001</c:v>
                </c:pt>
                <c:pt idx="57">
                  <c:v>1.6700000000000021</c:v>
                </c:pt>
                <c:pt idx="58">
                  <c:v>1.7</c:v>
                </c:pt>
                <c:pt idx="59">
                  <c:v>1.73</c:v>
                </c:pt>
                <c:pt idx="60">
                  <c:v>1.83</c:v>
                </c:pt>
              </c:numCache>
            </c:numRef>
          </c:xVal>
          <c:yVal>
            <c:numRef>
              <c:f>'[planilha de experimentos - problema 3.xlsx]exp. 7'!$C$4:$C$64</c:f>
              <c:numCache>
                <c:formatCode>General</c:formatCode>
                <c:ptCount val="61"/>
                <c:pt idx="0">
                  <c:v>0.42000000000000032</c:v>
                </c:pt>
                <c:pt idx="1">
                  <c:v>0.42000000000000032</c:v>
                </c:pt>
                <c:pt idx="2">
                  <c:v>0.42000000000000032</c:v>
                </c:pt>
                <c:pt idx="3">
                  <c:v>0.84000000000000064</c:v>
                </c:pt>
                <c:pt idx="4">
                  <c:v>1.26</c:v>
                </c:pt>
                <c:pt idx="5">
                  <c:v>1.26</c:v>
                </c:pt>
                <c:pt idx="6">
                  <c:v>0.84000000000000064</c:v>
                </c:pt>
                <c:pt idx="7">
                  <c:v>1.6800000000000075</c:v>
                </c:pt>
                <c:pt idx="8">
                  <c:v>1.6800000000000075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1.6800000000000075</c:v>
                </c:pt>
                <c:pt idx="13">
                  <c:v>1.6800000000000075</c:v>
                </c:pt>
                <c:pt idx="14">
                  <c:v>3.36</c:v>
                </c:pt>
                <c:pt idx="15">
                  <c:v>3.36</c:v>
                </c:pt>
                <c:pt idx="16">
                  <c:v>3.7800000000000002</c:v>
                </c:pt>
                <c:pt idx="17">
                  <c:v>3.7800000000000002</c:v>
                </c:pt>
                <c:pt idx="18">
                  <c:v>4.2</c:v>
                </c:pt>
                <c:pt idx="19">
                  <c:v>3.7800000000000002</c:v>
                </c:pt>
                <c:pt idx="20">
                  <c:v>3.7800000000000002</c:v>
                </c:pt>
                <c:pt idx="21">
                  <c:v>2.94</c:v>
                </c:pt>
                <c:pt idx="22">
                  <c:v>2.52</c:v>
                </c:pt>
                <c:pt idx="23">
                  <c:v>3.7800000000000002</c:v>
                </c:pt>
                <c:pt idx="24">
                  <c:v>4.2</c:v>
                </c:pt>
                <c:pt idx="25">
                  <c:v>4.6199999999999966</c:v>
                </c:pt>
                <c:pt idx="26">
                  <c:v>5.04</c:v>
                </c:pt>
                <c:pt idx="27">
                  <c:v>5.88</c:v>
                </c:pt>
                <c:pt idx="28">
                  <c:v>5.88</c:v>
                </c:pt>
                <c:pt idx="29">
                  <c:v>6.72</c:v>
                </c:pt>
                <c:pt idx="30">
                  <c:v>6.3</c:v>
                </c:pt>
                <c:pt idx="31">
                  <c:v>6.3</c:v>
                </c:pt>
                <c:pt idx="32">
                  <c:v>6.3</c:v>
                </c:pt>
                <c:pt idx="33">
                  <c:v>6.72</c:v>
                </c:pt>
                <c:pt idx="34">
                  <c:v>6.3</c:v>
                </c:pt>
                <c:pt idx="35">
                  <c:v>6.3</c:v>
                </c:pt>
                <c:pt idx="36">
                  <c:v>7.56</c:v>
                </c:pt>
                <c:pt idx="37">
                  <c:v>7.56</c:v>
                </c:pt>
                <c:pt idx="38">
                  <c:v>7.98</c:v>
                </c:pt>
                <c:pt idx="39">
                  <c:v>7.98</c:v>
                </c:pt>
                <c:pt idx="40">
                  <c:v>7.56</c:v>
                </c:pt>
                <c:pt idx="41">
                  <c:v>6.3</c:v>
                </c:pt>
                <c:pt idx="42">
                  <c:v>7.14</c:v>
                </c:pt>
                <c:pt idx="43">
                  <c:v>7.14</c:v>
                </c:pt>
                <c:pt idx="44">
                  <c:v>7.98</c:v>
                </c:pt>
                <c:pt idx="45">
                  <c:v>7.14</c:v>
                </c:pt>
                <c:pt idx="46">
                  <c:v>7.98</c:v>
                </c:pt>
                <c:pt idx="47">
                  <c:v>7.98</c:v>
                </c:pt>
                <c:pt idx="48">
                  <c:v>7.98</c:v>
                </c:pt>
                <c:pt idx="49">
                  <c:v>8.4</c:v>
                </c:pt>
                <c:pt idx="50">
                  <c:v>6.72</c:v>
                </c:pt>
                <c:pt idx="51">
                  <c:v>6.72</c:v>
                </c:pt>
                <c:pt idx="52">
                  <c:v>7.56</c:v>
                </c:pt>
                <c:pt idx="53">
                  <c:v>7.56</c:v>
                </c:pt>
                <c:pt idx="54">
                  <c:v>7.56</c:v>
                </c:pt>
                <c:pt idx="55">
                  <c:v>7.98</c:v>
                </c:pt>
                <c:pt idx="56">
                  <c:v>7.98</c:v>
                </c:pt>
                <c:pt idx="57">
                  <c:v>7.98</c:v>
                </c:pt>
                <c:pt idx="58">
                  <c:v>8.82</c:v>
                </c:pt>
                <c:pt idx="59">
                  <c:v>8.4</c:v>
                </c:pt>
                <c:pt idx="60">
                  <c:v>8.82</c:v>
                </c:pt>
              </c:numCache>
            </c:numRef>
          </c:yVal>
        </c:ser>
        <c:ser>
          <c:idx val="0"/>
          <c:order val="1"/>
          <c:tx>
            <c:v>600 mL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'[planilha de experimentos - problema 3.xlsx]exp. 7'!$D$4:$D$64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0.17</c:v>
                </c:pt>
                <c:pt idx="3">
                  <c:v>0.2</c:v>
                </c:pt>
                <c:pt idx="4">
                  <c:v>0.23</c:v>
                </c:pt>
                <c:pt idx="5">
                  <c:v>0.30000000000000032</c:v>
                </c:pt>
                <c:pt idx="6">
                  <c:v>0.3300000000000024</c:v>
                </c:pt>
                <c:pt idx="7">
                  <c:v>0.37000000000000038</c:v>
                </c:pt>
                <c:pt idx="8">
                  <c:v>0.4</c:v>
                </c:pt>
                <c:pt idx="9">
                  <c:v>0.53</c:v>
                </c:pt>
                <c:pt idx="10">
                  <c:v>0.56999999999999995</c:v>
                </c:pt>
                <c:pt idx="11">
                  <c:v>0.73000000000000065</c:v>
                </c:pt>
                <c:pt idx="12">
                  <c:v>0.77000000000000424</c:v>
                </c:pt>
                <c:pt idx="13">
                  <c:v>0.8</c:v>
                </c:pt>
                <c:pt idx="14">
                  <c:v>0.9</c:v>
                </c:pt>
                <c:pt idx="15">
                  <c:v>0.97000000000000064</c:v>
                </c:pt>
                <c:pt idx="16">
                  <c:v>1.03</c:v>
                </c:pt>
                <c:pt idx="17">
                  <c:v>1.1299999999999915</c:v>
                </c:pt>
                <c:pt idx="18">
                  <c:v>1.1700000000000021</c:v>
                </c:pt>
                <c:pt idx="19">
                  <c:v>1.2</c:v>
                </c:pt>
                <c:pt idx="20">
                  <c:v>1.23</c:v>
                </c:pt>
                <c:pt idx="21">
                  <c:v>1.27</c:v>
                </c:pt>
                <c:pt idx="22">
                  <c:v>1.3</c:v>
                </c:pt>
                <c:pt idx="23">
                  <c:v>1.33</c:v>
                </c:pt>
                <c:pt idx="24">
                  <c:v>1.37</c:v>
                </c:pt>
                <c:pt idx="25">
                  <c:v>1.4</c:v>
                </c:pt>
                <c:pt idx="26">
                  <c:v>1.43</c:v>
                </c:pt>
                <c:pt idx="27">
                  <c:v>1.47</c:v>
                </c:pt>
                <c:pt idx="28">
                  <c:v>1.5</c:v>
                </c:pt>
                <c:pt idx="29">
                  <c:v>1.53</c:v>
                </c:pt>
                <c:pt idx="30">
                  <c:v>1.57</c:v>
                </c:pt>
                <c:pt idx="31">
                  <c:v>1.6</c:v>
                </c:pt>
                <c:pt idx="32">
                  <c:v>1.6300000000000001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1.9300000000000075</c:v>
                </c:pt>
                <c:pt idx="42">
                  <c:v>1.9700000000000075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</c:v>
                </c:pt>
                <c:pt idx="47">
                  <c:v>1.03</c:v>
                </c:pt>
                <c:pt idx="48">
                  <c:v>1.07</c:v>
                </c:pt>
                <c:pt idx="49">
                  <c:v>1.1000000000000001</c:v>
                </c:pt>
                <c:pt idx="50">
                  <c:v>1.33</c:v>
                </c:pt>
                <c:pt idx="51">
                  <c:v>1.37</c:v>
                </c:pt>
                <c:pt idx="52">
                  <c:v>1.4</c:v>
                </c:pt>
                <c:pt idx="53">
                  <c:v>1.43</c:v>
                </c:pt>
                <c:pt idx="54">
                  <c:v>1.6300000000000001</c:v>
                </c:pt>
                <c:pt idx="55">
                  <c:v>1.6700000000000021</c:v>
                </c:pt>
                <c:pt idx="56">
                  <c:v>1.7</c:v>
                </c:pt>
                <c:pt idx="57">
                  <c:v>1.77</c:v>
                </c:pt>
                <c:pt idx="58">
                  <c:v>1.83</c:v>
                </c:pt>
                <c:pt idx="59">
                  <c:v>2.1</c:v>
                </c:pt>
                <c:pt idx="60">
                  <c:v>2.17</c:v>
                </c:pt>
              </c:numCache>
            </c:numRef>
          </c:xVal>
          <c:yVal>
            <c:numRef>
              <c:f>'[planilha de experimentos - problema 3.xlsx]exp. 7'!$E$4:$E$64</c:f>
              <c:numCache>
                <c:formatCode>General</c:formatCode>
                <c:ptCount val="61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0.8</c:v>
                </c:pt>
                <c:pt idx="4">
                  <c:v>0.4</c:v>
                </c:pt>
                <c:pt idx="5">
                  <c:v>0.8</c:v>
                </c:pt>
                <c:pt idx="6">
                  <c:v>0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1.6</c:v>
                </c:pt>
                <c:pt idx="12">
                  <c:v>1.6</c:v>
                </c:pt>
                <c:pt idx="13">
                  <c:v>1.2</c:v>
                </c:pt>
                <c:pt idx="14">
                  <c:v>1.2</c:v>
                </c:pt>
                <c:pt idx="15">
                  <c:v>2</c:v>
                </c:pt>
                <c:pt idx="16">
                  <c:v>2</c:v>
                </c:pt>
                <c:pt idx="17">
                  <c:v>2.4</c:v>
                </c:pt>
                <c:pt idx="18">
                  <c:v>2.4</c:v>
                </c:pt>
                <c:pt idx="19">
                  <c:v>2</c:v>
                </c:pt>
                <c:pt idx="20">
                  <c:v>2.4</c:v>
                </c:pt>
                <c:pt idx="21">
                  <c:v>2.8</c:v>
                </c:pt>
                <c:pt idx="22">
                  <c:v>2.8</c:v>
                </c:pt>
                <c:pt idx="23">
                  <c:v>3.2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4.4000000000000004</c:v>
                </c:pt>
                <c:pt idx="28">
                  <c:v>4.8</c:v>
                </c:pt>
                <c:pt idx="29">
                  <c:v>5.6</c:v>
                </c:pt>
                <c:pt idx="30">
                  <c:v>4.8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5.2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4</c:v>
                </c:pt>
                <c:pt idx="40">
                  <c:v>4.8</c:v>
                </c:pt>
                <c:pt idx="41">
                  <c:v>5.6</c:v>
                </c:pt>
                <c:pt idx="42">
                  <c:v>4.8</c:v>
                </c:pt>
                <c:pt idx="43">
                  <c:v>5.2</c:v>
                </c:pt>
                <c:pt idx="44">
                  <c:v>4.8</c:v>
                </c:pt>
                <c:pt idx="45">
                  <c:v>4.4000000000000004</c:v>
                </c:pt>
                <c:pt idx="46">
                  <c:v>4</c:v>
                </c:pt>
                <c:pt idx="47">
                  <c:v>2</c:v>
                </c:pt>
                <c:pt idx="48">
                  <c:v>2</c:v>
                </c:pt>
                <c:pt idx="49">
                  <c:v>2.4</c:v>
                </c:pt>
                <c:pt idx="50">
                  <c:v>2.4</c:v>
                </c:pt>
                <c:pt idx="51">
                  <c:v>2.8</c:v>
                </c:pt>
                <c:pt idx="52">
                  <c:v>2.4</c:v>
                </c:pt>
                <c:pt idx="53">
                  <c:v>2.8</c:v>
                </c:pt>
                <c:pt idx="54">
                  <c:v>3.2</c:v>
                </c:pt>
                <c:pt idx="55">
                  <c:v>3.2</c:v>
                </c:pt>
                <c:pt idx="56">
                  <c:v>4</c:v>
                </c:pt>
                <c:pt idx="57">
                  <c:v>4</c:v>
                </c:pt>
                <c:pt idx="58">
                  <c:v>4.8</c:v>
                </c:pt>
                <c:pt idx="59">
                  <c:v>5.2</c:v>
                </c:pt>
                <c:pt idx="60">
                  <c:v>5.2</c:v>
                </c:pt>
              </c:numCache>
            </c:numRef>
          </c:yVal>
        </c:ser>
        <c:ser>
          <c:idx val="1"/>
          <c:order val="2"/>
          <c:tx>
            <c:v>1000 mL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'[planilha de experimentos - problema 3.xlsx]exp. 7'!$F$4:$F$64</c:f>
              <c:numCache>
                <c:formatCode>General</c:formatCode>
                <c:ptCount val="61"/>
                <c:pt idx="0">
                  <c:v>0</c:v>
                </c:pt>
                <c:pt idx="1">
                  <c:v>0.70000000000000062</c:v>
                </c:pt>
                <c:pt idx="2">
                  <c:v>0.1</c:v>
                </c:pt>
                <c:pt idx="3">
                  <c:v>0.13</c:v>
                </c:pt>
                <c:pt idx="4">
                  <c:v>0.2</c:v>
                </c:pt>
                <c:pt idx="5">
                  <c:v>0.23</c:v>
                </c:pt>
                <c:pt idx="6">
                  <c:v>0.27</c:v>
                </c:pt>
                <c:pt idx="7">
                  <c:v>0.3300000000000024</c:v>
                </c:pt>
                <c:pt idx="8">
                  <c:v>0.37000000000000038</c:v>
                </c:pt>
                <c:pt idx="9">
                  <c:v>0.4</c:v>
                </c:pt>
                <c:pt idx="10">
                  <c:v>0.47000000000000008</c:v>
                </c:pt>
                <c:pt idx="11">
                  <c:v>0.53</c:v>
                </c:pt>
                <c:pt idx="12">
                  <c:v>0.56999999999999995</c:v>
                </c:pt>
                <c:pt idx="13">
                  <c:v>0.63000000000000422</c:v>
                </c:pt>
                <c:pt idx="14">
                  <c:v>0.70000000000000062</c:v>
                </c:pt>
                <c:pt idx="15">
                  <c:v>0.8</c:v>
                </c:pt>
                <c:pt idx="16">
                  <c:v>0.83000000000000063</c:v>
                </c:pt>
                <c:pt idx="17">
                  <c:v>0.9</c:v>
                </c:pt>
                <c:pt idx="18">
                  <c:v>0.97000000000000064</c:v>
                </c:pt>
                <c:pt idx="19">
                  <c:v>1.03</c:v>
                </c:pt>
                <c:pt idx="20">
                  <c:v>1.07</c:v>
                </c:pt>
                <c:pt idx="21">
                  <c:v>1.1700000000000021</c:v>
                </c:pt>
                <c:pt idx="22">
                  <c:v>1.2</c:v>
                </c:pt>
                <c:pt idx="23">
                  <c:v>1.27</c:v>
                </c:pt>
                <c:pt idx="24">
                  <c:v>1.3</c:v>
                </c:pt>
                <c:pt idx="25">
                  <c:v>1.33</c:v>
                </c:pt>
                <c:pt idx="26">
                  <c:v>1.37</c:v>
                </c:pt>
                <c:pt idx="27">
                  <c:v>1.4</c:v>
                </c:pt>
                <c:pt idx="28">
                  <c:v>1.43</c:v>
                </c:pt>
                <c:pt idx="29">
                  <c:v>1.5</c:v>
                </c:pt>
                <c:pt idx="30">
                  <c:v>1.53</c:v>
                </c:pt>
                <c:pt idx="31">
                  <c:v>1.57</c:v>
                </c:pt>
                <c:pt idx="32">
                  <c:v>1.6</c:v>
                </c:pt>
                <c:pt idx="33">
                  <c:v>1.6300000000000001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1.9300000000000075</c:v>
                </c:pt>
                <c:pt idx="42">
                  <c:v>1.9700000000000075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2.17</c:v>
                </c:pt>
                <c:pt idx="47">
                  <c:v>2.23</c:v>
                </c:pt>
                <c:pt idx="48">
                  <c:v>2.27</c:v>
                </c:pt>
                <c:pt idx="49">
                  <c:v>2.2999999999999998</c:v>
                </c:pt>
                <c:pt idx="50">
                  <c:v>1.07</c:v>
                </c:pt>
                <c:pt idx="51">
                  <c:v>1.1000000000000001</c:v>
                </c:pt>
                <c:pt idx="52">
                  <c:v>1.23</c:v>
                </c:pt>
                <c:pt idx="53">
                  <c:v>1.43</c:v>
                </c:pt>
                <c:pt idx="54">
                  <c:v>1.57</c:v>
                </c:pt>
                <c:pt idx="55">
                  <c:v>1.77</c:v>
                </c:pt>
                <c:pt idx="56">
                  <c:v>2.0699999999999998</c:v>
                </c:pt>
                <c:pt idx="57">
                  <c:v>2.1</c:v>
                </c:pt>
                <c:pt idx="58">
                  <c:v>2.13</c:v>
                </c:pt>
                <c:pt idx="59">
                  <c:v>2.17</c:v>
                </c:pt>
                <c:pt idx="60">
                  <c:v>2.2000000000000002</c:v>
                </c:pt>
              </c:numCache>
            </c:numRef>
          </c:xVal>
          <c:yVal>
            <c:numRef>
              <c:f>'[planilha de experimentos - problema 3.xlsx]exp. 7'!$G$4:$G$64</c:f>
              <c:numCache>
                <c:formatCode>General</c:formatCode>
                <c:ptCount val="61"/>
                <c:pt idx="0">
                  <c:v>0</c:v>
                </c:pt>
                <c:pt idx="1">
                  <c:v>0.43750000000000189</c:v>
                </c:pt>
                <c:pt idx="2">
                  <c:v>0.43750000000000189</c:v>
                </c:pt>
                <c:pt idx="3">
                  <c:v>0.43750000000000189</c:v>
                </c:pt>
                <c:pt idx="4">
                  <c:v>0.87500000000000389</c:v>
                </c:pt>
                <c:pt idx="5">
                  <c:v>0.87500000000000389</c:v>
                </c:pt>
                <c:pt idx="6">
                  <c:v>0.43750000000000189</c:v>
                </c:pt>
                <c:pt idx="7">
                  <c:v>0.43750000000000189</c:v>
                </c:pt>
                <c:pt idx="8">
                  <c:v>0.87500000000000389</c:v>
                </c:pt>
                <c:pt idx="9">
                  <c:v>0.87500000000000389</c:v>
                </c:pt>
                <c:pt idx="10">
                  <c:v>1.3125</c:v>
                </c:pt>
                <c:pt idx="11">
                  <c:v>1.3125</c:v>
                </c:pt>
                <c:pt idx="12">
                  <c:v>0.87500000000000389</c:v>
                </c:pt>
                <c:pt idx="13">
                  <c:v>0.43750000000000189</c:v>
                </c:pt>
                <c:pt idx="14">
                  <c:v>1.3125</c:v>
                </c:pt>
                <c:pt idx="15">
                  <c:v>1.3125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2.18750000000002</c:v>
                </c:pt>
                <c:pt idx="20">
                  <c:v>1.75</c:v>
                </c:pt>
                <c:pt idx="21">
                  <c:v>0.87500000000000389</c:v>
                </c:pt>
                <c:pt idx="22">
                  <c:v>1.3125</c:v>
                </c:pt>
                <c:pt idx="23">
                  <c:v>1.3125</c:v>
                </c:pt>
                <c:pt idx="24">
                  <c:v>1.75</c:v>
                </c:pt>
                <c:pt idx="25">
                  <c:v>1.75</c:v>
                </c:pt>
                <c:pt idx="26">
                  <c:v>1.3125</c:v>
                </c:pt>
                <c:pt idx="27">
                  <c:v>2.18750000000002</c:v>
                </c:pt>
                <c:pt idx="28">
                  <c:v>2.625</c:v>
                </c:pt>
                <c:pt idx="29">
                  <c:v>2.625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2.18750000000002</c:v>
                </c:pt>
                <c:pt idx="34">
                  <c:v>1.3125</c:v>
                </c:pt>
                <c:pt idx="35">
                  <c:v>1.3125</c:v>
                </c:pt>
                <c:pt idx="36">
                  <c:v>1.3125</c:v>
                </c:pt>
                <c:pt idx="37">
                  <c:v>1.3125</c:v>
                </c:pt>
                <c:pt idx="38">
                  <c:v>1.75</c:v>
                </c:pt>
                <c:pt idx="39">
                  <c:v>1.75</c:v>
                </c:pt>
                <c:pt idx="40">
                  <c:v>2.18750000000002</c:v>
                </c:pt>
                <c:pt idx="41">
                  <c:v>2.625</c:v>
                </c:pt>
                <c:pt idx="42">
                  <c:v>2.18750000000002</c:v>
                </c:pt>
                <c:pt idx="43">
                  <c:v>1.75</c:v>
                </c:pt>
                <c:pt idx="44">
                  <c:v>1.3125</c:v>
                </c:pt>
                <c:pt idx="45">
                  <c:v>1.3125</c:v>
                </c:pt>
                <c:pt idx="46">
                  <c:v>2.18750000000002</c:v>
                </c:pt>
                <c:pt idx="47">
                  <c:v>2.625</c:v>
                </c:pt>
                <c:pt idx="48">
                  <c:v>2.625</c:v>
                </c:pt>
                <c:pt idx="49">
                  <c:v>3.0625</c:v>
                </c:pt>
                <c:pt idx="50">
                  <c:v>1.3125</c:v>
                </c:pt>
                <c:pt idx="51">
                  <c:v>1.3125</c:v>
                </c:pt>
                <c:pt idx="52">
                  <c:v>1.3125</c:v>
                </c:pt>
                <c:pt idx="53">
                  <c:v>1.3125</c:v>
                </c:pt>
                <c:pt idx="54">
                  <c:v>1.75</c:v>
                </c:pt>
                <c:pt idx="55">
                  <c:v>1.75</c:v>
                </c:pt>
                <c:pt idx="56">
                  <c:v>2.625</c:v>
                </c:pt>
                <c:pt idx="57">
                  <c:v>3.0625</c:v>
                </c:pt>
                <c:pt idx="58">
                  <c:v>3.5</c:v>
                </c:pt>
                <c:pt idx="59">
                  <c:v>3.0625</c:v>
                </c:pt>
                <c:pt idx="60">
                  <c:v>3.9375</c:v>
                </c:pt>
              </c:numCache>
            </c:numRef>
          </c:yVal>
        </c:ser>
        <c:axId val="92971776"/>
        <c:axId val="92974080"/>
      </c:scatterChart>
      <c:valAx>
        <c:axId val="92971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2974080"/>
        <c:crosses val="autoZero"/>
        <c:crossBetween val="midCat"/>
      </c:valAx>
      <c:valAx>
        <c:axId val="92974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2971776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txPr>
        <a:bodyPr/>
        <a:lstStyle/>
        <a:p>
          <a:pPr>
            <a:defRPr sz="1400"/>
          </a:pPr>
          <a:endParaRPr lang="pt-BR"/>
        </a:p>
      </c:txPr>
    </c:legend>
    <c:plotVisOnly val="1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Height of detachment x Time (linear comparison)</a:t>
            </a:r>
          </a:p>
        </c:rich>
      </c:tx>
    </c:title>
    <c:plotArea>
      <c:layout/>
      <c:scatterChart>
        <c:scatterStyle val="lineMarker"/>
        <c:ser>
          <c:idx val="2"/>
          <c:order val="0"/>
          <c:tx>
            <c:v>400 mL</c:v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noFill/>
              </a:ln>
            </c:spPr>
          </c:marker>
          <c:trendline>
            <c:spPr>
              <a:ln w="19050">
                <a:solidFill>
                  <a:srgbClr val="00B050"/>
                </a:solidFill>
              </a:ln>
            </c:spPr>
            <c:trendlineType val="linear"/>
            <c:intercept val="0"/>
          </c:trendline>
          <c:xVal>
            <c:numRef>
              <c:f>'exp. 7'!$B$4:$B$64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0.13</c:v>
                </c:pt>
                <c:pt idx="3">
                  <c:v>0.33000000000000157</c:v>
                </c:pt>
                <c:pt idx="4">
                  <c:v>0.37000000000000038</c:v>
                </c:pt>
                <c:pt idx="5">
                  <c:v>0.4</c:v>
                </c:pt>
                <c:pt idx="6">
                  <c:v>0.47000000000000008</c:v>
                </c:pt>
                <c:pt idx="7">
                  <c:v>0.53</c:v>
                </c:pt>
                <c:pt idx="8">
                  <c:v>0.60000000000000064</c:v>
                </c:pt>
                <c:pt idx="9">
                  <c:v>0.63000000000000278</c:v>
                </c:pt>
                <c:pt idx="10">
                  <c:v>0.67000000000000315</c:v>
                </c:pt>
                <c:pt idx="11">
                  <c:v>0.77000000000000279</c:v>
                </c:pt>
                <c:pt idx="12">
                  <c:v>0.8</c:v>
                </c:pt>
                <c:pt idx="13">
                  <c:v>0.83000000000000063</c:v>
                </c:pt>
                <c:pt idx="14">
                  <c:v>0.9</c:v>
                </c:pt>
                <c:pt idx="15">
                  <c:v>0.94000000000000061</c:v>
                </c:pt>
                <c:pt idx="16">
                  <c:v>0.97000000000000064</c:v>
                </c:pt>
                <c:pt idx="17">
                  <c:v>1</c:v>
                </c:pt>
                <c:pt idx="18">
                  <c:v>1.04</c:v>
                </c:pt>
                <c:pt idx="19">
                  <c:v>1.07</c:v>
                </c:pt>
                <c:pt idx="20">
                  <c:v>1.1000000000000001</c:v>
                </c:pt>
                <c:pt idx="21">
                  <c:v>1.1399999999999946</c:v>
                </c:pt>
                <c:pt idx="22">
                  <c:v>1.1700000000000021</c:v>
                </c:pt>
                <c:pt idx="23">
                  <c:v>1.34</c:v>
                </c:pt>
                <c:pt idx="24">
                  <c:v>1.37</c:v>
                </c:pt>
                <c:pt idx="25">
                  <c:v>1.4</c:v>
                </c:pt>
                <c:pt idx="26">
                  <c:v>1.44</c:v>
                </c:pt>
                <c:pt idx="27">
                  <c:v>1.47</c:v>
                </c:pt>
                <c:pt idx="28">
                  <c:v>1.5</c:v>
                </c:pt>
                <c:pt idx="29">
                  <c:v>1.54</c:v>
                </c:pt>
                <c:pt idx="30">
                  <c:v>1.57</c:v>
                </c:pt>
                <c:pt idx="31">
                  <c:v>1.6</c:v>
                </c:pt>
                <c:pt idx="32">
                  <c:v>1.6400000000000001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1.74</c:v>
                </c:pt>
                <c:pt idx="36">
                  <c:v>1.77</c:v>
                </c:pt>
                <c:pt idx="37">
                  <c:v>1.8</c:v>
                </c:pt>
                <c:pt idx="38">
                  <c:v>1.84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1.9400000000000048</c:v>
                </c:pt>
                <c:pt idx="42">
                  <c:v>1.9700000000000049</c:v>
                </c:pt>
                <c:pt idx="43">
                  <c:v>2</c:v>
                </c:pt>
                <c:pt idx="44">
                  <c:v>2.04</c:v>
                </c:pt>
                <c:pt idx="45">
                  <c:v>2.0699999999999998</c:v>
                </c:pt>
                <c:pt idx="46">
                  <c:v>2.1</c:v>
                </c:pt>
                <c:pt idx="47">
                  <c:v>2.14</c:v>
                </c:pt>
                <c:pt idx="48">
                  <c:v>2.17</c:v>
                </c:pt>
                <c:pt idx="49">
                  <c:v>2.2000000000000002</c:v>
                </c:pt>
                <c:pt idx="50">
                  <c:v>1.33</c:v>
                </c:pt>
                <c:pt idx="51">
                  <c:v>1.37</c:v>
                </c:pt>
                <c:pt idx="52">
                  <c:v>1.43</c:v>
                </c:pt>
                <c:pt idx="53">
                  <c:v>1.53</c:v>
                </c:pt>
                <c:pt idx="54">
                  <c:v>1.57</c:v>
                </c:pt>
                <c:pt idx="55">
                  <c:v>1.6</c:v>
                </c:pt>
                <c:pt idx="56">
                  <c:v>1.6300000000000001</c:v>
                </c:pt>
                <c:pt idx="57">
                  <c:v>1.6700000000000021</c:v>
                </c:pt>
                <c:pt idx="58">
                  <c:v>1.7</c:v>
                </c:pt>
                <c:pt idx="59">
                  <c:v>1.73</c:v>
                </c:pt>
                <c:pt idx="60">
                  <c:v>1.83</c:v>
                </c:pt>
              </c:numCache>
            </c:numRef>
          </c:xVal>
          <c:yVal>
            <c:numRef>
              <c:f>'exp. 7'!$C$4:$C$64</c:f>
              <c:numCache>
                <c:formatCode>General</c:formatCode>
                <c:ptCount val="61"/>
                <c:pt idx="0">
                  <c:v>0.42000000000000032</c:v>
                </c:pt>
                <c:pt idx="1">
                  <c:v>0.42000000000000032</c:v>
                </c:pt>
                <c:pt idx="2">
                  <c:v>0.42000000000000032</c:v>
                </c:pt>
                <c:pt idx="3">
                  <c:v>0.84000000000000064</c:v>
                </c:pt>
                <c:pt idx="4">
                  <c:v>1.26</c:v>
                </c:pt>
                <c:pt idx="5">
                  <c:v>1.26</c:v>
                </c:pt>
                <c:pt idx="6">
                  <c:v>0.84000000000000064</c:v>
                </c:pt>
                <c:pt idx="7">
                  <c:v>1.6800000000000048</c:v>
                </c:pt>
                <c:pt idx="8">
                  <c:v>1.6800000000000048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1.6800000000000048</c:v>
                </c:pt>
                <c:pt idx="13">
                  <c:v>1.6800000000000048</c:v>
                </c:pt>
                <c:pt idx="14">
                  <c:v>3.36</c:v>
                </c:pt>
                <c:pt idx="15">
                  <c:v>3.36</c:v>
                </c:pt>
                <c:pt idx="16">
                  <c:v>3.7800000000000002</c:v>
                </c:pt>
                <c:pt idx="17">
                  <c:v>3.7800000000000002</c:v>
                </c:pt>
                <c:pt idx="18">
                  <c:v>4.2</c:v>
                </c:pt>
                <c:pt idx="19">
                  <c:v>3.7800000000000002</c:v>
                </c:pt>
                <c:pt idx="20">
                  <c:v>3.7800000000000002</c:v>
                </c:pt>
                <c:pt idx="21">
                  <c:v>2.94</c:v>
                </c:pt>
                <c:pt idx="22">
                  <c:v>2.52</c:v>
                </c:pt>
                <c:pt idx="23">
                  <c:v>3.7800000000000002</c:v>
                </c:pt>
                <c:pt idx="24">
                  <c:v>4.2</c:v>
                </c:pt>
                <c:pt idx="25">
                  <c:v>4.6199999999999966</c:v>
                </c:pt>
                <c:pt idx="26">
                  <c:v>5.04</c:v>
                </c:pt>
                <c:pt idx="27">
                  <c:v>5.88</c:v>
                </c:pt>
                <c:pt idx="28">
                  <c:v>5.88</c:v>
                </c:pt>
                <c:pt idx="29">
                  <c:v>6.72</c:v>
                </c:pt>
                <c:pt idx="30">
                  <c:v>6.3</c:v>
                </c:pt>
                <c:pt idx="31">
                  <c:v>6.3</c:v>
                </c:pt>
                <c:pt idx="32">
                  <c:v>6.3</c:v>
                </c:pt>
                <c:pt idx="33">
                  <c:v>6.72</c:v>
                </c:pt>
                <c:pt idx="34">
                  <c:v>6.3</c:v>
                </c:pt>
                <c:pt idx="35">
                  <c:v>6.3</c:v>
                </c:pt>
                <c:pt idx="36">
                  <c:v>7.56</c:v>
                </c:pt>
                <c:pt idx="37">
                  <c:v>7.56</c:v>
                </c:pt>
                <c:pt idx="38">
                  <c:v>7.98</c:v>
                </c:pt>
                <c:pt idx="39">
                  <c:v>7.98</c:v>
                </c:pt>
                <c:pt idx="40">
                  <c:v>7.56</c:v>
                </c:pt>
                <c:pt idx="41">
                  <c:v>6.3</c:v>
                </c:pt>
                <c:pt idx="42">
                  <c:v>7.14</c:v>
                </c:pt>
                <c:pt idx="43">
                  <c:v>7.14</c:v>
                </c:pt>
                <c:pt idx="44">
                  <c:v>7.98</c:v>
                </c:pt>
                <c:pt idx="45">
                  <c:v>7.14</c:v>
                </c:pt>
                <c:pt idx="46">
                  <c:v>7.98</c:v>
                </c:pt>
                <c:pt idx="47">
                  <c:v>7.98</c:v>
                </c:pt>
                <c:pt idx="48">
                  <c:v>7.98</c:v>
                </c:pt>
                <c:pt idx="49">
                  <c:v>8.4</c:v>
                </c:pt>
                <c:pt idx="50">
                  <c:v>6.72</c:v>
                </c:pt>
                <c:pt idx="51">
                  <c:v>6.72</c:v>
                </c:pt>
                <c:pt idx="52">
                  <c:v>7.56</c:v>
                </c:pt>
                <c:pt idx="53">
                  <c:v>7.56</c:v>
                </c:pt>
                <c:pt idx="54">
                  <c:v>7.56</c:v>
                </c:pt>
                <c:pt idx="55">
                  <c:v>7.98</c:v>
                </c:pt>
                <c:pt idx="56">
                  <c:v>7.98</c:v>
                </c:pt>
                <c:pt idx="57">
                  <c:v>7.98</c:v>
                </c:pt>
                <c:pt idx="58">
                  <c:v>8.82</c:v>
                </c:pt>
                <c:pt idx="59">
                  <c:v>8.4</c:v>
                </c:pt>
                <c:pt idx="60">
                  <c:v>8.82</c:v>
                </c:pt>
              </c:numCache>
            </c:numRef>
          </c:yVal>
        </c:ser>
        <c:ser>
          <c:idx val="0"/>
          <c:order val="1"/>
          <c:tx>
            <c:v>600 mL</c:v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trendline>
            <c:spPr>
              <a:ln w="19050">
                <a:solidFill>
                  <a:srgbClr val="FF0000"/>
                </a:solidFill>
              </a:ln>
            </c:spPr>
            <c:trendlineType val="linear"/>
            <c:intercept val="0"/>
          </c:trendline>
          <c:xVal>
            <c:numRef>
              <c:f>'exp. 7'!$D$4:$D$64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0.17</c:v>
                </c:pt>
                <c:pt idx="3">
                  <c:v>0.2</c:v>
                </c:pt>
                <c:pt idx="4">
                  <c:v>0.23</c:v>
                </c:pt>
                <c:pt idx="5">
                  <c:v>0.30000000000000032</c:v>
                </c:pt>
                <c:pt idx="6">
                  <c:v>0.33000000000000157</c:v>
                </c:pt>
                <c:pt idx="7">
                  <c:v>0.37000000000000038</c:v>
                </c:pt>
                <c:pt idx="8">
                  <c:v>0.4</c:v>
                </c:pt>
                <c:pt idx="9">
                  <c:v>0.53</c:v>
                </c:pt>
                <c:pt idx="10">
                  <c:v>0.56999999999999995</c:v>
                </c:pt>
                <c:pt idx="11">
                  <c:v>0.73000000000000065</c:v>
                </c:pt>
                <c:pt idx="12">
                  <c:v>0.77000000000000279</c:v>
                </c:pt>
                <c:pt idx="13">
                  <c:v>0.8</c:v>
                </c:pt>
                <c:pt idx="14">
                  <c:v>0.9</c:v>
                </c:pt>
                <c:pt idx="15">
                  <c:v>0.97000000000000064</c:v>
                </c:pt>
                <c:pt idx="16">
                  <c:v>1.03</c:v>
                </c:pt>
                <c:pt idx="17">
                  <c:v>1.1299999999999946</c:v>
                </c:pt>
                <c:pt idx="18">
                  <c:v>1.1700000000000021</c:v>
                </c:pt>
                <c:pt idx="19">
                  <c:v>1.2</c:v>
                </c:pt>
                <c:pt idx="20">
                  <c:v>1.23</c:v>
                </c:pt>
                <c:pt idx="21">
                  <c:v>1.27</c:v>
                </c:pt>
                <c:pt idx="22">
                  <c:v>1.3</c:v>
                </c:pt>
                <c:pt idx="23">
                  <c:v>1.33</c:v>
                </c:pt>
                <c:pt idx="24">
                  <c:v>1.37</c:v>
                </c:pt>
                <c:pt idx="25">
                  <c:v>1.4</c:v>
                </c:pt>
                <c:pt idx="26">
                  <c:v>1.43</c:v>
                </c:pt>
                <c:pt idx="27">
                  <c:v>1.47</c:v>
                </c:pt>
                <c:pt idx="28">
                  <c:v>1.5</c:v>
                </c:pt>
                <c:pt idx="29">
                  <c:v>1.53</c:v>
                </c:pt>
                <c:pt idx="30">
                  <c:v>1.57</c:v>
                </c:pt>
                <c:pt idx="31">
                  <c:v>1.6</c:v>
                </c:pt>
                <c:pt idx="32">
                  <c:v>1.6300000000000001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1.9300000000000048</c:v>
                </c:pt>
                <c:pt idx="42">
                  <c:v>1.9700000000000049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</c:v>
                </c:pt>
                <c:pt idx="47">
                  <c:v>1.03</c:v>
                </c:pt>
                <c:pt idx="48">
                  <c:v>1.07</c:v>
                </c:pt>
                <c:pt idx="49">
                  <c:v>1.1000000000000001</c:v>
                </c:pt>
                <c:pt idx="50">
                  <c:v>1.33</c:v>
                </c:pt>
                <c:pt idx="51">
                  <c:v>1.37</c:v>
                </c:pt>
                <c:pt idx="52">
                  <c:v>1.4</c:v>
                </c:pt>
                <c:pt idx="53">
                  <c:v>1.43</c:v>
                </c:pt>
                <c:pt idx="54">
                  <c:v>1.6300000000000001</c:v>
                </c:pt>
                <c:pt idx="55">
                  <c:v>1.6700000000000021</c:v>
                </c:pt>
                <c:pt idx="56">
                  <c:v>1.7</c:v>
                </c:pt>
                <c:pt idx="57">
                  <c:v>1.77</c:v>
                </c:pt>
                <c:pt idx="58">
                  <c:v>1.83</c:v>
                </c:pt>
                <c:pt idx="59">
                  <c:v>2.1</c:v>
                </c:pt>
                <c:pt idx="60">
                  <c:v>2.17</c:v>
                </c:pt>
              </c:numCache>
            </c:numRef>
          </c:xVal>
          <c:yVal>
            <c:numRef>
              <c:f>'exp. 7'!$E$4:$E$64</c:f>
              <c:numCache>
                <c:formatCode>General</c:formatCode>
                <c:ptCount val="61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0.8</c:v>
                </c:pt>
                <c:pt idx="4">
                  <c:v>0.4</c:v>
                </c:pt>
                <c:pt idx="5">
                  <c:v>0.8</c:v>
                </c:pt>
                <c:pt idx="6">
                  <c:v>0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1.6</c:v>
                </c:pt>
                <c:pt idx="12">
                  <c:v>1.6</c:v>
                </c:pt>
                <c:pt idx="13">
                  <c:v>1.2</c:v>
                </c:pt>
                <c:pt idx="14">
                  <c:v>1.2</c:v>
                </c:pt>
                <c:pt idx="15">
                  <c:v>2</c:v>
                </c:pt>
                <c:pt idx="16">
                  <c:v>2</c:v>
                </c:pt>
                <c:pt idx="17">
                  <c:v>2.4</c:v>
                </c:pt>
                <c:pt idx="18">
                  <c:v>2.4</c:v>
                </c:pt>
                <c:pt idx="19">
                  <c:v>2</c:v>
                </c:pt>
                <c:pt idx="20">
                  <c:v>2.4</c:v>
                </c:pt>
                <c:pt idx="21">
                  <c:v>2.8</c:v>
                </c:pt>
                <c:pt idx="22">
                  <c:v>2.8</c:v>
                </c:pt>
                <c:pt idx="23">
                  <c:v>3.2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4.4000000000000004</c:v>
                </c:pt>
                <c:pt idx="28">
                  <c:v>4.8</c:v>
                </c:pt>
                <c:pt idx="29">
                  <c:v>5.6</c:v>
                </c:pt>
                <c:pt idx="30">
                  <c:v>4.8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5.2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4</c:v>
                </c:pt>
                <c:pt idx="40">
                  <c:v>4.8</c:v>
                </c:pt>
                <c:pt idx="41">
                  <c:v>5.6</c:v>
                </c:pt>
                <c:pt idx="42">
                  <c:v>4.8</c:v>
                </c:pt>
                <c:pt idx="43">
                  <c:v>5.2</c:v>
                </c:pt>
                <c:pt idx="44">
                  <c:v>4.8</c:v>
                </c:pt>
                <c:pt idx="45">
                  <c:v>4.4000000000000004</c:v>
                </c:pt>
                <c:pt idx="46">
                  <c:v>4</c:v>
                </c:pt>
                <c:pt idx="47">
                  <c:v>2</c:v>
                </c:pt>
                <c:pt idx="48">
                  <c:v>2</c:v>
                </c:pt>
                <c:pt idx="49">
                  <c:v>2.4</c:v>
                </c:pt>
                <c:pt idx="50">
                  <c:v>2.4</c:v>
                </c:pt>
                <c:pt idx="51">
                  <c:v>2.8</c:v>
                </c:pt>
                <c:pt idx="52">
                  <c:v>2.4</c:v>
                </c:pt>
                <c:pt idx="53">
                  <c:v>2.8</c:v>
                </c:pt>
                <c:pt idx="54">
                  <c:v>3.2</c:v>
                </c:pt>
                <c:pt idx="55">
                  <c:v>3.2</c:v>
                </c:pt>
                <c:pt idx="56">
                  <c:v>4</c:v>
                </c:pt>
                <c:pt idx="57">
                  <c:v>4</c:v>
                </c:pt>
                <c:pt idx="58">
                  <c:v>4.8</c:v>
                </c:pt>
                <c:pt idx="59">
                  <c:v>5.2</c:v>
                </c:pt>
                <c:pt idx="60">
                  <c:v>5.2</c:v>
                </c:pt>
              </c:numCache>
            </c:numRef>
          </c:yVal>
        </c:ser>
        <c:ser>
          <c:idx val="1"/>
          <c:order val="2"/>
          <c:tx>
            <c:v>1000 mL</c:v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>
                <a:noFill/>
              </a:ln>
            </c:spPr>
          </c:marker>
          <c:trendline>
            <c:spPr>
              <a:ln w="19050">
                <a:solidFill>
                  <a:srgbClr val="0000CC"/>
                </a:solidFill>
              </a:ln>
            </c:spPr>
            <c:trendlineType val="linear"/>
            <c:intercept val="0"/>
          </c:trendline>
          <c:xVal>
            <c:numRef>
              <c:f>'exp. 7'!$F$4:$F$64</c:f>
              <c:numCache>
                <c:formatCode>General</c:formatCode>
                <c:ptCount val="61"/>
                <c:pt idx="0">
                  <c:v>0</c:v>
                </c:pt>
                <c:pt idx="1">
                  <c:v>0.70000000000000062</c:v>
                </c:pt>
                <c:pt idx="2">
                  <c:v>0.1</c:v>
                </c:pt>
                <c:pt idx="3">
                  <c:v>0.13</c:v>
                </c:pt>
                <c:pt idx="4">
                  <c:v>0.2</c:v>
                </c:pt>
                <c:pt idx="5">
                  <c:v>0.23</c:v>
                </c:pt>
                <c:pt idx="6">
                  <c:v>0.27</c:v>
                </c:pt>
                <c:pt idx="7">
                  <c:v>0.33000000000000157</c:v>
                </c:pt>
                <c:pt idx="8">
                  <c:v>0.37000000000000038</c:v>
                </c:pt>
                <c:pt idx="9">
                  <c:v>0.4</c:v>
                </c:pt>
                <c:pt idx="10">
                  <c:v>0.47000000000000008</c:v>
                </c:pt>
                <c:pt idx="11">
                  <c:v>0.53</c:v>
                </c:pt>
                <c:pt idx="12">
                  <c:v>0.56999999999999995</c:v>
                </c:pt>
                <c:pt idx="13">
                  <c:v>0.63000000000000278</c:v>
                </c:pt>
                <c:pt idx="14">
                  <c:v>0.70000000000000062</c:v>
                </c:pt>
                <c:pt idx="15">
                  <c:v>0.8</c:v>
                </c:pt>
                <c:pt idx="16">
                  <c:v>0.83000000000000063</c:v>
                </c:pt>
                <c:pt idx="17">
                  <c:v>0.9</c:v>
                </c:pt>
                <c:pt idx="18">
                  <c:v>0.97000000000000064</c:v>
                </c:pt>
                <c:pt idx="19">
                  <c:v>1.03</c:v>
                </c:pt>
                <c:pt idx="20">
                  <c:v>1.07</c:v>
                </c:pt>
                <c:pt idx="21">
                  <c:v>1.1700000000000021</c:v>
                </c:pt>
                <c:pt idx="22">
                  <c:v>1.2</c:v>
                </c:pt>
                <c:pt idx="23">
                  <c:v>1.27</c:v>
                </c:pt>
                <c:pt idx="24">
                  <c:v>1.3</c:v>
                </c:pt>
                <c:pt idx="25">
                  <c:v>1.33</c:v>
                </c:pt>
                <c:pt idx="26">
                  <c:v>1.37</c:v>
                </c:pt>
                <c:pt idx="27">
                  <c:v>1.4</c:v>
                </c:pt>
                <c:pt idx="28">
                  <c:v>1.43</c:v>
                </c:pt>
                <c:pt idx="29">
                  <c:v>1.5</c:v>
                </c:pt>
                <c:pt idx="30">
                  <c:v>1.53</c:v>
                </c:pt>
                <c:pt idx="31">
                  <c:v>1.57</c:v>
                </c:pt>
                <c:pt idx="32">
                  <c:v>1.6</c:v>
                </c:pt>
                <c:pt idx="33">
                  <c:v>1.6300000000000001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1.9300000000000048</c:v>
                </c:pt>
                <c:pt idx="42">
                  <c:v>1.9700000000000049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2.17</c:v>
                </c:pt>
                <c:pt idx="47">
                  <c:v>2.23</c:v>
                </c:pt>
                <c:pt idx="48">
                  <c:v>2.27</c:v>
                </c:pt>
                <c:pt idx="49">
                  <c:v>2.2999999999999998</c:v>
                </c:pt>
                <c:pt idx="50">
                  <c:v>1.07</c:v>
                </c:pt>
                <c:pt idx="51">
                  <c:v>1.1000000000000001</c:v>
                </c:pt>
                <c:pt idx="52">
                  <c:v>1.23</c:v>
                </c:pt>
                <c:pt idx="53">
                  <c:v>1.43</c:v>
                </c:pt>
                <c:pt idx="54">
                  <c:v>1.57</c:v>
                </c:pt>
                <c:pt idx="55">
                  <c:v>1.77</c:v>
                </c:pt>
                <c:pt idx="56">
                  <c:v>2.0699999999999998</c:v>
                </c:pt>
                <c:pt idx="57">
                  <c:v>2.1</c:v>
                </c:pt>
                <c:pt idx="58">
                  <c:v>2.13</c:v>
                </c:pt>
                <c:pt idx="59">
                  <c:v>2.17</c:v>
                </c:pt>
                <c:pt idx="60">
                  <c:v>2.2000000000000002</c:v>
                </c:pt>
              </c:numCache>
            </c:numRef>
          </c:xVal>
          <c:yVal>
            <c:numRef>
              <c:f>'exp. 7'!$G$4:$G$64</c:f>
              <c:numCache>
                <c:formatCode>General</c:formatCode>
                <c:ptCount val="61"/>
                <c:pt idx="0">
                  <c:v>0</c:v>
                </c:pt>
                <c:pt idx="1">
                  <c:v>0.43750000000000122</c:v>
                </c:pt>
                <c:pt idx="2">
                  <c:v>0.43750000000000122</c:v>
                </c:pt>
                <c:pt idx="3">
                  <c:v>0.43750000000000122</c:v>
                </c:pt>
                <c:pt idx="4">
                  <c:v>0.87500000000000255</c:v>
                </c:pt>
                <c:pt idx="5">
                  <c:v>0.87500000000000255</c:v>
                </c:pt>
                <c:pt idx="6">
                  <c:v>0.43750000000000122</c:v>
                </c:pt>
                <c:pt idx="7">
                  <c:v>0.43750000000000122</c:v>
                </c:pt>
                <c:pt idx="8">
                  <c:v>0.87500000000000255</c:v>
                </c:pt>
                <c:pt idx="9">
                  <c:v>0.87500000000000255</c:v>
                </c:pt>
                <c:pt idx="10">
                  <c:v>1.3125</c:v>
                </c:pt>
                <c:pt idx="11">
                  <c:v>1.3125</c:v>
                </c:pt>
                <c:pt idx="12">
                  <c:v>0.87500000000000255</c:v>
                </c:pt>
                <c:pt idx="13">
                  <c:v>0.43750000000000122</c:v>
                </c:pt>
                <c:pt idx="14">
                  <c:v>1.3125</c:v>
                </c:pt>
                <c:pt idx="15">
                  <c:v>1.3125</c:v>
                </c:pt>
                <c:pt idx="16">
                  <c:v>1.75</c:v>
                </c:pt>
                <c:pt idx="17">
                  <c:v>1.75</c:v>
                </c:pt>
                <c:pt idx="18">
                  <c:v>1.75</c:v>
                </c:pt>
                <c:pt idx="19">
                  <c:v>2.1875000000000107</c:v>
                </c:pt>
                <c:pt idx="20">
                  <c:v>1.75</c:v>
                </c:pt>
                <c:pt idx="21">
                  <c:v>0.87500000000000255</c:v>
                </c:pt>
                <c:pt idx="22">
                  <c:v>1.3125</c:v>
                </c:pt>
                <c:pt idx="23">
                  <c:v>1.3125</c:v>
                </c:pt>
                <c:pt idx="24">
                  <c:v>1.75</c:v>
                </c:pt>
                <c:pt idx="25">
                  <c:v>1.75</c:v>
                </c:pt>
                <c:pt idx="26">
                  <c:v>1.3125</c:v>
                </c:pt>
                <c:pt idx="27">
                  <c:v>2.1875000000000107</c:v>
                </c:pt>
                <c:pt idx="28">
                  <c:v>2.625</c:v>
                </c:pt>
                <c:pt idx="29">
                  <c:v>2.625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2.1875000000000107</c:v>
                </c:pt>
                <c:pt idx="34">
                  <c:v>1.3125</c:v>
                </c:pt>
                <c:pt idx="35">
                  <c:v>1.3125</c:v>
                </c:pt>
                <c:pt idx="36">
                  <c:v>1.3125</c:v>
                </c:pt>
                <c:pt idx="37">
                  <c:v>1.3125</c:v>
                </c:pt>
                <c:pt idx="38">
                  <c:v>1.75</c:v>
                </c:pt>
                <c:pt idx="39">
                  <c:v>1.75</c:v>
                </c:pt>
                <c:pt idx="40">
                  <c:v>2.1875000000000107</c:v>
                </c:pt>
                <c:pt idx="41">
                  <c:v>2.625</c:v>
                </c:pt>
                <c:pt idx="42">
                  <c:v>2.1875000000000107</c:v>
                </c:pt>
                <c:pt idx="43">
                  <c:v>1.75</c:v>
                </c:pt>
                <c:pt idx="44">
                  <c:v>1.3125</c:v>
                </c:pt>
                <c:pt idx="45">
                  <c:v>1.3125</c:v>
                </c:pt>
                <c:pt idx="46">
                  <c:v>2.1875000000000107</c:v>
                </c:pt>
                <c:pt idx="47">
                  <c:v>2.625</c:v>
                </c:pt>
                <c:pt idx="48">
                  <c:v>2.625</c:v>
                </c:pt>
                <c:pt idx="49">
                  <c:v>3.0625</c:v>
                </c:pt>
                <c:pt idx="50">
                  <c:v>1.3125</c:v>
                </c:pt>
                <c:pt idx="51">
                  <c:v>1.3125</c:v>
                </c:pt>
                <c:pt idx="52">
                  <c:v>1.3125</c:v>
                </c:pt>
                <c:pt idx="53">
                  <c:v>1.3125</c:v>
                </c:pt>
                <c:pt idx="54">
                  <c:v>1.75</c:v>
                </c:pt>
                <c:pt idx="55">
                  <c:v>1.75</c:v>
                </c:pt>
                <c:pt idx="56">
                  <c:v>2.625</c:v>
                </c:pt>
                <c:pt idx="57">
                  <c:v>3.0625</c:v>
                </c:pt>
                <c:pt idx="58">
                  <c:v>3.5</c:v>
                </c:pt>
                <c:pt idx="59">
                  <c:v>3.0625</c:v>
                </c:pt>
                <c:pt idx="60">
                  <c:v>3.9375</c:v>
                </c:pt>
              </c:numCache>
            </c:numRef>
          </c:yVal>
        </c:ser>
        <c:axId val="94374912"/>
        <c:axId val="94388992"/>
      </c:scatterChart>
      <c:valAx>
        <c:axId val="94374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4388992"/>
        <c:crosses val="autoZero"/>
        <c:crossBetween val="midCat"/>
      </c:valAx>
      <c:valAx>
        <c:axId val="943889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437491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</c:legend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Height of detachment x Time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2 mm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'exp. 7'!$A$3:$A$63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0.17</c:v>
                </c:pt>
                <c:pt idx="3">
                  <c:v>0.2</c:v>
                </c:pt>
                <c:pt idx="4">
                  <c:v>0.23</c:v>
                </c:pt>
                <c:pt idx="5">
                  <c:v>0.30000000000000032</c:v>
                </c:pt>
                <c:pt idx="6">
                  <c:v>0.33000000000000096</c:v>
                </c:pt>
                <c:pt idx="7">
                  <c:v>0.37000000000000038</c:v>
                </c:pt>
                <c:pt idx="8">
                  <c:v>0.4</c:v>
                </c:pt>
                <c:pt idx="9">
                  <c:v>0.53</c:v>
                </c:pt>
                <c:pt idx="10">
                  <c:v>0.56999999999999995</c:v>
                </c:pt>
                <c:pt idx="11">
                  <c:v>0.73000000000000065</c:v>
                </c:pt>
                <c:pt idx="12">
                  <c:v>0.77000000000000168</c:v>
                </c:pt>
                <c:pt idx="13">
                  <c:v>0.8</c:v>
                </c:pt>
                <c:pt idx="14">
                  <c:v>0.9</c:v>
                </c:pt>
                <c:pt idx="15">
                  <c:v>0.97000000000000064</c:v>
                </c:pt>
                <c:pt idx="16">
                  <c:v>1.03</c:v>
                </c:pt>
                <c:pt idx="17">
                  <c:v>1.1299999999999968</c:v>
                </c:pt>
                <c:pt idx="18">
                  <c:v>1.1700000000000021</c:v>
                </c:pt>
                <c:pt idx="19">
                  <c:v>1.2</c:v>
                </c:pt>
                <c:pt idx="20">
                  <c:v>1.23</c:v>
                </c:pt>
                <c:pt idx="21">
                  <c:v>1.27</c:v>
                </c:pt>
                <c:pt idx="22">
                  <c:v>1.3</c:v>
                </c:pt>
                <c:pt idx="23">
                  <c:v>1.33</c:v>
                </c:pt>
                <c:pt idx="24">
                  <c:v>1.37</c:v>
                </c:pt>
                <c:pt idx="25">
                  <c:v>1.4</c:v>
                </c:pt>
                <c:pt idx="26">
                  <c:v>1.43</c:v>
                </c:pt>
                <c:pt idx="27">
                  <c:v>1.47</c:v>
                </c:pt>
                <c:pt idx="28">
                  <c:v>1.5</c:v>
                </c:pt>
                <c:pt idx="29">
                  <c:v>1.53</c:v>
                </c:pt>
                <c:pt idx="30">
                  <c:v>1.57</c:v>
                </c:pt>
                <c:pt idx="31">
                  <c:v>1.6</c:v>
                </c:pt>
                <c:pt idx="32">
                  <c:v>1.6300000000000001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1.9300000000000028</c:v>
                </c:pt>
                <c:pt idx="42">
                  <c:v>1.9700000000000029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</c:v>
                </c:pt>
                <c:pt idx="47">
                  <c:v>1.03</c:v>
                </c:pt>
                <c:pt idx="48">
                  <c:v>1.07</c:v>
                </c:pt>
                <c:pt idx="49">
                  <c:v>1.1000000000000001</c:v>
                </c:pt>
                <c:pt idx="50">
                  <c:v>1.33</c:v>
                </c:pt>
                <c:pt idx="51">
                  <c:v>1.37</c:v>
                </c:pt>
                <c:pt idx="52">
                  <c:v>1.4</c:v>
                </c:pt>
                <c:pt idx="53">
                  <c:v>1.43</c:v>
                </c:pt>
                <c:pt idx="54">
                  <c:v>1.6300000000000001</c:v>
                </c:pt>
                <c:pt idx="55">
                  <c:v>1.6700000000000021</c:v>
                </c:pt>
                <c:pt idx="56">
                  <c:v>1.7</c:v>
                </c:pt>
                <c:pt idx="57">
                  <c:v>1.77</c:v>
                </c:pt>
                <c:pt idx="58">
                  <c:v>1.83</c:v>
                </c:pt>
                <c:pt idx="59">
                  <c:v>2.1</c:v>
                </c:pt>
                <c:pt idx="60">
                  <c:v>2.17</c:v>
                </c:pt>
              </c:numCache>
            </c:numRef>
          </c:xVal>
          <c:yVal>
            <c:numRef>
              <c:f>'exp. 7'!$B$3:$B$63</c:f>
              <c:numCache>
                <c:formatCode>General</c:formatCode>
                <c:ptCount val="61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0.8</c:v>
                </c:pt>
                <c:pt idx="4">
                  <c:v>0.4</c:v>
                </c:pt>
                <c:pt idx="5">
                  <c:v>0.8</c:v>
                </c:pt>
                <c:pt idx="6">
                  <c:v>0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1.6</c:v>
                </c:pt>
                <c:pt idx="12">
                  <c:v>1.6</c:v>
                </c:pt>
                <c:pt idx="13">
                  <c:v>1.2</c:v>
                </c:pt>
                <c:pt idx="14">
                  <c:v>1.2</c:v>
                </c:pt>
                <c:pt idx="15">
                  <c:v>2</c:v>
                </c:pt>
                <c:pt idx="16">
                  <c:v>2</c:v>
                </c:pt>
                <c:pt idx="17">
                  <c:v>2.4</c:v>
                </c:pt>
                <c:pt idx="18">
                  <c:v>2.4</c:v>
                </c:pt>
                <c:pt idx="19">
                  <c:v>2</c:v>
                </c:pt>
                <c:pt idx="20">
                  <c:v>2.4</c:v>
                </c:pt>
                <c:pt idx="21">
                  <c:v>2.8</c:v>
                </c:pt>
                <c:pt idx="22">
                  <c:v>2.8</c:v>
                </c:pt>
                <c:pt idx="23">
                  <c:v>3.2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4.4000000000000004</c:v>
                </c:pt>
                <c:pt idx="28">
                  <c:v>4.8</c:v>
                </c:pt>
                <c:pt idx="29">
                  <c:v>5.6</c:v>
                </c:pt>
                <c:pt idx="30">
                  <c:v>4.8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5.2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4</c:v>
                </c:pt>
                <c:pt idx="40">
                  <c:v>4.8</c:v>
                </c:pt>
                <c:pt idx="41">
                  <c:v>5.6</c:v>
                </c:pt>
                <c:pt idx="42">
                  <c:v>4.8</c:v>
                </c:pt>
                <c:pt idx="43">
                  <c:v>5.2</c:v>
                </c:pt>
                <c:pt idx="44">
                  <c:v>4.8</c:v>
                </c:pt>
                <c:pt idx="45">
                  <c:v>4.4000000000000004</c:v>
                </c:pt>
                <c:pt idx="46">
                  <c:v>4</c:v>
                </c:pt>
                <c:pt idx="47">
                  <c:v>2</c:v>
                </c:pt>
                <c:pt idx="48">
                  <c:v>2</c:v>
                </c:pt>
                <c:pt idx="49">
                  <c:v>2.4</c:v>
                </c:pt>
                <c:pt idx="50">
                  <c:v>2.4</c:v>
                </c:pt>
                <c:pt idx="51">
                  <c:v>2.8</c:v>
                </c:pt>
                <c:pt idx="52">
                  <c:v>2.4</c:v>
                </c:pt>
                <c:pt idx="53">
                  <c:v>2.8</c:v>
                </c:pt>
                <c:pt idx="54">
                  <c:v>3.2</c:v>
                </c:pt>
                <c:pt idx="55">
                  <c:v>3.2</c:v>
                </c:pt>
                <c:pt idx="56">
                  <c:v>4</c:v>
                </c:pt>
                <c:pt idx="57">
                  <c:v>4</c:v>
                </c:pt>
                <c:pt idx="58">
                  <c:v>4.8</c:v>
                </c:pt>
                <c:pt idx="59">
                  <c:v>5.2</c:v>
                </c:pt>
                <c:pt idx="60">
                  <c:v>5.2</c:v>
                </c:pt>
              </c:numCache>
            </c:numRef>
          </c:yVal>
        </c:ser>
        <c:ser>
          <c:idx val="1"/>
          <c:order val="1"/>
          <c:tx>
            <c:v>20 mm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'exp. 7'!$C$3:$C$63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</c:v>
                </c:pt>
                <c:pt idx="3">
                  <c:v>0.13</c:v>
                </c:pt>
                <c:pt idx="4">
                  <c:v>0.17</c:v>
                </c:pt>
                <c:pt idx="5">
                  <c:v>0.2</c:v>
                </c:pt>
                <c:pt idx="6">
                  <c:v>0.30000000000000032</c:v>
                </c:pt>
                <c:pt idx="7">
                  <c:v>0.33000000000000096</c:v>
                </c:pt>
                <c:pt idx="8">
                  <c:v>0.37000000000000038</c:v>
                </c:pt>
                <c:pt idx="9">
                  <c:v>0.4</c:v>
                </c:pt>
                <c:pt idx="10">
                  <c:v>0.56999999999999995</c:v>
                </c:pt>
                <c:pt idx="11">
                  <c:v>0.60000000000000064</c:v>
                </c:pt>
                <c:pt idx="12">
                  <c:v>0.70000000000000062</c:v>
                </c:pt>
                <c:pt idx="13">
                  <c:v>0.73000000000000065</c:v>
                </c:pt>
                <c:pt idx="14">
                  <c:v>0.77000000000000168</c:v>
                </c:pt>
                <c:pt idx="15">
                  <c:v>0.8</c:v>
                </c:pt>
                <c:pt idx="16">
                  <c:v>0.9</c:v>
                </c:pt>
                <c:pt idx="17">
                  <c:v>0.93</c:v>
                </c:pt>
                <c:pt idx="18">
                  <c:v>1</c:v>
                </c:pt>
                <c:pt idx="19">
                  <c:v>1.1299999999999968</c:v>
                </c:pt>
                <c:pt idx="20">
                  <c:v>1.1700000000000021</c:v>
                </c:pt>
                <c:pt idx="21">
                  <c:v>1.2</c:v>
                </c:pt>
                <c:pt idx="22">
                  <c:v>1.23</c:v>
                </c:pt>
                <c:pt idx="23">
                  <c:v>1.37</c:v>
                </c:pt>
                <c:pt idx="24">
                  <c:v>1.4</c:v>
                </c:pt>
                <c:pt idx="25">
                  <c:v>1.43</c:v>
                </c:pt>
                <c:pt idx="26">
                  <c:v>1.47</c:v>
                </c:pt>
                <c:pt idx="27">
                  <c:v>1.5</c:v>
                </c:pt>
                <c:pt idx="28">
                  <c:v>1.57</c:v>
                </c:pt>
                <c:pt idx="29">
                  <c:v>1.6700000000000021</c:v>
                </c:pt>
                <c:pt idx="30">
                  <c:v>1.7</c:v>
                </c:pt>
                <c:pt idx="31">
                  <c:v>1.73</c:v>
                </c:pt>
                <c:pt idx="32">
                  <c:v>1.77</c:v>
                </c:pt>
                <c:pt idx="33">
                  <c:v>1.83</c:v>
                </c:pt>
                <c:pt idx="34">
                  <c:v>1.9300000000000028</c:v>
                </c:pt>
                <c:pt idx="35">
                  <c:v>1.9700000000000029</c:v>
                </c:pt>
                <c:pt idx="36">
                  <c:v>2.0299999999999998</c:v>
                </c:pt>
                <c:pt idx="37">
                  <c:v>2.17</c:v>
                </c:pt>
                <c:pt idx="38">
                  <c:v>2.2000000000000002</c:v>
                </c:pt>
                <c:pt idx="39">
                  <c:v>2.2999999999999998</c:v>
                </c:pt>
                <c:pt idx="40">
                  <c:v>2.4</c:v>
                </c:pt>
                <c:pt idx="41">
                  <c:v>2.57</c:v>
                </c:pt>
                <c:pt idx="42">
                  <c:v>2.63</c:v>
                </c:pt>
                <c:pt idx="43">
                  <c:v>2.67</c:v>
                </c:pt>
                <c:pt idx="44">
                  <c:v>2.7</c:v>
                </c:pt>
                <c:pt idx="45">
                  <c:v>3.1</c:v>
                </c:pt>
                <c:pt idx="46">
                  <c:v>1.0900000000000001</c:v>
                </c:pt>
                <c:pt idx="47">
                  <c:v>1.1900000000000028</c:v>
                </c:pt>
                <c:pt idx="48">
                  <c:v>1.29</c:v>
                </c:pt>
                <c:pt idx="49">
                  <c:v>1.37</c:v>
                </c:pt>
                <c:pt idx="50">
                  <c:v>1.4</c:v>
                </c:pt>
                <c:pt idx="51">
                  <c:v>1.47</c:v>
                </c:pt>
                <c:pt idx="52">
                  <c:v>1.5</c:v>
                </c:pt>
                <c:pt idx="53">
                  <c:v>1.54</c:v>
                </c:pt>
                <c:pt idx="54">
                  <c:v>1.57</c:v>
                </c:pt>
                <c:pt idx="55">
                  <c:v>1.6800000000000028</c:v>
                </c:pt>
                <c:pt idx="56">
                  <c:v>1.71</c:v>
                </c:pt>
                <c:pt idx="57">
                  <c:v>1.85</c:v>
                </c:pt>
                <c:pt idx="58">
                  <c:v>2.0699999999999998</c:v>
                </c:pt>
                <c:pt idx="59">
                  <c:v>2.1</c:v>
                </c:pt>
                <c:pt idx="60">
                  <c:v>2.52</c:v>
                </c:pt>
              </c:numCache>
            </c:numRef>
          </c:xVal>
          <c:yVal>
            <c:numRef>
              <c:f>'exp. 7'!$D$3:$D$63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0.60000000000000064</c:v>
                </c:pt>
                <c:pt idx="3">
                  <c:v>0</c:v>
                </c:pt>
                <c:pt idx="4">
                  <c:v>0.60000000000000064</c:v>
                </c:pt>
                <c:pt idx="5">
                  <c:v>0.60000000000000064</c:v>
                </c:pt>
                <c:pt idx="6">
                  <c:v>0.60000000000000064</c:v>
                </c:pt>
                <c:pt idx="7">
                  <c:v>0.60000000000000064</c:v>
                </c:pt>
                <c:pt idx="8">
                  <c:v>0</c:v>
                </c:pt>
                <c:pt idx="9">
                  <c:v>0.60000000000000064</c:v>
                </c:pt>
                <c:pt idx="10">
                  <c:v>0</c:v>
                </c:pt>
                <c:pt idx="11">
                  <c:v>0.60000000000000064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0.60000000000000064</c:v>
                </c:pt>
                <c:pt idx="16">
                  <c:v>1.8</c:v>
                </c:pt>
                <c:pt idx="17">
                  <c:v>1.8</c:v>
                </c:pt>
                <c:pt idx="18">
                  <c:v>0.60000000000000064</c:v>
                </c:pt>
                <c:pt idx="19">
                  <c:v>1.8</c:v>
                </c:pt>
                <c:pt idx="20">
                  <c:v>0.60000000000000064</c:v>
                </c:pt>
                <c:pt idx="21">
                  <c:v>0.60000000000000064</c:v>
                </c:pt>
                <c:pt idx="22">
                  <c:v>1.2</c:v>
                </c:pt>
                <c:pt idx="23">
                  <c:v>1.8</c:v>
                </c:pt>
                <c:pt idx="24">
                  <c:v>1.8</c:v>
                </c:pt>
                <c:pt idx="25">
                  <c:v>1.2</c:v>
                </c:pt>
                <c:pt idx="26">
                  <c:v>1.8</c:v>
                </c:pt>
                <c:pt idx="27">
                  <c:v>1.2</c:v>
                </c:pt>
                <c:pt idx="28">
                  <c:v>1.8</c:v>
                </c:pt>
                <c:pt idx="29">
                  <c:v>1.2</c:v>
                </c:pt>
                <c:pt idx="30">
                  <c:v>1.2</c:v>
                </c:pt>
                <c:pt idx="31">
                  <c:v>1.2</c:v>
                </c:pt>
                <c:pt idx="32">
                  <c:v>1.8</c:v>
                </c:pt>
                <c:pt idx="33">
                  <c:v>2.4</c:v>
                </c:pt>
                <c:pt idx="34">
                  <c:v>2.4</c:v>
                </c:pt>
                <c:pt idx="35">
                  <c:v>1.8</c:v>
                </c:pt>
                <c:pt idx="36">
                  <c:v>1.8</c:v>
                </c:pt>
                <c:pt idx="37">
                  <c:v>2.4</c:v>
                </c:pt>
                <c:pt idx="38">
                  <c:v>3</c:v>
                </c:pt>
                <c:pt idx="39">
                  <c:v>3</c:v>
                </c:pt>
                <c:pt idx="40">
                  <c:v>1.8</c:v>
                </c:pt>
                <c:pt idx="41">
                  <c:v>1.8</c:v>
                </c:pt>
                <c:pt idx="42">
                  <c:v>1.8</c:v>
                </c:pt>
                <c:pt idx="43">
                  <c:v>2.4</c:v>
                </c:pt>
                <c:pt idx="44">
                  <c:v>1.8</c:v>
                </c:pt>
                <c:pt idx="45">
                  <c:v>2.4</c:v>
                </c:pt>
                <c:pt idx="46">
                  <c:v>0.60000000000000064</c:v>
                </c:pt>
                <c:pt idx="47">
                  <c:v>1.2</c:v>
                </c:pt>
                <c:pt idx="48">
                  <c:v>1.2</c:v>
                </c:pt>
                <c:pt idx="49">
                  <c:v>1.2</c:v>
                </c:pt>
                <c:pt idx="50">
                  <c:v>1.8</c:v>
                </c:pt>
                <c:pt idx="51">
                  <c:v>1.8</c:v>
                </c:pt>
                <c:pt idx="52">
                  <c:v>2.4</c:v>
                </c:pt>
                <c:pt idx="53">
                  <c:v>1.2</c:v>
                </c:pt>
                <c:pt idx="54">
                  <c:v>1.8</c:v>
                </c:pt>
                <c:pt idx="55">
                  <c:v>1.8</c:v>
                </c:pt>
                <c:pt idx="56">
                  <c:v>1.2</c:v>
                </c:pt>
                <c:pt idx="57">
                  <c:v>1.8</c:v>
                </c:pt>
                <c:pt idx="58">
                  <c:v>3</c:v>
                </c:pt>
                <c:pt idx="59">
                  <c:v>2.4</c:v>
                </c:pt>
                <c:pt idx="60">
                  <c:v>3</c:v>
                </c:pt>
              </c:numCache>
            </c:numRef>
          </c:yVal>
        </c:ser>
        <c:axId val="96402432"/>
        <c:axId val="96458240"/>
      </c:scatterChart>
      <c:valAx>
        <c:axId val="96402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6458240"/>
        <c:crosses val="autoZero"/>
        <c:crossBetween val="midCat"/>
      </c:valAx>
      <c:valAx>
        <c:axId val="964582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640243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</c:legend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Height of detachment x Time (linear comparison)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2 mm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</a:ln>
            </c:spPr>
            <c:trendlineType val="linear"/>
            <c:intercept val="0"/>
          </c:trendline>
          <c:xVal>
            <c:numRef>
              <c:f>'exp. 7'!$A$3:$A$63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0.17</c:v>
                </c:pt>
                <c:pt idx="3">
                  <c:v>0.2</c:v>
                </c:pt>
                <c:pt idx="4">
                  <c:v>0.23</c:v>
                </c:pt>
                <c:pt idx="5">
                  <c:v>0.30000000000000032</c:v>
                </c:pt>
                <c:pt idx="6">
                  <c:v>0.33000000000000096</c:v>
                </c:pt>
                <c:pt idx="7">
                  <c:v>0.37000000000000038</c:v>
                </c:pt>
                <c:pt idx="8">
                  <c:v>0.4</c:v>
                </c:pt>
                <c:pt idx="9">
                  <c:v>0.53</c:v>
                </c:pt>
                <c:pt idx="10">
                  <c:v>0.56999999999999995</c:v>
                </c:pt>
                <c:pt idx="11">
                  <c:v>0.73000000000000065</c:v>
                </c:pt>
                <c:pt idx="12">
                  <c:v>0.77000000000000168</c:v>
                </c:pt>
                <c:pt idx="13">
                  <c:v>0.8</c:v>
                </c:pt>
                <c:pt idx="14">
                  <c:v>0.9</c:v>
                </c:pt>
                <c:pt idx="15">
                  <c:v>0.97000000000000064</c:v>
                </c:pt>
                <c:pt idx="16">
                  <c:v>1.03</c:v>
                </c:pt>
                <c:pt idx="17">
                  <c:v>1.1299999999999968</c:v>
                </c:pt>
                <c:pt idx="18">
                  <c:v>1.1700000000000021</c:v>
                </c:pt>
                <c:pt idx="19">
                  <c:v>1.2</c:v>
                </c:pt>
                <c:pt idx="20">
                  <c:v>1.23</c:v>
                </c:pt>
                <c:pt idx="21">
                  <c:v>1.27</c:v>
                </c:pt>
                <c:pt idx="22">
                  <c:v>1.3</c:v>
                </c:pt>
                <c:pt idx="23">
                  <c:v>1.33</c:v>
                </c:pt>
                <c:pt idx="24">
                  <c:v>1.37</c:v>
                </c:pt>
                <c:pt idx="25">
                  <c:v>1.4</c:v>
                </c:pt>
                <c:pt idx="26">
                  <c:v>1.43</c:v>
                </c:pt>
                <c:pt idx="27">
                  <c:v>1.47</c:v>
                </c:pt>
                <c:pt idx="28">
                  <c:v>1.5</c:v>
                </c:pt>
                <c:pt idx="29">
                  <c:v>1.53</c:v>
                </c:pt>
                <c:pt idx="30">
                  <c:v>1.57</c:v>
                </c:pt>
                <c:pt idx="31">
                  <c:v>1.6</c:v>
                </c:pt>
                <c:pt idx="32">
                  <c:v>1.6300000000000001</c:v>
                </c:pt>
                <c:pt idx="33">
                  <c:v>1.6700000000000021</c:v>
                </c:pt>
                <c:pt idx="34">
                  <c:v>1.7</c:v>
                </c:pt>
                <c:pt idx="35">
                  <c:v>1.73</c:v>
                </c:pt>
                <c:pt idx="36">
                  <c:v>1.77</c:v>
                </c:pt>
                <c:pt idx="37">
                  <c:v>1.8</c:v>
                </c:pt>
                <c:pt idx="38">
                  <c:v>1.83</c:v>
                </c:pt>
                <c:pt idx="39">
                  <c:v>1.87</c:v>
                </c:pt>
                <c:pt idx="40">
                  <c:v>1.9000000000000001</c:v>
                </c:pt>
                <c:pt idx="41">
                  <c:v>1.9300000000000028</c:v>
                </c:pt>
                <c:pt idx="42">
                  <c:v>1.9700000000000029</c:v>
                </c:pt>
                <c:pt idx="43">
                  <c:v>2</c:v>
                </c:pt>
                <c:pt idx="44">
                  <c:v>2.0299999999999998</c:v>
                </c:pt>
                <c:pt idx="45">
                  <c:v>2.0699999999999998</c:v>
                </c:pt>
                <c:pt idx="46">
                  <c:v>2.1</c:v>
                </c:pt>
                <c:pt idx="47">
                  <c:v>1.03</c:v>
                </c:pt>
                <c:pt idx="48">
                  <c:v>1.07</c:v>
                </c:pt>
                <c:pt idx="49">
                  <c:v>1.1000000000000001</c:v>
                </c:pt>
                <c:pt idx="50">
                  <c:v>1.33</c:v>
                </c:pt>
                <c:pt idx="51">
                  <c:v>1.37</c:v>
                </c:pt>
                <c:pt idx="52">
                  <c:v>1.4</c:v>
                </c:pt>
                <c:pt idx="53">
                  <c:v>1.43</c:v>
                </c:pt>
                <c:pt idx="54">
                  <c:v>1.6300000000000001</c:v>
                </c:pt>
                <c:pt idx="55">
                  <c:v>1.6700000000000021</c:v>
                </c:pt>
                <c:pt idx="56">
                  <c:v>1.7</c:v>
                </c:pt>
                <c:pt idx="57">
                  <c:v>1.77</c:v>
                </c:pt>
                <c:pt idx="58">
                  <c:v>1.83</c:v>
                </c:pt>
                <c:pt idx="59">
                  <c:v>2.1</c:v>
                </c:pt>
                <c:pt idx="60">
                  <c:v>2.17</c:v>
                </c:pt>
              </c:numCache>
            </c:numRef>
          </c:xVal>
          <c:yVal>
            <c:numRef>
              <c:f>'exp. 7'!$B$3:$B$63</c:f>
              <c:numCache>
                <c:formatCode>General</c:formatCode>
                <c:ptCount val="61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0.8</c:v>
                </c:pt>
                <c:pt idx="4">
                  <c:v>0.4</c:v>
                </c:pt>
                <c:pt idx="5">
                  <c:v>0.8</c:v>
                </c:pt>
                <c:pt idx="6">
                  <c:v>0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1.6</c:v>
                </c:pt>
                <c:pt idx="12">
                  <c:v>1.6</c:v>
                </c:pt>
                <c:pt idx="13">
                  <c:v>1.2</c:v>
                </c:pt>
                <c:pt idx="14">
                  <c:v>1.2</c:v>
                </c:pt>
                <c:pt idx="15">
                  <c:v>2</c:v>
                </c:pt>
                <c:pt idx="16">
                  <c:v>2</c:v>
                </c:pt>
                <c:pt idx="17">
                  <c:v>2.4</c:v>
                </c:pt>
                <c:pt idx="18">
                  <c:v>2.4</c:v>
                </c:pt>
                <c:pt idx="19">
                  <c:v>2</c:v>
                </c:pt>
                <c:pt idx="20">
                  <c:v>2.4</c:v>
                </c:pt>
                <c:pt idx="21">
                  <c:v>2.8</c:v>
                </c:pt>
                <c:pt idx="22">
                  <c:v>2.8</c:v>
                </c:pt>
                <c:pt idx="23">
                  <c:v>3.2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4.4000000000000004</c:v>
                </c:pt>
                <c:pt idx="28">
                  <c:v>4.8</c:v>
                </c:pt>
                <c:pt idx="29">
                  <c:v>5.6</c:v>
                </c:pt>
                <c:pt idx="30">
                  <c:v>4.8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5.2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4</c:v>
                </c:pt>
                <c:pt idx="40">
                  <c:v>4.8</c:v>
                </c:pt>
                <c:pt idx="41">
                  <c:v>5.6</c:v>
                </c:pt>
                <c:pt idx="42">
                  <c:v>4.8</c:v>
                </c:pt>
                <c:pt idx="43">
                  <c:v>5.2</c:v>
                </c:pt>
                <c:pt idx="44">
                  <c:v>4.8</c:v>
                </c:pt>
                <c:pt idx="45">
                  <c:v>4.4000000000000004</c:v>
                </c:pt>
                <c:pt idx="46">
                  <c:v>4</c:v>
                </c:pt>
                <c:pt idx="47">
                  <c:v>2</c:v>
                </c:pt>
                <c:pt idx="48">
                  <c:v>2</c:v>
                </c:pt>
                <c:pt idx="49">
                  <c:v>2.4</c:v>
                </c:pt>
                <c:pt idx="50">
                  <c:v>2.4</c:v>
                </c:pt>
                <c:pt idx="51">
                  <c:v>2.8</c:v>
                </c:pt>
                <c:pt idx="52">
                  <c:v>2.4</c:v>
                </c:pt>
                <c:pt idx="53">
                  <c:v>2.8</c:v>
                </c:pt>
                <c:pt idx="54">
                  <c:v>3.2</c:v>
                </c:pt>
                <c:pt idx="55">
                  <c:v>3.2</c:v>
                </c:pt>
                <c:pt idx="56">
                  <c:v>4</c:v>
                </c:pt>
                <c:pt idx="57">
                  <c:v>4</c:v>
                </c:pt>
                <c:pt idx="58">
                  <c:v>4.8</c:v>
                </c:pt>
                <c:pt idx="59">
                  <c:v>5.2</c:v>
                </c:pt>
                <c:pt idx="60">
                  <c:v>5.2</c:v>
                </c:pt>
              </c:numCache>
            </c:numRef>
          </c:yVal>
        </c:ser>
        <c:ser>
          <c:idx val="1"/>
          <c:order val="1"/>
          <c:tx>
            <c:v>20 mm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solidFill>
                  <a:srgbClr val="0000CC"/>
                </a:solidFill>
              </a:ln>
            </c:spPr>
            <c:trendlineType val="linear"/>
            <c:intercept val="0"/>
          </c:trendline>
          <c:xVal>
            <c:numRef>
              <c:f>'exp. 7'!$C$3:$C$63</c:f>
              <c:numCache>
                <c:formatCode>General</c:formatCode>
                <c:ptCount val="61"/>
                <c:pt idx="0">
                  <c:v>3.0000000000000002E-2</c:v>
                </c:pt>
                <c:pt idx="1">
                  <c:v>7.0000000000000021E-2</c:v>
                </c:pt>
                <c:pt idx="2">
                  <c:v>0.1</c:v>
                </c:pt>
                <c:pt idx="3">
                  <c:v>0.13</c:v>
                </c:pt>
                <c:pt idx="4">
                  <c:v>0.17</c:v>
                </c:pt>
                <c:pt idx="5">
                  <c:v>0.2</c:v>
                </c:pt>
                <c:pt idx="6">
                  <c:v>0.30000000000000032</c:v>
                </c:pt>
                <c:pt idx="7">
                  <c:v>0.33000000000000096</c:v>
                </c:pt>
                <c:pt idx="8">
                  <c:v>0.37000000000000038</c:v>
                </c:pt>
                <c:pt idx="9">
                  <c:v>0.4</c:v>
                </c:pt>
                <c:pt idx="10">
                  <c:v>0.56999999999999995</c:v>
                </c:pt>
                <c:pt idx="11">
                  <c:v>0.60000000000000064</c:v>
                </c:pt>
                <c:pt idx="12">
                  <c:v>0.70000000000000062</c:v>
                </c:pt>
                <c:pt idx="13">
                  <c:v>0.73000000000000065</c:v>
                </c:pt>
                <c:pt idx="14">
                  <c:v>0.77000000000000168</c:v>
                </c:pt>
                <c:pt idx="15">
                  <c:v>0.8</c:v>
                </c:pt>
                <c:pt idx="16">
                  <c:v>0.9</c:v>
                </c:pt>
                <c:pt idx="17">
                  <c:v>0.93</c:v>
                </c:pt>
                <c:pt idx="18">
                  <c:v>1</c:v>
                </c:pt>
                <c:pt idx="19">
                  <c:v>1.1299999999999968</c:v>
                </c:pt>
                <c:pt idx="20">
                  <c:v>1.1700000000000021</c:v>
                </c:pt>
                <c:pt idx="21">
                  <c:v>1.2</c:v>
                </c:pt>
                <c:pt idx="22">
                  <c:v>1.23</c:v>
                </c:pt>
                <c:pt idx="23">
                  <c:v>1.37</c:v>
                </c:pt>
                <c:pt idx="24">
                  <c:v>1.4</c:v>
                </c:pt>
                <c:pt idx="25">
                  <c:v>1.43</c:v>
                </c:pt>
                <c:pt idx="26">
                  <c:v>1.47</c:v>
                </c:pt>
                <c:pt idx="27">
                  <c:v>1.5</c:v>
                </c:pt>
                <c:pt idx="28">
                  <c:v>1.57</c:v>
                </c:pt>
                <c:pt idx="29">
                  <c:v>1.6700000000000021</c:v>
                </c:pt>
                <c:pt idx="30">
                  <c:v>1.7</c:v>
                </c:pt>
                <c:pt idx="31">
                  <c:v>1.73</c:v>
                </c:pt>
                <c:pt idx="32">
                  <c:v>1.77</c:v>
                </c:pt>
                <c:pt idx="33">
                  <c:v>1.83</c:v>
                </c:pt>
                <c:pt idx="34">
                  <c:v>1.9300000000000028</c:v>
                </c:pt>
                <c:pt idx="35">
                  <c:v>1.9700000000000029</c:v>
                </c:pt>
                <c:pt idx="36">
                  <c:v>2.0299999999999998</c:v>
                </c:pt>
                <c:pt idx="37">
                  <c:v>2.17</c:v>
                </c:pt>
                <c:pt idx="38">
                  <c:v>2.2000000000000002</c:v>
                </c:pt>
                <c:pt idx="39">
                  <c:v>2.2999999999999998</c:v>
                </c:pt>
                <c:pt idx="40">
                  <c:v>2.4</c:v>
                </c:pt>
                <c:pt idx="41">
                  <c:v>2.57</c:v>
                </c:pt>
                <c:pt idx="42">
                  <c:v>2.63</c:v>
                </c:pt>
                <c:pt idx="43">
                  <c:v>2.67</c:v>
                </c:pt>
                <c:pt idx="44">
                  <c:v>2.7</c:v>
                </c:pt>
                <c:pt idx="45">
                  <c:v>3.1</c:v>
                </c:pt>
                <c:pt idx="46">
                  <c:v>1.0900000000000001</c:v>
                </c:pt>
                <c:pt idx="47">
                  <c:v>1.1900000000000028</c:v>
                </c:pt>
                <c:pt idx="48">
                  <c:v>1.29</c:v>
                </c:pt>
                <c:pt idx="49">
                  <c:v>1.37</c:v>
                </c:pt>
                <c:pt idx="50">
                  <c:v>1.4</c:v>
                </c:pt>
                <c:pt idx="51">
                  <c:v>1.47</c:v>
                </c:pt>
                <c:pt idx="52">
                  <c:v>1.5</c:v>
                </c:pt>
                <c:pt idx="53">
                  <c:v>1.54</c:v>
                </c:pt>
                <c:pt idx="54">
                  <c:v>1.57</c:v>
                </c:pt>
                <c:pt idx="55">
                  <c:v>1.6800000000000028</c:v>
                </c:pt>
                <c:pt idx="56">
                  <c:v>1.71</c:v>
                </c:pt>
                <c:pt idx="57">
                  <c:v>1.85</c:v>
                </c:pt>
                <c:pt idx="58">
                  <c:v>2.0699999999999998</c:v>
                </c:pt>
                <c:pt idx="59">
                  <c:v>2.1</c:v>
                </c:pt>
                <c:pt idx="60">
                  <c:v>2.52</c:v>
                </c:pt>
              </c:numCache>
            </c:numRef>
          </c:xVal>
          <c:yVal>
            <c:numRef>
              <c:f>'exp. 7'!$D$3:$D$63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0.60000000000000064</c:v>
                </c:pt>
                <c:pt idx="3">
                  <c:v>0</c:v>
                </c:pt>
                <c:pt idx="4">
                  <c:v>0.60000000000000064</c:v>
                </c:pt>
                <c:pt idx="5">
                  <c:v>0.60000000000000064</c:v>
                </c:pt>
                <c:pt idx="6">
                  <c:v>0.60000000000000064</c:v>
                </c:pt>
                <c:pt idx="7">
                  <c:v>0.60000000000000064</c:v>
                </c:pt>
                <c:pt idx="8">
                  <c:v>0</c:v>
                </c:pt>
                <c:pt idx="9">
                  <c:v>0.60000000000000064</c:v>
                </c:pt>
                <c:pt idx="10">
                  <c:v>0</c:v>
                </c:pt>
                <c:pt idx="11">
                  <c:v>0.60000000000000064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0.60000000000000064</c:v>
                </c:pt>
                <c:pt idx="16">
                  <c:v>1.8</c:v>
                </c:pt>
                <c:pt idx="17">
                  <c:v>1.8</c:v>
                </c:pt>
                <c:pt idx="18">
                  <c:v>0.60000000000000064</c:v>
                </c:pt>
                <c:pt idx="19">
                  <c:v>1.8</c:v>
                </c:pt>
                <c:pt idx="20">
                  <c:v>0.60000000000000064</c:v>
                </c:pt>
                <c:pt idx="21">
                  <c:v>0.60000000000000064</c:v>
                </c:pt>
                <c:pt idx="22">
                  <c:v>1.2</c:v>
                </c:pt>
                <c:pt idx="23">
                  <c:v>1.8</c:v>
                </c:pt>
                <c:pt idx="24">
                  <c:v>1.8</c:v>
                </c:pt>
                <c:pt idx="25">
                  <c:v>1.2</c:v>
                </c:pt>
                <c:pt idx="26">
                  <c:v>1.8</c:v>
                </c:pt>
                <c:pt idx="27">
                  <c:v>1.2</c:v>
                </c:pt>
                <c:pt idx="28">
                  <c:v>1.8</c:v>
                </c:pt>
                <c:pt idx="29">
                  <c:v>1.2</c:v>
                </c:pt>
                <c:pt idx="30">
                  <c:v>1.2</c:v>
                </c:pt>
                <c:pt idx="31">
                  <c:v>1.2</c:v>
                </c:pt>
                <c:pt idx="32">
                  <c:v>1.8</c:v>
                </c:pt>
                <c:pt idx="33">
                  <c:v>2.4</c:v>
                </c:pt>
                <c:pt idx="34">
                  <c:v>2.4</c:v>
                </c:pt>
                <c:pt idx="35">
                  <c:v>1.8</c:v>
                </c:pt>
                <c:pt idx="36">
                  <c:v>1.8</c:v>
                </c:pt>
                <c:pt idx="37">
                  <c:v>2.4</c:v>
                </c:pt>
                <c:pt idx="38">
                  <c:v>3</c:v>
                </c:pt>
                <c:pt idx="39">
                  <c:v>3</c:v>
                </c:pt>
                <c:pt idx="40">
                  <c:v>1.8</c:v>
                </c:pt>
                <c:pt idx="41">
                  <c:v>1.8</c:v>
                </c:pt>
                <c:pt idx="42">
                  <c:v>1.8</c:v>
                </c:pt>
                <c:pt idx="43">
                  <c:v>2.4</c:v>
                </c:pt>
                <c:pt idx="44">
                  <c:v>1.8</c:v>
                </c:pt>
                <c:pt idx="45">
                  <c:v>2.4</c:v>
                </c:pt>
                <c:pt idx="46">
                  <c:v>0.60000000000000064</c:v>
                </c:pt>
                <c:pt idx="47">
                  <c:v>1.2</c:v>
                </c:pt>
                <c:pt idx="48">
                  <c:v>1.2</c:v>
                </c:pt>
                <c:pt idx="49">
                  <c:v>1.2</c:v>
                </c:pt>
                <c:pt idx="50">
                  <c:v>1.8</c:v>
                </c:pt>
                <c:pt idx="51">
                  <c:v>1.8</c:v>
                </c:pt>
                <c:pt idx="52">
                  <c:v>2.4</c:v>
                </c:pt>
                <c:pt idx="53">
                  <c:v>1.2</c:v>
                </c:pt>
                <c:pt idx="54">
                  <c:v>1.8</c:v>
                </c:pt>
                <c:pt idx="55">
                  <c:v>1.8</c:v>
                </c:pt>
                <c:pt idx="56">
                  <c:v>1.2</c:v>
                </c:pt>
                <c:pt idx="57">
                  <c:v>1.8</c:v>
                </c:pt>
                <c:pt idx="58">
                  <c:v>3</c:v>
                </c:pt>
                <c:pt idx="59">
                  <c:v>2.4</c:v>
                </c:pt>
                <c:pt idx="60">
                  <c:v>3</c:v>
                </c:pt>
              </c:numCache>
            </c:numRef>
          </c:yVal>
        </c:ser>
        <c:axId val="96718208"/>
        <c:axId val="96536064"/>
      </c:scatterChart>
      <c:valAx>
        <c:axId val="96718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Time (s)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6536064"/>
        <c:crosses val="autoZero"/>
        <c:crossBetween val="midCat"/>
      </c:valAx>
      <c:valAx>
        <c:axId val="96536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Height of detachment (cm)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9671820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</c:legend>
    <c:plotVisOnly val="1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Comparison between catenary and detachment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Experiment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percentage"/>
            <c:val val="9.4"/>
          </c:errBars>
          <c:xVal>
            <c:numRef>
              <c:f>catenária!$C$4:$C$12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2.7</c:v>
                </c:pt>
                <c:pt idx="4">
                  <c:v>-1</c:v>
                </c:pt>
                <c:pt idx="5">
                  <c:v>-2</c:v>
                </c:pt>
                <c:pt idx="6">
                  <c:v>-2.6</c:v>
                </c:pt>
                <c:pt idx="7">
                  <c:v>-2.9</c:v>
                </c:pt>
                <c:pt idx="8">
                  <c:v>-3</c:v>
                </c:pt>
              </c:numCache>
            </c:numRef>
          </c:xVal>
          <c:yVal>
            <c:numRef>
              <c:f>catenária!$D$4:$D$12</c:f>
              <c:numCache>
                <c:formatCode>General</c:formatCode>
                <c:ptCount val="9"/>
                <c:pt idx="0">
                  <c:v>1</c:v>
                </c:pt>
                <c:pt idx="1">
                  <c:v>1.4</c:v>
                </c:pt>
                <c:pt idx="2">
                  <c:v>3</c:v>
                </c:pt>
                <c:pt idx="3">
                  <c:v>5.5</c:v>
                </c:pt>
                <c:pt idx="4">
                  <c:v>1.3</c:v>
                </c:pt>
                <c:pt idx="5">
                  <c:v>3.5</c:v>
                </c:pt>
                <c:pt idx="6">
                  <c:v>5.3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</c:ser>
        <c:axId val="101758848"/>
        <c:axId val="101760384"/>
      </c:scatterChart>
      <c:scatterChart>
        <c:scatterStyle val="smoothMarker"/>
        <c:ser>
          <c:idx val="1"/>
          <c:order val="1"/>
          <c:tx>
            <c:v>Catenary</c:v>
          </c:tx>
          <c:spPr>
            <a:ln w="12700">
              <a:solidFill>
                <a:srgbClr val="0000CC"/>
              </a:solidFill>
            </a:ln>
          </c:spPr>
          <c:marker>
            <c:symbol val="none"/>
          </c:marker>
          <c:xVal>
            <c:numRef>
              <c:f>catenária!$A$4:$A$64</c:f>
              <c:numCache>
                <c:formatCode>General</c:formatCode>
                <c:ptCount val="6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-1.9000000000000001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-0.70000000000000062</c:v>
                </c:pt>
                <c:pt idx="24">
                  <c:v>-0.60000000000000064</c:v>
                </c:pt>
                <c:pt idx="25">
                  <c:v>-0.5</c:v>
                </c:pt>
                <c:pt idx="26">
                  <c:v>-0.4</c:v>
                </c:pt>
                <c:pt idx="27">
                  <c:v>-0.30000000000000032</c:v>
                </c:pt>
                <c:pt idx="28">
                  <c:v>-0.2</c:v>
                </c:pt>
                <c:pt idx="29">
                  <c:v>-0.1</c:v>
                </c:pt>
                <c:pt idx="30">
                  <c:v>0</c:v>
                </c:pt>
                <c:pt idx="31">
                  <c:v>0.1</c:v>
                </c:pt>
                <c:pt idx="32">
                  <c:v>0.2</c:v>
                </c:pt>
                <c:pt idx="33">
                  <c:v>0.30000000000000032</c:v>
                </c:pt>
                <c:pt idx="34">
                  <c:v>0.4</c:v>
                </c:pt>
                <c:pt idx="35">
                  <c:v>0.5</c:v>
                </c:pt>
                <c:pt idx="36">
                  <c:v>0.60000000000000064</c:v>
                </c:pt>
                <c:pt idx="37">
                  <c:v>0.70000000000000062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1.9000000000000001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2.5000000000000102</c:v>
                </c:pt>
                <c:pt idx="56">
                  <c:v>2.6</c:v>
                </c:pt>
                <c:pt idx="57">
                  <c:v>2.7</c:v>
                </c:pt>
                <c:pt idx="58">
                  <c:v>2.80000000000001</c:v>
                </c:pt>
                <c:pt idx="59">
                  <c:v>2.9000000000000101</c:v>
                </c:pt>
                <c:pt idx="60">
                  <c:v>3.0000000000000102</c:v>
                </c:pt>
              </c:numCache>
            </c:numRef>
          </c:xVal>
          <c:yVal>
            <c:numRef>
              <c:f>catenária!$B$4:$B$64</c:f>
              <c:numCache>
                <c:formatCode>General</c:formatCode>
                <c:ptCount val="61"/>
                <c:pt idx="0">
                  <c:v>8.7901465337238847</c:v>
                </c:pt>
                <c:pt idx="1">
                  <c:v>8.0154848159711154</c:v>
                </c:pt>
                <c:pt idx="2">
                  <c:v>7.3102337334484941</c:v>
                </c:pt>
                <c:pt idx="3">
                  <c:v>6.6682861165016165</c:v>
                </c:pt>
                <c:pt idx="4">
                  <c:v>6.0840829761359805</c:v>
                </c:pt>
                <c:pt idx="5">
                  <c:v>5.5525653655746394</c:v>
                </c:pt>
                <c:pt idx="6">
                  <c:v>5.0691305719645259</c:v>
                </c:pt>
                <c:pt idx="7">
                  <c:v>4.6295922588722345</c:v>
                </c:pt>
                <c:pt idx="8">
                  <c:v>4.2301442144191039</c:v>
                </c:pt>
                <c:pt idx="9">
                  <c:v>3.8673273911309649</c:v>
                </c:pt>
                <c:pt idx="10">
                  <c:v>3.5379999520815417</c:v>
                </c:pt>
                <c:pt idx="11">
                  <c:v>3.2393100639422259</c:v>
                </c:pt>
                <c:pt idx="12">
                  <c:v>2.9686712013376484</c:v>
                </c:pt>
                <c:pt idx="13">
                  <c:v>2.7237397486534398</c:v>
                </c:pt>
                <c:pt idx="14">
                  <c:v>2.5023947053376294</c:v>
                </c:pt>
                <c:pt idx="15">
                  <c:v>2.3027193189524002</c:v>
                </c:pt>
                <c:pt idx="16">
                  <c:v>2.1229844869260281</c:v>
                </c:pt>
                <c:pt idx="17">
                  <c:v>1.9616337832717681</c:v>
                </c:pt>
                <c:pt idx="18">
                  <c:v>1.8172699806112829</c:v>
                </c:pt>
                <c:pt idx="19">
                  <c:v>1.6886429507892664</c:v>
                </c:pt>
                <c:pt idx="20">
                  <c:v>1.5746388393037427</c:v>
                </c:pt>
                <c:pt idx="21">
                  <c:v>1.4742704198073642</c:v>
                </c:pt>
                <c:pt idx="22">
                  <c:v>1.3866685451538061</c:v>
                </c:pt>
                <c:pt idx="23">
                  <c:v>1.3110746209589819</c:v>
                </c:pt>
                <c:pt idx="24">
                  <c:v>1.2468340365014758</c:v>
                </c:pt>
                <c:pt idx="25">
                  <c:v>1.1933904960765185</c:v>
                </c:pt>
                <c:pt idx="26">
                  <c:v>1.1502812017155521</c:v>
                </c:pt>
                <c:pt idx="27">
                  <c:v>1.1171328455557761</c:v>
                </c:pt>
                <c:pt idx="28">
                  <c:v>1.0936583771553656</c:v>
                </c:pt>
                <c:pt idx="29">
                  <c:v>1.0796545177606618</c:v>
                </c:pt>
                <c:pt idx="30">
                  <c:v>1.075</c:v>
                </c:pt>
                <c:pt idx="31">
                  <c:v>1.0796545177606618</c:v>
                </c:pt>
                <c:pt idx="32">
                  <c:v>1.0936583771553656</c:v>
                </c:pt>
                <c:pt idx="33">
                  <c:v>1.1171328455557761</c:v>
                </c:pt>
                <c:pt idx="34">
                  <c:v>1.1502812017155521</c:v>
                </c:pt>
                <c:pt idx="35">
                  <c:v>1.1933904960765185</c:v>
                </c:pt>
                <c:pt idx="36">
                  <c:v>1.2468340365014758</c:v>
                </c:pt>
                <c:pt idx="37">
                  <c:v>1.3110746209589819</c:v>
                </c:pt>
                <c:pt idx="38">
                  <c:v>1.3866685451538061</c:v>
                </c:pt>
                <c:pt idx="39">
                  <c:v>1.4742704198073642</c:v>
                </c:pt>
                <c:pt idx="40">
                  <c:v>1.5746388393037427</c:v>
                </c:pt>
                <c:pt idx="41">
                  <c:v>1.6886429507892664</c:v>
                </c:pt>
                <c:pt idx="42">
                  <c:v>1.8172699806112829</c:v>
                </c:pt>
                <c:pt idx="43">
                  <c:v>1.9616337832717681</c:v>
                </c:pt>
                <c:pt idx="44">
                  <c:v>2.1229844869260281</c:v>
                </c:pt>
                <c:pt idx="45">
                  <c:v>2.3027193189524002</c:v>
                </c:pt>
                <c:pt idx="46">
                  <c:v>2.5023947053376294</c:v>
                </c:pt>
                <c:pt idx="47">
                  <c:v>2.7237397486534398</c:v>
                </c:pt>
                <c:pt idx="48">
                  <c:v>2.9686712013376484</c:v>
                </c:pt>
                <c:pt idx="49">
                  <c:v>3.2393100639422259</c:v>
                </c:pt>
                <c:pt idx="50">
                  <c:v>3.5379999520815417</c:v>
                </c:pt>
                <c:pt idx="51">
                  <c:v>3.8673273911309649</c:v>
                </c:pt>
                <c:pt idx="52">
                  <c:v>4.2301442144191039</c:v>
                </c:pt>
                <c:pt idx="53">
                  <c:v>4.6295922588722345</c:v>
                </c:pt>
                <c:pt idx="54">
                  <c:v>5.0691305719645259</c:v>
                </c:pt>
                <c:pt idx="55">
                  <c:v>5.5525653655746874</c:v>
                </c:pt>
                <c:pt idx="56">
                  <c:v>6.0840829761359805</c:v>
                </c:pt>
                <c:pt idx="57">
                  <c:v>6.6682861165016165</c:v>
                </c:pt>
                <c:pt idx="58">
                  <c:v>7.3102337334485714</c:v>
                </c:pt>
                <c:pt idx="59">
                  <c:v>8.0154848159711864</c:v>
                </c:pt>
                <c:pt idx="60">
                  <c:v>8.7901465337239983</c:v>
                </c:pt>
              </c:numCache>
            </c:numRef>
          </c:yVal>
          <c:smooth val="1"/>
        </c:ser>
        <c:axId val="101758848"/>
        <c:axId val="101760384"/>
      </c:scatterChart>
      <c:valAx>
        <c:axId val="10175884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01760384"/>
        <c:crosses val="autoZero"/>
        <c:crossBetween val="midCat"/>
      </c:valAx>
      <c:valAx>
        <c:axId val="101760384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0175884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09C3C-16B8-4791-A4C5-8A846E914ED5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1E7E833-FBA4-4831-9617-181AC3A9EFF1}">
      <dgm:prSet phldrT="[Texto]"/>
      <dgm:spPr/>
      <dgm:t>
        <a:bodyPr/>
        <a:lstStyle/>
        <a:p>
          <a:r>
            <a:rPr lang="en-US" noProof="0" smtClean="0"/>
            <a:t>Introduction</a:t>
          </a:r>
          <a:endParaRPr lang="en-US" noProof="0"/>
        </a:p>
      </dgm:t>
    </dgm:pt>
    <dgm:pt modelId="{8794075F-2649-43C0-B939-EAC595A3A3DD}" type="parTrans" cxnId="{7FC2E43F-2CDE-439A-9AEC-013FF0C9CE24}">
      <dgm:prSet/>
      <dgm:spPr/>
      <dgm:t>
        <a:bodyPr/>
        <a:lstStyle/>
        <a:p>
          <a:endParaRPr lang="en-US" noProof="0"/>
        </a:p>
      </dgm:t>
    </dgm:pt>
    <dgm:pt modelId="{E9267690-06E0-4C9B-80AA-EDA96F87830D}" type="sibTrans" cxnId="{7FC2E43F-2CDE-439A-9AEC-013FF0C9CE24}">
      <dgm:prSet/>
      <dgm:spPr/>
      <dgm:t>
        <a:bodyPr/>
        <a:lstStyle/>
        <a:p>
          <a:endParaRPr lang="en-US" noProof="0"/>
        </a:p>
      </dgm:t>
    </dgm:pt>
    <dgm:pt modelId="{2F2243AD-5C09-43D3-B3FA-C19B7FE4C9CB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57F92E46-5891-449A-A4CD-55B7190512F5}" type="parTrans" cxnId="{75C2FCEE-B3B4-4CA2-A6EA-D1F39A3B1684}">
      <dgm:prSet/>
      <dgm:spPr/>
      <dgm:t>
        <a:bodyPr/>
        <a:lstStyle/>
        <a:p>
          <a:endParaRPr lang="en-US" noProof="0"/>
        </a:p>
      </dgm:t>
    </dgm:pt>
    <dgm:pt modelId="{C490EA2C-C4A4-4231-8625-2293E9ACA16A}" type="sibTrans" cxnId="{75C2FCEE-B3B4-4CA2-A6EA-D1F39A3B1684}">
      <dgm:prSet/>
      <dgm:spPr/>
      <dgm:t>
        <a:bodyPr/>
        <a:lstStyle/>
        <a:p>
          <a:endParaRPr lang="en-US" noProof="0"/>
        </a:p>
      </dgm:t>
    </dgm:pt>
    <dgm:pt modelId="{3CFD2D3B-A631-401D-944B-E80DDD00AB14}">
      <dgm:prSet phldrT="[Texto]"/>
      <dgm:spPr/>
      <dgm:t>
        <a:bodyPr/>
        <a:lstStyle/>
        <a:p>
          <a:r>
            <a:rPr lang="en-US" noProof="0" dirty="0" smtClean="0"/>
            <a:t>Experiments</a:t>
          </a:r>
          <a:endParaRPr lang="en-US" noProof="0" dirty="0"/>
        </a:p>
      </dgm:t>
    </dgm:pt>
    <dgm:pt modelId="{239EA439-00C0-4316-97E9-F6388476C5CF}" type="parTrans" cxnId="{BC06419F-8624-4347-AAB8-15037E7C7FAC}">
      <dgm:prSet/>
      <dgm:spPr/>
      <dgm:t>
        <a:bodyPr/>
        <a:lstStyle/>
        <a:p>
          <a:endParaRPr lang="en-US" noProof="0"/>
        </a:p>
      </dgm:t>
    </dgm:pt>
    <dgm:pt modelId="{ED5C24E4-BFB7-40D7-B0B9-A3B2A91E202F}" type="sibTrans" cxnId="{BC06419F-8624-4347-AAB8-15037E7C7FAC}">
      <dgm:prSet/>
      <dgm:spPr/>
      <dgm:t>
        <a:bodyPr/>
        <a:lstStyle/>
        <a:p>
          <a:endParaRPr lang="en-US" noProof="0"/>
        </a:p>
      </dgm:t>
    </dgm:pt>
    <dgm:pt modelId="{63095330-FE04-4C12-8502-1A661DBEF18B}">
      <dgm:prSet phldrT="[Texto]"/>
      <dgm:spPr/>
      <dgm:t>
        <a:bodyPr/>
        <a:lstStyle/>
        <a:p>
          <a:r>
            <a:rPr lang="en-US" noProof="0" dirty="0" smtClean="0"/>
            <a:t>Experimental data </a:t>
          </a:r>
          <a:endParaRPr lang="en-US" noProof="0" dirty="0"/>
        </a:p>
      </dgm:t>
    </dgm:pt>
    <dgm:pt modelId="{A25BCAD1-1EF4-4024-8C27-12790ED3A53D}" type="parTrans" cxnId="{21ECC5ED-B636-43F7-9D2F-55E765DB56FB}">
      <dgm:prSet/>
      <dgm:spPr/>
      <dgm:t>
        <a:bodyPr/>
        <a:lstStyle/>
        <a:p>
          <a:endParaRPr lang="en-US" noProof="0"/>
        </a:p>
      </dgm:t>
    </dgm:pt>
    <dgm:pt modelId="{3D8A0E02-493B-4174-B229-D3CAFD9F1D91}" type="sibTrans" cxnId="{21ECC5ED-B636-43F7-9D2F-55E765DB56FB}">
      <dgm:prSet/>
      <dgm:spPr/>
      <dgm:t>
        <a:bodyPr/>
        <a:lstStyle/>
        <a:p>
          <a:endParaRPr lang="en-US" noProof="0"/>
        </a:p>
      </dgm:t>
    </dgm:pt>
    <dgm:pt modelId="{5D985E79-B76E-4EDA-8F7D-46A462595529}">
      <dgm:prSet phldrT="[Texto]"/>
      <dgm:spPr/>
      <dgm:t>
        <a:bodyPr/>
        <a:lstStyle/>
        <a:p>
          <a:r>
            <a:rPr lang="en-US" noProof="0" dirty="0" smtClean="0"/>
            <a:t>Conclusion</a:t>
          </a:r>
          <a:endParaRPr lang="en-US" noProof="0" dirty="0"/>
        </a:p>
      </dgm:t>
    </dgm:pt>
    <dgm:pt modelId="{4C665B57-2C0B-4C15-BF85-EE04B44AAE55}" type="parTrans" cxnId="{ED9CC133-5ECE-4FF1-9546-A0F38B14C6C2}">
      <dgm:prSet/>
      <dgm:spPr/>
      <dgm:t>
        <a:bodyPr/>
        <a:lstStyle/>
        <a:p>
          <a:endParaRPr lang="en-US" noProof="0"/>
        </a:p>
      </dgm:t>
    </dgm:pt>
    <dgm:pt modelId="{58AF2D91-5415-4322-B5B4-4CD662D5B21C}" type="sibTrans" cxnId="{ED9CC133-5ECE-4FF1-9546-A0F38B14C6C2}">
      <dgm:prSet/>
      <dgm:spPr/>
      <dgm:t>
        <a:bodyPr/>
        <a:lstStyle/>
        <a:p>
          <a:endParaRPr lang="en-US" noProof="0"/>
        </a:p>
      </dgm:t>
    </dgm:pt>
    <dgm:pt modelId="{8B4DCC98-C586-48FB-83BB-B53B722B0A36}">
      <dgm:prSet phldrT="[Texto]"/>
      <dgm:spPr/>
      <dgm:t>
        <a:bodyPr/>
        <a:lstStyle/>
        <a:p>
          <a:r>
            <a:rPr lang="en-US" noProof="0" dirty="0" smtClean="0"/>
            <a:t>Analysis</a:t>
          </a:r>
          <a:endParaRPr lang="en-US" noProof="0" dirty="0"/>
        </a:p>
      </dgm:t>
    </dgm:pt>
    <dgm:pt modelId="{069535E6-FFDE-4A60-A837-12D5E69B13D2}" type="parTrans" cxnId="{50221A55-9483-4698-88B6-3D95C760304D}">
      <dgm:prSet/>
      <dgm:spPr/>
      <dgm:t>
        <a:bodyPr/>
        <a:lstStyle/>
        <a:p>
          <a:endParaRPr lang="en-US" noProof="0"/>
        </a:p>
      </dgm:t>
    </dgm:pt>
    <dgm:pt modelId="{49B29DF9-221B-43A5-88B0-12018957D21E}" type="sibTrans" cxnId="{50221A55-9483-4698-88B6-3D95C760304D}">
      <dgm:prSet/>
      <dgm:spPr/>
      <dgm:t>
        <a:bodyPr/>
        <a:lstStyle/>
        <a:p>
          <a:endParaRPr lang="en-US" noProof="0"/>
        </a:p>
      </dgm:t>
    </dgm:pt>
    <dgm:pt modelId="{14740EEF-42E6-4B5E-85D6-D9641DF19FBB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FC8840A9-FE97-4B34-B14B-0FF8AFD9F3F3}" type="parTrans" cxnId="{BF078C43-164D-4665-A8D9-076C1E5C151C}">
      <dgm:prSet/>
      <dgm:spPr/>
      <dgm:t>
        <a:bodyPr/>
        <a:lstStyle/>
        <a:p>
          <a:endParaRPr lang="pt-BR"/>
        </a:p>
      </dgm:t>
    </dgm:pt>
    <dgm:pt modelId="{04988DFE-84CA-4948-BED1-163484D207B8}" type="sibTrans" cxnId="{BF078C43-164D-4665-A8D9-076C1E5C151C}">
      <dgm:prSet/>
      <dgm:spPr/>
      <dgm:t>
        <a:bodyPr/>
        <a:lstStyle/>
        <a:p>
          <a:endParaRPr lang="pt-BR"/>
        </a:p>
      </dgm:t>
    </dgm:pt>
    <dgm:pt modelId="{6E48E8D0-C957-45C0-B045-47A75F3653FF}">
      <dgm:prSet phldrT="[Texto]"/>
      <dgm:spPr/>
      <dgm:t>
        <a:bodyPr/>
        <a:lstStyle/>
        <a:p>
          <a:r>
            <a:rPr lang="en-US" noProof="0" dirty="0" smtClean="0"/>
            <a:t>Detachment</a:t>
          </a:r>
          <a:endParaRPr lang="en-US" noProof="0" dirty="0"/>
        </a:p>
      </dgm:t>
    </dgm:pt>
    <dgm:pt modelId="{63F8D28C-3906-4C2A-9F75-57B1C078C06F}" type="parTrans" cxnId="{E752F323-2413-40DC-A427-B367BA2E8AD7}">
      <dgm:prSet/>
      <dgm:spPr/>
      <dgm:t>
        <a:bodyPr/>
        <a:lstStyle/>
        <a:p>
          <a:endParaRPr lang="pt-BR"/>
        </a:p>
      </dgm:t>
    </dgm:pt>
    <dgm:pt modelId="{710279F8-F2BC-4C6D-AF27-97CB21DFEAA5}" type="sibTrans" cxnId="{E752F323-2413-40DC-A427-B367BA2E8AD7}">
      <dgm:prSet/>
      <dgm:spPr/>
      <dgm:t>
        <a:bodyPr/>
        <a:lstStyle/>
        <a:p>
          <a:endParaRPr lang="pt-BR"/>
        </a:p>
      </dgm:t>
    </dgm:pt>
    <dgm:pt modelId="{95EBC611-5BCB-4E4E-9A5B-B6B16260E646}">
      <dgm:prSet phldrT="[Texto]"/>
      <dgm:spPr/>
      <dgm:t>
        <a:bodyPr/>
        <a:lstStyle/>
        <a:p>
          <a:r>
            <a:rPr lang="en-US" noProof="0" dirty="0" smtClean="0"/>
            <a:t>Theory validation</a:t>
          </a:r>
          <a:endParaRPr lang="en-US" noProof="0" dirty="0"/>
        </a:p>
      </dgm:t>
    </dgm:pt>
    <dgm:pt modelId="{5DA8635B-225D-4EED-851A-86B93E1B29C4}" type="parTrans" cxnId="{074EB4E1-2E87-4B3E-82D9-F7E236B6827C}">
      <dgm:prSet/>
      <dgm:spPr/>
      <dgm:t>
        <a:bodyPr/>
        <a:lstStyle/>
        <a:p>
          <a:endParaRPr lang="pt-BR"/>
        </a:p>
      </dgm:t>
    </dgm:pt>
    <dgm:pt modelId="{40219922-DF2B-4AEA-9B6C-7B4C50BA7CAB}" type="sibTrans" cxnId="{074EB4E1-2E87-4B3E-82D9-F7E236B6827C}">
      <dgm:prSet/>
      <dgm:spPr/>
      <dgm:t>
        <a:bodyPr/>
        <a:lstStyle/>
        <a:p>
          <a:endParaRPr lang="pt-BR"/>
        </a:p>
      </dgm:t>
    </dgm:pt>
    <dgm:pt modelId="{FACDB644-C3E9-4340-B3DE-A04AE2BA52F6}">
      <dgm:prSet phldrT="[Texto]"/>
      <dgm:spPr/>
      <dgm:t>
        <a:bodyPr/>
        <a:lstStyle/>
        <a:p>
          <a:r>
            <a:rPr lang="en-US" noProof="0" dirty="0" smtClean="0"/>
            <a:t>Comparison</a:t>
          </a:r>
          <a:endParaRPr lang="en-US" noProof="0" dirty="0"/>
        </a:p>
      </dgm:t>
    </dgm:pt>
    <dgm:pt modelId="{FA8E93B7-D1AB-43E8-8036-36628849AF6D}" type="parTrans" cxnId="{45AD3E0C-3140-4704-979E-BA203F6E9739}">
      <dgm:prSet/>
      <dgm:spPr/>
      <dgm:t>
        <a:bodyPr/>
        <a:lstStyle/>
        <a:p>
          <a:endParaRPr lang="pt-BR"/>
        </a:p>
      </dgm:t>
    </dgm:pt>
    <dgm:pt modelId="{AE7C761A-DD77-4548-92E1-EF326C1AA031}" type="sibTrans" cxnId="{45AD3E0C-3140-4704-979E-BA203F6E9739}">
      <dgm:prSet/>
      <dgm:spPr/>
      <dgm:t>
        <a:bodyPr/>
        <a:lstStyle/>
        <a:p>
          <a:endParaRPr lang="pt-BR"/>
        </a:p>
      </dgm:t>
    </dgm:pt>
    <dgm:pt modelId="{364940B4-3BA1-46DB-99E1-25E7F425D99C}" type="pres">
      <dgm:prSet presAssocID="{62D09C3C-16B8-4791-A4C5-8A846E914E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1D50FF-8FC8-4564-9129-0F530F0E7021}" type="pres">
      <dgm:prSet presAssocID="{D1E7E833-FBA4-4831-9617-181AC3A9EFF1}" presName="composite" presStyleCnt="0"/>
      <dgm:spPr/>
    </dgm:pt>
    <dgm:pt modelId="{803C6660-78E7-4911-BD37-32A57F6F7272}" type="pres">
      <dgm:prSet presAssocID="{D1E7E833-FBA4-4831-9617-181AC3A9EF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1FFEDC-1A69-47AF-A803-C130B95597F0}" type="pres">
      <dgm:prSet presAssocID="{D1E7E833-FBA4-4831-9617-181AC3A9EFF1}" presName="parSh" presStyleLbl="node1" presStyleIdx="0" presStyleCnt="3"/>
      <dgm:spPr/>
      <dgm:t>
        <a:bodyPr/>
        <a:lstStyle/>
        <a:p>
          <a:endParaRPr lang="pt-BR"/>
        </a:p>
      </dgm:t>
    </dgm:pt>
    <dgm:pt modelId="{E9A7D570-FC06-4DA5-A4CF-D6E805F30D5F}" type="pres">
      <dgm:prSet presAssocID="{D1E7E833-FBA4-4831-9617-181AC3A9EFF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DF8EA6-238B-4696-A6CE-61B4F9967BE4}" type="pres">
      <dgm:prSet presAssocID="{E9267690-06E0-4C9B-80AA-EDA96F87830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8997D8FC-B9D4-4EFE-B6AC-0C8C9739B003}" type="pres">
      <dgm:prSet presAssocID="{E9267690-06E0-4C9B-80AA-EDA96F87830D}" presName="connTx" presStyleLbl="sibTrans2D1" presStyleIdx="0" presStyleCnt="2"/>
      <dgm:spPr/>
      <dgm:t>
        <a:bodyPr/>
        <a:lstStyle/>
        <a:p>
          <a:endParaRPr lang="pt-BR"/>
        </a:p>
      </dgm:t>
    </dgm:pt>
    <dgm:pt modelId="{AC2481A8-D711-442C-91CA-9D9A4A0E9747}" type="pres">
      <dgm:prSet presAssocID="{3CFD2D3B-A631-401D-944B-E80DDD00AB14}" presName="composite" presStyleCnt="0"/>
      <dgm:spPr/>
    </dgm:pt>
    <dgm:pt modelId="{B009888E-8DA4-4D0A-A96D-5912912AF885}" type="pres">
      <dgm:prSet presAssocID="{3CFD2D3B-A631-401D-944B-E80DDD00AB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8FA855-573C-4938-88EF-6F79ABEEB1D1}" type="pres">
      <dgm:prSet presAssocID="{3CFD2D3B-A631-401D-944B-E80DDD00AB14}" presName="parSh" presStyleLbl="node1" presStyleIdx="1" presStyleCnt="3"/>
      <dgm:spPr/>
      <dgm:t>
        <a:bodyPr/>
        <a:lstStyle/>
        <a:p>
          <a:endParaRPr lang="pt-BR"/>
        </a:p>
      </dgm:t>
    </dgm:pt>
    <dgm:pt modelId="{0A9E904F-DF10-45D4-92C9-DABD0D7D4D0D}" type="pres">
      <dgm:prSet presAssocID="{3CFD2D3B-A631-401D-944B-E80DDD00AB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4DB3C1-CBDE-4BC5-853F-A1A9A8AA258F}" type="pres">
      <dgm:prSet presAssocID="{ED5C24E4-BFB7-40D7-B0B9-A3B2A91E202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3547DF0-1950-4163-802F-F2F523A1843C}" type="pres">
      <dgm:prSet presAssocID="{ED5C24E4-BFB7-40D7-B0B9-A3B2A91E202F}" presName="connTx" presStyleLbl="sibTrans2D1" presStyleIdx="1" presStyleCnt="2"/>
      <dgm:spPr/>
      <dgm:t>
        <a:bodyPr/>
        <a:lstStyle/>
        <a:p>
          <a:endParaRPr lang="pt-BR"/>
        </a:p>
      </dgm:t>
    </dgm:pt>
    <dgm:pt modelId="{2778DAB0-7905-42B5-A1F0-3350A0620B9B}" type="pres">
      <dgm:prSet presAssocID="{5D985E79-B76E-4EDA-8F7D-46A462595529}" presName="composite" presStyleCnt="0"/>
      <dgm:spPr/>
    </dgm:pt>
    <dgm:pt modelId="{18FB605C-D758-4AA4-828B-28CB8A81826E}" type="pres">
      <dgm:prSet presAssocID="{5D985E79-B76E-4EDA-8F7D-46A46259552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209A3-D732-40D1-8A4A-8935D0652DB3}" type="pres">
      <dgm:prSet presAssocID="{5D985E79-B76E-4EDA-8F7D-46A462595529}" presName="parSh" presStyleLbl="node1" presStyleIdx="2" presStyleCnt="3"/>
      <dgm:spPr/>
      <dgm:t>
        <a:bodyPr/>
        <a:lstStyle/>
        <a:p>
          <a:endParaRPr lang="pt-BR"/>
        </a:p>
      </dgm:t>
    </dgm:pt>
    <dgm:pt modelId="{4AC62FD1-B9D0-448D-AA4D-A0C28613631C}" type="pres">
      <dgm:prSet presAssocID="{5D985E79-B76E-4EDA-8F7D-46A46259552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783B89-BAA7-47A8-AA9F-0F7CFF130A97}" type="presOf" srcId="{D1E7E833-FBA4-4831-9617-181AC3A9EFF1}" destId="{803C6660-78E7-4911-BD37-32A57F6F7272}" srcOrd="0" destOrd="0" presId="urn:microsoft.com/office/officeart/2005/8/layout/process3"/>
    <dgm:cxn modelId="{4C0F3125-D5CC-4F50-A891-D1FC632203F7}" type="presOf" srcId="{5D985E79-B76E-4EDA-8F7D-46A462595529}" destId="{0CB209A3-D732-40D1-8A4A-8935D0652DB3}" srcOrd="1" destOrd="0" presId="urn:microsoft.com/office/officeart/2005/8/layout/process3"/>
    <dgm:cxn modelId="{45AD3E0C-3140-4704-979E-BA203F6E9739}" srcId="{5D985E79-B76E-4EDA-8F7D-46A462595529}" destId="{FACDB644-C3E9-4340-B3DE-A04AE2BA52F6}" srcOrd="1" destOrd="0" parTransId="{FA8E93B7-D1AB-43E8-8036-36628849AF6D}" sibTransId="{AE7C761A-DD77-4548-92E1-EF326C1AA031}"/>
    <dgm:cxn modelId="{E73417D8-5EEB-42A3-B9C2-E4F33B20C987}" type="presOf" srcId="{2F2243AD-5C09-43D3-B3FA-C19B7FE4C9CB}" destId="{E9A7D570-FC06-4DA5-A4CF-D6E805F30D5F}" srcOrd="0" destOrd="0" presId="urn:microsoft.com/office/officeart/2005/8/layout/process3"/>
    <dgm:cxn modelId="{75C2FCEE-B3B4-4CA2-A6EA-D1F39A3B1684}" srcId="{D1E7E833-FBA4-4831-9617-181AC3A9EFF1}" destId="{2F2243AD-5C09-43D3-B3FA-C19B7FE4C9CB}" srcOrd="0" destOrd="0" parTransId="{57F92E46-5891-449A-A4CD-55B7190512F5}" sibTransId="{C490EA2C-C4A4-4231-8625-2293E9ACA16A}"/>
    <dgm:cxn modelId="{8DA4531F-913D-4C7F-B9A1-9C528DA2C682}" type="presOf" srcId="{3CFD2D3B-A631-401D-944B-E80DDD00AB14}" destId="{098FA855-573C-4938-88EF-6F79ABEEB1D1}" srcOrd="1" destOrd="0" presId="urn:microsoft.com/office/officeart/2005/8/layout/process3"/>
    <dgm:cxn modelId="{657FC593-023C-4AA9-9BB1-2F7548609BA7}" type="presOf" srcId="{63095330-FE04-4C12-8502-1A661DBEF18B}" destId="{0A9E904F-DF10-45D4-92C9-DABD0D7D4D0D}" srcOrd="0" destOrd="0" presId="urn:microsoft.com/office/officeart/2005/8/layout/process3"/>
    <dgm:cxn modelId="{50221A55-9483-4698-88B6-3D95C760304D}" srcId="{5D985E79-B76E-4EDA-8F7D-46A462595529}" destId="{8B4DCC98-C586-48FB-83BB-B53B722B0A36}" srcOrd="0" destOrd="0" parTransId="{069535E6-FFDE-4A60-A837-12D5E69B13D2}" sibTransId="{49B29DF9-221B-43A5-88B0-12018957D21E}"/>
    <dgm:cxn modelId="{067E69A9-E8B5-4379-8F9E-E7CCBACD4C02}" type="presOf" srcId="{14740EEF-42E6-4B5E-85D6-D9641DF19FBB}" destId="{E9A7D570-FC06-4DA5-A4CF-D6E805F30D5F}" srcOrd="0" destOrd="1" presId="urn:microsoft.com/office/officeart/2005/8/layout/process3"/>
    <dgm:cxn modelId="{3828949F-F0B9-4A36-A3FE-765BD925C1C5}" type="presOf" srcId="{62D09C3C-16B8-4791-A4C5-8A846E914ED5}" destId="{364940B4-3BA1-46DB-99E1-25E7F425D99C}" srcOrd="0" destOrd="0" presId="urn:microsoft.com/office/officeart/2005/8/layout/process3"/>
    <dgm:cxn modelId="{4615F42A-71C2-4F7A-A61C-9388DD4D4459}" type="presOf" srcId="{95EBC611-5BCB-4E4E-9A5B-B6B16260E646}" destId="{0A9E904F-DF10-45D4-92C9-DABD0D7D4D0D}" srcOrd="0" destOrd="1" presId="urn:microsoft.com/office/officeart/2005/8/layout/process3"/>
    <dgm:cxn modelId="{BF078C43-164D-4665-A8D9-076C1E5C151C}" srcId="{D1E7E833-FBA4-4831-9617-181AC3A9EFF1}" destId="{14740EEF-42E6-4B5E-85D6-D9641DF19FBB}" srcOrd="1" destOrd="0" parTransId="{FC8840A9-FE97-4B34-B14B-0FF8AFD9F3F3}" sibTransId="{04988DFE-84CA-4948-BED1-163484D207B8}"/>
    <dgm:cxn modelId="{1D91A120-62D6-4CDD-84DD-26463FC5E5B9}" type="presOf" srcId="{6E48E8D0-C957-45C0-B045-47A75F3653FF}" destId="{E9A7D570-FC06-4DA5-A4CF-D6E805F30D5F}" srcOrd="0" destOrd="2" presId="urn:microsoft.com/office/officeart/2005/8/layout/process3"/>
    <dgm:cxn modelId="{21ECC5ED-B636-43F7-9D2F-55E765DB56FB}" srcId="{3CFD2D3B-A631-401D-944B-E80DDD00AB14}" destId="{63095330-FE04-4C12-8502-1A661DBEF18B}" srcOrd="0" destOrd="0" parTransId="{A25BCAD1-1EF4-4024-8C27-12790ED3A53D}" sibTransId="{3D8A0E02-493B-4174-B229-D3CAFD9F1D91}"/>
    <dgm:cxn modelId="{B70D81AF-5ED7-406A-971F-D6ADA5DD9287}" type="presOf" srcId="{E9267690-06E0-4C9B-80AA-EDA96F87830D}" destId="{8997D8FC-B9D4-4EFE-B6AC-0C8C9739B003}" srcOrd="1" destOrd="0" presId="urn:microsoft.com/office/officeart/2005/8/layout/process3"/>
    <dgm:cxn modelId="{9902F57C-B695-47D1-BFF0-D9426EDEB516}" type="presOf" srcId="{5D985E79-B76E-4EDA-8F7D-46A462595529}" destId="{18FB605C-D758-4AA4-828B-28CB8A81826E}" srcOrd="0" destOrd="0" presId="urn:microsoft.com/office/officeart/2005/8/layout/process3"/>
    <dgm:cxn modelId="{22E782F5-6C61-4BDD-BC1B-B59425DBF3A9}" type="presOf" srcId="{D1E7E833-FBA4-4831-9617-181AC3A9EFF1}" destId="{5B1FFEDC-1A69-47AF-A803-C130B95597F0}" srcOrd="1" destOrd="0" presId="urn:microsoft.com/office/officeart/2005/8/layout/process3"/>
    <dgm:cxn modelId="{ED9CC133-5ECE-4FF1-9546-A0F38B14C6C2}" srcId="{62D09C3C-16B8-4791-A4C5-8A846E914ED5}" destId="{5D985E79-B76E-4EDA-8F7D-46A462595529}" srcOrd="2" destOrd="0" parTransId="{4C665B57-2C0B-4C15-BF85-EE04B44AAE55}" sibTransId="{58AF2D91-5415-4322-B5B4-4CD662D5B21C}"/>
    <dgm:cxn modelId="{51DFC181-6DF5-465E-88F1-C71B20D8653A}" type="presOf" srcId="{ED5C24E4-BFB7-40D7-B0B9-A3B2A91E202F}" destId="{83547DF0-1950-4163-802F-F2F523A1843C}" srcOrd="1" destOrd="0" presId="urn:microsoft.com/office/officeart/2005/8/layout/process3"/>
    <dgm:cxn modelId="{29B2F556-C782-4D8A-87C9-2C85639789E1}" type="presOf" srcId="{8B4DCC98-C586-48FB-83BB-B53B722B0A36}" destId="{4AC62FD1-B9D0-448D-AA4D-A0C28613631C}" srcOrd="0" destOrd="0" presId="urn:microsoft.com/office/officeart/2005/8/layout/process3"/>
    <dgm:cxn modelId="{99452D35-C897-4B2F-B477-9F0050218755}" type="presOf" srcId="{ED5C24E4-BFB7-40D7-B0B9-A3B2A91E202F}" destId="{244DB3C1-CBDE-4BC5-853F-A1A9A8AA258F}" srcOrd="0" destOrd="0" presId="urn:microsoft.com/office/officeart/2005/8/layout/process3"/>
    <dgm:cxn modelId="{955FF75B-C897-4A99-8DEB-8EF9877895E3}" type="presOf" srcId="{E9267690-06E0-4C9B-80AA-EDA96F87830D}" destId="{AEDF8EA6-238B-4696-A6CE-61B4F9967BE4}" srcOrd="0" destOrd="0" presId="urn:microsoft.com/office/officeart/2005/8/layout/process3"/>
    <dgm:cxn modelId="{074EB4E1-2E87-4B3E-82D9-F7E236B6827C}" srcId="{3CFD2D3B-A631-401D-944B-E80DDD00AB14}" destId="{95EBC611-5BCB-4E4E-9A5B-B6B16260E646}" srcOrd="1" destOrd="0" parTransId="{5DA8635B-225D-4EED-851A-86B93E1B29C4}" sibTransId="{40219922-DF2B-4AEA-9B6C-7B4C50BA7CAB}"/>
    <dgm:cxn modelId="{54C07DB0-ED00-4C37-AB46-16FC09C8D2B7}" type="presOf" srcId="{FACDB644-C3E9-4340-B3DE-A04AE2BA52F6}" destId="{4AC62FD1-B9D0-448D-AA4D-A0C28613631C}" srcOrd="0" destOrd="1" presId="urn:microsoft.com/office/officeart/2005/8/layout/process3"/>
    <dgm:cxn modelId="{E752F323-2413-40DC-A427-B367BA2E8AD7}" srcId="{D1E7E833-FBA4-4831-9617-181AC3A9EFF1}" destId="{6E48E8D0-C957-45C0-B045-47A75F3653FF}" srcOrd="2" destOrd="0" parTransId="{63F8D28C-3906-4C2A-9F75-57B1C078C06F}" sibTransId="{710279F8-F2BC-4C6D-AF27-97CB21DFEAA5}"/>
    <dgm:cxn modelId="{B228A421-A08C-4BA8-BE9C-7DF2ED7C103B}" type="presOf" srcId="{3CFD2D3B-A631-401D-944B-E80DDD00AB14}" destId="{B009888E-8DA4-4D0A-A96D-5912912AF885}" srcOrd="0" destOrd="0" presId="urn:microsoft.com/office/officeart/2005/8/layout/process3"/>
    <dgm:cxn modelId="{BC06419F-8624-4347-AAB8-15037E7C7FAC}" srcId="{62D09C3C-16B8-4791-A4C5-8A846E914ED5}" destId="{3CFD2D3B-A631-401D-944B-E80DDD00AB14}" srcOrd="1" destOrd="0" parTransId="{239EA439-00C0-4316-97E9-F6388476C5CF}" sibTransId="{ED5C24E4-BFB7-40D7-B0B9-A3B2A91E202F}"/>
    <dgm:cxn modelId="{7FC2E43F-2CDE-439A-9AEC-013FF0C9CE24}" srcId="{62D09C3C-16B8-4791-A4C5-8A846E914ED5}" destId="{D1E7E833-FBA4-4831-9617-181AC3A9EFF1}" srcOrd="0" destOrd="0" parTransId="{8794075F-2649-43C0-B939-EAC595A3A3DD}" sibTransId="{E9267690-06E0-4C9B-80AA-EDA96F87830D}"/>
    <dgm:cxn modelId="{A9D92E84-7FDA-4CE3-8520-4EEFB6AD8FA4}" type="presParOf" srcId="{364940B4-3BA1-46DB-99E1-25E7F425D99C}" destId="{711D50FF-8FC8-4564-9129-0F530F0E7021}" srcOrd="0" destOrd="0" presId="urn:microsoft.com/office/officeart/2005/8/layout/process3"/>
    <dgm:cxn modelId="{2C7D0959-496A-4B88-9939-ACFE1A8F6C3B}" type="presParOf" srcId="{711D50FF-8FC8-4564-9129-0F530F0E7021}" destId="{803C6660-78E7-4911-BD37-32A57F6F7272}" srcOrd="0" destOrd="0" presId="urn:microsoft.com/office/officeart/2005/8/layout/process3"/>
    <dgm:cxn modelId="{B3E1ECA5-BA67-464F-9EBB-E6F9687F20EC}" type="presParOf" srcId="{711D50FF-8FC8-4564-9129-0F530F0E7021}" destId="{5B1FFEDC-1A69-47AF-A803-C130B95597F0}" srcOrd="1" destOrd="0" presId="urn:microsoft.com/office/officeart/2005/8/layout/process3"/>
    <dgm:cxn modelId="{7329FF37-5D9A-432D-88E7-4D660A1B1D4F}" type="presParOf" srcId="{711D50FF-8FC8-4564-9129-0F530F0E7021}" destId="{E9A7D570-FC06-4DA5-A4CF-D6E805F30D5F}" srcOrd="2" destOrd="0" presId="urn:microsoft.com/office/officeart/2005/8/layout/process3"/>
    <dgm:cxn modelId="{12832AA9-46E4-47EB-AA63-EF664062A042}" type="presParOf" srcId="{364940B4-3BA1-46DB-99E1-25E7F425D99C}" destId="{AEDF8EA6-238B-4696-A6CE-61B4F9967BE4}" srcOrd="1" destOrd="0" presId="urn:microsoft.com/office/officeart/2005/8/layout/process3"/>
    <dgm:cxn modelId="{4C6E200D-ACCB-4165-8FEE-0D2F6D4B2D08}" type="presParOf" srcId="{AEDF8EA6-238B-4696-A6CE-61B4F9967BE4}" destId="{8997D8FC-B9D4-4EFE-B6AC-0C8C9739B003}" srcOrd="0" destOrd="0" presId="urn:microsoft.com/office/officeart/2005/8/layout/process3"/>
    <dgm:cxn modelId="{8F02CA85-0CEA-4253-9A1C-397C63B4E43B}" type="presParOf" srcId="{364940B4-3BA1-46DB-99E1-25E7F425D99C}" destId="{AC2481A8-D711-442C-91CA-9D9A4A0E9747}" srcOrd="2" destOrd="0" presId="urn:microsoft.com/office/officeart/2005/8/layout/process3"/>
    <dgm:cxn modelId="{B0328567-8D55-40DE-A426-7D45FD87B195}" type="presParOf" srcId="{AC2481A8-D711-442C-91CA-9D9A4A0E9747}" destId="{B009888E-8DA4-4D0A-A96D-5912912AF885}" srcOrd="0" destOrd="0" presId="urn:microsoft.com/office/officeart/2005/8/layout/process3"/>
    <dgm:cxn modelId="{483CE734-2970-41CB-99ED-2BDAEB6F38A9}" type="presParOf" srcId="{AC2481A8-D711-442C-91CA-9D9A4A0E9747}" destId="{098FA855-573C-4938-88EF-6F79ABEEB1D1}" srcOrd="1" destOrd="0" presId="urn:microsoft.com/office/officeart/2005/8/layout/process3"/>
    <dgm:cxn modelId="{D42F9008-D05B-4A93-8ADE-41BF749CED9C}" type="presParOf" srcId="{AC2481A8-D711-442C-91CA-9D9A4A0E9747}" destId="{0A9E904F-DF10-45D4-92C9-DABD0D7D4D0D}" srcOrd="2" destOrd="0" presId="urn:microsoft.com/office/officeart/2005/8/layout/process3"/>
    <dgm:cxn modelId="{7E5A734C-78EE-4B4C-99B2-F9A2B4DFF182}" type="presParOf" srcId="{364940B4-3BA1-46DB-99E1-25E7F425D99C}" destId="{244DB3C1-CBDE-4BC5-853F-A1A9A8AA258F}" srcOrd="3" destOrd="0" presId="urn:microsoft.com/office/officeart/2005/8/layout/process3"/>
    <dgm:cxn modelId="{F25E9453-D4AA-4042-BC38-3BC11FD276FA}" type="presParOf" srcId="{244DB3C1-CBDE-4BC5-853F-A1A9A8AA258F}" destId="{83547DF0-1950-4163-802F-F2F523A1843C}" srcOrd="0" destOrd="0" presId="urn:microsoft.com/office/officeart/2005/8/layout/process3"/>
    <dgm:cxn modelId="{4AC87C57-3876-4304-8D10-D6128061B077}" type="presParOf" srcId="{364940B4-3BA1-46DB-99E1-25E7F425D99C}" destId="{2778DAB0-7905-42B5-A1F0-3350A0620B9B}" srcOrd="4" destOrd="0" presId="urn:microsoft.com/office/officeart/2005/8/layout/process3"/>
    <dgm:cxn modelId="{BA793241-4BBF-4453-933D-210FA533B8C7}" type="presParOf" srcId="{2778DAB0-7905-42B5-A1F0-3350A0620B9B}" destId="{18FB605C-D758-4AA4-828B-28CB8A81826E}" srcOrd="0" destOrd="0" presId="urn:microsoft.com/office/officeart/2005/8/layout/process3"/>
    <dgm:cxn modelId="{64C413E5-CB62-4C11-AC31-9E8EBCCE1FA5}" type="presParOf" srcId="{2778DAB0-7905-42B5-A1F0-3350A0620B9B}" destId="{0CB209A3-D732-40D1-8A4A-8935D0652DB3}" srcOrd="1" destOrd="0" presId="urn:microsoft.com/office/officeart/2005/8/layout/process3"/>
    <dgm:cxn modelId="{DB9C27E2-DEA6-4990-A575-76FE04746B91}" type="presParOf" srcId="{2778DAB0-7905-42B5-A1F0-3350A0620B9B}" destId="{4AC62FD1-B9D0-448D-AA4D-A0C2861363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BC280344-C559-41AF-A77C-3E2175702719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D7F836B1-A995-4269-AB55-376E979E0A95}" type="parTrans" cxnId="{BA8F8BBE-E8AF-47F7-841A-71F10773EF3B}">
      <dgm:prSet/>
      <dgm:spPr/>
    </dgm:pt>
    <dgm:pt modelId="{A2E973B9-D435-4671-8E69-3270F3DC935E}" type="sibTrans" cxnId="{BA8F8BBE-E8AF-47F7-841A-71F10773EF3B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3FF86-4410-409D-98ED-BD3698212566}" type="pres">
      <dgm:prSet presAssocID="{CFA0B726-BDCE-435A-9B39-D27FC49F0B29}" presName="sibTrans" presStyleCnt="0"/>
      <dgm:spPr/>
    </dgm:pt>
    <dgm:pt modelId="{55217DB0-1CA8-4033-AF92-3BD97E4C5652}" type="pres">
      <dgm:prSet presAssocID="{BC280344-C559-41AF-A77C-3E217570271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77114D-EF40-4CCF-A859-FA9688F444CB}" type="presOf" srcId="{758CDD6E-B7CC-4C3D-BFC2-49B1B058B083}" destId="{25369A41-7588-4BF4-8256-0252462A01BB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124ADE94-1DDD-4570-9522-C5E5CF5D4B9D}" type="presOf" srcId="{CFF8139B-2D84-4024-B667-7018F81334C8}" destId="{A3175B65-6A4A-4B45-A274-B7595071542B}" srcOrd="0" destOrd="0" presId="urn:microsoft.com/office/officeart/2005/8/layout/default"/>
    <dgm:cxn modelId="{37EAEAF9-9F28-47E8-B972-F3ED252008BF}" type="presOf" srcId="{CE97B051-DCF4-4C16-90F1-2DCB8CC06AA5}" destId="{286A0C7C-8BF1-43D2-A189-BD47FF3DA037}" srcOrd="0" destOrd="0" presId="urn:microsoft.com/office/officeart/2005/8/layout/default"/>
    <dgm:cxn modelId="{7963B32B-117F-4F8A-9505-D352C2B36037}" type="presOf" srcId="{BC280344-C559-41AF-A77C-3E2175702719}" destId="{55217DB0-1CA8-4033-AF92-3BD97E4C5652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C1EAFF5-61CE-46C9-BEB4-A2A98F79D0A8}" type="presOf" srcId="{C3E40682-8633-464D-A78A-7F2AD68A1C2B}" destId="{77852200-FA05-4C6C-A477-CDD76A906A28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079DEE4D-CF56-4D7E-87D2-3BFDA4FC16FB}" type="presOf" srcId="{B77254B0-C361-45AD-8889-1E763F96482C}" destId="{7A66F274-6FA7-43E8-BBE6-DDAF41AB149D}" srcOrd="0" destOrd="0" presId="urn:microsoft.com/office/officeart/2005/8/layout/default"/>
    <dgm:cxn modelId="{76DD1CE9-5CF9-4E97-8BE4-3D7EC7B8F0E5}" type="presOf" srcId="{35367939-39B9-44BD-8E40-E0CF1924C1FA}" destId="{0343E596-B4C5-472D-9005-585DEACDF187}" srcOrd="0" destOrd="0" presId="urn:microsoft.com/office/officeart/2005/8/layout/default"/>
    <dgm:cxn modelId="{13902363-A79E-4409-8B6C-3A3260079FDA}" type="presOf" srcId="{8E640A4D-3317-4466-9017-8258F0FE77C5}" destId="{424FB242-BCD6-4B86-BA34-7216CDCCF541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BA8F8BBE-E8AF-47F7-841A-71F10773EF3B}" srcId="{C3E40682-8633-464D-A78A-7F2AD68A1C2B}" destId="{BC280344-C559-41AF-A77C-3E2175702719}" srcOrd="6" destOrd="0" parTransId="{D7F836B1-A995-4269-AB55-376E979E0A95}" sibTransId="{A2E973B9-D435-4671-8E69-3270F3DC935E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C81DE1EE-5D15-4D36-B3C2-A471E88CCBAE}" type="presParOf" srcId="{77852200-FA05-4C6C-A477-CDD76A906A28}" destId="{286A0C7C-8BF1-43D2-A189-BD47FF3DA037}" srcOrd="0" destOrd="0" presId="urn:microsoft.com/office/officeart/2005/8/layout/default"/>
    <dgm:cxn modelId="{A07CC990-E6F8-43C2-9DD1-CC10A6357508}" type="presParOf" srcId="{77852200-FA05-4C6C-A477-CDD76A906A28}" destId="{6DECD66E-F589-49CA-9979-B93B73A7F48D}" srcOrd="1" destOrd="0" presId="urn:microsoft.com/office/officeart/2005/8/layout/default"/>
    <dgm:cxn modelId="{874D207D-55B7-46FE-A0C4-8A75D0A60C15}" type="presParOf" srcId="{77852200-FA05-4C6C-A477-CDD76A906A28}" destId="{424FB242-BCD6-4B86-BA34-7216CDCCF541}" srcOrd="2" destOrd="0" presId="urn:microsoft.com/office/officeart/2005/8/layout/default"/>
    <dgm:cxn modelId="{4EDFF50E-4DF3-401D-A510-6CD5CCC245BD}" type="presParOf" srcId="{77852200-FA05-4C6C-A477-CDD76A906A28}" destId="{2FADFE11-510E-4B7A-BA43-98D696899BCB}" srcOrd="3" destOrd="0" presId="urn:microsoft.com/office/officeart/2005/8/layout/default"/>
    <dgm:cxn modelId="{7DC567DD-C2F7-4167-B74F-4795988B5B92}" type="presParOf" srcId="{77852200-FA05-4C6C-A477-CDD76A906A28}" destId="{7A66F274-6FA7-43E8-BBE6-DDAF41AB149D}" srcOrd="4" destOrd="0" presId="urn:microsoft.com/office/officeart/2005/8/layout/default"/>
    <dgm:cxn modelId="{88F073E7-B122-4246-AB93-99E0FB10F1F6}" type="presParOf" srcId="{77852200-FA05-4C6C-A477-CDD76A906A28}" destId="{961B939C-2AEC-40F3-B8BA-834D9B67AD0B}" srcOrd="5" destOrd="0" presId="urn:microsoft.com/office/officeart/2005/8/layout/default"/>
    <dgm:cxn modelId="{B1827095-AABA-45C6-8666-653580E2521C}" type="presParOf" srcId="{77852200-FA05-4C6C-A477-CDD76A906A28}" destId="{25369A41-7588-4BF4-8256-0252462A01BB}" srcOrd="6" destOrd="0" presId="urn:microsoft.com/office/officeart/2005/8/layout/default"/>
    <dgm:cxn modelId="{D6369139-5E76-42CA-8FE9-B57AC39EF90D}" type="presParOf" srcId="{77852200-FA05-4C6C-A477-CDD76A906A28}" destId="{BE36F786-449E-405F-85DD-4F4AFF7748F7}" srcOrd="7" destOrd="0" presId="urn:microsoft.com/office/officeart/2005/8/layout/default"/>
    <dgm:cxn modelId="{75507D76-E695-4FD6-A713-ABFA60B3E892}" type="presParOf" srcId="{77852200-FA05-4C6C-A477-CDD76A906A28}" destId="{A3175B65-6A4A-4B45-A274-B7595071542B}" srcOrd="8" destOrd="0" presId="urn:microsoft.com/office/officeart/2005/8/layout/default"/>
    <dgm:cxn modelId="{C11044A5-E1ED-44A3-8B24-BD0C9FE69CA8}" type="presParOf" srcId="{77852200-FA05-4C6C-A477-CDD76A906A28}" destId="{EEFCFDF7-F198-4789-9F30-66613A0B6A3C}" srcOrd="9" destOrd="0" presId="urn:microsoft.com/office/officeart/2005/8/layout/default"/>
    <dgm:cxn modelId="{603E0FA1-C045-4FCF-8C5D-E2ED2D4D110C}" type="presParOf" srcId="{77852200-FA05-4C6C-A477-CDD76A906A28}" destId="{0343E596-B4C5-472D-9005-585DEACDF187}" srcOrd="10" destOrd="0" presId="urn:microsoft.com/office/officeart/2005/8/layout/default"/>
    <dgm:cxn modelId="{440C8194-7639-4D99-8988-5D63E71A12EC}" type="presParOf" srcId="{77852200-FA05-4C6C-A477-CDD76A906A28}" destId="{0C03FF86-4410-409D-98ED-BD3698212566}" srcOrd="11" destOrd="0" presId="urn:microsoft.com/office/officeart/2005/8/layout/default"/>
    <dgm:cxn modelId="{3B251154-717E-4B6D-B3A8-82A20AC8C099}" type="presParOf" srcId="{77852200-FA05-4C6C-A477-CDD76A906A28}" destId="{55217DB0-1CA8-4033-AF92-3BD97E4C56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BC280344-C559-41AF-A77C-3E2175702719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D7F836B1-A995-4269-AB55-376E979E0A95}" type="parTrans" cxnId="{BA8F8BBE-E8AF-47F7-841A-71F10773EF3B}">
      <dgm:prSet/>
      <dgm:spPr/>
    </dgm:pt>
    <dgm:pt modelId="{A2E973B9-D435-4671-8E69-3270F3DC935E}" type="sibTrans" cxnId="{BA8F8BBE-E8AF-47F7-841A-71F10773EF3B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3FF86-4410-409D-98ED-BD3698212566}" type="pres">
      <dgm:prSet presAssocID="{CFA0B726-BDCE-435A-9B39-D27FC49F0B29}" presName="sibTrans" presStyleCnt="0"/>
      <dgm:spPr/>
    </dgm:pt>
    <dgm:pt modelId="{55217DB0-1CA8-4033-AF92-3BD97E4C5652}" type="pres">
      <dgm:prSet presAssocID="{BC280344-C559-41AF-A77C-3E217570271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53A58389-AF01-42B7-A539-23E2F4A33BF4}" type="presOf" srcId="{8E640A4D-3317-4466-9017-8258F0FE77C5}" destId="{424FB242-BCD6-4B86-BA34-7216CDCCF541}" srcOrd="0" destOrd="0" presId="urn:microsoft.com/office/officeart/2005/8/layout/default"/>
    <dgm:cxn modelId="{AFAACA55-BBA3-477D-9C68-295960F29D1A}" type="presOf" srcId="{C3E40682-8633-464D-A78A-7F2AD68A1C2B}" destId="{77852200-FA05-4C6C-A477-CDD76A906A28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3D89DE8A-BEFF-4BF2-A83C-2A26A1224191}" type="presOf" srcId="{BC280344-C559-41AF-A77C-3E2175702719}" destId="{55217DB0-1CA8-4033-AF92-3BD97E4C5652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0BD81E82-FB9E-4ACE-8C3E-9A7455E82FFA}" type="presOf" srcId="{CE97B051-DCF4-4C16-90F1-2DCB8CC06AA5}" destId="{286A0C7C-8BF1-43D2-A189-BD47FF3DA037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71EF2210-5BF6-45B7-8B1A-419276C5A6ED}" type="presOf" srcId="{CFF8139B-2D84-4024-B667-7018F81334C8}" destId="{A3175B65-6A4A-4B45-A274-B7595071542B}" srcOrd="0" destOrd="0" presId="urn:microsoft.com/office/officeart/2005/8/layout/default"/>
    <dgm:cxn modelId="{7000999C-6126-4BA9-9DC2-DFEB116D6CBF}" type="presOf" srcId="{35367939-39B9-44BD-8E40-E0CF1924C1FA}" destId="{0343E596-B4C5-472D-9005-585DEACDF187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B8628141-4F77-485A-915E-CC4DBCF866F4}" type="presOf" srcId="{B77254B0-C361-45AD-8889-1E763F96482C}" destId="{7A66F274-6FA7-43E8-BBE6-DDAF41AB149D}" srcOrd="0" destOrd="0" presId="urn:microsoft.com/office/officeart/2005/8/layout/default"/>
    <dgm:cxn modelId="{BA8F8BBE-E8AF-47F7-841A-71F10773EF3B}" srcId="{C3E40682-8633-464D-A78A-7F2AD68A1C2B}" destId="{BC280344-C559-41AF-A77C-3E2175702719}" srcOrd="6" destOrd="0" parTransId="{D7F836B1-A995-4269-AB55-376E979E0A95}" sibTransId="{A2E973B9-D435-4671-8E69-3270F3DC935E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9E5B1F20-07CC-46DF-8DB6-6286529BE7C9}" type="presOf" srcId="{758CDD6E-B7CC-4C3D-BFC2-49B1B058B083}" destId="{25369A41-7588-4BF4-8256-0252462A01BB}" srcOrd="0" destOrd="0" presId="urn:microsoft.com/office/officeart/2005/8/layout/default"/>
    <dgm:cxn modelId="{2542C9C1-56FB-4C7A-B579-309B35E4E446}" type="presParOf" srcId="{77852200-FA05-4C6C-A477-CDD76A906A28}" destId="{286A0C7C-8BF1-43D2-A189-BD47FF3DA037}" srcOrd="0" destOrd="0" presId="urn:microsoft.com/office/officeart/2005/8/layout/default"/>
    <dgm:cxn modelId="{25555CDC-4654-430E-B8F8-C1D923A0B605}" type="presParOf" srcId="{77852200-FA05-4C6C-A477-CDD76A906A28}" destId="{6DECD66E-F589-49CA-9979-B93B73A7F48D}" srcOrd="1" destOrd="0" presId="urn:microsoft.com/office/officeart/2005/8/layout/default"/>
    <dgm:cxn modelId="{43D0A210-777A-47BB-9122-926BEBA87191}" type="presParOf" srcId="{77852200-FA05-4C6C-A477-CDD76A906A28}" destId="{424FB242-BCD6-4B86-BA34-7216CDCCF541}" srcOrd="2" destOrd="0" presId="urn:microsoft.com/office/officeart/2005/8/layout/default"/>
    <dgm:cxn modelId="{D2065E49-C9B3-4BD3-BF1F-259007DC2114}" type="presParOf" srcId="{77852200-FA05-4C6C-A477-CDD76A906A28}" destId="{2FADFE11-510E-4B7A-BA43-98D696899BCB}" srcOrd="3" destOrd="0" presId="urn:microsoft.com/office/officeart/2005/8/layout/default"/>
    <dgm:cxn modelId="{86C03D6F-45F7-46E9-B263-A6143159B214}" type="presParOf" srcId="{77852200-FA05-4C6C-A477-CDD76A906A28}" destId="{7A66F274-6FA7-43E8-BBE6-DDAF41AB149D}" srcOrd="4" destOrd="0" presId="urn:microsoft.com/office/officeart/2005/8/layout/default"/>
    <dgm:cxn modelId="{FDC9473D-6520-40D1-B10F-4A9861EBBA01}" type="presParOf" srcId="{77852200-FA05-4C6C-A477-CDD76A906A28}" destId="{961B939C-2AEC-40F3-B8BA-834D9B67AD0B}" srcOrd="5" destOrd="0" presId="urn:microsoft.com/office/officeart/2005/8/layout/default"/>
    <dgm:cxn modelId="{90A00484-AFEA-499E-9D26-4EF6DA8D0465}" type="presParOf" srcId="{77852200-FA05-4C6C-A477-CDD76A906A28}" destId="{25369A41-7588-4BF4-8256-0252462A01BB}" srcOrd="6" destOrd="0" presId="urn:microsoft.com/office/officeart/2005/8/layout/default"/>
    <dgm:cxn modelId="{300CDBFA-92DE-4DCC-87E3-43EB090FCCD4}" type="presParOf" srcId="{77852200-FA05-4C6C-A477-CDD76A906A28}" destId="{BE36F786-449E-405F-85DD-4F4AFF7748F7}" srcOrd="7" destOrd="0" presId="urn:microsoft.com/office/officeart/2005/8/layout/default"/>
    <dgm:cxn modelId="{44747EBA-0C2E-40A4-946A-4EBC8DEBD8B5}" type="presParOf" srcId="{77852200-FA05-4C6C-A477-CDD76A906A28}" destId="{A3175B65-6A4A-4B45-A274-B7595071542B}" srcOrd="8" destOrd="0" presId="urn:microsoft.com/office/officeart/2005/8/layout/default"/>
    <dgm:cxn modelId="{42266F09-81DB-4894-9EDC-F0329F545566}" type="presParOf" srcId="{77852200-FA05-4C6C-A477-CDD76A906A28}" destId="{EEFCFDF7-F198-4789-9F30-66613A0B6A3C}" srcOrd="9" destOrd="0" presId="urn:microsoft.com/office/officeart/2005/8/layout/default"/>
    <dgm:cxn modelId="{B0C66C43-D29E-4CB3-919D-884B694149B5}" type="presParOf" srcId="{77852200-FA05-4C6C-A477-CDD76A906A28}" destId="{0343E596-B4C5-472D-9005-585DEACDF187}" srcOrd="10" destOrd="0" presId="urn:microsoft.com/office/officeart/2005/8/layout/default"/>
    <dgm:cxn modelId="{04D9517F-06D2-47D5-98C1-B6E3C64B2CC7}" type="presParOf" srcId="{77852200-FA05-4C6C-A477-CDD76A906A28}" destId="{0C03FF86-4410-409D-98ED-BD3698212566}" srcOrd="11" destOrd="0" presId="urn:microsoft.com/office/officeart/2005/8/layout/default"/>
    <dgm:cxn modelId="{6EE32ACC-BDF1-44C2-98C1-D7B2292267F2}" type="presParOf" srcId="{77852200-FA05-4C6C-A477-CDD76A906A28}" destId="{55217DB0-1CA8-4033-AF92-3BD97E4C56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BC280344-C559-41AF-A77C-3E2175702719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D7F836B1-A995-4269-AB55-376E979E0A95}" type="parTrans" cxnId="{BA8F8BBE-E8AF-47F7-841A-71F10773EF3B}">
      <dgm:prSet/>
      <dgm:spPr/>
    </dgm:pt>
    <dgm:pt modelId="{A2E973B9-D435-4671-8E69-3270F3DC935E}" type="sibTrans" cxnId="{BA8F8BBE-E8AF-47F7-841A-71F10773EF3B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3FF86-4410-409D-98ED-BD3698212566}" type="pres">
      <dgm:prSet presAssocID="{CFA0B726-BDCE-435A-9B39-D27FC49F0B29}" presName="sibTrans" presStyleCnt="0"/>
      <dgm:spPr/>
    </dgm:pt>
    <dgm:pt modelId="{55217DB0-1CA8-4033-AF92-3BD97E4C5652}" type="pres">
      <dgm:prSet presAssocID="{BC280344-C559-41AF-A77C-3E217570271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484CE7-B622-4277-98D7-D15FB15EF662}" type="presOf" srcId="{B77254B0-C361-45AD-8889-1E763F96482C}" destId="{7A66F274-6FA7-43E8-BBE6-DDAF41AB149D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4AA46F2E-4A6D-4498-BBAF-AABFDE27DEEB}" type="presOf" srcId="{758CDD6E-B7CC-4C3D-BFC2-49B1B058B083}" destId="{25369A41-7588-4BF4-8256-0252462A01BB}" srcOrd="0" destOrd="0" presId="urn:microsoft.com/office/officeart/2005/8/layout/default"/>
    <dgm:cxn modelId="{1D254D9E-C06F-414E-B112-F143BEC60E17}" type="presOf" srcId="{BC280344-C559-41AF-A77C-3E2175702719}" destId="{55217DB0-1CA8-4033-AF92-3BD97E4C5652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FBA35B70-18BC-4513-9911-2BF6AEBA3630}" type="presOf" srcId="{C3E40682-8633-464D-A78A-7F2AD68A1C2B}" destId="{77852200-FA05-4C6C-A477-CDD76A906A28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4CD73BD2-6F36-4F25-AF31-B8E8F9043291}" type="presOf" srcId="{35367939-39B9-44BD-8E40-E0CF1924C1FA}" destId="{0343E596-B4C5-472D-9005-585DEACDF187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1BF7E880-458C-4D8C-9CB9-02028A56B300}" type="presOf" srcId="{CE97B051-DCF4-4C16-90F1-2DCB8CC06AA5}" destId="{286A0C7C-8BF1-43D2-A189-BD47FF3DA037}" srcOrd="0" destOrd="0" presId="urn:microsoft.com/office/officeart/2005/8/layout/default"/>
    <dgm:cxn modelId="{BE88AF81-FA86-4729-A9E7-1B0DBF357AD2}" type="presOf" srcId="{CFF8139B-2D84-4024-B667-7018F81334C8}" destId="{A3175B65-6A4A-4B45-A274-B7595071542B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967A4E1F-5987-469F-B18A-968E1861F38D}" type="presOf" srcId="{8E640A4D-3317-4466-9017-8258F0FE77C5}" destId="{424FB242-BCD6-4B86-BA34-7216CDCCF541}" srcOrd="0" destOrd="0" presId="urn:microsoft.com/office/officeart/2005/8/layout/default"/>
    <dgm:cxn modelId="{BA8F8BBE-E8AF-47F7-841A-71F10773EF3B}" srcId="{C3E40682-8633-464D-A78A-7F2AD68A1C2B}" destId="{BC280344-C559-41AF-A77C-3E2175702719}" srcOrd="6" destOrd="0" parTransId="{D7F836B1-A995-4269-AB55-376E979E0A95}" sibTransId="{A2E973B9-D435-4671-8E69-3270F3DC935E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D1D5C0D9-5850-4AC8-84BE-5E6A9DA26BB6}" type="presParOf" srcId="{77852200-FA05-4C6C-A477-CDD76A906A28}" destId="{286A0C7C-8BF1-43D2-A189-BD47FF3DA037}" srcOrd="0" destOrd="0" presId="urn:microsoft.com/office/officeart/2005/8/layout/default"/>
    <dgm:cxn modelId="{630F3575-306C-4098-B7A7-9ED9F5950664}" type="presParOf" srcId="{77852200-FA05-4C6C-A477-CDD76A906A28}" destId="{6DECD66E-F589-49CA-9979-B93B73A7F48D}" srcOrd="1" destOrd="0" presId="urn:microsoft.com/office/officeart/2005/8/layout/default"/>
    <dgm:cxn modelId="{3C8268A3-FA2C-40E2-935B-A539A476BFD5}" type="presParOf" srcId="{77852200-FA05-4C6C-A477-CDD76A906A28}" destId="{424FB242-BCD6-4B86-BA34-7216CDCCF541}" srcOrd="2" destOrd="0" presId="urn:microsoft.com/office/officeart/2005/8/layout/default"/>
    <dgm:cxn modelId="{D16BC234-1B4F-4F30-BA20-693080A96A13}" type="presParOf" srcId="{77852200-FA05-4C6C-A477-CDD76A906A28}" destId="{2FADFE11-510E-4B7A-BA43-98D696899BCB}" srcOrd="3" destOrd="0" presId="urn:microsoft.com/office/officeart/2005/8/layout/default"/>
    <dgm:cxn modelId="{6E08305E-4BA8-4C53-B1F9-20F48A50D485}" type="presParOf" srcId="{77852200-FA05-4C6C-A477-CDD76A906A28}" destId="{7A66F274-6FA7-43E8-BBE6-DDAF41AB149D}" srcOrd="4" destOrd="0" presId="urn:microsoft.com/office/officeart/2005/8/layout/default"/>
    <dgm:cxn modelId="{7B1A94B0-272C-4D43-8507-6EBFD13F7807}" type="presParOf" srcId="{77852200-FA05-4C6C-A477-CDD76A906A28}" destId="{961B939C-2AEC-40F3-B8BA-834D9B67AD0B}" srcOrd="5" destOrd="0" presId="urn:microsoft.com/office/officeart/2005/8/layout/default"/>
    <dgm:cxn modelId="{1D57D3AD-126B-4BDB-AD74-24912281A157}" type="presParOf" srcId="{77852200-FA05-4C6C-A477-CDD76A906A28}" destId="{25369A41-7588-4BF4-8256-0252462A01BB}" srcOrd="6" destOrd="0" presId="urn:microsoft.com/office/officeart/2005/8/layout/default"/>
    <dgm:cxn modelId="{74F32DA3-098C-4CC7-9A70-57EA63C1BEAC}" type="presParOf" srcId="{77852200-FA05-4C6C-A477-CDD76A906A28}" destId="{BE36F786-449E-405F-85DD-4F4AFF7748F7}" srcOrd="7" destOrd="0" presId="urn:microsoft.com/office/officeart/2005/8/layout/default"/>
    <dgm:cxn modelId="{673338A7-2296-49F9-873A-A433A823CC04}" type="presParOf" srcId="{77852200-FA05-4C6C-A477-CDD76A906A28}" destId="{A3175B65-6A4A-4B45-A274-B7595071542B}" srcOrd="8" destOrd="0" presId="urn:microsoft.com/office/officeart/2005/8/layout/default"/>
    <dgm:cxn modelId="{1AEDAF8A-9376-46C5-8E7F-7284A20C6761}" type="presParOf" srcId="{77852200-FA05-4C6C-A477-CDD76A906A28}" destId="{EEFCFDF7-F198-4789-9F30-66613A0B6A3C}" srcOrd="9" destOrd="0" presId="urn:microsoft.com/office/officeart/2005/8/layout/default"/>
    <dgm:cxn modelId="{2674DFF8-ECE5-4CC9-A5A8-7F87360FC13C}" type="presParOf" srcId="{77852200-FA05-4C6C-A477-CDD76A906A28}" destId="{0343E596-B4C5-472D-9005-585DEACDF187}" srcOrd="10" destOrd="0" presId="urn:microsoft.com/office/officeart/2005/8/layout/default"/>
    <dgm:cxn modelId="{3B225944-B400-4B75-B603-2ACC6E2EC80A}" type="presParOf" srcId="{77852200-FA05-4C6C-A477-CDD76A906A28}" destId="{0C03FF86-4410-409D-98ED-BD3698212566}" srcOrd="11" destOrd="0" presId="urn:microsoft.com/office/officeart/2005/8/layout/default"/>
    <dgm:cxn modelId="{74FFBD1F-3ABB-43C5-B913-920D9FE0E407}" type="presParOf" srcId="{77852200-FA05-4C6C-A477-CDD76A906A28}" destId="{55217DB0-1CA8-4033-AF92-3BD97E4C565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1C61AD7-C131-46E9-A163-3443744F9A3C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69A60614-D243-4346-937C-58ABC2F2DF6C}" type="parTrans" cxnId="{704D9D13-78D9-41AC-9A7A-D034A64280BA}">
      <dgm:prSet/>
      <dgm:spPr/>
    </dgm:pt>
    <dgm:pt modelId="{633AC7BF-A68E-4D1C-AC84-0D1BC3DAC568}" type="sibTrans" cxnId="{704D9D13-78D9-41AC-9A7A-D034A64280BA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CED862-A1B3-4586-AE91-EF27EC67FC14}" type="pres">
      <dgm:prSet presAssocID="{CFA0B726-BDCE-435A-9B39-D27FC49F0B29}" presName="sibTrans" presStyleCnt="0"/>
      <dgm:spPr/>
    </dgm:pt>
    <dgm:pt modelId="{68253225-82CA-40AE-AAFD-0333B20CB6DC}" type="pres">
      <dgm:prSet presAssocID="{F1C61AD7-C131-46E9-A163-3443744F9A3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3E0AB300-83D6-4894-AE8E-CBB5A7A2E984}" type="presOf" srcId="{35367939-39B9-44BD-8E40-E0CF1924C1FA}" destId="{0343E596-B4C5-472D-9005-585DEACDF187}" srcOrd="0" destOrd="0" presId="urn:microsoft.com/office/officeart/2005/8/layout/default"/>
    <dgm:cxn modelId="{704D9D13-78D9-41AC-9A7A-D034A64280BA}" srcId="{C3E40682-8633-464D-A78A-7F2AD68A1C2B}" destId="{F1C61AD7-C131-46E9-A163-3443744F9A3C}" srcOrd="6" destOrd="0" parTransId="{69A60614-D243-4346-937C-58ABC2F2DF6C}" sibTransId="{633AC7BF-A68E-4D1C-AC84-0D1BC3DAC568}"/>
    <dgm:cxn modelId="{4F28588D-627B-4A6B-ABE7-710272AC55D3}" type="presOf" srcId="{F1C61AD7-C131-46E9-A163-3443744F9A3C}" destId="{68253225-82CA-40AE-AAFD-0333B20CB6DC}" srcOrd="0" destOrd="0" presId="urn:microsoft.com/office/officeart/2005/8/layout/default"/>
    <dgm:cxn modelId="{B2F06FE0-F727-49D7-B1DC-C59DC339716D}" type="presOf" srcId="{8E640A4D-3317-4466-9017-8258F0FE77C5}" destId="{424FB242-BCD6-4B86-BA34-7216CDCCF541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C0EDD8FB-30B9-4D14-9196-F0DE3A58CDCB}" type="presOf" srcId="{CE97B051-DCF4-4C16-90F1-2DCB8CC06AA5}" destId="{286A0C7C-8BF1-43D2-A189-BD47FF3DA037}" srcOrd="0" destOrd="0" presId="urn:microsoft.com/office/officeart/2005/8/layout/default"/>
    <dgm:cxn modelId="{AE376D82-5C15-461C-9EE5-73EA567D182A}" type="presOf" srcId="{CFF8139B-2D84-4024-B667-7018F81334C8}" destId="{A3175B65-6A4A-4B45-A274-B7595071542B}" srcOrd="0" destOrd="0" presId="urn:microsoft.com/office/officeart/2005/8/layout/default"/>
    <dgm:cxn modelId="{E291DBE5-D99D-4795-A566-16480CA07725}" type="presOf" srcId="{758CDD6E-B7CC-4C3D-BFC2-49B1B058B083}" destId="{25369A41-7588-4BF4-8256-0252462A01BB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E0AE58E9-FC9A-456B-AD87-4E8352BB0500}" type="presOf" srcId="{B77254B0-C361-45AD-8889-1E763F96482C}" destId="{7A66F274-6FA7-43E8-BBE6-DDAF41AB149D}" srcOrd="0" destOrd="0" presId="urn:microsoft.com/office/officeart/2005/8/layout/default"/>
    <dgm:cxn modelId="{ECE35D15-CE2A-42D2-83CE-C58120C8BC04}" type="presOf" srcId="{C3E40682-8633-464D-A78A-7F2AD68A1C2B}" destId="{77852200-FA05-4C6C-A477-CDD76A906A28}" srcOrd="0" destOrd="0" presId="urn:microsoft.com/office/officeart/2005/8/layout/default"/>
    <dgm:cxn modelId="{F108057B-8FAD-4BF5-AEBD-B71A35B8DE1F}" type="presParOf" srcId="{77852200-FA05-4C6C-A477-CDD76A906A28}" destId="{286A0C7C-8BF1-43D2-A189-BD47FF3DA037}" srcOrd="0" destOrd="0" presId="urn:microsoft.com/office/officeart/2005/8/layout/default"/>
    <dgm:cxn modelId="{BA3EDC82-D106-4116-8788-6B03E044B575}" type="presParOf" srcId="{77852200-FA05-4C6C-A477-CDD76A906A28}" destId="{6DECD66E-F589-49CA-9979-B93B73A7F48D}" srcOrd="1" destOrd="0" presId="urn:microsoft.com/office/officeart/2005/8/layout/default"/>
    <dgm:cxn modelId="{DDF24DBA-DC6D-442B-885B-F81D5F2D0B41}" type="presParOf" srcId="{77852200-FA05-4C6C-A477-CDD76A906A28}" destId="{424FB242-BCD6-4B86-BA34-7216CDCCF541}" srcOrd="2" destOrd="0" presId="urn:microsoft.com/office/officeart/2005/8/layout/default"/>
    <dgm:cxn modelId="{94DD002D-9508-43D4-8379-51E7994BF990}" type="presParOf" srcId="{77852200-FA05-4C6C-A477-CDD76A906A28}" destId="{2FADFE11-510E-4B7A-BA43-98D696899BCB}" srcOrd="3" destOrd="0" presId="urn:microsoft.com/office/officeart/2005/8/layout/default"/>
    <dgm:cxn modelId="{456861A0-BFF4-4C97-B2C3-9ACC8B758D7F}" type="presParOf" srcId="{77852200-FA05-4C6C-A477-CDD76A906A28}" destId="{7A66F274-6FA7-43E8-BBE6-DDAF41AB149D}" srcOrd="4" destOrd="0" presId="urn:microsoft.com/office/officeart/2005/8/layout/default"/>
    <dgm:cxn modelId="{2E0F97E3-7185-4E2E-B70B-75AA52DE14A5}" type="presParOf" srcId="{77852200-FA05-4C6C-A477-CDD76A906A28}" destId="{961B939C-2AEC-40F3-B8BA-834D9B67AD0B}" srcOrd="5" destOrd="0" presId="urn:microsoft.com/office/officeart/2005/8/layout/default"/>
    <dgm:cxn modelId="{57E69D42-AB86-4360-884A-D6525303BB51}" type="presParOf" srcId="{77852200-FA05-4C6C-A477-CDD76A906A28}" destId="{25369A41-7588-4BF4-8256-0252462A01BB}" srcOrd="6" destOrd="0" presId="urn:microsoft.com/office/officeart/2005/8/layout/default"/>
    <dgm:cxn modelId="{88285BFA-6AAF-4675-8D9E-903531ACCA2F}" type="presParOf" srcId="{77852200-FA05-4C6C-A477-CDD76A906A28}" destId="{BE36F786-449E-405F-85DD-4F4AFF7748F7}" srcOrd="7" destOrd="0" presId="urn:microsoft.com/office/officeart/2005/8/layout/default"/>
    <dgm:cxn modelId="{B4D9028D-BCC6-4417-987D-42EEA48BD353}" type="presParOf" srcId="{77852200-FA05-4C6C-A477-CDD76A906A28}" destId="{A3175B65-6A4A-4B45-A274-B7595071542B}" srcOrd="8" destOrd="0" presId="urn:microsoft.com/office/officeart/2005/8/layout/default"/>
    <dgm:cxn modelId="{54609B3E-B64E-4653-B7A3-A5E9148734B3}" type="presParOf" srcId="{77852200-FA05-4C6C-A477-CDD76A906A28}" destId="{EEFCFDF7-F198-4789-9F30-66613A0B6A3C}" srcOrd="9" destOrd="0" presId="urn:microsoft.com/office/officeart/2005/8/layout/default"/>
    <dgm:cxn modelId="{CC9BDBDA-F0D2-40D8-812D-92618D1ABA4A}" type="presParOf" srcId="{77852200-FA05-4C6C-A477-CDD76A906A28}" destId="{0343E596-B4C5-472D-9005-585DEACDF187}" srcOrd="10" destOrd="0" presId="urn:microsoft.com/office/officeart/2005/8/layout/default"/>
    <dgm:cxn modelId="{0485EBBC-3900-4A9E-AB45-8F0B7B83CBAF}" type="presParOf" srcId="{77852200-FA05-4C6C-A477-CDD76A906A28}" destId="{94CED862-A1B3-4586-AE91-EF27EC67FC14}" srcOrd="11" destOrd="0" presId="urn:microsoft.com/office/officeart/2005/8/layout/default"/>
    <dgm:cxn modelId="{B746DA93-B909-42A5-862C-DACBB131F506}" type="presParOf" srcId="{77852200-FA05-4C6C-A477-CDD76A906A28}" destId="{68253225-82CA-40AE-AAFD-0333B20CB6D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3BFCFF4-1481-4F60-9023-35E3F89B4F50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711B9B59-24EA-41EE-AD97-C2CF8096FCA4}" type="parTrans" cxnId="{7B4DF12E-CC3F-4616-916E-C372F2F82EC9}">
      <dgm:prSet/>
      <dgm:spPr/>
    </dgm:pt>
    <dgm:pt modelId="{D564C281-EE27-47DA-8046-5BADE565D66B}" type="sibTrans" cxnId="{7B4DF12E-CC3F-4616-916E-C372F2F82EC9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E87F4-0A94-4301-A7C6-0F49D699DF45}" type="pres">
      <dgm:prSet presAssocID="{CFA0B726-BDCE-435A-9B39-D27FC49F0B29}" presName="sibTrans" presStyleCnt="0"/>
      <dgm:spPr/>
    </dgm:pt>
    <dgm:pt modelId="{8CE051DB-6A2A-4F9D-8050-B324D2B9FF4E}" type="pres">
      <dgm:prSet presAssocID="{F3BFCFF4-1481-4F60-9023-35E3F89B4F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AFCEBA02-ED80-4A6B-8ADB-85E648571937}" type="presOf" srcId="{F3BFCFF4-1481-4F60-9023-35E3F89B4F50}" destId="{8CE051DB-6A2A-4F9D-8050-B324D2B9FF4E}" srcOrd="0" destOrd="0" presId="urn:microsoft.com/office/officeart/2005/8/layout/default"/>
    <dgm:cxn modelId="{2A653BAE-B639-4E7F-B649-C18BD5A92000}" type="presOf" srcId="{B77254B0-C361-45AD-8889-1E763F96482C}" destId="{7A66F274-6FA7-43E8-BBE6-DDAF41AB149D}" srcOrd="0" destOrd="0" presId="urn:microsoft.com/office/officeart/2005/8/layout/default"/>
    <dgm:cxn modelId="{861974C6-A00C-4627-9B9A-D8FD513B59BE}" type="presOf" srcId="{758CDD6E-B7CC-4C3D-BFC2-49B1B058B083}" destId="{25369A41-7588-4BF4-8256-0252462A01BB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89D1EEDA-AF24-4111-A996-1A817F869479}" type="presOf" srcId="{8E640A4D-3317-4466-9017-8258F0FE77C5}" destId="{424FB242-BCD6-4B86-BA34-7216CDCCF541}" srcOrd="0" destOrd="0" presId="urn:microsoft.com/office/officeart/2005/8/layout/default"/>
    <dgm:cxn modelId="{A3A1D4E6-FEEB-4A2F-AD4B-A393BDD6B9DD}" type="presOf" srcId="{C3E40682-8633-464D-A78A-7F2AD68A1C2B}" destId="{77852200-FA05-4C6C-A477-CDD76A906A28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C80EB34A-3C00-4B9A-9331-178C875FC57F}" type="presOf" srcId="{CE97B051-DCF4-4C16-90F1-2DCB8CC06AA5}" destId="{286A0C7C-8BF1-43D2-A189-BD47FF3DA037}" srcOrd="0" destOrd="0" presId="urn:microsoft.com/office/officeart/2005/8/layout/default"/>
    <dgm:cxn modelId="{A5FBB0D4-E9DD-40FD-8A0A-6311378B57B1}" type="presOf" srcId="{35367939-39B9-44BD-8E40-E0CF1924C1FA}" destId="{0343E596-B4C5-472D-9005-585DEACDF187}" srcOrd="0" destOrd="0" presId="urn:microsoft.com/office/officeart/2005/8/layout/default"/>
    <dgm:cxn modelId="{7B4DF12E-CC3F-4616-916E-C372F2F82EC9}" srcId="{C3E40682-8633-464D-A78A-7F2AD68A1C2B}" destId="{F3BFCFF4-1481-4F60-9023-35E3F89B4F50}" srcOrd="6" destOrd="0" parTransId="{711B9B59-24EA-41EE-AD97-C2CF8096FCA4}" sibTransId="{D564C281-EE27-47DA-8046-5BADE565D66B}"/>
    <dgm:cxn modelId="{334A75F3-8A63-4DE1-96C7-D6BAA1B0C117}" type="presOf" srcId="{CFF8139B-2D84-4024-B667-7018F81334C8}" destId="{A3175B65-6A4A-4B45-A274-B7595071542B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BB91E097-C4DE-4273-A913-8B613B005056}" type="presParOf" srcId="{77852200-FA05-4C6C-A477-CDD76A906A28}" destId="{286A0C7C-8BF1-43D2-A189-BD47FF3DA037}" srcOrd="0" destOrd="0" presId="urn:microsoft.com/office/officeart/2005/8/layout/default"/>
    <dgm:cxn modelId="{798C9102-D519-4C92-B801-376A27D85412}" type="presParOf" srcId="{77852200-FA05-4C6C-A477-CDD76A906A28}" destId="{6DECD66E-F589-49CA-9979-B93B73A7F48D}" srcOrd="1" destOrd="0" presId="urn:microsoft.com/office/officeart/2005/8/layout/default"/>
    <dgm:cxn modelId="{6B394F7B-2E1E-4AB5-B350-75E16D6C8E4C}" type="presParOf" srcId="{77852200-FA05-4C6C-A477-CDD76A906A28}" destId="{424FB242-BCD6-4B86-BA34-7216CDCCF541}" srcOrd="2" destOrd="0" presId="urn:microsoft.com/office/officeart/2005/8/layout/default"/>
    <dgm:cxn modelId="{D362DC15-B3B4-4F9B-BD9E-19CC67B14829}" type="presParOf" srcId="{77852200-FA05-4C6C-A477-CDD76A906A28}" destId="{2FADFE11-510E-4B7A-BA43-98D696899BCB}" srcOrd="3" destOrd="0" presId="urn:microsoft.com/office/officeart/2005/8/layout/default"/>
    <dgm:cxn modelId="{05A4F1B4-638D-4B65-A10E-70FE6263E842}" type="presParOf" srcId="{77852200-FA05-4C6C-A477-CDD76A906A28}" destId="{7A66F274-6FA7-43E8-BBE6-DDAF41AB149D}" srcOrd="4" destOrd="0" presId="urn:microsoft.com/office/officeart/2005/8/layout/default"/>
    <dgm:cxn modelId="{5795B147-D7A3-436B-8AA1-6A8674816CC8}" type="presParOf" srcId="{77852200-FA05-4C6C-A477-CDD76A906A28}" destId="{961B939C-2AEC-40F3-B8BA-834D9B67AD0B}" srcOrd="5" destOrd="0" presId="urn:microsoft.com/office/officeart/2005/8/layout/default"/>
    <dgm:cxn modelId="{514AC43A-1D0F-4575-A3DD-269C0077E1C8}" type="presParOf" srcId="{77852200-FA05-4C6C-A477-CDD76A906A28}" destId="{25369A41-7588-4BF4-8256-0252462A01BB}" srcOrd="6" destOrd="0" presId="urn:microsoft.com/office/officeart/2005/8/layout/default"/>
    <dgm:cxn modelId="{96B5B8A1-0C68-4690-80EE-27DABFECCCB0}" type="presParOf" srcId="{77852200-FA05-4C6C-A477-CDD76A906A28}" destId="{BE36F786-449E-405F-85DD-4F4AFF7748F7}" srcOrd="7" destOrd="0" presId="urn:microsoft.com/office/officeart/2005/8/layout/default"/>
    <dgm:cxn modelId="{370F6101-1912-41DD-9421-1612A4581FF9}" type="presParOf" srcId="{77852200-FA05-4C6C-A477-CDD76A906A28}" destId="{A3175B65-6A4A-4B45-A274-B7595071542B}" srcOrd="8" destOrd="0" presId="urn:microsoft.com/office/officeart/2005/8/layout/default"/>
    <dgm:cxn modelId="{4E2D753E-A377-4DCA-A7B3-75AC6843742B}" type="presParOf" srcId="{77852200-FA05-4C6C-A477-CDD76A906A28}" destId="{EEFCFDF7-F198-4789-9F30-66613A0B6A3C}" srcOrd="9" destOrd="0" presId="urn:microsoft.com/office/officeart/2005/8/layout/default"/>
    <dgm:cxn modelId="{462D6FA5-9982-49AE-B9C2-9FEC06A42F05}" type="presParOf" srcId="{77852200-FA05-4C6C-A477-CDD76A906A28}" destId="{0343E596-B4C5-472D-9005-585DEACDF187}" srcOrd="10" destOrd="0" presId="urn:microsoft.com/office/officeart/2005/8/layout/default"/>
    <dgm:cxn modelId="{C88025E1-233D-409D-AADA-8041D5786243}" type="presParOf" srcId="{77852200-FA05-4C6C-A477-CDD76A906A28}" destId="{0F3E87F4-0A94-4301-A7C6-0F49D699DF45}" srcOrd="11" destOrd="0" presId="urn:microsoft.com/office/officeart/2005/8/layout/default"/>
    <dgm:cxn modelId="{7D47CBED-F737-4D92-9736-AF4D28B762CB}" type="presParOf" srcId="{77852200-FA05-4C6C-A477-CDD76A906A28}" destId="{8CE051DB-6A2A-4F9D-8050-B324D2B9FF4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57C92DFC-E73D-4935-8E87-A675AE69AC79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EBF87EE0-509B-4BBB-AB28-ECDD4FB6EC0D}" type="parTrans" cxnId="{C2E74E84-8011-4B6D-B735-99A88876E24D}">
      <dgm:prSet/>
      <dgm:spPr/>
    </dgm:pt>
    <dgm:pt modelId="{CA933E2F-7896-4E93-9BC6-8AD74F7D545D}" type="sibTrans" cxnId="{C2E74E84-8011-4B6D-B735-99A88876E24D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C395CC-824D-4195-B852-7EFA308DAF67}" type="pres">
      <dgm:prSet presAssocID="{CFA0B726-BDCE-435A-9B39-D27FC49F0B29}" presName="sibTrans" presStyleCnt="0"/>
      <dgm:spPr/>
    </dgm:pt>
    <dgm:pt modelId="{026AE635-F7A2-4C83-B57B-60890492C3C8}" type="pres">
      <dgm:prSet presAssocID="{57C92DFC-E73D-4935-8E87-A675AE69AC7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0DC3FCF8-2059-4C11-B8FC-387140E2BFC3}" type="presOf" srcId="{8E640A4D-3317-4466-9017-8258F0FE77C5}" destId="{424FB242-BCD6-4B86-BA34-7216CDCCF541}" srcOrd="0" destOrd="0" presId="urn:microsoft.com/office/officeart/2005/8/layout/default"/>
    <dgm:cxn modelId="{21EC5DA8-4E2D-49F4-A2C3-B32DF038C480}" type="presOf" srcId="{CFF8139B-2D84-4024-B667-7018F81334C8}" destId="{A3175B65-6A4A-4B45-A274-B7595071542B}" srcOrd="0" destOrd="0" presId="urn:microsoft.com/office/officeart/2005/8/layout/default"/>
    <dgm:cxn modelId="{C2E74E84-8011-4B6D-B735-99A88876E24D}" srcId="{C3E40682-8633-464D-A78A-7F2AD68A1C2B}" destId="{57C92DFC-E73D-4935-8E87-A675AE69AC79}" srcOrd="6" destOrd="0" parTransId="{EBF87EE0-509B-4BBB-AB28-ECDD4FB6EC0D}" sibTransId="{CA933E2F-7896-4E93-9BC6-8AD74F7D545D}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CB137F25-C14D-4844-ABA6-F466F478D9C6}" type="presOf" srcId="{C3E40682-8633-464D-A78A-7F2AD68A1C2B}" destId="{77852200-FA05-4C6C-A477-CDD76A906A28}" srcOrd="0" destOrd="0" presId="urn:microsoft.com/office/officeart/2005/8/layout/default"/>
    <dgm:cxn modelId="{2A909B04-714A-4A6F-A6A7-DFC25A37782F}" type="presOf" srcId="{CE97B051-DCF4-4C16-90F1-2DCB8CC06AA5}" destId="{286A0C7C-8BF1-43D2-A189-BD47FF3DA037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EF29F196-D7CE-41F4-8410-9B8A5FD9E74D}" type="presOf" srcId="{35367939-39B9-44BD-8E40-E0CF1924C1FA}" destId="{0343E596-B4C5-472D-9005-585DEACDF187}" srcOrd="0" destOrd="0" presId="urn:microsoft.com/office/officeart/2005/8/layout/default"/>
    <dgm:cxn modelId="{2C4B5E48-5CB0-4EBA-98E2-0BFDD442F136}" type="presOf" srcId="{B77254B0-C361-45AD-8889-1E763F96482C}" destId="{7A66F274-6FA7-43E8-BBE6-DDAF41AB149D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CC5ADC5A-D517-4694-AD84-1AE99AE8A9DD}" type="presOf" srcId="{758CDD6E-B7CC-4C3D-BFC2-49B1B058B083}" destId="{25369A41-7588-4BF4-8256-0252462A01BB}" srcOrd="0" destOrd="0" presId="urn:microsoft.com/office/officeart/2005/8/layout/default"/>
    <dgm:cxn modelId="{848F66C5-4057-4D4D-A48A-F603AEEE07BA}" type="presOf" srcId="{57C92DFC-E73D-4935-8E87-A675AE69AC79}" destId="{026AE635-F7A2-4C83-B57B-60890492C3C8}" srcOrd="0" destOrd="0" presId="urn:microsoft.com/office/officeart/2005/8/layout/default"/>
    <dgm:cxn modelId="{D72DBF2C-9A85-4A03-A099-A1D276957FCA}" type="presParOf" srcId="{77852200-FA05-4C6C-A477-CDD76A906A28}" destId="{286A0C7C-8BF1-43D2-A189-BD47FF3DA037}" srcOrd="0" destOrd="0" presId="urn:microsoft.com/office/officeart/2005/8/layout/default"/>
    <dgm:cxn modelId="{278A7931-81A3-4315-A690-7E69235A7036}" type="presParOf" srcId="{77852200-FA05-4C6C-A477-CDD76A906A28}" destId="{6DECD66E-F589-49CA-9979-B93B73A7F48D}" srcOrd="1" destOrd="0" presId="urn:microsoft.com/office/officeart/2005/8/layout/default"/>
    <dgm:cxn modelId="{3FCA15A3-8AD5-429A-9D17-28D84D7901AE}" type="presParOf" srcId="{77852200-FA05-4C6C-A477-CDD76A906A28}" destId="{424FB242-BCD6-4B86-BA34-7216CDCCF541}" srcOrd="2" destOrd="0" presId="urn:microsoft.com/office/officeart/2005/8/layout/default"/>
    <dgm:cxn modelId="{7CE24775-0517-42F4-971E-A0324D783BC2}" type="presParOf" srcId="{77852200-FA05-4C6C-A477-CDD76A906A28}" destId="{2FADFE11-510E-4B7A-BA43-98D696899BCB}" srcOrd="3" destOrd="0" presId="urn:microsoft.com/office/officeart/2005/8/layout/default"/>
    <dgm:cxn modelId="{88DA8CDC-732F-479B-878B-DAB45A419ABA}" type="presParOf" srcId="{77852200-FA05-4C6C-A477-CDD76A906A28}" destId="{7A66F274-6FA7-43E8-BBE6-DDAF41AB149D}" srcOrd="4" destOrd="0" presId="urn:microsoft.com/office/officeart/2005/8/layout/default"/>
    <dgm:cxn modelId="{F8001066-C919-46EE-86F9-61AFAFB9A439}" type="presParOf" srcId="{77852200-FA05-4C6C-A477-CDD76A906A28}" destId="{961B939C-2AEC-40F3-B8BA-834D9B67AD0B}" srcOrd="5" destOrd="0" presId="urn:microsoft.com/office/officeart/2005/8/layout/default"/>
    <dgm:cxn modelId="{35B1A114-95DB-4DC7-A4ED-ECD1FD7FF538}" type="presParOf" srcId="{77852200-FA05-4C6C-A477-CDD76A906A28}" destId="{25369A41-7588-4BF4-8256-0252462A01BB}" srcOrd="6" destOrd="0" presId="urn:microsoft.com/office/officeart/2005/8/layout/default"/>
    <dgm:cxn modelId="{7570672B-1C8A-4AE2-9AB6-C1D05040F83D}" type="presParOf" srcId="{77852200-FA05-4C6C-A477-CDD76A906A28}" destId="{BE36F786-449E-405F-85DD-4F4AFF7748F7}" srcOrd="7" destOrd="0" presId="urn:microsoft.com/office/officeart/2005/8/layout/default"/>
    <dgm:cxn modelId="{EE66B134-660D-496A-AFEF-05F52728937D}" type="presParOf" srcId="{77852200-FA05-4C6C-A477-CDD76A906A28}" destId="{A3175B65-6A4A-4B45-A274-B7595071542B}" srcOrd="8" destOrd="0" presId="urn:microsoft.com/office/officeart/2005/8/layout/default"/>
    <dgm:cxn modelId="{ECE56C88-91AE-48D7-A7D6-302D60CE0E72}" type="presParOf" srcId="{77852200-FA05-4C6C-A477-CDD76A906A28}" destId="{EEFCFDF7-F198-4789-9F30-66613A0B6A3C}" srcOrd="9" destOrd="0" presId="urn:microsoft.com/office/officeart/2005/8/layout/default"/>
    <dgm:cxn modelId="{8C77E4E1-5FE7-40EA-930F-DD6658F045F7}" type="presParOf" srcId="{77852200-FA05-4C6C-A477-CDD76A906A28}" destId="{0343E596-B4C5-472D-9005-585DEACDF187}" srcOrd="10" destOrd="0" presId="urn:microsoft.com/office/officeart/2005/8/layout/default"/>
    <dgm:cxn modelId="{9AD6144E-7DE6-4178-A9B6-418DDA16B52A}" type="presParOf" srcId="{77852200-FA05-4C6C-A477-CDD76A906A28}" destId="{CAC395CC-824D-4195-B852-7EFA308DAF67}" srcOrd="11" destOrd="0" presId="urn:microsoft.com/office/officeart/2005/8/layout/default"/>
    <dgm:cxn modelId="{0A74EB1A-A271-4A00-96B2-6D63D3E4BDFF}" type="presParOf" srcId="{77852200-FA05-4C6C-A477-CDD76A906A28}" destId="{026AE635-F7A2-4C83-B57B-60890492C3C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030FE653-20DA-4369-B034-A9524A638F23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458408F4-F230-4AF0-BB1B-F1DF7EC73599}" type="parTrans" cxnId="{3CED74BC-6889-4DD4-87C6-9BD3245EF74D}">
      <dgm:prSet/>
      <dgm:spPr/>
    </dgm:pt>
    <dgm:pt modelId="{CAB5147C-7868-41C7-ABCE-194BFCCA7195}" type="sibTrans" cxnId="{3CED74BC-6889-4DD4-87C6-9BD3245EF74D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D93141-B0C0-4163-87C3-A1EAA2D551A8}" type="pres">
      <dgm:prSet presAssocID="{CFA0B726-BDCE-435A-9B39-D27FC49F0B29}" presName="sibTrans" presStyleCnt="0"/>
      <dgm:spPr/>
    </dgm:pt>
    <dgm:pt modelId="{C34CC07A-A803-4A86-B553-BCC78CE34875}" type="pres">
      <dgm:prSet presAssocID="{030FE653-20DA-4369-B034-A9524A638F2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07D9173F-A464-4951-A132-B0DCBBBACB34}" type="presOf" srcId="{8E640A4D-3317-4466-9017-8258F0FE77C5}" destId="{424FB242-BCD6-4B86-BA34-7216CDCCF541}" srcOrd="0" destOrd="0" presId="urn:microsoft.com/office/officeart/2005/8/layout/default"/>
    <dgm:cxn modelId="{3CED74BC-6889-4DD4-87C6-9BD3245EF74D}" srcId="{C3E40682-8633-464D-A78A-7F2AD68A1C2B}" destId="{030FE653-20DA-4369-B034-A9524A638F23}" srcOrd="6" destOrd="0" parTransId="{458408F4-F230-4AF0-BB1B-F1DF7EC73599}" sibTransId="{CAB5147C-7868-41C7-ABCE-194BFCCA7195}"/>
    <dgm:cxn modelId="{074417D5-F484-4673-A5BA-8ABDFDF830AF}" type="presOf" srcId="{CFF8139B-2D84-4024-B667-7018F81334C8}" destId="{A3175B65-6A4A-4B45-A274-B7595071542B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4767F052-5785-42F2-8576-F3B73D5AE766}" type="presOf" srcId="{35367939-39B9-44BD-8E40-E0CF1924C1FA}" destId="{0343E596-B4C5-472D-9005-585DEACDF187}" srcOrd="0" destOrd="0" presId="urn:microsoft.com/office/officeart/2005/8/layout/default"/>
    <dgm:cxn modelId="{32A91A63-BF50-4028-8579-A27848D95728}" type="presOf" srcId="{C3E40682-8633-464D-A78A-7F2AD68A1C2B}" destId="{77852200-FA05-4C6C-A477-CDD76A906A28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AEA3BDFB-F9E0-42E4-9F42-929CF53C8415}" type="presOf" srcId="{CE97B051-DCF4-4C16-90F1-2DCB8CC06AA5}" destId="{286A0C7C-8BF1-43D2-A189-BD47FF3DA037}" srcOrd="0" destOrd="0" presId="urn:microsoft.com/office/officeart/2005/8/layout/default"/>
    <dgm:cxn modelId="{012FF809-CF3D-4EBF-8579-864FDD7AE67C}" type="presOf" srcId="{030FE653-20DA-4369-B034-A9524A638F23}" destId="{C34CC07A-A803-4A86-B553-BCC78CE34875}" srcOrd="0" destOrd="0" presId="urn:microsoft.com/office/officeart/2005/8/layout/default"/>
    <dgm:cxn modelId="{2549EC70-46B7-47C3-92BE-EEC6FDA886B7}" type="presOf" srcId="{B77254B0-C361-45AD-8889-1E763F96482C}" destId="{7A66F274-6FA7-43E8-BBE6-DDAF41AB149D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C3D17541-9159-4B32-BA2D-C2F02FB9F20C}" type="presOf" srcId="{758CDD6E-B7CC-4C3D-BFC2-49B1B058B083}" destId="{25369A41-7588-4BF4-8256-0252462A01BB}" srcOrd="0" destOrd="0" presId="urn:microsoft.com/office/officeart/2005/8/layout/default"/>
    <dgm:cxn modelId="{2A595CD7-AD2C-4F58-99AC-55548BE1B238}" type="presParOf" srcId="{77852200-FA05-4C6C-A477-CDD76A906A28}" destId="{286A0C7C-8BF1-43D2-A189-BD47FF3DA037}" srcOrd="0" destOrd="0" presId="urn:microsoft.com/office/officeart/2005/8/layout/default"/>
    <dgm:cxn modelId="{FEBAF2FE-9121-47AA-8121-78FA73212FAC}" type="presParOf" srcId="{77852200-FA05-4C6C-A477-CDD76A906A28}" destId="{6DECD66E-F589-49CA-9979-B93B73A7F48D}" srcOrd="1" destOrd="0" presId="urn:microsoft.com/office/officeart/2005/8/layout/default"/>
    <dgm:cxn modelId="{E22480B1-9B5F-4DE4-8DB1-9EE6365A52A8}" type="presParOf" srcId="{77852200-FA05-4C6C-A477-CDD76A906A28}" destId="{424FB242-BCD6-4B86-BA34-7216CDCCF541}" srcOrd="2" destOrd="0" presId="urn:microsoft.com/office/officeart/2005/8/layout/default"/>
    <dgm:cxn modelId="{C3DF9648-21F0-4BFB-A0E1-BEB1A3C680D9}" type="presParOf" srcId="{77852200-FA05-4C6C-A477-CDD76A906A28}" destId="{2FADFE11-510E-4B7A-BA43-98D696899BCB}" srcOrd="3" destOrd="0" presId="urn:microsoft.com/office/officeart/2005/8/layout/default"/>
    <dgm:cxn modelId="{754AABA5-4788-4E6C-BC80-58642BF836C3}" type="presParOf" srcId="{77852200-FA05-4C6C-A477-CDD76A906A28}" destId="{7A66F274-6FA7-43E8-BBE6-DDAF41AB149D}" srcOrd="4" destOrd="0" presId="urn:microsoft.com/office/officeart/2005/8/layout/default"/>
    <dgm:cxn modelId="{7E20F5A8-BB7A-457D-86C9-D5339DA1D5F2}" type="presParOf" srcId="{77852200-FA05-4C6C-A477-CDD76A906A28}" destId="{961B939C-2AEC-40F3-B8BA-834D9B67AD0B}" srcOrd="5" destOrd="0" presId="urn:microsoft.com/office/officeart/2005/8/layout/default"/>
    <dgm:cxn modelId="{3C6879BC-40C5-46CD-87B6-C2FC68C05440}" type="presParOf" srcId="{77852200-FA05-4C6C-A477-CDD76A906A28}" destId="{25369A41-7588-4BF4-8256-0252462A01BB}" srcOrd="6" destOrd="0" presId="urn:microsoft.com/office/officeart/2005/8/layout/default"/>
    <dgm:cxn modelId="{CF9AD02B-5FA1-4364-BC40-3A7441B11F7F}" type="presParOf" srcId="{77852200-FA05-4C6C-A477-CDD76A906A28}" destId="{BE36F786-449E-405F-85DD-4F4AFF7748F7}" srcOrd="7" destOrd="0" presId="urn:microsoft.com/office/officeart/2005/8/layout/default"/>
    <dgm:cxn modelId="{182A0917-E308-42A9-A512-B50B77710CCB}" type="presParOf" srcId="{77852200-FA05-4C6C-A477-CDD76A906A28}" destId="{A3175B65-6A4A-4B45-A274-B7595071542B}" srcOrd="8" destOrd="0" presId="urn:microsoft.com/office/officeart/2005/8/layout/default"/>
    <dgm:cxn modelId="{51275D41-CF34-44CA-BDC2-39ED88E6A862}" type="presParOf" srcId="{77852200-FA05-4C6C-A477-CDD76A906A28}" destId="{EEFCFDF7-F198-4789-9F30-66613A0B6A3C}" srcOrd="9" destOrd="0" presId="urn:microsoft.com/office/officeart/2005/8/layout/default"/>
    <dgm:cxn modelId="{6D55FCDE-B9FC-42CE-9413-0CC98B942A6D}" type="presParOf" srcId="{77852200-FA05-4C6C-A477-CDD76A906A28}" destId="{0343E596-B4C5-472D-9005-585DEACDF187}" srcOrd="10" destOrd="0" presId="urn:microsoft.com/office/officeart/2005/8/layout/default"/>
    <dgm:cxn modelId="{27E3E8B6-DCB8-4B02-A8DC-9E596A2C7151}" type="presParOf" srcId="{77852200-FA05-4C6C-A477-CDD76A906A28}" destId="{CCD93141-B0C0-4163-87C3-A1EAA2D551A8}" srcOrd="11" destOrd="0" presId="urn:microsoft.com/office/officeart/2005/8/layout/default"/>
    <dgm:cxn modelId="{AAF200AE-7E76-48E3-8A64-8ACE56F44837}" type="presParOf" srcId="{77852200-FA05-4C6C-A477-CDD76A906A28}" destId="{C34CC07A-A803-4A86-B553-BCC78CE3487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19F5ADCE-9BF0-4A29-81A2-F721F0D9CFFE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28B47E3C-429C-4F21-A08F-007B48DDCDAD}" type="parTrans" cxnId="{8271AACF-2B9B-4751-8C8E-3B7B0696442C}">
      <dgm:prSet/>
      <dgm:spPr/>
      <dgm:t>
        <a:bodyPr/>
        <a:lstStyle/>
        <a:p>
          <a:endParaRPr lang="pt-BR"/>
        </a:p>
      </dgm:t>
    </dgm:pt>
    <dgm:pt modelId="{119D6898-C29E-41E9-A90A-4F9E0D55F796}" type="sibTrans" cxnId="{8271AACF-2B9B-4751-8C8E-3B7B0696442C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51023-F91C-43C5-AC88-C698C5D14953}" type="pres">
      <dgm:prSet presAssocID="{CFA0B726-BDCE-435A-9B39-D27FC49F0B29}" presName="sibTrans" presStyleCnt="0"/>
      <dgm:spPr/>
    </dgm:pt>
    <dgm:pt modelId="{1019241A-EC6D-427F-9AAB-21FEE1AE2CB1}" type="pres">
      <dgm:prSet presAssocID="{19F5ADCE-9BF0-4A29-81A2-F721F0D9CFF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661845-FBDA-4C23-B863-18C5BEDA05D2}" type="presOf" srcId="{8E640A4D-3317-4466-9017-8258F0FE77C5}" destId="{424FB242-BCD6-4B86-BA34-7216CDCCF541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851004D4-665F-4135-8114-18418B201C3E}" type="presOf" srcId="{19F5ADCE-9BF0-4A29-81A2-F721F0D9CFFE}" destId="{1019241A-EC6D-427F-9AAB-21FEE1AE2CB1}" srcOrd="0" destOrd="0" presId="urn:microsoft.com/office/officeart/2005/8/layout/default"/>
    <dgm:cxn modelId="{FF06035D-26CD-4593-9C13-F215586E173D}" type="presOf" srcId="{CFF8139B-2D84-4024-B667-7018F81334C8}" destId="{A3175B65-6A4A-4B45-A274-B7595071542B}" srcOrd="0" destOrd="0" presId="urn:microsoft.com/office/officeart/2005/8/layout/default"/>
    <dgm:cxn modelId="{9795FAC8-E7DB-4DE5-A6B8-EF79880D05E0}" type="presOf" srcId="{C3E40682-8633-464D-A78A-7F2AD68A1C2B}" destId="{77852200-FA05-4C6C-A477-CDD76A906A28}" srcOrd="0" destOrd="0" presId="urn:microsoft.com/office/officeart/2005/8/layout/default"/>
    <dgm:cxn modelId="{A95F2660-49E4-4BE5-9C07-C3AA63F04084}" type="presOf" srcId="{35367939-39B9-44BD-8E40-E0CF1924C1FA}" destId="{0343E596-B4C5-472D-9005-585DEACDF187}" srcOrd="0" destOrd="0" presId="urn:microsoft.com/office/officeart/2005/8/layout/default"/>
    <dgm:cxn modelId="{2C25E80B-BD42-439B-B9CD-51AE1B968FED}" type="presOf" srcId="{B77254B0-C361-45AD-8889-1E763F96482C}" destId="{7A66F274-6FA7-43E8-BBE6-DDAF41AB149D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09026616-1321-4258-8E23-D09110AB9A7C}" type="presOf" srcId="{CE97B051-DCF4-4C16-90F1-2DCB8CC06AA5}" destId="{286A0C7C-8BF1-43D2-A189-BD47FF3DA037}" srcOrd="0" destOrd="0" presId="urn:microsoft.com/office/officeart/2005/8/layout/default"/>
    <dgm:cxn modelId="{8271AACF-2B9B-4751-8C8E-3B7B0696442C}" srcId="{C3E40682-8633-464D-A78A-7F2AD68A1C2B}" destId="{19F5ADCE-9BF0-4A29-81A2-F721F0D9CFFE}" srcOrd="6" destOrd="0" parTransId="{28B47E3C-429C-4F21-A08F-007B48DDCDAD}" sibTransId="{119D6898-C29E-41E9-A90A-4F9E0D55F796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730A1916-57A4-45CB-A8B0-788CCBD0D745}" type="presOf" srcId="{758CDD6E-B7CC-4C3D-BFC2-49B1B058B083}" destId="{25369A41-7588-4BF4-8256-0252462A01BB}" srcOrd="0" destOrd="0" presId="urn:microsoft.com/office/officeart/2005/8/layout/default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B23E17D8-C1C6-4EF4-AA1B-FA0E1830C89E}" type="presParOf" srcId="{77852200-FA05-4C6C-A477-CDD76A906A28}" destId="{286A0C7C-8BF1-43D2-A189-BD47FF3DA037}" srcOrd="0" destOrd="0" presId="urn:microsoft.com/office/officeart/2005/8/layout/default"/>
    <dgm:cxn modelId="{8EAB5666-16F4-4D04-BA53-205D63DDAE17}" type="presParOf" srcId="{77852200-FA05-4C6C-A477-CDD76A906A28}" destId="{6DECD66E-F589-49CA-9979-B93B73A7F48D}" srcOrd="1" destOrd="0" presId="urn:microsoft.com/office/officeart/2005/8/layout/default"/>
    <dgm:cxn modelId="{5EEBE914-20B9-4459-9756-7C50941FC191}" type="presParOf" srcId="{77852200-FA05-4C6C-A477-CDD76A906A28}" destId="{424FB242-BCD6-4B86-BA34-7216CDCCF541}" srcOrd="2" destOrd="0" presId="urn:microsoft.com/office/officeart/2005/8/layout/default"/>
    <dgm:cxn modelId="{D60D9E03-376C-480F-B686-F100A4A75993}" type="presParOf" srcId="{77852200-FA05-4C6C-A477-CDD76A906A28}" destId="{2FADFE11-510E-4B7A-BA43-98D696899BCB}" srcOrd="3" destOrd="0" presId="urn:microsoft.com/office/officeart/2005/8/layout/default"/>
    <dgm:cxn modelId="{45647459-6ED2-4FBA-9820-EDDA8BC15F5A}" type="presParOf" srcId="{77852200-FA05-4C6C-A477-CDD76A906A28}" destId="{7A66F274-6FA7-43E8-BBE6-DDAF41AB149D}" srcOrd="4" destOrd="0" presId="urn:microsoft.com/office/officeart/2005/8/layout/default"/>
    <dgm:cxn modelId="{DBA486F4-9B19-4E9D-B452-977B987E4D1C}" type="presParOf" srcId="{77852200-FA05-4C6C-A477-CDD76A906A28}" destId="{961B939C-2AEC-40F3-B8BA-834D9B67AD0B}" srcOrd="5" destOrd="0" presId="urn:microsoft.com/office/officeart/2005/8/layout/default"/>
    <dgm:cxn modelId="{B1D0E41A-21B8-45F9-A606-E50EBD63DA81}" type="presParOf" srcId="{77852200-FA05-4C6C-A477-CDD76A906A28}" destId="{25369A41-7588-4BF4-8256-0252462A01BB}" srcOrd="6" destOrd="0" presId="urn:microsoft.com/office/officeart/2005/8/layout/default"/>
    <dgm:cxn modelId="{DE35BE5A-FDFC-4153-B0D5-0A5E9E2FF183}" type="presParOf" srcId="{77852200-FA05-4C6C-A477-CDD76A906A28}" destId="{BE36F786-449E-405F-85DD-4F4AFF7748F7}" srcOrd="7" destOrd="0" presId="urn:microsoft.com/office/officeart/2005/8/layout/default"/>
    <dgm:cxn modelId="{EA7883B8-0FCE-44A9-8307-A9153EAA286F}" type="presParOf" srcId="{77852200-FA05-4C6C-A477-CDD76A906A28}" destId="{A3175B65-6A4A-4B45-A274-B7595071542B}" srcOrd="8" destOrd="0" presId="urn:microsoft.com/office/officeart/2005/8/layout/default"/>
    <dgm:cxn modelId="{B4A577CF-E834-4886-82D8-F7C5D56647FA}" type="presParOf" srcId="{77852200-FA05-4C6C-A477-CDD76A906A28}" destId="{EEFCFDF7-F198-4789-9F30-66613A0B6A3C}" srcOrd="9" destOrd="0" presId="urn:microsoft.com/office/officeart/2005/8/layout/default"/>
    <dgm:cxn modelId="{918F3E43-A638-432B-B34A-15E20F93E603}" type="presParOf" srcId="{77852200-FA05-4C6C-A477-CDD76A906A28}" destId="{0343E596-B4C5-472D-9005-585DEACDF187}" srcOrd="10" destOrd="0" presId="urn:microsoft.com/office/officeart/2005/8/layout/default"/>
    <dgm:cxn modelId="{61C5237F-90D4-494C-884A-39CFD031A74F}" type="presParOf" srcId="{77852200-FA05-4C6C-A477-CDD76A906A28}" destId="{B8B51023-F91C-43C5-AC88-C698C5D14953}" srcOrd="11" destOrd="0" presId="urn:microsoft.com/office/officeart/2005/8/layout/default"/>
    <dgm:cxn modelId="{297B2802-9568-4F2E-902A-4517FC3A31DF}" type="presParOf" srcId="{77852200-FA05-4C6C-A477-CDD76A906A28}" destId="{1019241A-EC6D-427F-9AAB-21FEE1AE2C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6B30F67-1857-40C6-9AEF-8F62D8B36573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5AB6269A-48C2-401C-904E-C2252AD7A6B6}" type="parTrans" cxnId="{7A5910AE-0964-428E-9C8B-5AC1871BE41F}">
      <dgm:prSet/>
      <dgm:spPr/>
      <dgm:t>
        <a:bodyPr/>
        <a:lstStyle/>
        <a:p>
          <a:endParaRPr lang="pt-BR"/>
        </a:p>
      </dgm:t>
    </dgm:pt>
    <dgm:pt modelId="{0E55FF0E-43BA-4BEC-AC95-FA1FFB34F43E}" type="sibTrans" cxnId="{7A5910AE-0964-428E-9C8B-5AC1871BE41F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88A1A-A299-409E-931F-985E645415D5}" type="pres">
      <dgm:prSet presAssocID="{CFA0B726-BDCE-435A-9B39-D27FC49F0B29}" presName="sibTrans" presStyleCnt="0"/>
      <dgm:spPr/>
    </dgm:pt>
    <dgm:pt modelId="{7C1ED955-9325-4D17-B19B-CA811C25430D}" type="pres">
      <dgm:prSet presAssocID="{F6B30F67-1857-40C6-9AEF-8F62D8B365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759F9D-9D99-40C8-96DB-0A88955C3A88}" type="presOf" srcId="{CE97B051-DCF4-4C16-90F1-2DCB8CC06AA5}" destId="{286A0C7C-8BF1-43D2-A189-BD47FF3DA037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0BAB9D43-C2DA-4C1E-992B-1B097CAB943F}" type="presOf" srcId="{758CDD6E-B7CC-4C3D-BFC2-49B1B058B083}" destId="{25369A41-7588-4BF4-8256-0252462A01BB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D5BC9633-F574-4B2C-8104-ED9B2B655E8A}" type="presOf" srcId="{8E640A4D-3317-4466-9017-8258F0FE77C5}" destId="{424FB242-BCD6-4B86-BA34-7216CDCCF541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5D4AD336-7CEE-4187-983D-70A6FD9AAAA0}" type="presOf" srcId="{C3E40682-8633-464D-A78A-7F2AD68A1C2B}" destId="{77852200-FA05-4C6C-A477-CDD76A906A28}" srcOrd="0" destOrd="0" presId="urn:microsoft.com/office/officeart/2005/8/layout/default"/>
    <dgm:cxn modelId="{136FF479-A2CB-4C89-883F-F7037C4CC115}" type="presOf" srcId="{B77254B0-C361-45AD-8889-1E763F96482C}" destId="{7A66F274-6FA7-43E8-BBE6-DDAF41AB149D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617ABE50-4259-43F6-BD8F-E09BC3E83BEF}" type="presOf" srcId="{35367939-39B9-44BD-8E40-E0CF1924C1FA}" destId="{0343E596-B4C5-472D-9005-585DEACDF187}" srcOrd="0" destOrd="0" presId="urn:microsoft.com/office/officeart/2005/8/layout/default"/>
    <dgm:cxn modelId="{7A5910AE-0964-428E-9C8B-5AC1871BE41F}" srcId="{C3E40682-8633-464D-A78A-7F2AD68A1C2B}" destId="{F6B30F67-1857-40C6-9AEF-8F62D8B36573}" srcOrd="6" destOrd="0" parTransId="{5AB6269A-48C2-401C-904E-C2252AD7A6B6}" sibTransId="{0E55FF0E-43BA-4BEC-AC95-FA1FFB34F43E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DC7E73C2-F3B9-46B9-82DB-8AE9A903C32D}" type="presOf" srcId="{F6B30F67-1857-40C6-9AEF-8F62D8B36573}" destId="{7C1ED955-9325-4D17-B19B-CA811C25430D}" srcOrd="0" destOrd="0" presId="urn:microsoft.com/office/officeart/2005/8/layout/default"/>
    <dgm:cxn modelId="{0B3F75B7-C7DA-4DAF-8046-452BA9EB2D9A}" type="presOf" srcId="{CFF8139B-2D84-4024-B667-7018F81334C8}" destId="{A3175B65-6A4A-4B45-A274-B7595071542B}" srcOrd="0" destOrd="0" presId="urn:microsoft.com/office/officeart/2005/8/layout/default"/>
    <dgm:cxn modelId="{A7C68A37-6B56-410E-ABA8-1404F2564135}" type="presParOf" srcId="{77852200-FA05-4C6C-A477-CDD76A906A28}" destId="{286A0C7C-8BF1-43D2-A189-BD47FF3DA037}" srcOrd="0" destOrd="0" presId="urn:microsoft.com/office/officeart/2005/8/layout/default"/>
    <dgm:cxn modelId="{0D6F8447-C6B8-484D-9D3A-D83EE264953A}" type="presParOf" srcId="{77852200-FA05-4C6C-A477-CDD76A906A28}" destId="{6DECD66E-F589-49CA-9979-B93B73A7F48D}" srcOrd="1" destOrd="0" presId="urn:microsoft.com/office/officeart/2005/8/layout/default"/>
    <dgm:cxn modelId="{679841C5-DFF8-4921-833D-8BE806E02CA2}" type="presParOf" srcId="{77852200-FA05-4C6C-A477-CDD76A906A28}" destId="{424FB242-BCD6-4B86-BA34-7216CDCCF541}" srcOrd="2" destOrd="0" presId="urn:microsoft.com/office/officeart/2005/8/layout/default"/>
    <dgm:cxn modelId="{D92B2754-A2B4-41CA-9CF1-FE91F4933471}" type="presParOf" srcId="{77852200-FA05-4C6C-A477-CDD76A906A28}" destId="{2FADFE11-510E-4B7A-BA43-98D696899BCB}" srcOrd="3" destOrd="0" presId="urn:microsoft.com/office/officeart/2005/8/layout/default"/>
    <dgm:cxn modelId="{640421AB-8C97-421E-B006-33B1358D9C7D}" type="presParOf" srcId="{77852200-FA05-4C6C-A477-CDD76A906A28}" destId="{7A66F274-6FA7-43E8-BBE6-DDAF41AB149D}" srcOrd="4" destOrd="0" presId="urn:microsoft.com/office/officeart/2005/8/layout/default"/>
    <dgm:cxn modelId="{2365D9E7-719F-4AEC-8088-A2A498AF62D9}" type="presParOf" srcId="{77852200-FA05-4C6C-A477-CDD76A906A28}" destId="{961B939C-2AEC-40F3-B8BA-834D9B67AD0B}" srcOrd="5" destOrd="0" presId="urn:microsoft.com/office/officeart/2005/8/layout/default"/>
    <dgm:cxn modelId="{D0F89562-0392-42E9-B074-E8CE097064BB}" type="presParOf" srcId="{77852200-FA05-4C6C-A477-CDD76A906A28}" destId="{25369A41-7588-4BF4-8256-0252462A01BB}" srcOrd="6" destOrd="0" presId="urn:microsoft.com/office/officeart/2005/8/layout/default"/>
    <dgm:cxn modelId="{D37BC501-3AE5-40BA-A4F9-7D3EA13DC21D}" type="presParOf" srcId="{77852200-FA05-4C6C-A477-CDD76A906A28}" destId="{BE36F786-449E-405F-85DD-4F4AFF7748F7}" srcOrd="7" destOrd="0" presId="urn:microsoft.com/office/officeart/2005/8/layout/default"/>
    <dgm:cxn modelId="{BD23A026-F916-4B42-B553-68D1E82603AC}" type="presParOf" srcId="{77852200-FA05-4C6C-A477-CDD76A906A28}" destId="{A3175B65-6A4A-4B45-A274-B7595071542B}" srcOrd="8" destOrd="0" presId="urn:microsoft.com/office/officeart/2005/8/layout/default"/>
    <dgm:cxn modelId="{3754A053-17FF-4CC3-BC5F-EC38D2B309F7}" type="presParOf" srcId="{77852200-FA05-4C6C-A477-CDD76A906A28}" destId="{EEFCFDF7-F198-4789-9F30-66613A0B6A3C}" srcOrd="9" destOrd="0" presId="urn:microsoft.com/office/officeart/2005/8/layout/default"/>
    <dgm:cxn modelId="{147DD2D7-9285-4EEA-B0CA-63CF5A6D3A62}" type="presParOf" srcId="{77852200-FA05-4C6C-A477-CDD76A906A28}" destId="{0343E596-B4C5-472D-9005-585DEACDF187}" srcOrd="10" destOrd="0" presId="urn:microsoft.com/office/officeart/2005/8/layout/default"/>
    <dgm:cxn modelId="{AE458FF4-AE30-4D35-8D4A-FA0094971290}" type="presParOf" srcId="{77852200-FA05-4C6C-A477-CDD76A906A28}" destId="{29A88A1A-A299-409E-931F-985E645415D5}" srcOrd="11" destOrd="0" presId="urn:microsoft.com/office/officeart/2005/8/layout/default"/>
    <dgm:cxn modelId="{106E70BC-ADE1-4E20-9380-9B89F6E99685}" type="presParOf" srcId="{77852200-FA05-4C6C-A477-CDD76A906A28}" destId="{7C1ED955-9325-4D17-B19B-CA811C2543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0E5061-A2FA-434E-BF5F-71ABDE4A6F4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B514114-5855-4311-8989-E231D87438DF}">
      <dgm:prSet phldrT="[Texto]"/>
      <dgm:spPr/>
      <dgm:t>
        <a:bodyPr/>
        <a:lstStyle/>
        <a:p>
          <a:r>
            <a:rPr lang="en-US" noProof="0" dirty="0" smtClean="0"/>
            <a:t>Larger initial distance from the border</a:t>
          </a:r>
          <a:endParaRPr lang="en-US" noProof="0" dirty="0"/>
        </a:p>
      </dgm:t>
    </dgm:pt>
    <dgm:pt modelId="{2C8FEE48-D8C7-429F-9F86-5BFCAC9B0664}" type="parTrans" cxnId="{BF7454B7-A991-454A-B24E-54C4E8112126}">
      <dgm:prSet/>
      <dgm:spPr/>
      <dgm:t>
        <a:bodyPr/>
        <a:lstStyle/>
        <a:p>
          <a:endParaRPr lang="en-US" noProof="0"/>
        </a:p>
      </dgm:t>
    </dgm:pt>
    <dgm:pt modelId="{8130FBC8-8D4B-4DB6-AEF9-1890762E098C}" type="sibTrans" cxnId="{BF7454B7-A991-454A-B24E-54C4E8112126}">
      <dgm:prSet/>
      <dgm:spPr/>
      <dgm:t>
        <a:bodyPr/>
        <a:lstStyle/>
        <a:p>
          <a:endParaRPr lang="en-US" noProof="0"/>
        </a:p>
      </dgm:t>
    </dgm:pt>
    <dgm:pt modelId="{ACC8445F-F8EA-40A7-936A-1A241FD61E10}">
      <dgm:prSet phldrT="[Texto]"/>
      <dgm:spPr/>
      <dgm:t>
        <a:bodyPr/>
        <a:lstStyle/>
        <a:p>
          <a:r>
            <a:rPr lang="en-US" noProof="0" dirty="0" smtClean="0"/>
            <a:t>Larger</a:t>
          </a:r>
          <a:r>
            <a:rPr lang="en-US" baseline="0" noProof="0" dirty="0" smtClean="0"/>
            <a:t> distance for the detachment to overcome</a:t>
          </a:r>
          <a:endParaRPr lang="en-US" noProof="0" dirty="0"/>
        </a:p>
      </dgm:t>
    </dgm:pt>
    <dgm:pt modelId="{C623DC0A-53C5-4486-9365-DD229673A8A8}" type="parTrans" cxnId="{9F33561E-0CC0-4C6E-8E1D-FFF831B4FDEE}">
      <dgm:prSet/>
      <dgm:spPr/>
      <dgm:t>
        <a:bodyPr/>
        <a:lstStyle/>
        <a:p>
          <a:endParaRPr lang="en-US" noProof="0"/>
        </a:p>
      </dgm:t>
    </dgm:pt>
    <dgm:pt modelId="{4DBBC513-9D9D-45EB-BFDB-5E42BB15841B}" type="sibTrans" cxnId="{9F33561E-0CC0-4C6E-8E1D-FFF831B4FDEE}">
      <dgm:prSet/>
      <dgm:spPr/>
      <dgm:t>
        <a:bodyPr/>
        <a:lstStyle/>
        <a:p>
          <a:endParaRPr lang="en-US" noProof="0"/>
        </a:p>
      </dgm:t>
    </dgm:pt>
    <dgm:pt modelId="{208608EF-96AE-424B-9B79-8F34CA36821D}">
      <dgm:prSet phldrT="[Texto]"/>
      <dgm:spPr/>
      <dgm:t>
        <a:bodyPr/>
        <a:lstStyle/>
        <a:p>
          <a:r>
            <a:rPr lang="en-US" noProof="0" dirty="0" smtClean="0"/>
            <a:t>Lower detachment height</a:t>
          </a:r>
          <a:endParaRPr lang="en-US" noProof="0" dirty="0"/>
        </a:p>
      </dgm:t>
    </dgm:pt>
    <dgm:pt modelId="{1885555C-D253-479F-8606-F6E8E7D3E21D}" type="parTrans" cxnId="{219F389D-D4B9-47DE-8A4A-C6EDDE6518CE}">
      <dgm:prSet/>
      <dgm:spPr/>
      <dgm:t>
        <a:bodyPr/>
        <a:lstStyle/>
        <a:p>
          <a:endParaRPr lang="en-US" noProof="0"/>
        </a:p>
      </dgm:t>
    </dgm:pt>
    <dgm:pt modelId="{13E0E55A-5F72-4F30-9C22-7F57DB54F35E}" type="sibTrans" cxnId="{219F389D-D4B9-47DE-8A4A-C6EDDE6518CE}">
      <dgm:prSet/>
      <dgm:spPr/>
      <dgm:t>
        <a:bodyPr/>
        <a:lstStyle/>
        <a:p>
          <a:endParaRPr lang="en-US" noProof="0"/>
        </a:p>
      </dgm:t>
    </dgm:pt>
    <dgm:pt modelId="{10BFAD44-484C-4A3C-9499-99B527387A93}" type="pres">
      <dgm:prSet presAssocID="{660E5061-A2FA-434E-BF5F-71ABDE4A6F4B}" presName="Name0" presStyleCnt="0">
        <dgm:presLayoutVars>
          <dgm:dir/>
          <dgm:resizeHandles val="exact"/>
        </dgm:presLayoutVars>
      </dgm:prSet>
      <dgm:spPr/>
    </dgm:pt>
    <dgm:pt modelId="{196ADE0F-2CE1-4C8E-8BF3-CF11A49AB04D}" type="pres">
      <dgm:prSet presAssocID="{3B514114-5855-4311-8989-E231D87438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E203A2-1DD5-4891-9A11-0AEA18BBE511}" type="pres">
      <dgm:prSet presAssocID="{8130FBC8-8D4B-4DB6-AEF9-1890762E098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85F07F2-41A4-40F8-BE82-ABC17901FF18}" type="pres">
      <dgm:prSet presAssocID="{8130FBC8-8D4B-4DB6-AEF9-1890762E098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497BC5DD-9D21-4E98-A3CD-62FAEDBE20EF}" type="pres">
      <dgm:prSet presAssocID="{ACC8445F-F8EA-40A7-936A-1A241FD61E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6FA00A-2AF7-4855-9B93-BFB65364FC90}" type="pres">
      <dgm:prSet presAssocID="{4DBBC513-9D9D-45EB-BFDB-5E42BB15841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CD16940-7616-4DF2-94C9-0C8B09590ECF}" type="pres">
      <dgm:prSet presAssocID="{4DBBC513-9D9D-45EB-BFDB-5E42BB15841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37558A58-FD38-43DF-83F2-6292E0799515}" type="pres">
      <dgm:prSet presAssocID="{208608EF-96AE-424B-9B79-8F34CA3682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2EE18B-6D3C-4CE1-9398-6D3C3AA6C24D}" type="presOf" srcId="{4DBBC513-9D9D-45EB-BFDB-5E42BB15841B}" destId="{FCD16940-7616-4DF2-94C9-0C8B09590ECF}" srcOrd="1" destOrd="0" presId="urn:microsoft.com/office/officeart/2005/8/layout/process1"/>
    <dgm:cxn modelId="{219F389D-D4B9-47DE-8A4A-C6EDDE6518CE}" srcId="{660E5061-A2FA-434E-BF5F-71ABDE4A6F4B}" destId="{208608EF-96AE-424B-9B79-8F34CA36821D}" srcOrd="2" destOrd="0" parTransId="{1885555C-D253-479F-8606-F6E8E7D3E21D}" sibTransId="{13E0E55A-5F72-4F30-9C22-7F57DB54F35E}"/>
    <dgm:cxn modelId="{9F33561E-0CC0-4C6E-8E1D-FFF831B4FDEE}" srcId="{660E5061-A2FA-434E-BF5F-71ABDE4A6F4B}" destId="{ACC8445F-F8EA-40A7-936A-1A241FD61E10}" srcOrd="1" destOrd="0" parTransId="{C623DC0A-53C5-4486-9365-DD229673A8A8}" sibTransId="{4DBBC513-9D9D-45EB-BFDB-5E42BB15841B}"/>
    <dgm:cxn modelId="{2973F37D-3F57-4E51-8E73-EBD42405DD8D}" type="presOf" srcId="{8130FBC8-8D4B-4DB6-AEF9-1890762E098C}" destId="{385F07F2-41A4-40F8-BE82-ABC17901FF18}" srcOrd="1" destOrd="0" presId="urn:microsoft.com/office/officeart/2005/8/layout/process1"/>
    <dgm:cxn modelId="{803360B2-3215-4E0C-9159-ACEBFB037F1F}" type="presOf" srcId="{4DBBC513-9D9D-45EB-BFDB-5E42BB15841B}" destId="{E96FA00A-2AF7-4855-9B93-BFB65364FC90}" srcOrd="0" destOrd="0" presId="urn:microsoft.com/office/officeart/2005/8/layout/process1"/>
    <dgm:cxn modelId="{BF7454B7-A991-454A-B24E-54C4E8112126}" srcId="{660E5061-A2FA-434E-BF5F-71ABDE4A6F4B}" destId="{3B514114-5855-4311-8989-E231D87438DF}" srcOrd="0" destOrd="0" parTransId="{2C8FEE48-D8C7-429F-9F86-5BFCAC9B0664}" sibTransId="{8130FBC8-8D4B-4DB6-AEF9-1890762E098C}"/>
    <dgm:cxn modelId="{F9D80CBD-060C-45D2-A877-ABA53975FA1D}" type="presOf" srcId="{208608EF-96AE-424B-9B79-8F34CA36821D}" destId="{37558A58-FD38-43DF-83F2-6292E0799515}" srcOrd="0" destOrd="0" presId="urn:microsoft.com/office/officeart/2005/8/layout/process1"/>
    <dgm:cxn modelId="{3FC47FC3-993C-4DE1-B86C-75FD5A0F4452}" type="presOf" srcId="{660E5061-A2FA-434E-BF5F-71ABDE4A6F4B}" destId="{10BFAD44-484C-4A3C-9499-99B527387A93}" srcOrd="0" destOrd="0" presId="urn:microsoft.com/office/officeart/2005/8/layout/process1"/>
    <dgm:cxn modelId="{E86D1B35-CA96-4D5C-B959-36D31115F65C}" type="presOf" srcId="{8130FBC8-8D4B-4DB6-AEF9-1890762E098C}" destId="{EBE203A2-1DD5-4891-9A11-0AEA18BBE511}" srcOrd="0" destOrd="0" presId="urn:microsoft.com/office/officeart/2005/8/layout/process1"/>
    <dgm:cxn modelId="{5C526387-2E49-4E53-AC6F-CD9E63D22DB8}" type="presOf" srcId="{3B514114-5855-4311-8989-E231D87438DF}" destId="{196ADE0F-2CE1-4C8E-8BF3-CF11A49AB04D}" srcOrd="0" destOrd="0" presId="urn:microsoft.com/office/officeart/2005/8/layout/process1"/>
    <dgm:cxn modelId="{8EC83689-DB29-433B-BFBE-97285B5E546D}" type="presOf" srcId="{ACC8445F-F8EA-40A7-936A-1A241FD61E10}" destId="{497BC5DD-9D21-4E98-A3CD-62FAEDBE20EF}" srcOrd="0" destOrd="0" presId="urn:microsoft.com/office/officeart/2005/8/layout/process1"/>
    <dgm:cxn modelId="{5F01B49F-6D42-4D64-B130-FB0606B3BDDD}" type="presParOf" srcId="{10BFAD44-484C-4A3C-9499-99B527387A93}" destId="{196ADE0F-2CE1-4C8E-8BF3-CF11A49AB04D}" srcOrd="0" destOrd="0" presId="urn:microsoft.com/office/officeart/2005/8/layout/process1"/>
    <dgm:cxn modelId="{5349525A-3FB1-4117-85BF-4647CB5A42F7}" type="presParOf" srcId="{10BFAD44-484C-4A3C-9499-99B527387A93}" destId="{EBE203A2-1DD5-4891-9A11-0AEA18BBE511}" srcOrd="1" destOrd="0" presId="urn:microsoft.com/office/officeart/2005/8/layout/process1"/>
    <dgm:cxn modelId="{A90D3378-7007-41EE-8DAB-1AD036B3CD05}" type="presParOf" srcId="{EBE203A2-1DD5-4891-9A11-0AEA18BBE511}" destId="{385F07F2-41A4-40F8-BE82-ABC17901FF18}" srcOrd="0" destOrd="0" presId="urn:microsoft.com/office/officeart/2005/8/layout/process1"/>
    <dgm:cxn modelId="{B881C7A9-5017-47C0-B584-3C30B06CD339}" type="presParOf" srcId="{10BFAD44-484C-4A3C-9499-99B527387A93}" destId="{497BC5DD-9D21-4E98-A3CD-62FAEDBE20EF}" srcOrd="2" destOrd="0" presId="urn:microsoft.com/office/officeart/2005/8/layout/process1"/>
    <dgm:cxn modelId="{F4A3875A-7D5E-4041-9A85-7F35613B770A}" type="presParOf" srcId="{10BFAD44-484C-4A3C-9499-99B527387A93}" destId="{E96FA00A-2AF7-4855-9B93-BFB65364FC90}" srcOrd="3" destOrd="0" presId="urn:microsoft.com/office/officeart/2005/8/layout/process1"/>
    <dgm:cxn modelId="{5B236061-7645-4DB5-9A32-F8517B0C61F6}" type="presParOf" srcId="{E96FA00A-2AF7-4855-9B93-BFB65364FC90}" destId="{FCD16940-7616-4DF2-94C9-0C8B09590ECF}" srcOrd="0" destOrd="0" presId="urn:microsoft.com/office/officeart/2005/8/layout/process1"/>
    <dgm:cxn modelId="{D10EA00F-B39E-4CA6-8DC0-6D6C03432734}" type="presParOf" srcId="{10BFAD44-484C-4A3C-9499-99B527387A93}" destId="{37558A58-FD38-43DF-83F2-6292E07995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5CFE2-F79D-4F16-93C1-92541FA3C9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2565ACF-6556-480D-BC65-1F923AD96A6B}">
      <dgm:prSet phldrT="[Texto]"/>
      <dgm:spPr/>
      <dgm:t>
        <a:bodyPr/>
        <a:lstStyle/>
        <a:p>
          <a:r>
            <a:rPr lang="en-US" b="1" noProof="0" smtClean="0"/>
            <a:t>Velocity increases</a:t>
          </a:r>
          <a:endParaRPr lang="en-US" noProof="0"/>
        </a:p>
      </dgm:t>
    </dgm:pt>
    <dgm:pt modelId="{0B83257F-26B3-46A1-ACCB-63DF5AC26FFE}" type="parTrans" cxnId="{0AB98FD6-13C7-47CF-883B-CDFCAB5A08C9}">
      <dgm:prSet/>
      <dgm:spPr/>
      <dgm:t>
        <a:bodyPr/>
        <a:lstStyle/>
        <a:p>
          <a:endParaRPr lang="en-US" noProof="0"/>
        </a:p>
      </dgm:t>
    </dgm:pt>
    <dgm:pt modelId="{FACE0470-F7A8-4A7C-87B7-3FE3BDFA4F32}" type="sibTrans" cxnId="{0AB98FD6-13C7-47CF-883B-CDFCAB5A08C9}">
      <dgm:prSet/>
      <dgm:spPr/>
      <dgm:t>
        <a:bodyPr/>
        <a:lstStyle/>
        <a:p>
          <a:endParaRPr lang="en-US" noProof="0"/>
        </a:p>
      </dgm:t>
    </dgm:pt>
    <dgm:pt modelId="{1E6D588A-7598-40A3-92AC-CEEE0588D58C}">
      <dgm:prSet phldrT="[Texto]"/>
      <dgm:spPr/>
      <dgm:t>
        <a:bodyPr/>
        <a:lstStyle/>
        <a:p>
          <a:r>
            <a:rPr lang="en-US" b="1" noProof="0" dirty="0" smtClean="0"/>
            <a:t>Tension increases</a:t>
          </a:r>
          <a:endParaRPr lang="en-US" noProof="0" dirty="0"/>
        </a:p>
      </dgm:t>
    </dgm:pt>
    <dgm:pt modelId="{F1036B17-582A-478F-B457-7EEA132DAA4D}" type="parTrans" cxnId="{A9889598-F396-49E2-BB2F-86CA5756E291}">
      <dgm:prSet/>
      <dgm:spPr/>
      <dgm:t>
        <a:bodyPr/>
        <a:lstStyle/>
        <a:p>
          <a:endParaRPr lang="en-US" noProof="0"/>
        </a:p>
      </dgm:t>
    </dgm:pt>
    <dgm:pt modelId="{78524AA4-6BF7-48BD-BDB0-C0977C54DF3B}" type="sibTrans" cxnId="{A9889598-F396-49E2-BB2F-86CA5756E291}">
      <dgm:prSet/>
      <dgm:spPr/>
      <dgm:t>
        <a:bodyPr/>
        <a:lstStyle/>
        <a:p>
          <a:endParaRPr lang="en-US" noProof="0"/>
        </a:p>
      </dgm:t>
    </dgm:pt>
    <dgm:pt modelId="{6E016CA6-09E7-4DC1-AAFD-751F4C6A5E33}">
      <dgm:prSet phldrT="[Texto]"/>
      <dgm:spPr/>
      <dgm:t>
        <a:bodyPr/>
        <a:lstStyle/>
        <a:p>
          <a:r>
            <a:rPr lang="en-US" noProof="0" dirty="0" smtClean="0"/>
            <a:t>Detachment height increases with time</a:t>
          </a:r>
          <a:endParaRPr lang="en-US" noProof="0" dirty="0"/>
        </a:p>
      </dgm:t>
    </dgm:pt>
    <dgm:pt modelId="{3CF09907-4775-4EC1-BFD1-C02A888A7728}" type="parTrans" cxnId="{7C1D06EB-2DFB-4A5E-A87D-8FB8D73B5CFE}">
      <dgm:prSet/>
      <dgm:spPr/>
      <dgm:t>
        <a:bodyPr/>
        <a:lstStyle/>
        <a:p>
          <a:endParaRPr lang="en-US" noProof="0"/>
        </a:p>
      </dgm:t>
    </dgm:pt>
    <dgm:pt modelId="{8F163DC1-8E1C-4A19-B40F-124BA8F8CA27}" type="sibTrans" cxnId="{7C1D06EB-2DFB-4A5E-A87D-8FB8D73B5CFE}">
      <dgm:prSet/>
      <dgm:spPr/>
      <dgm:t>
        <a:bodyPr/>
        <a:lstStyle/>
        <a:p>
          <a:endParaRPr lang="en-US" noProof="0"/>
        </a:p>
      </dgm:t>
    </dgm:pt>
    <dgm:pt modelId="{8ACAE509-0C01-4EC5-A236-03C295088600}" type="pres">
      <dgm:prSet presAssocID="{0675CFE2-F79D-4F16-93C1-92541FA3C94A}" presName="Name0" presStyleCnt="0">
        <dgm:presLayoutVars>
          <dgm:dir/>
          <dgm:resizeHandles val="exact"/>
        </dgm:presLayoutVars>
      </dgm:prSet>
      <dgm:spPr/>
    </dgm:pt>
    <dgm:pt modelId="{22774BC1-3BA4-4050-9D5B-DAB1C976C2A7}" type="pres">
      <dgm:prSet presAssocID="{72565ACF-6556-480D-BC65-1F923AD96A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1C16E-8106-44AF-ABB9-4CCDB7060BD0}" type="pres">
      <dgm:prSet presAssocID="{FACE0470-F7A8-4A7C-87B7-3FE3BDFA4F3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B55A05E-4430-415B-BD78-5B173CD1EAF3}" type="pres">
      <dgm:prSet presAssocID="{FACE0470-F7A8-4A7C-87B7-3FE3BDFA4F3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C0CA59E-CF89-4E6B-9A39-55DEAB5C8440}" type="pres">
      <dgm:prSet presAssocID="{1E6D588A-7598-40A3-92AC-CEEE0588D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02EBA3-34D0-4E4E-9718-8F670B267819}" type="pres">
      <dgm:prSet presAssocID="{78524AA4-6BF7-48BD-BDB0-C0977C54DF3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2869E84-9FA4-4C4E-8C50-4260A14ACFD0}" type="pres">
      <dgm:prSet presAssocID="{78524AA4-6BF7-48BD-BDB0-C0977C54DF3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BED02B4-4AF3-484B-8948-F465DF7E59D4}" type="pres">
      <dgm:prSet presAssocID="{6E016CA6-09E7-4DC1-AAFD-751F4C6A5E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6566BF-523E-4BF6-BFC1-5335C09472DF}" type="presOf" srcId="{FACE0470-F7A8-4A7C-87B7-3FE3BDFA4F32}" destId="{D4C1C16E-8106-44AF-ABB9-4CCDB7060BD0}" srcOrd="0" destOrd="0" presId="urn:microsoft.com/office/officeart/2005/8/layout/process1"/>
    <dgm:cxn modelId="{0AB98FD6-13C7-47CF-883B-CDFCAB5A08C9}" srcId="{0675CFE2-F79D-4F16-93C1-92541FA3C94A}" destId="{72565ACF-6556-480D-BC65-1F923AD96A6B}" srcOrd="0" destOrd="0" parTransId="{0B83257F-26B3-46A1-ACCB-63DF5AC26FFE}" sibTransId="{FACE0470-F7A8-4A7C-87B7-3FE3BDFA4F32}"/>
    <dgm:cxn modelId="{18555FD5-1201-49B8-A0E1-9ED8077B0356}" type="presOf" srcId="{0675CFE2-F79D-4F16-93C1-92541FA3C94A}" destId="{8ACAE509-0C01-4EC5-A236-03C295088600}" srcOrd="0" destOrd="0" presId="urn:microsoft.com/office/officeart/2005/8/layout/process1"/>
    <dgm:cxn modelId="{59EC43E0-B353-49B7-939F-E5A262DEDC6F}" type="presOf" srcId="{78524AA4-6BF7-48BD-BDB0-C0977C54DF3B}" destId="{32869E84-9FA4-4C4E-8C50-4260A14ACFD0}" srcOrd="1" destOrd="0" presId="urn:microsoft.com/office/officeart/2005/8/layout/process1"/>
    <dgm:cxn modelId="{D22A1EC3-4BDE-4A09-A11B-6142467CFC98}" type="presOf" srcId="{1E6D588A-7598-40A3-92AC-CEEE0588D58C}" destId="{5C0CA59E-CF89-4E6B-9A39-55DEAB5C8440}" srcOrd="0" destOrd="0" presId="urn:microsoft.com/office/officeart/2005/8/layout/process1"/>
    <dgm:cxn modelId="{B7D3F083-FC1B-47DE-84BD-351CD3CE3595}" type="presOf" srcId="{78524AA4-6BF7-48BD-BDB0-C0977C54DF3B}" destId="{8002EBA3-34D0-4E4E-9718-8F670B267819}" srcOrd="0" destOrd="0" presId="urn:microsoft.com/office/officeart/2005/8/layout/process1"/>
    <dgm:cxn modelId="{7DB50983-235E-4FCD-BBA4-A026DD58E7FE}" type="presOf" srcId="{72565ACF-6556-480D-BC65-1F923AD96A6B}" destId="{22774BC1-3BA4-4050-9D5B-DAB1C976C2A7}" srcOrd="0" destOrd="0" presId="urn:microsoft.com/office/officeart/2005/8/layout/process1"/>
    <dgm:cxn modelId="{E08661D9-2EE5-4CD2-9F4F-ECE37212AC11}" type="presOf" srcId="{FACE0470-F7A8-4A7C-87B7-3FE3BDFA4F32}" destId="{5B55A05E-4430-415B-BD78-5B173CD1EAF3}" srcOrd="1" destOrd="0" presId="urn:microsoft.com/office/officeart/2005/8/layout/process1"/>
    <dgm:cxn modelId="{A9889598-F396-49E2-BB2F-86CA5756E291}" srcId="{0675CFE2-F79D-4F16-93C1-92541FA3C94A}" destId="{1E6D588A-7598-40A3-92AC-CEEE0588D58C}" srcOrd="1" destOrd="0" parTransId="{F1036B17-582A-478F-B457-7EEA132DAA4D}" sibTransId="{78524AA4-6BF7-48BD-BDB0-C0977C54DF3B}"/>
    <dgm:cxn modelId="{24C7E4E3-485F-4955-8BB8-35BCECFC40B5}" type="presOf" srcId="{6E016CA6-09E7-4DC1-AAFD-751F4C6A5E33}" destId="{DBED02B4-4AF3-484B-8948-F465DF7E59D4}" srcOrd="0" destOrd="0" presId="urn:microsoft.com/office/officeart/2005/8/layout/process1"/>
    <dgm:cxn modelId="{7C1D06EB-2DFB-4A5E-A87D-8FB8D73B5CFE}" srcId="{0675CFE2-F79D-4F16-93C1-92541FA3C94A}" destId="{6E016CA6-09E7-4DC1-AAFD-751F4C6A5E33}" srcOrd="2" destOrd="0" parTransId="{3CF09907-4775-4EC1-BFD1-C02A888A7728}" sibTransId="{8F163DC1-8E1C-4A19-B40F-124BA8F8CA27}"/>
    <dgm:cxn modelId="{894A3347-EF39-4A50-8C37-699F58D7F571}" type="presParOf" srcId="{8ACAE509-0C01-4EC5-A236-03C295088600}" destId="{22774BC1-3BA4-4050-9D5B-DAB1C976C2A7}" srcOrd="0" destOrd="0" presId="urn:microsoft.com/office/officeart/2005/8/layout/process1"/>
    <dgm:cxn modelId="{CB5EA153-A680-4088-A361-D0B676BC0737}" type="presParOf" srcId="{8ACAE509-0C01-4EC5-A236-03C295088600}" destId="{D4C1C16E-8106-44AF-ABB9-4CCDB7060BD0}" srcOrd="1" destOrd="0" presId="urn:microsoft.com/office/officeart/2005/8/layout/process1"/>
    <dgm:cxn modelId="{80B0BE63-F28C-47B3-8965-EE10FDC53760}" type="presParOf" srcId="{D4C1C16E-8106-44AF-ABB9-4CCDB7060BD0}" destId="{5B55A05E-4430-415B-BD78-5B173CD1EAF3}" srcOrd="0" destOrd="0" presId="urn:microsoft.com/office/officeart/2005/8/layout/process1"/>
    <dgm:cxn modelId="{A7312BD2-707D-474D-AC2D-E2FDE76D606B}" type="presParOf" srcId="{8ACAE509-0C01-4EC5-A236-03C295088600}" destId="{5C0CA59E-CF89-4E6B-9A39-55DEAB5C8440}" srcOrd="2" destOrd="0" presId="urn:microsoft.com/office/officeart/2005/8/layout/process1"/>
    <dgm:cxn modelId="{C23B3899-D464-4F66-A1B2-C5AE3A3050ED}" type="presParOf" srcId="{8ACAE509-0C01-4EC5-A236-03C295088600}" destId="{8002EBA3-34D0-4E4E-9718-8F670B267819}" srcOrd="3" destOrd="0" presId="urn:microsoft.com/office/officeart/2005/8/layout/process1"/>
    <dgm:cxn modelId="{11B5D775-9A26-4E41-BF07-52CE512F5B4B}" type="presParOf" srcId="{8002EBA3-34D0-4E4E-9718-8F670B267819}" destId="{32869E84-9FA4-4C4E-8C50-4260A14ACFD0}" srcOrd="0" destOrd="0" presId="urn:microsoft.com/office/officeart/2005/8/layout/process1"/>
    <dgm:cxn modelId="{FBFCC8F3-7595-4E45-B6BB-0C1F717FCB63}" type="presParOf" srcId="{8ACAE509-0C01-4EC5-A236-03C295088600}" destId="{DBED02B4-4AF3-484B-8948-F465DF7E59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6B30F67-1857-40C6-9AEF-8F62D8B36573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5AB6269A-48C2-401C-904E-C2252AD7A6B6}" type="parTrans" cxnId="{7A5910AE-0964-428E-9C8B-5AC1871BE41F}">
      <dgm:prSet/>
      <dgm:spPr/>
      <dgm:t>
        <a:bodyPr/>
        <a:lstStyle/>
        <a:p>
          <a:endParaRPr lang="pt-BR"/>
        </a:p>
      </dgm:t>
    </dgm:pt>
    <dgm:pt modelId="{0E55FF0E-43BA-4BEC-AC95-FA1FFB34F43E}" type="sibTrans" cxnId="{7A5910AE-0964-428E-9C8B-5AC1871BE41F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88A1A-A299-409E-931F-985E645415D5}" type="pres">
      <dgm:prSet presAssocID="{CFA0B726-BDCE-435A-9B39-D27FC49F0B29}" presName="sibTrans" presStyleCnt="0"/>
      <dgm:spPr/>
      <dgm:t>
        <a:bodyPr/>
        <a:lstStyle/>
        <a:p>
          <a:endParaRPr lang="pt-BR"/>
        </a:p>
      </dgm:t>
    </dgm:pt>
    <dgm:pt modelId="{7C1ED955-9325-4D17-B19B-CA811C25430D}" type="pres">
      <dgm:prSet presAssocID="{F6B30F67-1857-40C6-9AEF-8F62D8B365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0E574260-54F7-4725-BD1F-79ED61208A2C}" type="presOf" srcId="{CFF8139B-2D84-4024-B667-7018F81334C8}" destId="{A3175B65-6A4A-4B45-A274-B7595071542B}" srcOrd="0" destOrd="0" presId="urn:microsoft.com/office/officeart/2005/8/layout/default"/>
    <dgm:cxn modelId="{7F11947A-B6C9-4157-8168-27E111B40B19}" type="presOf" srcId="{35367939-39B9-44BD-8E40-E0CF1924C1FA}" destId="{0343E596-B4C5-472D-9005-585DEACDF187}" srcOrd="0" destOrd="0" presId="urn:microsoft.com/office/officeart/2005/8/layout/default"/>
    <dgm:cxn modelId="{EC1F127C-0D98-4641-85B2-9E5DC55BE6E0}" type="presOf" srcId="{8E640A4D-3317-4466-9017-8258F0FE77C5}" destId="{424FB242-BCD6-4B86-BA34-7216CDCCF541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7295189B-634F-474E-9BED-98FF2875FA06}" type="presOf" srcId="{F6B30F67-1857-40C6-9AEF-8F62D8B36573}" destId="{7C1ED955-9325-4D17-B19B-CA811C25430D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B2431756-18AF-4A1E-BC70-0DBE1CAF6FE2}" type="presOf" srcId="{758CDD6E-B7CC-4C3D-BFC2-49B1B058B083}" destId="{25369A41-7588-4BF4-8256-0252462A01BB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9A2D28AC-4301-4348-A97B-EDCFB3526094}" type="presOf" srcId="{B77254B0-C361-45AD-8889-1E763F96482C}" destId="{7A66F274-6FA7-43E8-BBE6-DDAF41AB149D}" srcOrd="0" destOrd="0" presId="urn:microsoft.com/office/officeart/2005/8/layout/default"/>
    <dgm:cxn modelId="{B4D7C982-69A6-4133-8AC7-0F4B6A98E31B}" type="presOf" srcId="{CE97B051-DCF4-4C16-90F1-2DCB8CC06AA5}" destId="{286A0C7C-8BF1-43D2-A189-BD47FF3DA037}" srcOrd="0" destOrd="0" presId="urn:microsoft.com/office/officeart/2005/8/layout/default"/>
    <dgm:cxn modelId="{7A5910AE-0964-428E-9C8B-5AC1871BE41F}" srcId="{C3E40682-8633-464D-A78A-7F2AD68A1C2B}" destId="{F6B30F67-1857-40C6-9AEF-8F62D8B36573}" srcOrd="6" destOrd="0" parTransId="{5AB6269A-48C2-401C-904E-C2252AD7A6B6}" sibTransId="{0E55FF0E-43BA-4BEC-AC95-FA1FFB34F43E}"/>
    <dgm:cxn modelId="{B6E1E063-A389-4960-9A2A-6D70D415AC54}" type="presOf" srcId="{C3E40682-8633-464D-A78A-7F2AD68A1C2B}" destId="{77852200-FA05-4C6C-A477-CDD76A906A28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12B8A4E6-7A2B-4F02-B48C-4A3409FCB4B5}" type="presParOf" srcId="{77852200-FA05-4C6C-A477-CDD76A906A28}" destId="{286A0C7C-8BF1-43D2-A189-BD47FF3DA037}" srcOrd="0" destOrd="0" presId="urn:microsoft.com/office/officeart/2005/8/layout/default"/>
    <dgm:cxn modelId="{14383DB8-5FD9-4DFC-80C7-2E190EC92DA3}" type="presParOf" srcId="{77852200-FA05-4C6C-A477-CDD76A906A28}" destId="{6DECD66E-F589-49CA-9979-B93B73A7F48D}" srcOrd="1" destOrd="0" presId="urn:microsoft.com/office/officeart/2005/8/layout/default"/>
    <dgm:cxn modelId="{FB06D05E-0CB0-4F5D-BD95-03B7C7907320}" type="presParOf" srcId="{77852200-FA05-4C6C-A477-CDD76A906A28}" destId="{424FB242-BCD6-4B86-BA34-7216CDCCF541}" srcOrd="2" destOrd="0" presId="urn:microsoft.com/office/officeart/2005/8/layout/default"/>
    <dgm:cxn modelId="{CBA98E75-2B58-4190-87FC-01CEEA9FF086}" type="presParOf" srcId="{77852200-FA05-4C6C-A477-CDD76A906A28}" destId="{2FADFE11-510E-4B7A-BA43-98D696899BCB}" srcOrd="3" destOrd="0" presId="urn:microsoft.com/office/officeart/2005/8/layout/default"/>
    <dgm:cxn modelId="{47265118-E986-46DB-89AA-19786CDBDF10}" type="presParOf" srcId="{77852200-FA05-4C6C-A477-CDD76A906A28}" destId="{7A66F274-6FA7-43E8-BBE6-DDAF41AB149D}" srcOrd="4" destOrd="0" presId="urn:microsoft.com/office/officeart/2005/8/layout/default"/>
    <dgm:cxn modelId="{D9F6BC16-56C1-472A-8F8C-7CCAF69E5020}" type="presParOf" srcId="{77852200-FA05-4C6C-A477-CDD76A906A28}" destId="{961B939C-2AEC-40F3-B8BA-834D9B67AD0B}" srcOrd="5" destOrd="0" presId="urn:microsoft.com/office/officeart/2005/8/layout/default"/>
    <dgm:cxn modelId="{A41CC2BD-8B7E-4405-BD74-8CF53FD80760}" type="presParOf" srcId="{77852200-FA05-4C6C-A477-CDD76A906A28}" destId="{25369A41-7588-4BF4-8256-0252462A01BB}" srcOrd="6" destOrd="0" presId="urn:microsoft.com/office/officeart/2005/8/layout/default"/>
    <dgm:cxn modelId="{3F26529E-15AA-4114-8A85-1D07DD86A2D1}" type="presParOf" srcId="{77852200-FA05-4C6C-A477-CDD76A906A28}" destId="{BE36F786-449E-405F-85DD-4F4AFF7748F7}" srcOrd="7" destOrd="0" presId="urn:microsoft.com/office/officeart/2005/8/layout/default"/>
    <dgm:cxn modelId="{FEB88B6B-23BA-48EC-A03C-18EE8F468EA9}" type="presParOf" srcId="{77852200-FA05-4C6C-A477-CDD76A906A28}" destId="{A3175B65-6A4A-4B45-A274-B7595071542B}" srcOrd="8" destOrd="0" presId="urn:microsoft.com/office/officeart/2005/8/layout/default"/>
    <dgm:cxn modelId="{D25A3BEB-844C-4A42-9E60-0A9BF03624CA}" type="presParOf" srcId="{77852200-FA05-4C6C-A477-CDD76A906A28}" destId="{EEFCFDF7-F198-4789-9F30-66613A0B6A3C}" srcOrd="9" destOrd="0" presId="urn:microsoft.com/office/officeart/2005/8/layout/default"/>
    <dgm:cxn modelId="{440D24A7-E9E7-4770-889A-0B3278450A3B}" type="presParOf" srcId="{77852200-FA05-4C6C-A477-CDD76A906A28}" destId="{0343E596-B4C5-472D-9005-585DEACDF187}" srcOrd="10" destOrd="0" presId="urn:microsoft.com/office/officeart/2005/8/layout/default"/>
    <dgm:cxn modelId="{620E229E-57F0-4429-87C0-4B72C640146E}" type="presParOf" srcId="{77852200-FA05-4C6C-A477-CDD76A906A28}" destId="{29A88A1A-A299-409E-931F-985E645415D5}" srcOrd="11" destOrd="0" presId="urn:microsoft.com/office/officeart/2005/8/layout/default"/>
    <dgm:cxn modelId="{91B04644-10DF-4E87-A29F-E3FE092FC040}" type="presParOf" srcId="{77852200-FA05-4C6C-A477-CDD76A906A28}" destId="{7C1ED955-9325-4D17-B19B-CA811C2543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6B30F67-1857-40C6-9AEF-8F62D8B36573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5AB6269A-48C2-401C-904E-C2252AD7A6B6}" type="parTrans" cxnId="{7A5910AE-0964-428E-9C8B-5AC1871BE41F}">
      <dgm:prSet/>
      <dgm:spPr/>
      <dgm:t>
        <a:bodyPr/>
        <a:lstStyle/>
        <a:p>
          <a:endParaRPr lang="pt-BR"/>
        </a:p>
      </dgm:t>
    </dgm:pt>
    <dgm:pt modelId="{0E55FF0E-43BA-4BEC-AC95-FA1FFB34F43E}" type="sibTrans" cxnId="{7A5910AE-0964-428E-9C8B-5AC1871BE41F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88A1A-A299-409E-931F-985E645415D5}" type="pres">
      <dgm:prSet presAssocID="{CFA0B726-BDCE-435A-9B39-D27FC49F0B29}" presName="sibTrans" presStyleCnt="0"/>
      <dgm:spPr/>
      <dgm:t>
        <a:bodyPr/>
        <a:lstStyle/>
        <a:p>
          <a:endParaRPr lang="pt-BR"/>
        </a:p>
      </dgm:t>
    </dgm:pt>
    <dgm:pt modelId="{7C1ED955-9325-4D17-B19B-CA811C25430D}" type="pres">
      <dgm:prSet presAssocID="{F6B30F67-1857-40C6-9AEF-8F62D8B365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30935E-C6CC-4EC2-A052-A2990E29275F}" type="presOf" srcId="{CFF8139B-2D84-4024-B667-7018F81334C8}" destId="{A3175B65-6A4A-4B45-A274-B7595071542B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498F949D-AA43-406A-A488-F4BCA798879C}" type="presOf" srcId="{35367939-39B9-44BD-8E40-E0CF1924C1FA}" destId="{0343E596-B4C5-472D-9005-585DEACDF187}" srcOrd="0" destOrd="0" presId="urn:microsoft.com/office/officeart/2005/8/layout/default"/>
    <dgm:cxn modelId="{E051C2A0-F461-4F63-B07F-72CE718B1DF3}" type="presOf" srcId="{758CDD6E-B7CC-4C3D-BFC2-49B1B058B083}" destId="{25369A41-7588-4BF4-8256-0252462A01BB}" srcOrd="0" destOrd="0" presId="urn:microsoft.com/office/officeart/2005/8/layout/default"/>
    <dgm:cxn modelId="{6317EEE0-1E67-4C78-ADAF-0E695138697E}" type="presOf" srcId="{8E640A4D-3317-4466-9017-8258F0FE77C5}" destId="{424FB242-BCD6-4B86-BA34-7216CDCCF541}" srcOrd="0" destOrd="0" presId="urn:microsoft.com/office/officeart/2005/8/layout/default"/>
    <dgm:cxn modelId="{D3D13B76-F2B1-4DED-83A0-3B898E83ED18}" type="presOf" srcId="{F6B30F67-1857-40C6-9AEF-8F62D8B36573}" destId="{7C1ED955-9325-4D17-B19B-CA811C25430D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996B22EC-D122-485D-869A-861809E7374D}" type="presOf" srcId="{B77254B0-C361-45AD-8889-1E763F96482C}" destId="{7A66F274-6FA7-43E8-BBE6-DDAF41AB149D}" srcOrd="0" destOrd="0" presId="urn:microsoft.com/office/officeart/2005/8/layout/default"/>
    <dgm:cxn modelId="{7C6FD709-D591-479B-8526-289869C75B70}" type="presOf" srcId="{CE97B051-DCF4-4C16-90F1-2DCB8CC06AA5}" destId="{286A0C7C-8BF1-43D2-A189-BD47FF3DA037}" srcOrd="0" destOrd="0" presId="urn:microsoft.com/office/officeart/2005/8/layout/default"/>
    <dgm:cxn modelId="{7A5910AE-0964-428E-9C8B-5AC1871BE41F}" srcId="{C3E40682-8633-464D-A78A-7F2AD68A1C2B}" destId="{F6B30F67-1857-40C6-9AEF-8F62D8B36573}" srcOrd="6" destOrd="0" parTransId="{5AB6269A-48C2-401C-904E-C2252AD7A6B6}" sibTransId="{0E55FF0E-43BA-4BEC-AC95-FA1FFB34F43E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6734F181-C242-4123-9AEA-3521597A27D3}" type="presOf" srcId="{C3E40682-8633-464D-A78A-7F2AD68A1C2B}" destId="{77852200-FA05-4C6C-A477-CDD76A906A28}" srcOrd="0" destOrd="0" presId="urn:microsoft.com/office/officeart/2005/8/layout/default"/>
    <dgm:cxn modelId="{00B46331-3E3C-4470-9935-286CF9A5AB3E}" type="presParOf" srcId="{77852200-FA05-4C6C-A477-CDD76A906A28}" destId="{286A0C7C-8BF1-43D2-A189-BD47FF3DA037}" srcOrd="0" destOrd="0" presId="urn:microsoft.com/office/officeart/2005/8/layout/default"/>
    <dgm:cxn modelId="{4B6829B5-5088-4149-AEB8-B532B0244925}" type="presParOf" srcId="{77852200-FA05-4C6C-A477-CDD76A906A28}" destId="{6DECD66E-F589-49CA-9979-B93B73A7F48D}" srcOrd="1" destOrd="0" presId="urn:microsoft.com/office/officeart/2005/8/layout/default"/>
    <dgm:cxn modelId="{F8BC398B-4593-42F4-AABA-E74D6BF36F14}" type="presParOf" srcId="{77852200-FA05-4C6C-A477-CDD76A906A28}" destId="{424FB242-BCD6-4B86-BA34-7216CDCCF541}" srcOrd="2" destOrd="0" presId="urn:microsoft.com/office/officeart/2005/8/layout/default"/>
    <dgm:cxn modelId="{DA3E93B0-0A82-42FD-88EB-A8FEB1BBC4A0}" type="presParOf" srcId="{77852200-FA05-4C6C-A477-CDD76A906A28}" destId="{2FADFE11-510E-4B7A-BA43-98D696899BCB}" srcOrd="3" destOrd="0" presId="urn:microsoft.com/office/officeart/2005/8/layout/default"/>
    <dgm:cxn modelId="{62984DBE-6A2C-4703-B8C5-5EA2DC171E1D}" type="presParOf" srcId="{77852200-FA05-4C6C-A477-CDD76A906A28}" destId="{7A66F274-6FA7-43E8-BBE6-DDAF41AB149D}" srcOrd="4" destOrd="0" presId="urn:microsoft.com/office/officeart/2005/8/layout/default"/>
    <dgm:cxn modelId="{AD1CE4AB-7DA5-4093-B95A-FD04397BCDD0}" type="presParOf" srcId="{77852200-FA05-4C6C-A477-CDD76A906A28}" destId="{961B939C-2AEC-40F3-B8BA-834D9B67AD0B}" srcOrd="5" destOrd="0" presId="urn:microsoft.com/office/officeart/2005/8/layout/default"/>
    <dgm:cxn modelId="{9D815A96-2ED7-47CE-8C10-988175441048}" type="presParOf" srcId="{77852200-FA05-4C6C-A477-CDD76A906A28}" destId="{25369A41-7588-4BF4-8256-0252462A01BB}" srcOrd="6" destOrd="0" presId="urn:microsoft.com/office/officeart/2005/8/layout/default"/>
    <dgm:cxn modelId="{F8BA7E12-9717-4CB1-B9DA-90A8E0689844}" type="presParOf" srcId="{77852200-FA05-4C6C-A477-CDD76A906A28}" destId="{BE36F786-449E-405F-85DD-4F4AFF7748F7}" srcOrd="7" destOrd="0" presId="urn:microsoft.com/office/officeart/2005/8/layout/default"/>
    <dgm:cxn modelId="{56337DC1-3B4E-4979-9376-085346F11C95}" type="presParOf" srcId="{77852200-FA05-4C6C-A477-CDD76A906A28}" destId="{A3175B65-6A4A-4B45-A274-B7595071542B}" srcOrd="8" destOrd="0" presId="urn:microsoft.com/office/officeart/2005/8/layout/default"/>
    <dgm:cxn modelId="{897904A4-FB93-4C0B-936C-90C93B0F6AA0}" type="presParOf" srcId="{77852200-FA05-4C6C-A477-CDD76A906A28}" destId="{EEFCFDF7-F198-4789-9F30-66613A0B6A3C}" srcOrd="9" destOrd="0" presId="urn:microsoft.com/office/officeart/2005/8/layout/default"/>
    <dgm:cxn modelId="{4F20EF60-4892-4520-AD7A-203FBF2EE2B6}" type="presParOf" srcId="{77852200-FA05-4C6C-A477-CDD76A906A28}" destId="{0343E596-B4C5-472D-9005-585DEACDF187}" srcOrd="10" destOrd="0" presId="urn:microsoft.com/office/officeart/2005/8/layout/default"/>
    <dgm:cxn modelId="{A5A44A4B-84B6-460F-8663-742F3D7496FE}" type="presParOf" srcId="{77852200-FA05-4C6C-A477-CDD76A906A28}" destId="{29A88A1A-A299-409E-931F-985E645415D5}" srcOrd="11" destOrd="0" presId="urn:microsoft.com/office/officeart/2005/8/layout/default"/>
    <dgm:cxn modelId="{86009E76-E0FE-4D7E-91DB-A58E2B7B139D}" type="presParOf" srcId="{77852200-FA05-4C6C-A477-CDD76A906A28}" destId="{7C1ED955-9325-4D17-B19B-CA811C2543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6B30F67-1857-40C6-9AEF-8F62D8B36573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5AB6269A-48C2-401C-904E-C2252AD7A6B6}" type="parTrans" cxnId="{7A5910AE-0964-428E-9C8B-5AC1871BE41F}">
      <dgm:prSet/>
      <dgm:spPr/>
      <dgm:t>
        <a:bodyPr/>
        <a:lstStyle/>
        <a:p>
          <a:endParaRPr lang="pt-BR"/>
        </a:p>
      </dgm:t>
    </dgm:pt>
    <dgm:pt modelId="{0E55FF0E-43BA-4BEC-AC95-FA1FFB34F43E}" type="sibTrans" cxnId="{7A5910AE-0964-428E-9C8B-5AC1871BE41F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88A1A-A299-409E-931F-985E645415D5}" type="pres">
      <dgm:prSet presAssocID="{CFA0B726-BDCE-435A-9B39-D27FC49F0B29}" presName="sibTrans" presStyleCnt="0"/>
      <dgm:spPr/>
      <dgm:t>
        <a:bodyPr/>
        <a:lstStyle/>
        <a:p>
          <a:endParaRPr lang="pt-BR"/>
        </a:p>
      </dgm:t>
    </dgm:pt>
    <dgm:pt modelId="{7C1ED955-9325-4D17-B19B-CA811C25430D}" type="pres">
      <dgm:prSet presAssocID="{F6B30F67-1857-40C6-9AEF-8F62D8B365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D05AF56E-5A1E-4276-A709-79A73B7F3FDA}" type="presOf" srcId="{758CDD6E-B7CC-4C3D-BFC2-49B1B058B083}" destId="{25369A41-7588-4BF4-8256-0252462A01BB}" srcOrd="0" destOrd="0" presId="urn:microsoft.com/office/officeart/2005/8/layout/default"/>
    <dgm:cxn modelId="{D7846ADF-7362-4513-BA73-8654085851F8}" type="presOf" srcId="{C3E40682-8633-464D-A78A-7F2AD68A1C2B}" destId="{77852200-FA05-4C6C-A477-CDD76A906A28}" srcOrd="0" destOrd="0" presId="urn:microsoft.com/office/officeart/2005/8/layout/default"/>
    <dgm:cxn modelId="{C48301A1-4C6E-4133-9D3C-6E6D97BBA408}" type="presOf" srcId="{8E640A4D-3317-4466-9017-8258F0FE77C5}" destId="{424FB242-BCD6-4B86-BA34-7216CDCCF541}" srcOrd="0" destOrd="0" presId="urn:microsoft.com/office/officeart/2005/8/layout/default"/>
    <dgm:cxn modelId="{31BF6192-7E89-4290-9109-39D5880B09A4}" type="presOf" srcId="{B77254B0-C361-45AD-8889-1E763F96482C}" destId="{7A66F274-6FA7-43E8-BBE6-DDAF41AB149D}" srcOrd="0" destOrd="0" presId="urn:microsoft.com/office/officeart/2005/8/layout/default"/>
    <dgm:cxn modelId="{11477F14-0858-4B54-8966-D0EF13244AB1}" type="presOf" srcId="{CE97B051-DCF4-4C16-90F1-2DCB8CC06AA5}" destId="{286A0C7C-8BF1-43D2-A189-BD47FF3DA037}" srcOrd="0" destOrd="0" presId="urn:microsoft.com/office/officeart/2005/8/layout/default"/>
    <dgm:cxn modelId="{3A1A668D-EE77-47DA-BB81-A7871EF40ECB}" type="presOf" srcId="{35367939-39B9-44BD-8E40-E0CF1924C1FA}" destId="{0343E596-B4C5-472D-9005-585DEACDF187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7A5910AE-0964-428E-9C8B-5AC1871BE41F}" srcId="{C3E40682-8633-464D-A78A-7F2AD68A1C2B}" destId="{F6B30F67-1857-40C6-9AEF-8F62D8B36573}" srcOrd="6" destOrd="0" parTransId="{5AB6269A-48C2-401C-904E-C2252AD7A6B6}" sibTransId="{0E55FF0E-43BA-4BEC-AC95-FA1FFB34F43E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3D8BD76D-98B3-4259-8BFC-07420F68BC92}" type="presOf" srcId="{F6B30F67-1857-40C6-9AEF-8F62D8B36573}" destId="{7C1ED955-9325-4D17-B19B-CA811C25430D}" srcOrd="0" destOrd="0" presId="urn:microsoft.com/office/officeart/2005/8/layout/default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0DE43738-7E0A-400A-A9C8-931E5F73B522}" type="presOf" srcId="{CFF8139B-2D84-4024-B667-7018F81334C8}" destId="{A3175B65-6A4A-4B45-A274-B7595071542B}" srcOrd="0" destOrd="0" presId="urn:microsoft.com/office/officeart/2005/8/layout/default"/>
    <dgm:cxn modelId="{941DEB46-0EFA-4F5F-B602-CEACAD3A8406}" type="presParOf" srcId="{77852200-FA05-4C6C-A477-CDD76A906A28}" destId="{286A0C7C-8BF1-43D2-A189-BD47FF3DA037}" srcOrd="0" destOrd="0" presId="urn:microsoft.com/office/officeart/2005/8/layout/default"/>
    <dgm:cxn modelId="{F794BB2A-C039-480F-8829-7B58BB5C8C33}" type="presParOf" srcId="{77852200-FA05-4C6C-A477-CDD76A906A28}" destId="{6DECD66E-F589-49CA-9979-B93B73A7F48D}" srcOrd="1" destOrd="0" presId="urn:microsoft.com/office/officeart/2005/8/layout/default"/>
    <dgm:cxn modelId="{CAF1C1FE-7CE2-4CAD-B637-86C990B88739}" type="presParOf" srcId="{77852200-FA05-4C6C-A477-CDD76A906A28}" destId="{424FB242-BCD6-4B86-BA34-7216CDCCF541}" srcOrd="2" destOrd="0" presId="urn:microsoft.com/office/officeart/2005/8/layout/default"/>
    <dgm:cxn modelId="{663998F5-9A73-422A-88AA-BC02E9886866}" type="presParOf" srcId="{77852200-FA05-4C6C-A477-CDD76A906A28}" destId="{2FADFE11-510E-4B7A-BA43-98D696899BCB}" srcOrd="3" destOrd="0" presId="urn:microsoft.com/office/officeart/2005/8/layout/default"/>
    <dgm:cxn modelId="{BF30D4CF-33BB-41C7-B4E1-4C6E741A2DB9}" type="presParOf" srcId="{77852200-FA05-4C6C-A477-CDD76A906A28}" destId="{7A66F274-6FA7-43E8-BBE6-DDAF41AB149D}" srcOrd="4" destOrd="0" presId="urn:microsoft.com/office/officeart/2005/8/layout/default"/>
    <dgm:cxn modelId="{4FD7048B-07F8-4703-A0E7-52EABEBFE137}" type="presParOf" srcId="{77852200-FA05-4C6C-A477-CDD76A906A28}" destId="{961B939C-2AEC-40F3-B8BA-834D9B67AD0B}" srcOrd="5" destOrd="0" presId="urn:microsoft.com/office/officeart/2005/8/layout/default"/>
    <dgm:cxn modelId="{FAB71F32-4960-40EF-BA06-912540DD49D7}" type="presParOf" srcId="{77852200-FA05-4C6C-A477-CDD76A906A28}" destId="{25369A41-7588-4BF4-8256-0252462A01BB}" srcOrd="6" destOrd="0" presId="urn:microsoft.com/office/officeart/2005/8/layout/default"/>
    <dgm:cxn modelId="{0AF1F9FC-5136-40CD-96EC-8C59630DB226}" type="presParOf" srcId="{77852200-FA05-4C6C-A477-CDD76A906A28}" destId="{BE36F786-449E-405F-85DD-4F4AFF7748F7}" srcOrd="7" destOrd="0" presId="urn:microsoft.com/office/officeart/2005/8/layout/default"/>
    <dgm:cxn modelId="{D4480B4B-0769-44EE-AFF1-74E90B473AFA}" type="presParOf" srcId="{77852200-FA05-4C6C-A477-CDD76A906A28}" destId="{A3175B65-6A4A-4B45-A274-B7595071542B}" srcOrd="8" destOrd="0" presId="urn:microsoft.com/office/officeart/2005/8/layout/default"/>
    <dgm:cxn modelId="{D20EC363-38D6-4523-83F5-A32ABECA0A01}" type="presParOf" srcId="{77852200-FA05-4C6C-A477-CDD76A906A28}" destId="{EEFCFDF7-F198-4789-9F30-66613A0B6A3C}" srcOrd="9" destOrd="0" presId="urn:microsoft.com/office/officeart/2005/8/layout/default"/>
    <dgm:cxn modelId="{92B6EFFB-46D4-4790-BF04-F1DFDCF1AD34}" type="presParOf" srcId="{77852200-FA05-4C6C-A477-CDD76A906A28}" destId="{0343E596-B4C5-472D-9005-585DEACDF187}" srcOrd="10" destOrd="0" presId="urn:microsoft.com/office/officeart/2005/8/layout/default"/>
    <dgm:cxn modelId="{2A8D6CFA-8068-4E80-AD3F-82FB1B005667}" type="presParOf" srcId="{77852200-FA05-4C6C-A477-CDD76A906A28}" destId="{29A88A1A-A299-409E-931F-985E645415D5}" srcOrd="11" destOrd="0" presId="urn:microsoft.com/office/officeart/2005/8/layout/default"/>
    <dgm:cxn modelId="{971FFE04-ABDF-4A09-B795-91AB3A761622}" type="presParOf" srcId="{77852200-FA05-4C6C-A477-CDD76A906A28}" destId="{7C1ED955-9325-4D17-B19B-CA811C2543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60E5061-A2FA-434E-BF5F-71ABDE4A6F4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3B514114-5855-4311-8989-E231D87438DF}">
      <dgm:prSet phldrT="[Texto]"/>
      <dgm:spPr/>
      <dgm:t>
        <a:bodyPr/>
        <a:lstStyle/>
        <a:p>
          <a:r>
            <a:rPr lang="en-US" noProof="0" smtClean="0"/>
            <a:t>Larger distance between beads </a:t>
          </a:r>
          <a:endParaRPr lang="en-US" noProof="0"/>
        </a:p>
      </dgm:t>
    </dgm:pt>
    <dgm:pt modelId="{2C8FEE48-D8C7-429F-9F86-5BFCAC9B0664}" type="parTrans" cxnId="{BF7454B7-A991-454A-B24E-54C4E8112126}">
      <dgm:prSet/>
      <dgm:spPr/>
      <dgm:t>
        <a:bodyPr/>
        <a:lstStyle/>
        <a:p>
          <a:endParaRPr lang="en-US" noProof="0"/>
        </a:p>
      </dgm:t>
    </dgm:pt>
    <dgm:pt modelId="{8130FBC8-8D4B-4DB6-AEF9-1890762E098C}" type="sibTrans" cxnId="{BF7454B7-A991-454A-B24E-54C4E8112126}">
      <dgm:prSet/>
      <dgm:spPr/>
      <dgm:t>
        <a:bodyPr/>
        <a:lstStyle/>
        <a:p>
          <a:endParaRPr lang="en-US" noProof="0"/>
        </a:p>
      </dgm:t>
    </dgm:pt>
    <dgm:pt modelId="{ACC8445F-F8EA-40A7-936A-1A241FD61E10}">
      <dgm:prSet phldrT="[Texto]"/>
      <dgm:spPr/>
      <dgm:t>
        <a:bodyPr/>
        <a:lstStyle/>
        <a:p>
          <a:r>
            <a:rPr lang="en-US" noProof="0" dirty="0" smtClean="0"/>
            <a:t>Lower tension</a:t>
          </a:r>
          <a:endParaRPr lang="en-US" noProof="0" dirty="0"/>
        </a:p>
      </dgm:t>
    </dgm:pt>
    <dgm:pt modelId="{C623DC0A-53C5-4486-9365-DD229673A8A8}" type="parTrans" cxnId="{9F33561E-0CC0-4C6E-8E1D-FFF831B4FDEE}">
      <dgm:prSet/>
      <dgm:spPr/>
      <dgm:t>
        <a:bodyPr/>
        <a:lstStyle/>
        <a:p>
          <a:endParaRPr lang="en-US" noProof="0"/>
        </a:p>
      </dgm:t>
    </dgm:pt>
    <dgm:pt modelId="{4DBBC513-9D9D-45EB-BFDB-5E42BB15841B}" type="sibTrans" cxnId="{9F33561E-0CC0-4C6E-8E1D-FFF831B4FDEE}">
      <dgm:prSet/>
      <dgm:spPr/>
      <dgm:t>
        <a:bodyPr/>
        <a:lstStyle/>
        <a:p>
          <a:endParaRPr lang="en-US" noProof="0"/>
        </a:p>
      </dgm:t>
    </dgm:pt>
    <dgm:pt modelId="{208608EF-96AE-424B-9B79-8F34CA36821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noProof="0" dirty="0" smtClean="0"/>
            <a:t>Lower detachment height</a:t>
          </a:r>
        </a:p>
      </dgm:t>
    </dgm:pt>
    <dgm:pt modelId="{1885555C-D253-479F-8606-F6E8E7D3E21D}" type="parTrans" cxnId="{219F389D-D4B9-47DE-8A4A-C6EDDE6518CE}">
      <dgm:prSet/>
      <dgm:spPr/>
      <dgm:t>
        <a:bodyPr/>
        <a:lstStyle/>
        <a:p>
          <a:endParaRPr lang="en-US" noProof="0"/>
        </a:p>
      </dgm:t>
    </dgm:pt>
    <dgm:pt modelId="{13E0E55A-5F72-4F30-9C22-7F57DB54F35E}" type="sibTrans" cxnId="{219F389D-D4B9-47DE-8A4A-C6EDDE6518CE}">
      <dgm:prSet/>
      <dgm:spPr/>
      <dgm:t>
        <a:bodyPr/>
        <a:lstStyle/>
        <a:p>
          <a:endParaRPr lang="en-US" noProof="0"/>
        </a:p>
      </dgm:t>
    </dgm:pt>
    <dgm:pt modelId="{10BFAD44-484C-4A3C-9499-99B527387A93}" type="pres">
      <dgm:prSet presAssocID="{660E5061-A2FA-434E-BF5F-71ABDE4A6F4B}" presName="Name0" presStyleCnt="0">
        <dgm:presLayoutVars>
          <dgm:dir/>
          <dgm:resizeHandles val="exact"/>
        </dgm:presLayoutVars>
      </dgm:prSet>
      <dgm:spPr/>
    </dgm:pt>
    <dgm:pt modelId="{196ADE0F-2CE1-4C8E-8BF3-CF11A49AB04D}" type="pres">
      <dgm:prSet presAssocID="{3B514114-5855-4311-8989-E231D87438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E203A2-1DD5-4891-9A11-0AEA18BBE511}" type="pres">
      <dgm:prSet presAssocID="{8130FBC8-8D4B-4DB6-AEF9-1890762E098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385F07F2-41A4-40F8-BE82-ABC17901FF18}" type="pres">
      <dgm:prSet presAssocID="{8130FBC8-8D4B-4DB6-AEF9-1890762E098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497BC5DD-9D21-4E98-A3CD-62FAEDBE20EF}" type="pres">
      <dgm:prSet presAssocID="{ACC8445F-F8EA-40A7-936A-1A241FD61E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6FA00A-2AF7-4855-9B93-BFB65364FC90}" type="pres">
      <dgm:prSet presAssocID="{4DBBC513-9D9D-45EB-BFDB-5E42BB15841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CD16940-7616-4DF2-94C9-0C8B09590ECF}" type="pres">
      <dgm:prSet presAssocID="{4DBBC513-9D9D-45EB-BFDB-5E42BB15841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37558A58-FD38-43DF-83F2-6292E0799515}" type="pres">
      <dgm:prSet presAssocID="{208608EF-96AE-424B-9B79-8F34CA3682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9F389D-D4B9-47DE-8A4A-C6EDDE6518CE}" srcId="{660E5061-A2FA-434E-BF5F-71ABDE4A6F4B}" destId="{208608EF-96AE-424B-9B79-8F34CA36821D}" srcOrd="2" destOrd="0" parTransId="{1885555C-D253-479F-8606-F6E8E7D3E21D}" sibTransId="{13E0E55A-5F72-4F30-9C22-7F57DB54F35E}"/>
    <dgm:cxn modelId="{9F33561E-0CC0-4C6E-8E1D-FFF831B4FDEE}" srcId="{660E5061-A2FA-434E-BF5F-71ABDE4A6F4B}" destId="{ACC8445F-F8EA-40A7-936A-1A241FD61E10}" srcOrd="1" destOrd="0" parTransId="{C623DC0A-53C5-4486-9365-DD229673A8A8}" sibTransId="{4DBBC513-9D9D-45EB-BFDB-5E42BB15841B}"/>
    <dgm:cxn modelId="{0DDB7869-0365-4796-A832-D81CF3EE47E1}" type="presOf" srcId="{660E5061-A2FA-434E-BF5F-71ABDE4A6F4B}" destId="{10BFAD44-484C-4A3C-9499-99B527387A93}" srcOrd="0" destOrd="0" presId="urn:microsoft.com/office/officeart/2005/8/layout/process1"/>
    <dgm:cxn modelId="{1A2A9BFD-4D62-4E94-8642-126C5F32DF02}" type="presOf" srcId="{8130FBC8-8D4B-4DB6-AEF9-1890762E098C}" destId="{385F07F2-41A4-40F8-BE82-ABC17901FF18}" srcOrd="1" destOrd="0" presId="urn:microsoft.com/office/officeart/2005/8/layout/process1"/>
    <dgm:cxn modelId="{70B93388-E5AF-4D7E-9E0E-D583783339DC}" type="presOf" srcId="{ACC8445F-F8EA-40A7-936A-1A241FD61E10}" destId="{497BC5DD-9D21-4E98-A3CD-62FAEDBE20EF}" srcOrd="0" destOrd="0" presId="urn:microsoft.com/office/officeart/2005/8/layout/process1"/>
    <dgm:cxn modelId="{B498C670-A4E0-4256-A168-40B29F7FF6B5}" type="presOf" srcId="{4DBBC513-9D9D-45EB-BFDB-5E42BB15841B}" destId="{E96FA00A-2AF7-4855-9B93-BFB65364FC90}" srcOrd="0" destOrd="0" presId="urn:microsoft.com/office/officeart/2005/8/layout/process1"/>
    <dgm:cxn modelId="{BF7454B7-A991-454A-B24E-54C4E8112126}" srcId="{660E5061-A2FA-434E-BF5F-71ABDE4A6F4B}" destId="{3B514114-5855-4311-8989-E231D87438DF}" srcOrd="0" destOrd="0" parTransId="{2C8FEE48-D8C7-429F-9F86-5BFCAC9B0664}" sibTransId="{8130FBC8-8D4B-4DB6-AEF9-1890762E098C}"/>
    <dgm:cxn modelId="{3EEE92B4-AFC8-4621-9E4E-9A7E32D90615}" type="presOf" srcId="{8130FBC8-8D4B-4DB6-AEF9-1890762E098C}" destId="{EBE203A2-1DD5-4891-9A11-0AEA18BBE511}" srcOrd="0" destOrd="0" presId="urn:microsoft.com/office/officeart/2005/8/layout/process1"/>
    <dgm:cxn modelId="{EA846495-89FC-47E2-B9F4-9CA81593F91D}" type="presOf" srcId="{3B514114-5855-4311-8989-E231D87438DF}" destId="{196ADE0F-2CE1-4C8E-8BF3-CF11A49AB04D}" srcOrd="0" destOrd="0" presId="urn:microsoft.com/office/officeart/2005/8/layout/process1"/>
    <dgm:cxn modelId="{19238EED-1E35-4DE1-8E0C-B79620D9A000}" type="presOf" srcId="{4DBBC513-9D9D-45EB-BFDB-5E42BB15841B}" destId="{FCD16940-7616-4DF2-94C9-0C8B09590ECF}" srcOrd="1" destOrd="0" presId="urn:microsoft.com/office/officeart/2005/8/layout/process1"/>
    <dgm:cxn modelId="{9AF38DC6-BDB7-41A9-9BEA-AD2F3253FEE3}" type="presOf" srcId="{208608EF-96AE-424B-9B79-8F34CA36821D}" destId="{37558A58-FD38-43DF-83F2-6292E0799515}" srcOrd="0" destOrd="0" presId="urn:microsoft.com/office/officeart/2005/8/layout/process1"/>
    <dgm:cxn modelId="{72EE3B56-50AB-416B-9A22-017E98A1CBC5}" type="presParOf" srcId="{10BFAD44-484C-4A3C-9499-99B527387A93}" destId="{196ADE0F-2CE1-4C8E-8BF3-CF11A49AB04D}" srcOrd="0" destOrd="0" presId="urn:microsoft.com/office/officeart/2005/8/layout/process1"/>
    <dgm:cxn modelId="{9212B81A-9BDE-426A-B530-9096EAA3893C}" type="presParOf" srcId="{10BFAD44-484C-4A3C-9499-99B527387A93}" destId="{EBE203A2-1DD5-4891-9A11-0AEA18BBE511}" srcOrd="1" destOrd="0" presId="urn:microsoft.com/office/officeart/2005/8/layout/process1"/>
    <dgm:cxn modelId="{671A488F-8596-4A92-AB2F-D397C03B998B}" type="presParOf" srcId="{EBE203A2-1DD5-4891-9A11-0AEA18BBE511}" destId="{385F07F2-41A4-40F8-BE82-ABC17901FF18}" srcOrd="0" destOrd="0" presId="urn:microsoft.com/office/officeart/2005/8/layout/process1"/>
    <dgm:cxn modelId="{7358BA71-F7EA-452E-B1AD-44873BE7543D}" type="presParOf" srcId="{10BFAD44-484C-4A3C-9499-99B527387A93}" destId="{497BC5DD-9D21-4E98-A3CD-62FAEDBE20EF}" srcOrd="2" destOrd="0" presId="urn:microsoft.com/office/officeart/2005/8/layout/process1"/>
    <dgm:cxn modelId="{C435A5EB-CC4D-4914-8BF1-BEC5F8E19B98}" type="presParOf" srcId="{10BFAD44-484C-4A3C-9499-99B527387A93}" destId="{E96FA00A-2AF7-4855-9B93-BFB65364FC90}" srcOrd="3" destOrd="0" presId="urn:microsoft.com/office/officeart/2005/8/layout/process1"/>
    <dgm:cxn modelId="{EDD040BE-C64A-49A2-B631-C826835D0CB6}" type="presParOf" srcId="{E96FA00A-2AF7-4855-9B93-BFB65364FC90}" destId="{FCD16940-7616-4DF2-94C9-0C8B09590ECF}" srcOrd="0" destOrd="0" presId="urn:microsoft.com/office/officeart/2005/8/layout/process1"/>
    <dgm:cxn modelId="{215CD246-9DD8-4AB6-AFB5-701A1A9B15AD}" type="presParOf" srcId="{10BFAD44-484C-4A3C-9499-99B527387A93}" destId="{37558A58-FD38-43DF-83F2-6292E07995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C86ED0-0119-48CD-8C97-5DFB6BF68A4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AAEF65D1-D21A-4486-BED8-64879F218DD6}">
      <dgm:prSet phldrT="[Texto]"/>
      <dgm:spPr/>
      <dgm:t>
        <a:bodyPr/>
        <a:lstStyle/>
        <a:p>
          <a:r>
            <a:rPr lang="en-US" noProof="0" dirty="0" smtClean="0"/>
            <a:t>Collision</a:t>
          </a:r>
          <a:endParaRPr lang="en-US" noProof="0" dirty="0"/>
        </a:p>
      </dgm:t>
    </dgm:pt>
    <dgm:pt modelId="{3AFE76FE-31F1-4C9F-B5E3-16AAA305A12F}" type="parTrans" cxnId="{72964916-A730-433E-B39D-3CECF52B6D5E}">
      <dgm:prSet/>
      <dgm:spPr/>
      <dgm:t>
        <a:bodyPr/>
        <a:lstStyle/>
        <a:p>
          <a:endParaRPr lang="en-US" noProof="0"/>
        </a:p>
      </dgm:t>
    </dgm:pt>
    <dgm:pt modelId="{1639F9C3-3D74-47C5-8A2D-B77DE222C42A}" type="sibTrans" cxnId="{72964916-A730-433E-B39D-3CECF52B6D5E}">
      <dgm:prSet/>
      <dgm:spPr/>
      <dgm:t>
        <a:bodyPr/>
        <a:lstStyle/>
        <a:p>
          <a:endParaRPr lang="en-US" noProof="0"/>
        </a:p>
      </dgm:t>
    </dgm:pt>
    <dgm:pt modelId="{9A03F8D1-ADC2-403A-83A5-E8BCDE48EA60}">
      <dgm:prSet phldrT="[Texto]"/>
      <dgm:spPr/>
      <dgm:t>
        <a:bodyPr/>
        <a:lstStyle/>
        <a:p>
          <a:r>
            <a:rPr lang="en-US" noProof="0" dirty="0" smtClean="0"/>
            <a:t>Beads continue synchronized</a:t>
          </a:r>
          <a:endParaRPr lang="en-US" noProof="0" dirty="0"/>
        </a:p>
      </dgm:t>
    </dgm:pt>
    <dgm:pt modelId="{EE450279-CB9F-4A3E-A7F5-F23434E934CC}" type="parTrans" cxnId="{9168615F-54C4-45C2-BF03-38E51791443A}">
      <dgm:prSet/>
      <dgm:spPr/>
      <dgm:t>
        <a:bodyPr/>
        <a:lstStyle/>
        <a:p>
          <a:endParaRPr lang="en-US" noProof="0"/>
        </a:p>
      </dgm:t>
    </dgm:pt>
    <dgm:pt modelId="{71D44E09-3BD6-4DC9-B8BE-8B466CC4A71B}" type="sibTrans" cxnId="{9168615F-54C4-45C2-BF03-38E51791443A}">
      <dgm:prSet/>
      <dgm:spPr/>
      <dgm:t>
        <a:bodyPr/>
        <a:lstStyle/>
        <a:p>
          <a:endParaRPr lang="en-US" noProof="0"/>
        </a:p>
      </dgm:t>
    </dgm:pt>
    <dgm:pt modelId="{B5C6E08F-BDC0-4E76-B1C4-1022AE37DFA3}">
      <dgm:prSet phldrT="[Texto]"/>
      <dgm:spPr/>
      <dgm:t>
        <a:bodyPr/>
        <a:lstStyle/>
        <a:p>
          <a:r>
            <a:rPr lang="en-US" noProof="0" dirty="0" smtClean="0"/>
            <a:t>Acceleration equal to g</a:t>
          </a:r>
          <a:endParaRPr lang="en-US" noProof="0" dirty="0"/>
        </a:p>
      </dgm:t>
    </dgm:pt>
    <dgm:pt modelId="{9C8AFE77-504A-40C5-9C65-5D0669A34739}" type="parTrans" cxnId="{779683ED-B7D0-49C5-A12A-FDE65D22ABAB}">
      <dgm:prSet/>
      <dgm:spPr/>
      <dgm:t>
        <a:bodyPr/>
        <a:lstStyle/>
        <a:p>
          <a:endParaRPr lang="en-US" noProof="0"/>
        </a:p>
      </dgm:t>
    </dgm:pt>
    <dgm:pt modelId="{3ED7DE55-5F1D-43D2-AC72-BC4A9B224189}" type="sibTrans" cxnId="{779683ED-B7D0-49C5-A12A-FDE65D22ABAB}">
      <dgm:prSet/>
      <dgm:spPr/>
      <dgm:t>
        <a:bodyPr/>
        <a:lstStyle/>
        <a:p>
          <a:endParaRPr lang="en-US" noProof="0"/>
        </a:p>
      </dgm:t>
    </dgm:pt>
    <dgm:pt modelId="{2B4F2740-6D32-4CA6-91AB-1D66D9E859D8}" type="pres">
      <dgm:prSet presAssocID="{22C86ED0-0119-48CD-8C97-5DFB6BF68A48}" presName="Name0" presStyleCnt="0">
        <dgm:presLayoutVars>
          <dgm:dir/>
          <dgm:resizeHandles val="exact"/>
        </dgm:presLayoutVars>
      </dgm:prSet>
      <dgm:spPr/>
    </dgm:pt>
    <dgm:pt modelId="{187E87BB-228C-471B-8AEF-42C97954C5BF}" type="pres">
      <dgm:prSet presAssocID="{AAEF65D1-D21A-4486-BED8-64879F218D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70557-5919-4905-9E0F-F3E363D4D0A4}" type="pres">
      <dgm:prSet presAssocID="{1639F9C3-3D74-47C5-8A2D-B77DE222C42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929746C-53F7-451D-8F99-2A5F0055F793}" type="pres">
      <dgm:prSet presAssocID="{1639F9C3-3D74-47C5-8A2D-B77DE222C42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2BD3E00F-D7E3-4E90-A07E-DCACAE854F56}" type="pres">
      <dgm:prSet presAssocID="{9A03F8D1-ADC2-403A-83A5-E8BCDE48EA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71E955-9D5C-4418-A08E-A0A2E547E751}" type="pres">
      <dgm:prSet presAssocID="{71D44E09-3BD6-4DC9-B8BE-8B466CC4A71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EC16E81-88B6-488D-A80A-6A6A05393FB4}" type="pres">
      <dgm:prSet presAssocID="{71D44E09-3BD6-4DC9-B8BE-8B466CC4A71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DF15751-C7BA-44BA-A649-01D67AB49EB0}" type="pres">
      <dgm:prSet presAssocID="{B5C6E08F-BDC0-4E76-B1C4-1022AE37DF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64916-A730-433E-B39D-3CECF52B6D5E}" srcId="{22C86ED0-0119-48CD-8C97-5DFB6BF68A48}" destId="{AAEF65D1-D21A-4486-BED8-64879F218DD6}" srcOrd="0" destOrd="0" parTransId="{3AFE76FE-31F1-4C9F-B5E3-16AAA305A12F}" sibTransId="{1639F9C3-3D74-47C5-8A2D-B77DE222C42A}"/>
    <dgm:cxn modelId="{AD1DA8DF-5D43-474B-A4AB-B399EED96F24}" type="presOf" srcId="{71D44E09-3BD6-4DC9-B8BE-8B466CC4A71B}" destId="{DEC16E81-88B6-488D-A80A-6A6A05393FB4}" srcOrd="1" destOrd="0" presId="urn:microsoft.com/office/officeart/2005/8/layout/process1"/>
    <dgm:cxn modelId="{D74A698C-BE3D-42EB-BD34-0563BA55A2DC}" type="presOf" srcId="{1639F9C3-3D74-47C5-8A2D-B77DE222C42A}" destId="{9929746C-53F7-451D-8F99-2A5F0055F793}" srcOrd="1" destOrd="0" presId="urn:microsoft.com/office/officeart/2005/8/layout/process1"/>
    <dgm:cxn modelId="{43DEE9BF-4EB0-45FB-956E-B14DC06BACCA}" type="presOf" srcId="{22C86ED0-0119-48CD-8C97-5DFB6BF68A48}" destId="{2B4F2740-6D32-4CA6-91AB-1D66D9E859D8}" srcOrd="0" destOrd="0" presId="urn:microsoft.com/office/officeart/2005/8/layout/process1"/>
    <dgm:cxn modelId="{8306C385-562D-4E19-81C8-93F910F7DEAE}" type="presOf" srcId="{AAEF65D1-D21A-4486-BED8-64879F218DD6}" destId="{187E87BB-228C-471B-8AEF-42C97954C5BF}" srcOrd="0" destOrd="0" presId="urn:microsoft.com/office/officeart/2005/8/layout/process1"/>
    <dgm:cxn modelId="{3946E6A4-2A32-49D0-BDFD-138E351CE70A}" type="presOf" srcId="{1639F9C3-3D74-47C5-8A2D-B77DE222C42A}" destId="{29170557-5919-4905-9E0F-F3E363D4D0A4}" srcOrd="0" destOrd="0" presId="urn:microsoft.com/office/officeart/2005/8/layout/process1"/>
    <dgm:cxn modelId="{4B032ED8-51F0-4660-81C5-D24B3B14E8D1}" type="presOf" srcId="{B5C6E08F-BDC0-4E76-B1C4-1022AE37DFA3}" destId="{EDF15751-C7BA-44BA-A649-01D67AB49EB0}" srcOrd="0" destOrd="0" presId="urn:microsoft.com/office/officeart/2005/8/layout/process1"/>
    <dgm:cxn modelId="{9168615F-54C4-45C2-BF03-38E51791443A}" srcId="{22C86ED0-0119-48CD-8C97-5DFB6BF68A48}" destId="{9A03F8D1-ADC2-403A-83A5-E8BCDE48EA60}" srcOrd="1" destOrd="0" parTransId="{EE450279-CB9F-4A3E-A7F5-F23434E934CC}" sibTransId="{71D44E09-3BD6-4DC9-B8BE-8B466CC4A71B}"/>
    <dgm:cxn modelId="{779683ED-B7D0-49C5-A12A-FDE65D22ABAB}" srcId="{22C86ED0-0119-48CD-8C97-5DFB6BF68A48}" destId="{B5C6E08F-BDC0-4E76-B1C4-1022AE37DFA3}" srcOrd="2" destOrd="0" parTransId="{9C8AFE77-504A-40C5-9C65-5D0669A34739}" sibTransId="{3ED7DE55-5F1D-43D2-AC72-BC4A9B224189}"/>
    <dgm:cxn modelId="{F7AA73F0-EAD4-4249-9771-019E63656186}" type="presOf" srcId="{9A03F8D1-ADC2-403A-83A5-E8BCDE48EA60}" destId="{2BD3E00F-D7E3-4E90-A07E-DCACAE854F56}" srcOrd="0" destOrd="0" presId="urn:microsoft.com/office/officeart/2005/8/layout/process1"/>
    <dgm:cxn modelId="{72849AAA-3B6E-493A-B23C-D67A82433E4F}" type="presOf" srcId="{71D44E09-3BD6-4DC9-B8BE-8B466CC4A71B}" destId="{3F71E955-9D5C-4418-A08E-A0A2E547E751}" srcOrd="0" destOrd="0" presId="urn:microsoft.com/office/officeart/2005/8/layout/process1"/>
    <dgm:cxn modelId="{CC3FE027-FAC3-43F8-9E51-990A80515B3F}" type="presParOf" srcId="{2B4F2740-6D32-4CA6-91AB-1D66D9E859D8}" destId="{187E87BB-228C-471B-8AEF-42C97954C5BF}" srcOrd="0" destOrd="0" presId="urn:microsoft.com/office/officeart/2005/8/layout/process1"/>
    <dgm:cxn modelId="{7AC9C7F5-AA13-4B4C-BE88-1DB4D7FDA786}" type="presParOf" srcId="{2B4F2740-6D32-4CA6-91AB-1D66D9E859D8}" destId="{29170557-5919-4905-9E0F-F3E363D4D0A4}" srcOrd="1" destOrd="0" presId="urn:microsoft.com/office/officeart/2005/8/layout/process1"/>
    <dgm:cxn modelId="{095B6CE4-690D-477D-A460-441E0F9841CC}" type="presParOf" srcId="{29170557-5919-4905-9E0F-F3E363D4D0A4}" destId="{9929746C-53F7-451D-8F99-2A5F0055F793}" srcOrd="0" destOrd="0" presId="urn:microsoft.com/office/officeart/2005/8/layout/process1"/>
    <dgm:cxn modelId="{30F8FC2B-BAA9-49AF-8A02-4B9286CC9CBC}" type="presParOf" srcId="{2B4F2740-6D32-4CA6-91AB-1D66D9E859D8}" destId="{2BD3E00F-D7E3-4E90-A07E-DCACAE854F56}" srcOrd="2" destOrd="0" presId="urn:microsoft.com/office/officeart/2005/8/layout/process1"/>
    <dgm:cxn modelId="{6230DC6E-93FD-4BB6-82DF-7B4F20EADC97}" type="presParOf" srcId="{2B4F2740-6D32-4CA6-91AB-1D66D9E859D8}" destId="{3F71E955-9D5C-4418-A08E-A0A2E547E751}" srcOrd="3" destOrd="0" presId="urn:microsoft.com/office/officeart/2005/8/layout/process1"/>
    <dgm:cxn modelId="{B1A81EB0-2675-4550-98F8-F48AD45B853F}" type="presParOf" srcId="{3F71E955-9D5C-4418-A08E-A0A2E547E751}" destId="{DEC16E81-88B6-488D-A80A-6A6A05393FB4}" srcOrd="0" destOrd="0" presId="urn:microsoft.com/office/officeart/2005/8/layout/process1"/>
    <dgm:cxn modelId="{CC073E0C-E3E9-4F60-98AB-C22BC6910EFF}" type="presParOf" srcId="{2B4F2740-6D32-4CA6-91AB-1D66D9E859D8}" destId="{EDF15751-C7BA-44BA-A649-01D67AB49E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75CFE2-F79D-4F16-93C1-92541FA3C9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2565ACF-6556-480D-BC65-1F923AD96A6B}">
      <dgm:prSet phldrT="[Texto]"/>
      <dgm:spPr/>
      <dgm:t>
        <a:bodyPr/>
        <a:lstStyle/>
        <a:p>
          <a:pPr algn="ctr"/>
          <a:r>
            <a:rPr lang="en-US" noProof="0" dirty="0" smtClean="0"/>
            <a:t>Larger angle</a:t>
          </a:r>
          <a:endParaRPr lang="en-US" noProof="0" dirty="0"/>
        </a:p>
      </dgm:t>
    </dgm:pt>
    <dgm:pt modelId="{0B83257F-26B3-46A1-ACCB-63DF5AC26FFE}" type="parTrans" cxnId="{0AB98FD6-13C7-47CF-883B-CDFCAB5A08C9}">
      <dgm:prSet/>
      <dgm:spPr/>
      <dgm:t>
        <a:bodyPr/>
        <a:lstStyle/>
        <a:p>
          <a:pPr algn="ctr"/>
          <a:endParaRPr lang="en-US" noProof="0"/>
        </a:p>
      </dgm:t>
    </dgm:pt>
    <dgm:pt modelId="{FACE0470-F7A8-4A7C-87B7-3FE3BDFA4F32}" type="sibTrans" cxnId="{0AB98FD6-13C7-47CF-883B-CDFCAB5A08C9}">
      <dgm:prSet/>
      <dgm:spPr/>
      <dgm:t>
        <a:bodyPr/>
        <a:lstStyle/>
        <a:p>
          <a:pPr algn="ctr"/>
          <a:endParaRPr lang="en-US" noProof="0"/>
        </a:p>
      </dgm:t>
    </dgm:pt>
    <dgm:pt modelId="{1E6D588A-7598-40A3-92AC-CEEE0588D58C}">
      <dgm:prSet phldrT="[Texto]"/>
      <dgm:spPr/>
      <dgm:t>
        <a:bodyPr/>
        <a:lstStyle/>
        <a:p>
          <a:pPr algn="ctr"/>
          <a:r>
            <a:rPr lang="en-US" noProof="0" dirty="0" smtClean="0"/>
            <a:t>Larger</a:t>
          </a:r>
          <a:r>
            <a:rPr lang="en-US" baseline="0" noProof="0" dirty="0" smtClean="0"/>
            <a:t> detachment arc</a:t>
          </a:r>
          <a:endParaRPr lang="en-US" noProof="0" dirty="0"/>
        </a:p>
      </dgm:t>
    </dgm:pt>
    <dgm:pt modelId="{F1036B17-582A-478F-B457-7EEA132DAA4D}" type="parTrans" cxnId="{A9889598-F396-49E2-BB2F-86CA5756E291}">
      <dgm:prSet/>
      <dgm:spPr/>
      <dgm:t>
        <a:bodyPr/>
        <a:lstStyle/>
        <a:p>
          <a:pPr algn="ctr"/>
          <a:endParaRPr lang="en-US" noProof="0"/>
        </a:p>
      </dgm:t>
    </dgm:pt>
    <dgm:pt modelId="{78524AA4-6BF7-48BD-BDB0-C0977C54DF3B}" type="sibTrans" cxnId="{A9889598-F396-49E2-BB2F-86CA5756E291}">
      <dgm:prSet/>
      <dgm:spPr/>
      <dgm:t>
        <a:bodyPr/>
        <a:lstStyle/>
        <a:p>
          <a:pPr algn="ctr"/>
          <a:endParaRPr lang="en-US" noProof="0"/>
        </a:p>
      </dgm:t>
    </dgm:pt>
    <dgm:pt modelId="{E1333358-A5CF-41D7-B925-8F3FDEDA3598}">
      <dgm:prSet phldrT="[Texto]"/>
      <dgm:spPr/>
      <dgm:t>
        <a:bodyPr/>
        <a:lstStyle/>
        <a:p>
          <a:pPr algn="ctr"/>
          <a:r>
            <a:rPr lang="en-US" noProof="0" dirty="0" smtClean="0"/>
            <a:t>There’s a maximum arc of tension</a:t>
          </a:r>
          <a:endParaRPr lang="en-US" noProof="0" dirty="0"/>
        </a:p>
      </dgm:t>
    </dgm:pt>
    <dgm:pt modelId="{987D3F04-4949-4737-8CED-803E289EFE85}" type="parTrans" cxnId="{D06D1746-FD29-4EAA-850A-60424F854DB4}">
      <dgm:prSet/>
      <dgm:spPr/>
      <dgm:t>
        <a:bodyPr/>
        <a:lstStyle/>
        <a:p>
          <a:pPr algn="ctr"/>
          <a:endParaRPr lang="pt-BR"/>
        </a:p>
      </dgm:t>
    </dgm:pt>
    <dgm:pt modelId="{7E58BE46-117F-4535-8C94-1503F31FDB38}" type="sibTrans" cxnId="{D06D1746-FD29-4EAA-850A-60424F854DB4}">
      <dgm:prSet/>
      <dgm:spPr/>
      <dgm:t>
        <a:bodyPr/>
        <a:lstStyle/>
        <a:p>
          <a:pPr algn="ctr"/>
          <a:endParaRPr lang="pt-BR"/>
        </a:p>
      </dgm:t>
    </dgm:pt>
    <dgm:pt modelId="{8ACAE509-0C01-4EC5-A236-03C295088600}" type="pres">
      <dgm:prSet presAssocID="{0675CFE2-F79D-4F16-93C1-92541FA3C94A}" presName="Name0" presStyleCnt="0">
        <dgm:presLayoutVars>
          <dgm:dir/>
          <dgm:resizeHandles val="exact"/>
        </dgm:presLayoutVars>
      </dgm:prSet>
      <dgm:spPr/>
    </dgm:pt>
    <dgm:pt modelId="{22774BC1-3BA4-4050-9D5B-DAB1C976C2A7}" type="pres">
      <dgm:prSet presAssocID="{72565ACF-6556-480D-BC65-1F923AD96A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1C16E-8106-44AF-ABB9-4CCDB7060BD0}" type="pres">
      <dgm:prSet presAssocID="{FACE0470-F7A8-4A7C-87B7-3FE3BDFA4F3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B55A05E-4430-415B-BD78-5B173CD1EAF3}" type="pres">
      <dgm:prSet presAssocID="{FACE0470-F7A8-4A7C-87B7-3FE3BDFA4F3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C0CA59E-CF89-4E6B-9A39-55DEAB5C8440}" type="pres">
      <dgm:prSet presAssocID="{1E6D588A-7598-40A3-92AC-CEEE0588D58C}" presName="node" presStyleLbl="node1" presStyleIdx="1" presStyleCnt="3" custLinFactNeighborX="8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5B4E6-1F3B-41C4-8892-5F48681F327F}" type="pres">
      <dgm:prSet presAssocID="{78524AA4-6BF7-48BD-BDB0-C0977C54DF3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4CB8161-EFA8-4357-8776-56951966F935}" type="pres">
      <dgm:prSet presAssocID="{78524AA4-6BF7-48BD-BDB0-C0977C54DF3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849D70E-BC0E-4DD3-ABFE-68C9969CF71C}" type="pres">
      <dgm:prSet presAssocID="{E1333358-A5CF-41D7-B925-8F3FDEDA35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DCE860-4DF1-4CA3-95CC-752802906E59}" type="presOf" srcId="{E1333358-A5CF-41D7-B925-8F3FDEDA3598}" destId="{7849D70E-BC0E-4DD3-ABFE-68C9969CF71C}" srcOrd="0" destOrd="0" presId="urn:microsoft.com/office/officeart/2005/8/layout/process1"/>
    <dgm:cxn modelId="{08BE3A29-9011-4166-9103-CA073A0B8E92}" type="presOf" srcId="{78524AA4-6BF7-48BD-BDB0-C0977C54DF3B}" destId="{33D5B4E6-1F3B-41C4-8892-5F48681F327F}" srcOrd="0" destOrd="0" presId="urn:microsoft.com/office/officeart/2005/8/layout/process1"/>
    <dgm:cxn modelId="{0AB98FD6-13C7-47CF-883B-CDFCAB5A08C9}" srcId="{0675CFE2-F79D-4F16-93C1-92541FA3C94A}" destId="{72565ACF-6556-480D-BC65-1F923AD96A6B}" srcOrd="0" destOrd="0" parTransId="{0B83257F-26B3-46A1-ACCB-63DF5AC26FFE}" sibTransId="{FACE0470-F7A8-4A7C-87B7-3FE3BDFA4F32}"/>
    <dgm:cxn modelId="{6C7B2A6E-FFE6-438B-BBE3-F631644E1CF6}" type="presOf" srcId="{FACE0470-F7A8-4A7C-87B7-3FE3BDFA4F32}" destId="{D4C1C16E-8106-44AF-ABB9-4CCDB7060BD0}" srcOrd="0" destOrd="0" presId="urn:microsoft.com/office/officeart/2005/8/layout/process1"/>
    <dgm:cxn modelId="{FE87063D-F035-4EDC-AFD7-4AC48E9B47E0}" type="presOf" srcId="{1E6D588A-7598-40A3-92AC-CEEE0588D58C}" destId="{5C0CA59E-CF89-4E6B-9A39-55DEAB5C8440}" srcOrd="0" destOrd="0" presId="urn:microsoft.com/office/officeart/2005/8/layout/process1"/>
    <dgm:cxn modelId="{0F921C34-1F06-472C-B435-5CCCA7EF8142}" type="presOf" srcId="{FACE0470-F7A8-4A7C-87B7-3FE3BDFA4F32}" destId="{5B55A05E-4430-415B-BD78-5B173CD1EAF3}" srcOrd="1" destOrd="0" presId="urn:microsoft.com/office/officeart/2005/8/layout/process1"/>
    <dgm:cxn modelId="{A9889598-F396-49E2-BB2F-86CA5756E291}" srcId="{0675CFE2-F79D-4F16-93C1-92541FA3C94A}" destId="{1E6D588A-7598-40A3-92AC-CEEE0588D58C}" srcOrd="1" destOrd="0" parTransId="{F1036B17-582A-478F-B457-7EEA132DAA4D}" sibTransId="{78524AA4-6BF7-48BD-BDB0-C0977C54DF3B}"/>
    <dgm:cxn modelId="{1BC0E9AC-9EF0-42C2-A34A-0FE92378425E}" type="presOf" srcId="{0675CFE2-F79D-4F16-93C1-92541FA3C94A}" destId="{8ACAE509-0C01-4EC5-A236-03C295088600}" srcOrd="0" destOrd="0" presId="urn:microsoft.com/office/officeart/2005/8/layout/process1"/>
    <dgm:cxn modelId="{D06D1746-FD29-4EAA-850A-60424F854DB4}" srcId="{0675CFE2-F79D-4F16-93C1-92541FA3C94A}" destId="{E1333358-A5CF-41D7-B925-8F3FDEDA3598}" srcOrd="2" destOrd="0" parTransId="{987D3F04-4949-4737-8CED-803E289EFE85}" sibTransId="{7E58BE46-117F-4535-8C94-1503F31FDB38}"/>
    <dgm:cxn modelId="{0B3FCBF9-0AD5-40F4-A0DF-107B5104D6E5}" type="presOf" srcId="{78524AA4-6BF7-48BD-BDB0-C0977C54DF3B}" destId="{14CB8161-EFA8-4357-8776-56951966F935}" srcOrd="1" destOrd="0" presId="urn:microsoft.com/office/officeart/2005/8/layout/process1"/>
    <dgm:cxn modelId="{9287263F-22BD-482F-B240-5BE944F5B5F4}" type="presOf" srcId="{72565ACF-6556-480D-BC65-1F923AD96A6B}" destId="{22774BC1-3BA4-4050-9D5B-DAB1C976C2A7}" srcOrd="0" destOrd="0" presId="urn:microsoft.com/office/officeart/2005/8/layout/process1"/>
    <dgm:cxn modelId="{B58893B9-5A77-4657-809A-7B0814A46FDF}" type="presParOf" srcId="{8ACAE509-0C01-4EC5-A236-03C295088600}" destId="{22774BC1-3BA4-4050-9D5B-DAB1C976C2A7}" srcOrd="0" destOrd="0" presId="urn:microsoft.com/office/officeart/2005/8/layout/process1"/>
    <dgm:cxn modelId="{657D07E9-4368-4E4E-9732-ABDE43FA99A6}" type="presParOf" srcId="{8ACAE509-0C01-4EC5-A236-03C295088600}" destId="{D4C1C16E-8106-44AF-ABB9-4CCDB7060BD0}" srcOrd="1" destOrd="0" presId="urn:microsoft.com/office/officeart/2005/8/layout/process1"/>
    <dgm:cxn modelId="{D87065AD-636F-4059-A011-45D9F9883003}" type="presParOf" srcId="{D4C1C16E-8106-44AF-ABB9-4CCDB7060BD0}" destId="{5B55A05E-4430-415B-BD78-5B173CD1EAF3}" srcOrd="0" destOrd="0" presId="urn:microsoft.com/office/officeart/2005/8/layout/process1"/>
    <dgm:cxn modelId="{A219AF6F-8AF4-47F2-A988-31D8403D26C9}" type="presParOf" srcId="{8ACAE509-0C01-4EC5-A236-03C295088600}" destId="{5C0CA59E-CF89-4E6B-9A39-55DEAB5C8440}" srcOrd="2" destOrd="0" presId="urn:microsoft.com/office/officeart/2005/8/layout/process1"/>
    <dgm:cxn modelId="{50EE2FB3-0F09-4DAD-8F67-E369D9D4B7C0}" type="presParOf" srcId="{8ACAE509-0C01-4EC5-A236-03C295088600}" destId="{33D5B4E6-1F3B-41C4-8892-5F48681F327F}" srcOrd="3" destOrd="0" presId="urn:microsoft.com/office/officeart/2005/8/layout/process1"/>
    <dgm:cxn modelId="{9543CE97-57E1-4DAA-9EE4-95B9CB678A93}" type="presParOf" srcId="{33D5B4E6-1F3B-41C4-8892-5F48681F327F}" destId="{14CB8161-EFA8-4357-8776-56951966F935}" srcOrd="0" destOrd="0" presId="urn:microsoft.com/office/officeart/2005/8/layout/process1"/>
    <dgm:cxn modelId="{77012733-6F0B-4B4C-8900-374F0054F3EA}" type="presParOf" srcId="{8ACAE509-0C01-4EC5-A236-03C295088600}" destId="{7849D70E-BC0E-4DD3-ABFE-68C9969CF71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75CFE2-F79D-4F16-93C1-92541FA3C9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2565ACF-6556-480D-BC65-1F923AD96A6B}">
      <dgm:prSet phldrT="[Texto]"/>
      <dgm:spPr/>
      <dgm:t>
        <a:bodyPr/>
        <a:lstStyle/>
        <a:p>
          <a:r>
            <a:rPr lang="en-US" b="1" noProof="0" smtClean="0"/>
            <a:t>d</a:t>
          </a:r>
          <a:r>
            <a:rPr lang="en-US" b="1" baseline="-25000" noProof="0" smtClean="0"/>
            <a:t>1 </a:t>
          </a:r>
          <a:r>
            <a:rPr lang="en-US" b="1" noProof="0" smtClean="0"/>
            <a:t>&lt; d</a:t>
          </a:r>
          <a:r>
            <a:rPr lang="en-US" b="1" baseline="-25000" noProof="0" smtClean="0"/>
            <a:t>2</a:t>
          </a:r>
          <a:r>
            <a:rPr lang="en-US" noProof="0" smtClean="0"/>
            <a:t> </a:t>
          </a:r>
          <a:endParaRPr lang="en-US" noProof="0"/>
        </a:p>
      </dgm:t>
    </dgm:pt>
    <dgm:pt modelId="{0B83257F-26B3-46A1-ACCB-63DF5AC26FFE}" type="parTrans" cxnId="{0AB98FD6-13C7-47CF-883B-CDFCAB5A08C9}">
      <dgm:prSet/>
      <dgm:spPr/>
      <dgm:t>
        <a:bodyPr/>
        <a:lstStyle/>
        <a:p>
          <a:endParaRPr lang="en-US" noProof="0"/>
        </a:p>
      </dgm:t>
    </dgm:pt>
    <dgm:pt modelId="{FACE0470-F7A8-4A7C-87B7-3FE3BDFA4F32}" type="sibTrans" cxnId="{0AB98FD6-13C7-47CF-883B-CDFCAB5A08C9}">
      <dgm:prSet/>
      <dgm:spPr/>
      <dgm:t>
        <a:bodyPr/>
        <a:lstStyle/>
        <a:p>
          <a:endParaRPr lang="en-US" noProof="0"/>
        </a:p>
      </dgm:t>
    </dgm:pt>
    <dgm:pt modelId="{1E6D588A-7598-40A3-92AC-CEEE0588D58C}">
      <dgm:prSet phldrT="[Texto]"/>
      <dgm:spPr/>
      <dgm:t>
        <a:bodyPr/>
        <a:lstStyle/>
        <a:p>
          <a:r>
            <a:rPr lang="en-US" b="1" noProof="0" smtClean="0"/>
            <a:t>α</a:t>
          </a:r>
          <a:r>
            <a:rPr lang="en-US" b="1" baseline="-25000" noProof="0" smtClean="0"/>
            <a:t>1 </a:t>
          </a:r>
          <a:r>
            <a:rPr lang="en-US" b="1" noProof="0" smtClean="0"/>
            <a:t>&gt; α</a:t>
          </a:r>
          <a:r>
            <a:rPr lang="en-US" b="1" baseline="-25000" noProof="0" smtClean="0"/>
            <a:t>2</a:t>
          </a:r>
          <a:endParaRPr lang="en-US" noProof="0"/>
        </a:p>
      </dgm:t>
    </dgm:pt>
    <dgm:pt modelId="{F1036B17-582A-478F-B457-7EEA132DAA4D}" type="parTrans" cxnId="{A9889598-F396-49E2-BB2F-86CA5756E291}">
      <dgm:prSet/>
      <dgm:spPr/>
      <dgm:t>
        <a:bodyPr/>
        <a:lstStyle/>
        <a:p>
          <a:endParaRPr lang="en-US" noProof="0"/>
        </a:p>
      </dgm:t>
    </dgm:pt>
    <dgm:pt modelId="{78524AA4-6BF7-48BD-BDB0-C0977C54DF3B}" type="sibTrans" cxnId="{A9889598-F396-49E2-BB2F-86CA5756E291}">
      <dgm:prSet/>
      <dgm:spPr/>
      <dgm:t>
        <a:bodyPr/>
        <a:lstStyle/>
        <a:p>
          <a:endParaRPr lang="en-US" noProof="0"/>
        </a:p>
      </dgm:t>
    </dgm:pt>
    <dgm:pt modelId="{A78D51AB-1DA4-4B86-B8F0-BD8565DEDC36}">
      <dgm:prSet phldrT="[Texto]"/>
      <dgm:spPr/>
      <dgm:t>
        <a:bodyPr/>
        <a:lstStyle/>
        <a:p>
          <a:r>
            <a:rPr lang="en-US" noProof="0" dirty="0" smtClean="0"/>
            <a:t>Higher tension</a:t>
          </a:r>
          <a:endParaRPr lang="en-US" noProof="0" dirty="0"/>
        </a:p>
      </dgm:t>
    </dgm:pt>
    <dgm:pt modelId="{22DAA98C-701E-493C-85D8-D2665755DFD3}" type="parTrans" cxnId="{15F59868-6819-4106-A1E6-31060E46EA29}">
      <dgm:prSet/>
      <dgm:spPr/>
      <dgm:t>
        <a:bodyPr/>
        <a:lstStyle/>
        <a:p>
          <a:endParaRPr lang="en-US" noProof="0"/>
        </a:p>
      </dgm:t>
    </dgm:pt>
    <dgm:pt modelId="{EF92F81B-F9DE-46B6-A732-E470469AA94A}" type="sibTrans" cxnId="{15F59868-6819-4106-A1E6-31060E46EA29}">
      <dgm:prSet/>
      <dgm:spPr/>
      <dgm:t>
        <a:bodyPr/>
        <a:lstStyle/>
        <a:p>
          <a:endParaRPr lang="en-US" noProof="0"/>
        </a:p>
      </dgm:t>
    </dgm:pt>
    <dgm:pt modelId="{8ACAE509-0C01-4EC5-A236-03C295088600}" type="pres">
      <dgm:prSet presAssocID="{0675CFE2-F79D-4F16-93C1-92541FA3C94A}" presName="Name0" presStyleCnt="0">
        <dgm:presLayoutVars>
          <dgm:dir/>
          <dgm:resizeHandles val="exact"/>
        </dgm:presLayoutVars>
      </dgm:prSet>
      <dgm:spPr/>
    </dgm:pt>
    <dgm:pt modelId="{22774BC1-3BA4-4050-9D5B-DAB1C976C2A7}" type="pres">
      <dgm:prSet presAssocID="{72565ACF-6556-480D-BC65-1F923AD96A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1C16E-8106-44AF-ABB9-4CCDB7060BD0}" type="pres">
      <dgm:prSet presAssocID="{FACE0470-F7A8-4A7C-87B7-3FE3BDFA4F3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B55A05E-4430-415B-BD78-5B173CD1EAF3}" type="pres">
      <dgm:prSet presAssocID="{FACE0470-F7A8-4A7C-87B7-3FE3BDFA4F3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C0CA59E-CF89-4E6B-9A39-55DEAB5C8440}" type="pres">
      <dgm:prSet presAssocID="{1E6D588A-7598-40A3-92AC-CEEE0588D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622CD0-7684-4A0B-A3A7-D4B5AA9F4DE7}" type="pres">
      <dgm:prSet presAssocID="{78524AA4-6BF7-48BD-BDB0-C0977C54DF3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898BE5E-41D6-4243-A9BF-8B3C15643AF1}" type="pres">
      <dgm:prSet presAssocID="{78524AA4-6BF7-48BD-BDB0-C0977C54DF3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EE720E9-5DAD-4F98-A0E5-4CDB736773B0}" type="pres">
      <dgm:prSet presAssocID="{A78D51AB-1DA4-4B86-B8F0-BD8565DEDC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B98FD6-13C7-47CF-883B-CDFCAB5A08C9}" srcId="{0675CFE2-F79D-4F16-93C1-92541FA3C94A}" destId="{72565ACF-6556-480D-BC65-1F923AD96A6B}" srcOrd="0" destOrd="0" parTransId="{0B83257F-26B3-46A1-ACCB-63DF5AC26FFE}" sibTransId="{FACE0470-F7A8-4A7C-87B7-3FE3BDFA4F32}"/>
    <dgm:cxn modelId="{21E5CADC-7C34-4279-A127-1925AC331208}" type="presOf" srcId="{0675CFE2-F79D-4F16-93C1-92541FA3C94A}" destId="{8ACAE509-0C01-4EC5-A236-03C295088600}" srcOrd="0" destOrd="0" presId="urn:microsoft.com/office/officeart/2005/8/layout/process1"/>
    <dgm:cxn modelId="{0DCF0ED3-26FB-455B-B8E4-641E30696082}" type="presOf" srcId="{A78D51AB-1DA4-4B86-B8F0-BD8565DEDC36}" destId="{FEE720E9-5DAD-4F98-A0E5-4CDB736773B0}" srcOrd="0" destOrd="0" presId="urn:microsoft.com/office/officeart/2005/8/layout/process1"/>
    <dgm:cxn modelId="{622EF2B1-38D5-4250-BD10-DFFA81D2B7CB}" type="presOf" srcId="{FACE0470-F7A8-4A7C-87B7-3FE3BDFA4F32}" destId="{5B55A05E-4430-415B-BD78-5B173CD1EAF3}" srcOrd="1" destOrd="0" presId="urn:microsoft.com/office/officeart/2005/8/layout/process1"/>
    <dgm:cxn modelId="{21483EC6-251E-467C-9D8D-ED002A668C8F}" type="presOf" srcId="{78524AA4-6BF7-48BD-BDB0-C0977C54DF3B}" destId="{3898BE5E-41D6-4243-A9BF-8B3C15643AF1}" srcOrd="1" destOrd="0" presId="urn:microsoft.com/office/officeart/2005/8/layout/process1"/>
    <dgm:cxn modelId="{27C682AB-B398-4A36-B0A0-5F67C0FD100B}" type="presOf" srcId="{78524AA4-6BF7-48BD-BDB0-C0977C54DF3B}" destId="{47622CD0-7684-4A0B-A3A7-D4B5AA9F4DE7}" srcOrd="0" destOrd="0" presId="urn:microsoft.com/office/officeart/2005/8/layout/process1"/>
    <dgm:cxn modelId="{A9889598-F396-49E2-BB2F-86CA5756E291}" srcId="{0675CFE2-F79D-4F16-93C1-92541FA3C94A}" destId="{1E6D588A-7598-40A3-92AC-CEEE0588D58C}" srcOrd="1" destOrd="0" parTransId="{F1036B17-582A-478F-B457-7EEA132DAA4D}" sibTransId="{78524AA4-6BF7-48BD-BDB0-C0977C54DF3B}"/>
    <dgm:cxn modelId="{20A3D834-0CE9-4D4A-B61C-BA215651C0B7}" type="presOf" srcId="{1E6D588A-7598-40A3-92AC-CEEE0588D58C}" destId="{5C0CA59E-CF89-4E6B-9A39-55DEAB5C8440}" srcOrd="0" destOrd="0" presId="urn:microsoft.com/office/officeart/2005/8/layout/process1"/>
    <dgm:cxn modelId="{A24F5A18-2C4D-4ABF-8A7D-30589E3573D0}" type="presOf" srcId="{72565ACF-6556-480D-BC65-1F923AD96A6B}" destId="{22774BC1-3BA4-4050-9D5B-DAB1C976C2A7}" srcOrd="0" destOrd="0" presId="urn:microsoft.com/office/officeart/2005/8/layout/process1"/>
    <dgm:cxn modelId="{15F59868-6819-4106-A1E6-31060E46EA29}" srcId="{0675CFE2-F79D-4F16-93C1-92541FA3C94A}" destId="{A78D51AB-1DA4-4B86-B8F0-BD8565DEDC36}" srcOrd="2" destOrd="0" parTransId="{22DAA98C-701E-493C-85D8-D2665755DFD3}" sibTransId="{EF92F81B-F9DE-46B6-A732-E470469AA94A}"/>
    <dgm:cxn modelId="{0A8B90E6-AECD-4F7E-9480-068BF6CDCE90}" type="presOf" srcId="{FACE0470-F7A8-4A7C-87B7-3FE3BDFA4F32}" destId="{D4C1C16E-8106-44AF-ABB9-4CCDB7060BD0}" srcOrd="0" destOrd="0" presId="urn:microsoft.com/office/officeart/2005/8/layout/process1"/>
    <dgm:cxn modelId="{D02B3020-CCA6-43A1-AF70-1E957B885F81}" type="presParOf" srcId="{8ACAE509-0C01-4EC5-A236-03C295088600}" destId="{22774BC1-3BA4-4050-9D5B-DAB1C976C2A7}" srcOrd="0" destOrd="0" presId="urn:microsoft.com/office/officeart/2005/8/layout/process1"/>
    <dgm:cxn modelId="{BCB43AC9-4A39-4276-9544-C2C743E8DCB0}" type="presParOf" srcId="{8ACAE509-0C01-4EC5-A236-03C295088600}" destId="{D4C1C16E-8106-44AF-ABB9-4CCDB7060BD0}" srcOrd="1" destOrd="0" presId="urn:microsoft.com/office/officeart/2005/8/layout/process1"/>
    <dgm:cxn modelId="{50171635-5D45-4042-874F-D1FA6A8B757D}" type="presParOf" srcId="{D4C1C16E-8106-44AF-ABB9-4CCDB7060BD0}" destId="{5B55A05E-4430-415B-BD78-5B173CD1EAF3}" srcOrd="0" destOrd="0" presId="urn:microsoft.com/office/officeart/2005/8/layout/process1"/>
    <dgm:cxn modelId="{8B785F12-9572-4B47-B1A2-69DB1FA61A00}" type="presParOf" srcId="{8ACAE509-0C01-4EC5-A236-03C295088600}" destId="{5C0CA59E-CF89-4E6B-9A39-55DEAB5C8440}" srcOrd="2" destOrd="0" presId="urn:microsoft.com/office/officeart/2005/8/layout/process1"/>
    <dgm:cxn modelId="{83F28040-FCB3-4F46-91CF-687BB74DE8F8}" type="presParOf" srcId="{8ACAE509-0C01-4EC5-A236-03C295088600}" destId="{47622CD0-7684-4A0B-A3A7-D4B5AA9F4DE7}" srcOrd="3" destOrd="0" presId="urn:microsoft.com/office/officeart/2005/8/layout/process1"/>
    <dgm:cxn modelId="{D9384CCA-B2CC-4037-8E84-126587E147C5}" type="presParOf" srcId="{47622CD0-7684-4A0B-A3A7-D4B5AA9F4DE7}" destId="{3898BE5E-41D6-4243-A9BF-8B3C15643AF1}" srcOrd="0" destOrd="0" presId="urn:microsoft.com/office/officeart/2005/8/layout/process1"/>
    <dgm:cxn modelId="{3AB57A22-B59C-4573-A2E9-17C250369918}" type="presParOf" srcId="{8ACAE509-0C01-4EC5-A236-03C295088600}" destId="{FEE720E9-5DAD-4F98-A0E5-4CDB73677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5CFE2-F79D-4F16-93C1-92541FA3C94A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72565ACF-6556-480D-BC65-1F923AD96A6B}">
      <dgm:prSet phldrT="[Texto]"/>
      <dgm:spPr/>
      <dgm:t>
        <a:bodyPr/>
        <a:lstStyle/>
        <a:p>
          <a:r>
            <a:rPr lang="en-US" noProof="0" dirty="0" smtClean="0"/>
            <a:t>Larger</a:t>
          </a:r>
          <a:r>
            <a:rPr lang="en-US" baseline="0" noProof="0" dirty="0" smtClean="0"/>
            <a:t> bead’s size</a:t>
          </a:r>
          <a:endParaRPr lang="en-US" noProof="0" dirty="0"/>
        </a:p>
      </dgm:t>
    </dgm:pt>
    <dgm:pt modelId="{0B83257F-26B3-46A1-ACCB-63DF5AC26FFE}" type="parTrans" cxnId="{0AB98FD6-13C7-47CF-883B-CDFCAB5A08C9}">
      <dgm:prSet/>
      <dgm:spPr/>
      <dgm:t>
        <a:bodyPr/>
        <a:lstStyle/>
        <a:p>
          <a:endParaRPr lang="en-US" noProof="0"/>
        </a:p>
      </dgm:t>
    </dgm:pt>
    <dgm:pt modelId="{FACE0470-F7A8-4A7C-87B7-3FE3BDFA4F32}" type="sibTrans" cxnId="{0AB98FD6-13C7-47CF-883B-CDFCAB5A08C9}">
      <dgm:prSet/>
      <dgm:spPr/>
      <dgm:t>
        <a:bodyPr/>
        <a:lstStyle/>
        <a:p>
          <a:endParaRPr lang="en-US" noProof="0"/>
        </a:p>
      </dgm:t>
    </dgm:pt>
    <dgm:pt modelId="{1E6D588A-7598-40A3-92AC-CEEE0588D58C}">
      <dgm:prSet phldrT="[Texto]"/>
      <dgm:spPr/>
      <dgm:t>
        <a:bodyPr/>
        <a:lstStyle/>
        <a:p>
          <a:r>
            <a:rPr lang="en-US" noProof="0" dirty="0" smtClean="0"/>
            <a:t>Larger angle</a:t>
          </a:r>
          <a:endParaRPr lang="en-US" noProof="0" dirty="0"/>
        </a:p>
      </dgm:t>
    </dgm:pt>
    <dgm:pt modelId="{F1036B17-582A-478F-B457-7EEA132DAA4D}" type="parTrans" cxnId="{A9889598-F396-49E2-BB2F-86CA5756E291}">
      <dgm:prSet/>
      <dgm:spPr/>
      <dgm:t>
        <a:bodyPr/>
        <a:lstStyle/>
        <a:p>
          <a:endParaRPr lang="en-US" noProof="0"/>
        </a:p>
      </dgm:t>
    </dgm:pt>
    <dgm:pt modelId="{78524AA4-6BF7-48BD-BDB0-C0977C54DF3B}" type="sibTrans" cxnId="{A9889598-F396-49E2-BB2F-86CA5756E291}">
      <dgm:prSet/>
      <dgm:spPr/>
      <dgm:t>
        <a:bodyPr/>
        <a:lstStyle/>
        <a:p>
          <a:endParaRPr lang="en-US" noProof="0"/>
        </a:p>
      </dgm:t>
    </dgm:pt>
    <dgm:pt modelId="{A78D51AB-1DA4-4B86-B8F0-BD8565DEDC36}">
      <dgm:prSet phldrT="[Texto]"/>
      <dgm:spPr/>
      <dgm:t>
        <a:bodyPr/>
        <a:lstStyle/>
        <a:p>
          <a:r>
            <a:rPr lang="en-US" noProof="0" dirty="0" smtClean="0"/>
            <a:t>Higher tension</a:t>
          </a:r>
          <a:endParaRPr lang="en-US" noProof="0" dirty="0"/>
        </a:p>
      </dgm:t>
    </dgm:pt>
    <dgm:pt modelId="{22DAA98C-701E-493C-85D8-D2665755DFD3}" type="parTrans" cxnId="{15F59868-6819-4106-A1E6-31060E46EA29}">
      <dgm:prSet/>
      <dgm:spPr/>
      <dgm:t>
        <a:bodyPr/>
        <a:lstStyle/>
        <a:p>
          <a:endParaRPr lang="en-US" noProof="0"/>
        </a:p>
      </dgm:t>
    </dgm:pt>
    <dgm:pt modelId="{EF92F81B-F9DE-46B6-A732-E470469AA94A}" type="sibTrans" cxnId="{15F59868-6819-4106-A1E6-31060E46EA29}">
      <dgm:prSet/>
      <dgm:spPr/>
      <dgm:t>
        <a:bodyPr/>
        <a:lstStyle/>
        <a:p>
          <a:endParaRPr lang="en-US" noProof="0"/>
        </a:p>
      </dgm:t>
    </dgm:pt>
    <dgm:pt modelId="{8ACAE509-0C01-4EC5-A236-03C295088600}" type="pres">
      <dgm:prSet presAssocID="{0675CFE2-F79D-4F16-93C1-92541FA3C94A}" presName="Name0" presStyleCnt="0">
        <dgm:presLayoutVars>
          <dgm:dir/>
          <dgm:resizeHandles val="exact"/>
        </dgm:presLayoutVars>
      </dgm:prSet>
      <dgm:spPr/>
    </dgm:pt>
    <dgm:pt modelId="{22774BC1-3BA4-4050-9D5B-DAB1C976C2A7}" type="pres">
      <dgm:prSet presAssocID="{72565ACF-6556-480D-BC65-1F923AD96A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1C16E-8106-44AF-ABB9-4CCDB7060BD0}" type="pres">
      <dgm:prSet presAssocID="{FACE0470-F7A8-4A7C-87B7-3FE3BDFA4F3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B55A05E-4430-415B-BD78-5B173CD1EAF3}" type="pres">
      <dgm:prSet presAssocID="{FACE0470-F7A8-4A7C-87B7-3FE3BDFA4F3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C0CA59E-CF89-4E6B-9A39-55DEAB5C8440}" type="pres">
      <dgm:prSet presAssocID="{1E6D588A-7598-40A3-92AC-CEEE0588D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622CD0-7684-4A0B-A3A7-D4B5AA9F4DE7}" type="pres">
      <dgm:prSet presAssocID="{78524AA4-6BF7-48BD-BDB0-C0977C54DF3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898BE5E-41D6-4243-A9BF-8B3C15643AF1}" type="pres">
      <dgm:prSet presAssocID="{78524AA4-6BF7-48BD-BDB0-C0977C54DF3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EE720E9-5DAD-4F98-A0E5-4CDB736773B0}" type="pres">
      <dgm:prSet presAssocID="{A78D51AB-1DA4-4B86-B8F0-BD8565DEDC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4AF623-363A-4240-AAC0-CB71A0CFA037}" type="presOf" srcId="{FACE0470-F7A8-4A7C-87B7-3FE3BDFA4F32}" destId="{5B55A05E-4430-415B-BD78-5B173CD1EAF3}" srcOrd="1" destOrd="0" presId="urn:microsoft.com/office/officeart/2005/8/layout/process1"/>
    <dgm:cxn modelId="{0AB98FD6-13C7-47CF-883B-CDFCAB5A08C9}" srcId="{0675CFE2-F79D-4F16-93C1-92541FA3C94A}" destId="{72565ACF-6556-480D-BC65-1F923AD96A6B}" srcOrd="0" destOrd="0" parTransId="{0B83257F-26B3-46A1-ACCB-63DF5AC26FFE}" sibTransId="{FACE0470-F7A8-4A7C-87B7-3FE3BDFA4F32}"/>
    <dgm:cxn modelId="{B2E98F93-BA51-4749-BD82-97F7620EE32B}" type="presOf" srcId="{1E6D588A-7598-40A3-92AC-CEEE0588D58C}" destId="{5C0CA59E-CF89-4E6B-9A39-55DEAB5C8440}" srcOrd="0" destOrd="0" presId="urn:microsoft.com/office/officeart/2005/8/layout/process1"/>
    <dgm:cxn modelId="{CEC2709E-457E-4398-9D41-889CE97705E0}" type="presOf" srcId="{FACE0470-F7A8-4A7C-87B7-3FE3BDFA4F32}" destId="{D4C1C16E-8106-44AF-ABB9-4CCDB7060BD0}" srcOrd="0" destOrd="0" presId="urn:microsoft.com/office/officeart/2005/8/layout/process1"/>
    <dgm:cxn modelId="{369C1592-97E8-4C52-B304-FD2548C09212}" type="presOf" srcId="{72565ACF-6556-480D-BC65-1F923AD96A6B}" destId="{22774BC1-3BA4-4050-9D5B-DAB1C976C2A7}" srcOrd="0" destOrd="0" presId="urn:microsoft.com/office/officeart/2005/8/layout/process1"/>
    <dgm:cxn modelId="{B1A60365-3E31-4D3E-A2E3-053E0AB4A07E}" type="presOf" srcId="{0675CFE2-F79D-4F16-93C1-92541FA3C94A}" destId="{8ACAE509-0C01-4EC5-A236-03C295088600}" srcOrd="0" destOrd="0" presId="urn:microsoft.com/office/officeart/2005/8/layout/process1"/>
    <dgm:cxn modelId="{A9889598-F396-49E2-BB2F-86CA5756E291}" srcId="{0675CFE2-F79D-4F16-93C1-92541FA3C94A}" destId="{1E6D588A-7598-40A3-92AC-CEEE0588D58C}" srcOrd="1" destOrd="0" parTransId="{F1036B17-582A-478F-B457-7EEA132DAA4D}" sibTransId="{78524AA4-6BF7-48BD-BDB0-C0977C54DF3B}"/>
    <dgm:cxn modelId="{2B27C1E3-5E6C-48B6-B8C8-727C29A2C0D8}" type="presOf" srcId="{A78D51AB-1DA4-4B86-B8F0-BD8565DEDC36}" destId="{FEE720E9-5DAD-4F98-A0E5-4CDB736773B0}" srcOrd="0" destOrd="0" presId="urn:microsoft.com/office/officeart/2005/8/layout/process1"/>
    <dgm:cxn modelId="{715366D8-1BEC-447C-9F95-5DDAFA8E8DEA}" type="presOf" srcId="{78524AA4-6BF7-48BD-BDB0-C0977C54DF3B}" destId="{3898BE5E-41D6-4243-A9BF-8B3C15643AF1}" srcOrd="1" destOrd="0" presId="urn:microsoft.com/office/officeart/2005/8/layout/process1"/>
    <dgm:cxn modelId="{15F59868-6819-4106-A1E6-31060E46EA29}" srcId="{0675CFE2-F79D-4F16-93C1-92541FA3C94A}" destId="{A78D51AB-1DA4-4B86-B8F0-BD8565DEDC36}" srcOrd="2" destOrd="0" parTransId="{22DAA98C-701E-493C-85D8-D2665755DFD3}" sibTransId="{EF92F81B-F9DE-46B6-A732-E470469AA94A}"/>
    <dgm:cxn modelId="{52075473-AF07-4830-AF9F-DBF3C5F2FBBA}" type="presOf" srcId="{78524AA4-6BF7-48BD-BDB0-C0977C54DF3B}" destId="{47622CD0-7684-4A0B-A3A7-D4B5AA9F4DE7}" srcOrd="0" destOrd="0" presId="urn:microsoft.com/office/officeart/2005/8/layout/process1"/>
    <dgm:cxn modelId="{D8D00E68-F0F7-4CF6-890D-59B84DCEB1DC}" type="presParOf" srcId="{8ACAE509-0C01-4EC5-A236-03C295088600}" destId="{22774BC1-3BA4-4050-9D5B-DAB1C976C2A7}" srcOrd="0" destOrd="0" presId="urn:microsoft.com/office/officeart/2005/8/layout/process1"/>
    <dgm:cxn modelId="{FF3A4FB3-CC81-4FD1-A229-81353AA9FF76}" type="presParOf" srcId="{8ACAE509-0C01-4EC5-A236-03C295088600}" destId="{D4C1C16E-8106-44AF-ABB9-4CCDB7060BD0}" srcOrd="1" destOrd="0" presId="urn:microsoft.com/office/officeart/2005/8/layout/process1"/>
    <dgm:cxn modelId="{07B4726C-ACA6-4B4F-94A8-FC86A586D584}" type="presParOf" srcId="{D4C1C16E-8106-44AF-ABB9-4CCDB7060BD0}" destId="{5B55A05E-4430-415B-BD78-5B173CD1EAF3}" srcOrd="0" destOrd="0" presId="urn:microsoft.com/office/officeart/2005/8/layout/process1"/>
    <dgm:cxn modelId="{7113BAE6-02BA-4BB7-B31E-BC40F313DC75}" type="presParOf" srcId="{8ACAE509-0C01-4EC5-A236-03C295088600}" destId="{5C0CA59E-CF89-4E6B-9A39-55DEAB5C8440}" srcOrd="2" destOrd="0" presId="urn:microsoft.com/office/officeart/2005/8/layout/process1"/>
    <dgm:cxn modelId="{1BAEB100-003F-4A4F-9D11-ED3F31F7D080}" type="presParOf" srcId="{8ACAE509-0C01-4EC5-A236-03C295088600}" destId="{47622CD0-7684-4A0B-A3A7-D4B5AA9F4DE7}" srcOrd="3" destOrd="0" presId="urn:microsoft.com/office/officeart/2005/8/layout/process1"/>
    <dgm:cxn modelId="{4FE4D4A7-2519-4067-B3B4-57343F003A3E}" type="presParOf" srcId="{47622CD0-7684-4A0B-A3A7-D4B5AA9F4DE7}" destId="{3898BE5E-41D6-4243-A9BF-8B3C15643AF1}" srcOrd="0" destOrd="0" presId="urn:microsoft.com/office/officeart/2005/8/layout/process1"/>
    <dgm:cxn modelId="{833B228A-962B-41D2-B663-F8F963B5300C}" type="presParOf" srcId="{8ACAE509-0C01-4EC5-A236-03C295088600}" destId="{FEE720E9-5DAD-4F98-A0E5-4CDB73677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988F014E-36AE-435D-BDBD-62F8454F5356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3FC23A3F-44AD-4BFA-8EE2-942427594F16}" type="parTrans" cxnId="{21798448-ED48-4C1C-B89B-3C58F2CD0ADC}">
      <dgm:prSet/>
      <dgm:spPr/>
      <dgm:t>
        <a:bodyPr/>
        <a:lstStyle/>
        <a:p>
          <a:endParaRPr lang="pt-BR"/>
        </a:p>
      </dgm:t>
    </dgm:pt>
    <dgm:pt modelId="{7AD4012C-FBB0-4E0B-9C90-3F9EAB4ACFE9}" type="sibTrans" cxnId="{21798448-ED48-4C1C-B89B-3C58F2CD0ADC}">
      <dgm:prSet/>
      <dgm:spPr/>
      <dgm:t>
        <a:bodyPr/>
        <a:lstStyle/>
        <a:p>
          <a:endParaRPr lang="pt-BR"/>
        </a:p>
      </dgm:t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B1E2DC-9CD8-41AF-88F9-7D118335A640}" type="pres">
      <dgm:prSet presAssocID="{CFA0B726-BDCE-435A-9B39-D27FC49F0B29}" presName="sibTrans" presStyleCnt="0"/>
      <dgm:spPr/>
    </dgm:pt>
    <dgm:pt modelId="{D2A99B4B-B066-4C13-8B58-64E65EA9D9D3}" type="pres">
      <dgm:prSet presAssocID="{988F014E-36AE-435D-BDBD-62F8454F535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E41945-3BF3-4F70-9783-13D5040AC6A0}" type="presOf" srcId="{CE97B051-DCF4-4C16-90F1-2DCB8CC06AA5}" destId="{286A0C7C-8BF1-43D2-A189-BD47FF3DA037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7476EF9B-27CD-41BB-AAE4-661F9B6C3784}" type="presOf" srcId="{35367939-39B9-44BD-8E40-E0CF1924C1FA}" destId="{0343E596-B4C5-472D-9005-585DEACDF187}" srcOrd="0" destOrd="0" presId="urn:microsoft.com/office/officeart/2005/8/layout/default"/>
    <dgm:cxn modelId="{00DB5893-8FDB-470C-B3CD-40E054744923}" type="presOf" srcId="{B77254B0-C361-45AD-8889-1E763F96482C}" destId="{7A66F274-6FA7-43E8-BBE6-DDAF41AB149D}" srcOrd="0" destOrd="0" presId="urn:microsoft.com/office/officeart/2005/8/layout/default"/>
    <dgm:cxn modelId="{2664B3EF-DD50-49BA-8742-9EBB1F50EFAF}" type="presOf" srcId="{988F014E-36AE-435D-BDBD-62F8454F5356}" destId="{D2A99B4B-B066-4C13-8B58-64E65EA9D9D3}" srcOrd="0" destOrd="0" presId="urn:microsoft.com/office/officeart/2005/8/layout/default"/>
    <dgm:cxn modelId="{325D2CFF-42A5-4B62-834E-52ED3C4C49F1}" type="presOf" srcId="{C3E40682-8633-464D-A78A-7F2AD68A1C2B}" destId="{77852200-FA05-4C6C-A477-CDD76A906A28}" srcOrd="0" destOrd="0" presId="urn:microsoft.com/office/officeart/2005/8/layout/default"/>
    <dgm:cxn modelId="{C52EF6B0-4797-4027-811C-A60440821685}" type="presOf" srcId="{8E640A4D-3317-4466-9017-8258F0FE77C5}" destId="{424FB242-BCD6-4B86-BA34-7216CDCCF541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A52E0781-9EBC-42F9-B16B-8A2542AF8D95}" type="presOf" srcId="{CFF8139B-2D84-4024-B667-7018F81334C8}" destId="{A3175B65-6A4A-4B45-A274-B7595071542B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68947788-F9D2-44CE-B009-BFBC54CEF0E0}" type="presOf" srcId="{758CDD6E-B7CC-4C3D-BFC2-49B1B058B083}" destId="{25369A41-7588-4BF4-8256-0252462A01BB}" srcOrd="0" destOrd="0" presId="urn:microsoft.com/office/officeart/2005/8/layout/default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21798448-ED48-4C1C-B89B-3C58F2CD0ADC}" srcId="{C3E40682-8633-464D-A78A-7F2AD68A1C2B}" destId="{988F014E-36AE-435D-BDBD-62F8454F5356}" srcOrd="6" destOrd="0" parTransId="{3FC23A3F-44AD-4BFA-8EE2-942427594F16}" sibTransId="{7AD4012C-FBB0-4E0B-9C90-3F9EAB4ACFE9}"/>
    <dgm:cxn modelId="{A7C6636E-498E-42DF-87FB-628C10A331C9}" type="presParOf" srcId="{77852200-FA05-4C6C-A477-CDD76A906A28}" destId="{286A0C7C-8BF1-43D2-A189-BD47FF3DA037}" srcOrd="0" destOrd="0" presId="urn:microsoft.com/office/officeart/2005/8/layout/default"/>
    <dgm:cxn modelId="{450D00B6-58F2-41E4-92ED-696361557197}" type="presParOf" srcId="{77852200-FA05-4C6C-A477-CDD76A906A28}" destId="{6DECD66E-F589-49CA-9979-B93B73A7F48D}" srcOrd="1" destOrd="0" presId="urn:microsoft.com/office/officeart/2005/8/layout/default"/>
    <dgm:cxn modelId="{CE21F704-AC66-4FCA-A6B2-91E4113A35B4}" type="presParOf" srcId="{77852200-FA05-4C6C-A477-CDD76A906A28}" destId="{424FB242-BCD6-4B86-BA34-7216CDCCF541}" srcOrd="2" destOrd="0" presId="urn:microsoft.com/office/officeart/2005/8/layout/default"/>
    <dgm:cxn modelId="{B40D2A97-5E39-463E-B22B-7A94D3F34DE3}" type="presParOf" srcId="{77852200-FA05-4C6C-A477-CDD76A906A28}" destId="{2FADFE11-510E-4B7A-BA43-98D696899BCB}" srcOrd="3" destOrd="0" presId="urn:microsoft.com/office/officeart/2005/8/layout/default"/>
    <dgm:cxn modelId="{4D25FEF8-01CE-4738-AF53-62868B185725}" type="presParOf" srcId="{77852200-FA05-4C6C-A477-CDD76A906A28}" destId="{7A66F274-6FA7-43E8-BBE6-DDAF41AB149D}" srcOrd="4" destOrd="0" presId="urn:microsoft.com/office/officeart/2005/8/layout/default"/>
    <dgm:cxn modelId="{43115D38-8882-4E91-91FB-3A22088D3279}" type="presParOf" srcId="{77852200-FA05-4C6C-A477-CDD76A906A28}" destId="{961B939C-2AEC-40F3-B8BA-834D9B67AD0B}" srcOrd="5" destOrd="0" presId="urn:microsoft.com/office/officeart/2005/8/layout/default"/>
    <dgm:cxn modelId="{8F325A26-52FD-40DE-8084-27C55CEE1212}" type="presParOf" srcId="{77852200-FA05-4C6C-A477-CDD76A906A28}" destId="{25369A41-7588-4BF4-8256-0252462A01BB}" srcOrd="6" destOrd="0" presId="urn:microsoft.com/office/officeart/2005/8/layout/default"/>
    <dgm:cxn modelId="{4BDCDB0C-3162-4E08-82B1-C64D1C008674}" type="presParOf" srcId="{77852200-FA05-4C6C-A477-CDD76A906A28}" destId="{BE36F786-449E-405F-85DD-4F4AFF7748F7}" srcOrd="7" destOrd="0" presId="urn:microsoft.com/office/officeart/2005/8/layout/default"/>
    <dgm:cxn modelId="{D32D9F0F-8877-4833-B998-F61D06D78D36}" type="presParOf" srcId="{77852200-FA05-4C6C-A477-CDD76A906A28}" destId="{A3175B65-6A4A-4B45-A274-B7595071542B}" srcOrd="8" destOrd="0" presId="urn:microsoft.com/office/officeart/2005/8/layout/default"/>
    <dgm:cxn modelId="{84E27597-E6D4-459C-BFD6-1EDFE8FDB7C9}" type="presParOf" srcId="{77852200-FA05-4C6C-A477-CDD76A906A28}" destId="{EEFCFDF7-F198-4789-9F30-66613A0B6A3C}" srcOrd="9" destOrd="0" presId="urn:microsoft.com/office/officeart/2005/8/layout/default"/>
    <dgm:cxn modelId="{BFA2CF20-8A46-411E-8BAB-F9B3DB871D37}" type="presParOf" srcId="{77852200-FA05-4C6C-A477-CDD76A906A28}" destId="{0343E596-B4C5-472D-9005-585DEACDF187}" srcOrd="10" destOrd="0" presId="urn:microsoft.com/office/officeart/2005/8/layout/default"/>
    <dgm:cxn modelId="{D51A77F0-53A2-4C7C-8930-9E4B0E9FE303}" type="presParOf" srcId="{77852200-FA05-4C6C-A477-CDD76A906A28}" destId="{31B1E2DC-9CD8-41AF-88F9-7D118335A640}" srcOrd="11" destOrd="0" presId="urn:microsoft.com/office/officeart/2005/8/layout/default"/>
    <dgm:cxn modelId="{BC6DCD51-DB0D-4001-B73B-C72F1A07C7A2}" type="presParOf" srcId="{77852200-FA05-4C6C-A477-CDD76A906A28}" destId="{D2A99B4B-B066-4C13-8B58-64E65EA9D9D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170B5449-D267-4B8D-9FC6-A1347190BB64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935843FB-3E64-4B6D-A69B-59E5FCA7F2AA}" type="parTrans" cxnId="{0C52EA5C-0585-4D5F-AFD4-1FEAB0C4AFB0}">
      <dgm:prSet/>
      <dgm:spPr/>
    </dgm:pt>
    <dgm:pt modelId="{DBF5ED87-37CB-4760-AC75-A5F8BD5167D3}" type="sibTrans" cxnId="{0C52EA5C-0585-4D5F-AFD4-1FEAB0C4AFB0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749FF1-2997-4872-8721-D29EEDD0EE90}" type="pres">
      <dgm:prSet presAssocID="{CFA0B726-BDCE-435A-9B39-D27FC49F0B29}" presName="sibTrans" presStyleCnt="0"/>
      <dgm:spPr/>
    </dgm:pt>
    <dgm:pt modelId="{1C330EB9-2B22-4D38-8964-AE313DDB3B5B}" type="pres">
      <dgm:prSet presAssocID="{170B5449-D267-4B8D-9FC6-A1347190BB6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52EA5C-0585-4D5F-AFD4-1FEAB0C4AFB0}" srcId="{C3E40682-8633-464D-A78A-7F2AD68A1C2B}" destId="{170B5449-D267-4B8D-9FC6-A1347190BB64}" srcOrd="6" destOrd="0" parTransId="{935843FB-3E64-4B6D-A69B-59E5FCA7F2AA}" sibTransId="{DBF5ED87-37CB-4760-AC75-A5F8BD5167D3}"/>
    <dgm:cxn modelId="{F0AE8A0E-9A40-41F5-A64E-FC6E6B1E225E}" type="presOf" srcId="{8E640A4D-3317-4466-9017-8258F0FE77C5}" destId="{424FB242-BCD6-4B86-BA34-7216CDCCF541}" srcOrd="0" destOrd="0" presId="urn:microsoft.com/office/officeart/2005/8/layout/default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346294C2-280C-46A3-8796-7D830789B385}" type="presOf" srcId="{35367939-39B9-44BD-8E40-E0CF1924C1FA}" destId="{0343E596-B4C5-472D-9005-585DEACDF187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C8E60063-3BAA-450B-9C3A-82AA18E33B38}" type="presOf" srcId="{758CDD6E-B7CC-4C3D-BFC2-49B1B058B083}" destId="{25369A41-7588-4BF4-8256-0252462A01BB}" srcOrd="0" destOrd="0" presId="urn:microsoft.com/office/officeart/2005/8/layout/default"/>
    <dgm:cxn modelId="{AE276DA0-AABC-4632-B8F3-921B16277512}" type="presOf" srcId="{CFF8139B-2D84-4024-B667-7018F81334C8}" destId="{A3175B65-6A4A-4B45-A274-B7595071542B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249B829C-2B86-46B2-84F8-1014C2A6EFBA}" type="presOf" srcId="{CE97B051-DCF4-4C16-90F1-2DCB8CC06AA5}" destId="{286A0C7C-8BF1-43D2-A189-BD47FF3DA037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F34D3A50-F590-4E27-82FE-7D36DE237702}" type="presOf" srcId="{B77254B0-C361-45AD-8889-1E763F96482C}" destId="{7A66F274-6FA7-43E8-BBE6-DDAF41AB149D}" srcOrd="0" destOrd="0" presId="urn:microsoft.com/office/officeart/2005/8/layout/default"/>
    <dgm:cxn modelId="{D388B16C-0C08-4452-987A-AA0187946785}" type="presOf" srcId="{170B5449-D267-4B8D-9FC6-A1347190BB64}" destId="{1C330EB9-2B22-4D38-8964-AE313DDB3B5B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B4055640-9EFE-4777-AD31-01554C30A504}" type="presOf" srcId="{C3E40682-8633-464D-A78A-7F2AD68A1C2B}" destId="{77852200-FA05-4C6C-A477-CDD76A906A28}" srcOrd="0" destOrd="0" presId="urn:microsoft.com/office/officeart/2005/8/layout/default"/>
    <dgm:cxn modelId="{3F36FBED-A552-4689-B546-345BE7E58CEE}" type="presParOf" srcId="{77852200-FA05-4C6C-A477-CDD76A906A28}" destId="{286A0C7C-8BF1-43D2-A189-BD47FF3DA037}" srcOrd="0" destOrd="0" presId="urn:microsoft.com/office/officeart/2005/8/layout/default"/>
    <dgm:cxn modelId="{69B0F52B-503D-4FFF-A331-FE4F5933B68C}" type="presParOf" srcId="{77852200-FA05-4C6C-A477-CDD76A906A28}" destId="{6DECD66E-F589-49CA-9979-B93B73A7F48D}" srcOrd="1" destOrd="0" presId="urn:microsoft.com/office/officeart/2005/8/layout/default"/>
    <dgm:cxn modelId="{55245C5D-9EDA-492A-8CB5-21893A2E7F25}" type="presParOf" srcId="{77852200-FA05-4C6C-A477-CDD76A906A28}" destId="{424FB242-BCD6-4B86-BA34-7216CDCCF541}" srcOrd="2" destOrd="0" presId="urn:microsoft.com/office/officeart/2005/8/layout/default"/>
    <dgm:cxn modelId="{FB1BEE42-7D62-4212-8DFA-3057F0F124CA}" type="presParOf" srcId="{77852200-FA05-4C6C-A477-CDD76A906A28}" destId="{2FADFE11-510E-4B7A-BA43-98D696899BCB}" srcOrd="3" destOrd="0" presId="urn:microsoft.com/office/officeart/2005/8/layout/default"/>
    <dgm:cxn modelId="{E10E5048-7BC4-422E-9CA5-00F21E8BF2BE}" type="presParOf" srcId="{77852200-FA05-4C6C-A477-CDD76A906A28}" destId="{7A66F274-6FA7-43E8-BBE6-DDAF41AB149D}" srcOrd="4" destOrd="0" presId="urn:microsoft.com/office/officeart/2005/8/layout/default"/>
    <dgm:cxn modelId="{7E75DA3B-9CB2-4351-91E3-D584EA07FA2C}" type="presParOf" srcId="{77852200-FA05-4C6C-A477-CDD76A906A28}" destId="{961B939C-2AEC-40F3-B8BA-834D9B67AD0B}" srcOrd="5" destOrd="0" presId="urn:microsoft.com/office/officeart/2005/8/layout/default"/>
    <dgm:cxn modelId="{FEAE26C6-246C-4ECA-993E-1C757F6F5483}" type="presParOf" srcId="{77852200-FA05-4C6C-A477-CDD76A906A28}" destId="{25369A41-7588-4BF4-8256-0252462A01BB}" srcOrd="6" destOrd="0" presId="urn:microsoft.com/office/officeart/2005/8/layout/default"/>
    <dgm:cxn modelId="{5C5415E4-BADA-4317-AF78-7A781A94F45C}" type="presParOf" srcId="{77852200-FA05-4C6C-A477-CDD76A906A28}" destId="{BE36F786-449E-405F-85DD-4F4AFF7748F7}" srcOrd="7" destOrd="0" presId="urn:microsoft.com/office/officeart/2005/8/layout/default"/>
    <dgm:cxn modelId="{52964415-FA58-4BA4-9ECB-469C1FFB4CE0}" type="presParOf" srcId="{77852200-FA05-4C6C-A477-CDD76A906A28}" destId="{A3175B65-6A4A-4B45-A274-B7595071542B}" srcOrd="8" destOrd="0" presId="urn:microsoft.com/office/officeart/2005/8/layout/default"/>
    <dgm:cxn modelId="{6F863C96-0DBD-4355-A4DE-03378868DD2D}" type="presParOf" srcId="{77852200-FA05-4C6C-A477-CDD76A906A28}" destId="{EEFCFDF7-F198-4789-9F30-66613A0B6A3C}" srcOrd="9" destOrd="0" presId="urn:microsoft.com/office/officeart/2005/8/layout/default"/>
    <dgm:cxn modelId="{389388F1-6E21-48C2-9D17-A926B8477E26}" type="presParOf" srcId="{77852200-FA05-4C6C-A477-CDD76A906A28}" destId="{0343E596-B4C5-472D-9005-585DEACDF187}" srcOrd="10" destOrd="0" presId="urn:microsoft.com/office/officeart/2005/8/layout/default"/>
    <dgm:cxn modelId="{A7B65D6F-2C76-4955-BE07-F52D0A11661B}" type="presParOf" srcId="{77852200-FA05-4C6C-A477-CDD76A906A28}" destId="{E8749FF1-2997-4872-8721-D29EEDD0EE90}" srcOrd="11" destOrd="0" presId="urn:microsoft.com/office/officeart/2005/8/layout/default"/>
    <dgm:cxn modelId="{D109B6B2-4EB2-4876-8851-73281AF92F18}" type="presParOf" srcId="{77852200-FA05-4C6C-A477-CDD76A906A28}" destId="{1C330EB9-2B22-4D38-8964-AE313DDB3B5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/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34F87F3F-9FF3-4D7A-A197-7078E3448554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3E3A2F81-3454-4B80-B3A8-CF51EF41F585}" type="parTrans" cxnId="{8BDD2DCF-02A9-4C1A-B29B-0CAEBE22F369}">
      <dgm:prSet/>
      <dgm:spPr/>
    </dgm:pt>
    <dgm:pt modelId="{F6437FB5-A923-49A9-98F2-E99D378882BF}" type="sibTrans" cxnId="{8BDD2DCF-02A9-4C1A-B29B-0CAEBE22F369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7FD1A-B99D-4DA6-804B-8DA3C11316E2}" type="pres">
      <dgm:prSet presAssocID="{CFA0B726-BDCE-435A-9B39-D27FC49F0B29}" presName="sibTrans" presStyleCnt="0"/>
      <dgm:spPr/>
    </dgm:pt>
    <dgm:pt modelId="{F13E22D2-C8C0-4D79-A1C5-EAA33C212EBA}" type="pres">
      <dgm:prSet presAssocID="{34F87F3F-9FF3-4D7A-A197-7078E344855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F22C5049-33D7-4B5E-AD4B-330ED19AD0AC}" type="presOf" srcId="{CE97B051-DCF4-4C16-90F1-2DCB8CC06AA5}" destId="{286A0C7C-8BF1-43D2-A189-BD47FF3DA037}" srcOrd="0" destOrd="0" presId="urn:microsoft.com/office/officeart/2005/8/layout/default"/>
    <dgm:cxn modelId="{14C22A7B-94B0-4D22-84BA-0182F8DE63DB}" type="presOf" srcId="{35367939-39B9-44BD-8E40-E0CF1924C1FA}" destId="{0343E596-B4C5-472D-9005-585DEACDF187}" srcOrd="0" destOrd="0" presId="urn:microsoft.com/office/officeart/2005/8/layout/default"/>
    <dgm:cxn modelId="{BFA0511D-A9F1-4228-AAB4-89ECBBC11E19}" type="presOf" srcId="{758CDD6E-B7CC-4C3D-BFC2-49B1B058B083}" destId="{25369A41-7588-4BF4-8256-0252462A01BB}" srcOrd="0" destOrd="0" presId="urn:microsoft.com/office/officeart/2005/8/layout/default"/>
    <dgm:cxn modelId="{8BDD2DCF-02A9-4C1A-B29B-0CAEBE22F369}" srcId="{C3E40682-8633-464D-A78A-7F2AD68A1C2B}" destId="{34F87F3F-9FF3-4D7A-A197-7078E3448554}" srcOrd="6" destOrd="0" parTransId="{3E3A2F81-3454-4B80-B3A8-CF51EF41F585}" sibTransId="{F6437FB5-A923-49A9-98F2-E99D378882BF}"/>
    <dgm:cxn modelId="{3A3A6424-55CB-4874-A128-8C5CA5FD1476}" type="presOf" srcId="{8E640A4D-3317-4466-9017-8258F0FE77C5}" destId="{424FB242-BCD6-4B86-BA34-7216CDCCF541}" srcOrd="0" destOrd="0" presId="urn:microsoft.com/office/officeart/2005/8/layout/default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B5B2EBDE-6A9E-4FA0-BE8E-A8B294197AD0}" type="presOf" srcId="{CFF8139B-2D84-4024-B667-7018F81334C8}" destId="{A3175B65-6A4A-4B45-A274-B7595071542B}" srcOrd="0" destOrd="0" presId="urn:microsoft.com/office/officeart/2005/8/layout/default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0D4F93F9-98E9-4A21-A18D-BB4767B1798D}" type="presOf" srcId="{B77254B0-C361-45AD-8889-1E763F96482C}" destId="{7A66F274-6FA7-43E8-BBE6-DDAF41AB149D}" srcOrd="0" destOrd="0" presId="urn:microsoft.com/office/officeart/2005/8/layout/default"/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14753921-13AA-400C-BC9A-627A9E84ED64}" type="presOf" srcId="{C3E40682-8633-464D-A78A-7F2AD68A1C2B}" destId="{77852200-FA05-4C6C-A477-CDD76A906A28}" srcOrd="0" destOrd="0" presId="urn:microsoft.com/office/officeart/2005/8/layout/default"/>
    <dgm:cxn modelId="{49F5C855-CA85-42C7-9C76-B50F7AF0596A}" type="presOf" srcId="{34F87F3F-9FF3-4D7A-A197-7078E3448554}" destId="{F13E22D2-C8C0-4D79-A1C5-EAA33C212EBA}" srcOrd="0" destOrd="0" presId="urn:microsoft.com/office/officeart/2005/8/layout/default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E9A8603D-BD2B-40FA-AE5A-22A677BBBB02}" type="presParOf" srcId="{77852200-FA05-4C6C-A477-CDD76A906A28}" destId="{286A0C7C-8BF1-43D2-A189-BD47FF3DA037}" srcOrd="0" destOrd="0" presId="urn:microsoft.com/office/officeart/2005/8/layout/default"/>
    <dgm:cxn modelId="{51E4BD41-4BFA-4E2E-87C5-82749D66005C}" type="presParOf" srcId="{77852200-FA05-4C6C-A477-CDD76A906A28}" destId="{6DECD66E-F589-49CA-9979-B93B73A7F48D}" srcOrd="1" destOrd="0" presId="urn:microsoft.com/office/officeart/2005/8/layout/default"/>
    <dgm:cxn modelId="{85F10A9B-7F3F-4A2F-B230-772E4F24C423}" type="presParOf" srcId="{77852200-FA05-4C6C-A477-CDD76A906A28}" destId="{424FB242-BCD6-4B86-BA34-7216CDCCF541}" srcOrd="2" destOrd="0" presId="urn:microsoft.com/office/officeart/2005/8/layout/default"/>
    <dgm:cxn modelId="{EA06E5D4-A91A-4C49-A234-069D2D1C3ECC}" type="presParOf" srcId="{77852200-FA05-4C6C-A477-CDD76A906A28}" destId="{2FADFE11-510E-4B7A-BA43-98D696899BCB}" srcOrd="3" destOrd="0" presId="urn:microsoft.com/office/officeart/2005/8/layout/default"/>
    <dgm:cxn modelId="{46CD6CCB-3CC5-4FF2-89DB-7018A23183B9}" type="presParOf" srcId="{77852200-FA05-4C6C-A477-CDD76A906A28}" destId="{7A66F274-6FA7-43E8-BBE6-DDAF41AB149D}" srcOrd="4" destOrd="0" presId="urn:microsoft.com/office/officeart/2005/8/layout/default"/>
    <dgm:cxn modelId="{586C3A3E-A8E8-4BCD-9CEF-B7E80400A380}" type="presParOf" srcId="{77852200-FA05-4C6C-A477-CDD76A906A28}" destId="{961B939C-2AEC-40F3-B8BA-834D9B67AD0B}" srcOrd="5" destOrd="0" presId="urn:microsoft.com/office/officeart/2005/8/layout/default"/>
    <dgm:cxn modelId="{745BD231-A263-4758-AC28-A49401082B52}" type="presParOf" srcId="{77852200-FA05-4C6C-A477-CDD76A906A28}" destId="{25369A41-7588-4BF4-8256-0252462A01BB}" srcOrd="6" destOrd="0" presId="urn:microsoft.com/office/officeart/2005/8/layout/default"/>
    <dgm:cxn modelId="{5AA3EA85-28A2-4930-9749-9F7783C305A5}" type="presParOf" srcId="{77852200-FA05-4C6C-A477-CDD76A906A28}" destId="{BE36F786-449E-405F-85DD-4F4AFF7748F7}" srcOrd="7" destOrd="0" presId="urn:microsoft.com/office/officeart/2005/8/layout/default"/>
    <dgm:cxn modelId="{55C2B31B-9E51-4BD5-B101-BD9975B71E8B}" type="presParOf" srcId="{77852200-FA05-4C6C-A477-CDD76A906A28}" destId="{A3175B65-6A4A-4B45-A274-B7595071542B}" srcOrd="8" destOrd="0" presId="urn:microsoft.com/office/officeart/2005/8/layout/default"/>
    <dgm:cxn modelId="{3BA7D4F7-7528-480C-9E8E-236F7B5B476D}" type="presParOf" srcId="{77852200-FA05-4C6C-A477-CDD76A906A28}" destId="{EEFCFDF7-F198-4789-9F30-66613A0B6A3C}" srcOrd="9" destOrd="0" presId="urn:microsoft.com/office/officeart/2005/8/layout/default"/>
    <dgm:cxn modelId="{D70A1CB7-8540-4E5C-A2C2-FF61DE63E949}" type="presParOf" srcId="{77852200-FA05-4C6C-A477-CDD76A906A28}" destId="{0343E596-B4C5-472D-9005-585DEACDF187}" srcOrd="10" destOrd="0" presId="urn:microsoft.com/office/officeart/2005/8/layout/default"/>
    <dgm:cxn modelId="{64840082-5962-4C42-BF03-AABC140A0E5B}" type="presParOf" srcId="{77852200-FA05-4C6C-A477-CDD76A906A28}" destId="{41F7FD1A-B99D-4DA6-804B-8DA3C11316E2}" srcOrd="11" destOrd="0" presId="urn:microsoft.com/office/officeart/2005/8/layout/default"/>
    <dgm:cxn modelId="{AC54D0CC-686D-4970-B312-E98FB09BAC1A}" type="presParOf" srcId="{77852200-FA05-4C6C-A477-CDD76A906A28}" destId="{F13E22D2-C8C0-4D79-A1C5-EAA33C212EB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E40682-8633-464D-A78A-7F2AD68A1C2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E97B051-DCF4-4C16-90F1-2DCB8CC06AA5}">
      <dgm:prSet phldrT="[Texto]"/>
      <dgm:spPr/>
      <dgm:t>
        <a:bodyPr/>
        <a:lstStyle/>
        <a:p>
          <a:r>
            <a:rPr lang="en-US" noProof="0" dirty="0" smtClean="0"/>
            <a:t>Acceleration</a:t>
          </a:r>
          <a:endParaRPr lang="en-US" noProof="0" dirty="0"/>
        </a:p>
      </dgm:t>
    </dgm:pt>
    <dgm:pt modelId="{7A08E8E2-DE71-4C1F-9560-D473C1991EDC}" type="parTrans" cxnId="{183FBD66-3073-4E15-ABF6-A62F6AF53E49}">
      <dgm:prSet/>
      <dgm:spPr/>
      <dgm:t>
        <a:bodyPr/>
        <a:lstStyle/>
        <a:p>
          <a:endParaRPr lang="en-US" noProof="0"/>
        </a:p>
      </dgm:t>
    </dgm:pt>
    <dgm:pt modelId="{3A1079C0-61B8-4B22-B276-85C2C66BFD85}" type="sibTrans" cxnId="{183FBD66-3073-4E15-ABF6-A62F6AF53E49}">
      <dgm:prSet/>
      <dgm:spPr/>
      <dgm:t>
        <a:bodyPr/>
        <a:lstStyle/>
        <a:p>
          <a:endParaRPr lang="en-US" noProof="0"/>
        </a:p>
      </dgm:t>
    </dgm:pt>
    <dgm:pt modelId="{8E640A4D-3317-4466-9017-8258F0FE77C5}">
      <dgm:prSet phldrT="[Texto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Initial energy</a:t>
          </a:r>
          <a:endParaRPr lang="en-US" noProof="0" dirty="0"/>
        </a:p>
      </dgm:t>
    </dgm:pt>
    <dgm:pt modelId="{5F6DD1CB-950C-4512-A1B5-35DB716369DA}" type="parTrans" cxnId="{CD42298E-6539-4FA8-B817-6CC730C29DF2}">
      <dgm:prSet/>
      <dgm:spPr/>
      <dgm:t>
        <a:bodyPr/>
        <a:lstStyle/>
        <a:p>
          <a:endParaRPr lang="en-US" noProof="0"/>
        </a:p>
      </dgm:t>
    </dgm:pt>
    <dgm:pt modelId="{F97F65E6-F6BD-4480-BC57-BDCA45E2715E}" type="sibTrans" cxnId="{CD42298E-6539-4FA8-B817-6CC730C29DF2}">
      <dgm:prSet/>
      <dgm:spPr/>
      <dgm:t>
        <a:bodyPr/>
        <a:lstStyle/>
        <a:p>
          <a:endParaRPr lang="en-US" noProof="0"/>
        </a:p>
      </dgm:t>
    </dgm:pt>
    <dgm:pt modelId="{B77254B0-C361-45AD-8889-1E763F96482C}">
      <dgm:prSet phldrT="[Texto]"/>
      <dgm:spPr/>
      <dgm:t>
        <a:bodyPr/>
        <a:lstStyle/>
        <a:p>
          <a:r>
            <a:rPr lang="en-US" noProof="0" dirty="0" smtClean="0"/>
            <a:t>Detachment shape</a:t>
          </a:r>
          <a:endParaRPr lang="en-US" noProof="0" dirty="0"/>
        </a:p>
      </dgm:t>
    </dgm:pt>
    <dgm:pt modelId="{DC5ADE3A-3FCA-478A-91ED-0E8349309D58}" type="parTrans" cxnId="{AAD78457-7BA9-4909-8A99-0FCFFC496C55}">
      <dgm:prSet/>
      <dgm:spPr/>
      <dgm:t>
        <a:bodyPr/>
        <a:lstStyle/>
        <a:p>
          <a:endParaRPr lang="en-US" noProof="0"/>
        </a:p>
      </dgm:t>
    </dgm:pt>
    <dgm:pt modelId="{62F6DAA0-E6D6-4C4A-8AD5-58BD55C624D3}" type="sibTrans" cxnId="{AAD78457-7BA9-4909-8A99-0FCFFC496C55}">
      <dgm:prSet/>
      <dgm:spPr/>
      <dgm:t>
        <a:bodyPr/>
        <a:lstStyle/>
        <a:p>
          <a:endParaRPr lang="en-US" noProof="0"/>
        </a:p>
      </dgm:t>
    </dgm:pt>
    <dgm:pt modelId="{758CDD6E-B7CC-4C3D-BFC2-49B1B058B083}">
      <dgm:prSet phldrT="[Texto]"/>
      <dgm:spPr/>
      <dgm:t>
        <a:bodyPr/>
        <a:lstStyle/>
        <a:p>
          <a:r>
            <a:rPr lang="en-US" noProof="0" dirty="0" smtClean="0"/>
            <a:t>Detachment in time</a:t>
          </a:r>
          <a:endParaRPr lang="en-US" noProof="0" dirty="0"/>
        </a:p>
      </dgm:t>
    </dgm:pt>
    <dgm:pt modelId="{F1F729CF-36A0-442C-B38B-12CE8BD46DF1}" type="parTrans" cxnId="{DA0AB08F-CBE3-4DDA-A5F3-B1AC24520D25}">
      <dgm:prSet/>
      <dgm:spPr/>
      <dgm:t>
        <a:bodyPr/>
        <a:lstStyle/>
        <a:p>
          <a:endParaRPr lang="en-US" noProof="0"/>
        </a:p>
      </dgm:t>
    </dgm:pt>
    <dgm:pt modelId="{127A5A31-01C4-4454-A810-9A5118CC144F}" type="sibTrans" cxnId="{DA0AB08F-CBE3-4DDA-A5F3-B1AC24520D25}">
      <dgm:prSet/>
      <dgm:spPr/>
      <dgm:t>
        <a:bodyPr/>
        <a:lstStyle/>
        <a:p>
          <a:endParaRPr lang="en-US" noProof="0"/>
        </a:p>
      </dgm:t>
    </dgm:pt>
    <dgm:pt modelId="{CFF8139B-2D84-4024-B667-7018F81334C8}">
      <dgm:prSet phldrT="[Texto]"/>
      <dgm:spPr/>
      <dgm:t>
        <a:bodyPr/>
        <a:lstStyle/>
        <a:p>
          <a:r>
            <a:rPr lang="en-US" noProof="0" dirty="0" smtClean="0"/>
            <a:t>Height of launch</a:t>
          </a:r>
          <a:endParaRPr lang="en-US" noProof="0" dirty="0"/>
        </a:p>
      </dgm:t>
    </dgm:pt>
    <dgm:pt modelId="{2C8250B0-2EE4-4960-90CC-CAC44287CB60}" type="parTrans" cxnId="{AC77284A-E910-4D2C-A366-55DD3089F5B2}">
      <dgm:prSet/>
      <dgm:spPr/>
      <dgm:t>
        <a:bodyPr/>
        <a:lstStyle/>
        <a:p>
          <a:endParaRPr lang="pt-BR"/>
        </a:p>
      </dgm:t>
    </dgm:pt>
    <dgm:pt modelId="{6D9ADD67-F5FB-4464-8FD0-270E34561313}" type="sibTrans" cxnId="{AC77284A-E910-4D2C-A366-55DD3089F5B2}">
      <dgm:prSet/>
      <dgm:spPr/>
      <dgm:t>
        <a:bodyPr/>
        <a:lstStyle/>
        <a:p>
          <a:endParaRPr lang="pt-BR"/>
        </a:p>
      </dgm:t>
    </dgm:pt>
    <dgm:pt modelId="{35367939-39B9-44BD-8E40-E0CF1924C1FA}">
      <dgm:prSet phldrT="[Texto]"/>
      <dgm:spPr/>
      <dgm:t>
        <a:bodyPr/>
        <a:lstStyle/>
        <a:p>
          <a:r>
            <a:rPr lang="en-US" noProof="0" dirty="0" smtClean="0"/>
            <a:t>Beaker dimensions</a:t>
          </a:r>
          <a:endParaRPr lang="en-US" noProof="0" dirty="0"/>
        </a:p>
      </dgm:t>
    </dgm:pt>
    <dgm:pt modelId="{CFA0B726-BDCE-435A-9B39-D27FC49F0B29}" type="sibTrans" cxnId="{8FFA03AE-B3A4-4BF0-9513-57C2D5E591C1}">
      <dgm:prSet/>
      <dgm:spPr/>
      <dgm:t>
        <a:bodyPr/>
        <a:lstStyle/>
        <a:p>
          <a:endParaRPr lang="pt-BR"/>
        </a:p>
      </dgm:t>
    </dgm:pt>
    <dgm:pt modelId="{D1AB0B51-1449-4BFD-A9B6-E931332D38AA}" type="parTrans" cxnId="{8FFA03AE-B3A4-4BF0-9513-57C2D5E591C1}">
      <dgm:prSet/>
      <dgm:spPr/>
      <dgm:t>
        <a:bodyPr/>
        <a:lstStyle/>
        <a:p>
          <a:endParaRPr lang="pt-BR"/>
        </a:p>
      </dgm:t>
    </dgm:pt>
    <dgm:pt modelId="{F49C60BF-B625-41D0-86CF-2C99980457B3}">
      <dgm:prSet phldrT="[Texto]"/>
      <dgm:spPr/>
      <dgm:t>
        <a:bodyPr/>
        <a:lstStyle/>
        <a:p>
          <a:r>
            <a:rPr lang="en-US" noProof="0" dirty="0" smtClean="0"/>
            <a:t>Distance between beads</a:t>
          </a:r>
          <a:endParaRPr lang="en-US" noProof="0" dirty="0"/>
        </a:p>
      </dgm:t>
    </dgm:pt>
    <dgm:pt modelId="{498BF6A7-0798-4909-8114-B7137BC10810}" type="parTrans" cxnId="{7C8518E1-3F04-4CE6-A2CE-88A051490850}">
      <dgm:prSet/>
      <dgm:spPr/>
    </dgm:pt>
    <dgm:pt modelId="{0F35D1BF-C79D-4749-9754-2E5A42C06F78}" type="sibTrans" cxnId="{7C8518E1-3F04-4CE6-A2CE-88A051490850}">
      <dgm:prSet/>
      <dgm:spPr/>
    </dgm:pt>
    <dgm:pt modelId="{77852200-FA05-4C6C-A477-CDD76A906A28}" type="pres">
      <dgm:prSet presAssocID="{C3E40682-8633-464D-A78A-7F2AD68A1C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A0C7C-8BF1-43D2-A189-BD47FF3DA037}" type="pres">
      <dgm:prSet presAssocID="{CE97B051-DCF4-4C16-90F1-2DCB8CC06AA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ECD66E-F589-49CA-9979-B93B73A7F48D}" type="pres">
      <dgm:prSet presAssocID="{3A1079C0-61B8-4B22-B276-85C2C66BFD85}" presName="sibTrans" presStyleCnt="0"/>
      <dgm:spPr/>
      <dgm:t>
        <a:bodyPr/>
        <a:lstStyle/>
        <a:p>
          <a:endParaRPr lang="pt-BR"/>
        </a:p>
      </dgm:t>
    </dgm:pt>
    <dgm:pt modelId="{424FB242-BCD6-4B86-BA34-7216CDCCF541}" type="pres">
      <dgm:prSet presAssocID="{8E640A4D-3317-4466-9017-8258F0FE77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FE11-510E-4B7A-BA43-98D696899BCB}" type="pres">
      <dgm:prSet presAssocID="{F97F65E6-F6BD-4480-BC57-BDCA45E2715E}" presName="sibTrans" presStyleCnt="0"/>
      <dgm:spPr/>
      <dgm:t>
        <a:bodyPr/>
        <a:lstStyle/>
        <a:p>
          <a:endParaRPr lang="pt-BR"/>
        </a:p>
      </dgm:t>
    </dgm:pt>
    <dgm:pt modelId="{7A66F274-6FA7-43E8-BBE6-DDAF41AB149D}" type="pres">
      <dgm:prSet presAssocID="{B77254B0-C361-45AD-8889-1E763F9648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B939C-2AEC-40F3-B8BA-834D9B67AD0B}" type="pres">
      <dgm:prSet presAssocID="{62F6DAA0-E6D6-4C4A-8AD5-58BD55C624D3}" presName="sibTrans" presStyleCnt="0"/>
      <dgm:spPr/>
      <dgm:t>
        <a:bodyPr/>
        <a:lstStyle/>
        <a:p>
          <a:endParaRPr lang="pt-BR"/>
        </a:p>
      </dgm:t>
    </dgm:pt>
    <dgm:pt modelId="{25369A41-7588-4BF4-8256-0252462A01BB}" type="pres">
      <dgm:prSet presAssocID="{758CDD6E-B7CC-4C3D-BFC2-49B1B058B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36F786-449E-405F-85DD-4F4AFF7748F7}" type="pres">
      <dgm:prSet presAssocID="{127A5A31-01C4-4454-A810-9A5118CC144F}" presName="sibTrans" presStyleCnt="0"/>
      <dgm:spPr/>
      <dgm:t>
        <a:bodyPr/>
        <a:lstStyle/>
        <a:p>
          <a:endParaRPr lang="pt-BR"/>
        </a:p>
      </dgm:t>
    </dgm:pt>
    <dgm:pt modelId="{A3175B65-6A4A-4B45-A274-B7595071542B}" type="pres">
      <dgm:prSet presAssocID="{CFF8139B-2D84-4024-B667-7018F81334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FCFDF7-F198-4789-9F30-66613A0B6A3C}" type="pres">
      <dgm:prSet presAssocID="{6D9ADD67-F5FB-4464-8FD0-270E34561313}" presName="sibTrans" presStyleCnt="0"/>
      <dgm:spPr/>
      <dgm:t>
        <a:bodyPr/>
        <a:lstStyle/>
        <a:p>
          <a:endParaRPr lang="pt-BR"/>
        </a:p>
      </dgm:t>
    </dgm:pt>
    <dgm:pt modelId="{0343E596-B4C5-472D-9005-585DEACDF187}" type="pres">
      <dgm:prSet presAssocID="{35367939-39B9-44BD-8E40-E0CF1924C1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1AC62C-64E5-46A3-914A-7DE9EB06F169}" type="pres">
      <dgm:prSet presAssocID="{CFA0B726-BDCE-435A-9B39-D27FC49F0B29}" presName="sibTrans" presStyleCnt="0"/>
      <dgm:spPr/>
    </dgm:pt>
    <dgm:pt modelId="{E8150C21-9801-465F-BD98-22C9E7103325}" type="pres">
      <dgm:prSet presAssocID="{F49C60BF-B625-41D0-86CF-2C99980457B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0AB08F-CBE3-4DDA-A5F3-B1AC24520D25}" srcId="{C3E40682-8633-464D-A78A-7F2AD68A1C2B}" destId="{758CDD6E-B7CC-4C3D-BFC2-49B1B058B083}" srcOrd="3" destOrd="0" parTransId="{F1F729CF-36A0-442C-B38B-12CE8BD46DF1}" sibTransId="{127A5A31-01C4-4454-A810-9A5118CC144F}"/>
    <dgm:cxn modelId="{CD42298E-6539-4FA8-B817-6CC730C29DF2}" srcId="{C3E40682-8633-464D-A78A-7F2AD68A1C2B}" destId="{8E640A4D-3317-4466-9017-8258F0FE77C5}" srcOrd="1" destOrd="0" parTransId="{5F6DD1CB-950C-4512-A1B5-35DB716369DA}" sibTransId="{F97F65E6-F6BD-4480-BC57-BDCA45E2715E}"/>
    <dgm:cxn modelId="{BF663336-B788-4813-9FE4-5B91B1B4538F}" type="presOf" srcId="{CFF8139B-2D84-4024-B667-7018F81334C8}" destId="{A3175B65-6A4A-4B45-A274-B7595071542B}" srcOrd="0" destOrd="0" presId="urn:microsoft.com/office/officeart/2005/8/layout/default"/>
    <dgm:cxn modelId="{8F61E387-4466-4CB4-B852-D32BAFA218E9}" type="presOf" srcId="{35367939-39B9-44BD-8E40-E0CF1924C1FA}" destId="{0343E596-B4C5-472D-9005-585DEACDF187}" srcOrd="0" destOrd="0" presId="urn:microsoft.com/office/officeart/2005/8/layout/default"/>
    <dgm:cxn modelId="{023F26D8-B574-49ED-A682-80A29E991C00}" type="presOf" srcId="{B77254B0-C361-45AD-8889-1E763F96482C}" destId="{7A66F274-6FA7-43E8-BBE6-DDAF41AB149D}" srcOrd="0" destOrd="0" presId="urn:microsoft.com/office/officeart/2005/8/layout/default"/>
    <dgm:cxn modelId="{505D9E7E-21B6-497B-9A98-F544E91BDE63}" type="presOf" srcId="{C3E40682-8633-464D-A78A-7F2AD68A1C2B}" destId="{77852200-FA05-4C6C-A477-CDD76A906A28}" srcOrd="0" destOrd="0" presId="urn:microsoft.com/office/officeart/2005/8/layout/default"/>
    <dgm:cxn modelId="{E8DF3D43-6FEC-477D-BA3A-6D5DAD2F89E6}" type="presOf" srcId="{8E640A4D-3317-4466-9017-8258F0FE77C5}" destId="{424FB242-BCD6-4B86-BA34-7216CDCCF541}" srcOrd="0" destOrd="0" presId="urn:microsoft.com/office/officeart/2005/8/layout/default"/>
    <dgm:cxn modelId="{D4C1BB6C-39A2-404B-B64D-914B18DF784C}" type="presOf" srcId="{F49C60BF-B625-41D0-86CF-2C99980457B3}" destId="{E8150C21-9801-465F-BD98-22C9E7103325}" srcOrd="0" destOrd="0" presId="urn:microsoft.com/office/officeart/2005/8/layout/default"/>
    <dgm:cxn modelId="{7C8518E1-3F04-4CE6-A2CE-88A051490850}" srcId="{C3E40682-8633-464D-A78A-7F2AD68A1C2B}" destId="{F49C60BF-B625-41D0-86CF-2C99980457B3}" srcOrd="6" destOrd="0" parTransId="{498BF6A7-0798-4909-8114-B7137BC10810}" sibTransId="{0F35D1BF-C79D-4749-9754-2E5A42C06F78}"/>
    <dgm:cxn modelId="{8FFA03AE-B3A4-4BF0-9513-57C2D5E591C1}" srcId="{C3E40682-8633-464D-A78A-7F2AD68A1C2B}" destId="{35367939-39B9-44BD-8E40-E0CF1924C1FA}" srcOrd="5" destOrd="0" parTransId="{D1AB0B51-1449-4BFD-A9B6-E931332D38AA}" sibTransId="{CFA0B726-BDCE-435A-9B39-D27FC49F0B29}"/>
    <dgm:cxn modelId="{AAD78457-7BA9-4909-8A99-0FCFFC496C55}" srcId="{C3E40682-8633-464D-A78A-7F2AD68A1C2B}" destId="{B77254B0-C361-45AD-8889-1E763F96482C}" srcOrd="2" destOrd="0" parTransId="{DC5ADE3A-3FCA-478A-91ED-0E8349309D58}" sibTransId="{62F6DAA0-E6D6-4C4A-8AD5-58BD55C624D3}"/>
    <dgm:cxn modelId="{2F2D60F0-8DBE-4619-9B3F-6996BF61B917}" type="presOf" srcId="{CE97B051-DCF4-4C16-90F1-2DCB8CC06AA5}" destId="{286A0C7C-8BF1-43D2-A189-BD47FF3DA037}" srcOrd="0" destOrd="0" presId="urn:microsoft.com/office/officeart/2005/8/layout/default"/>
    <dgm:cxn modelId="{A37FA0B4-9355-4D92-A735-85113D2B3975}" type="presOf" srcId="{758CDD6E-B7CC-4C3D-BFC2-49B1B058B083}" destId="{25369A41-7588-4BF4-8256-0252462A01BB}" srcOrd="0" destOrd="0" presId="urn:microsoft.com/office/officeart/2005/8/layout/default"/>
    <dgm:cxn modelId="{183FBD66-3073-4E15-ABF6-A62F6AF53E49}" srcId="{C3E40682-8633-464D-A78A-7F2AD68A1C2B}" destId="{CE97B051-DCF4-4C16-90F1-2DCB8CC06AA5}" srcOrd="0" destOrd="0" parTransId="{7A08E8E2-DE71-4C1F-9560-D473C1991EDC}" sibTransId="{3A1079C0-61B8-4B22-B276-85C2C66BFD85}"/>
    <dgm:cxn modelId="{AC77284A-E910-4D2C-A366-55DD3089F5B2}" srcId="{C3E40682-8633-464D-A78A-7F2AD68A1C2B}" destId="{CFF8139B-2D84-4024-B667-7018F81334C8}" srcOrd="4" destOrd="0" parTransId="{2C8250B0-2EE4-4960-90CC-CAC44287CB60}" sibTransId="{6D9ADD67-F5FB-4464-8FD0-270E34561313}"/>
    <dgm:cxn modelId="{EBC3957D-ED1B-4052-B482-3B5D43FD52EB}" type="presParOf" srcId="{77852200-FA05-4C6C-A477-CDD76A906A28}" destId="{286A0C7C-8BF1-43D2-A189-BD47FF3DA037}" srcOrd="0" destOrd="0" presId="urn:microsoft.com/office/officeart/2005/8/layout/default"/>
    <dgm:cxn modelId="{F916C15E-90CB-40F6-BC10-743523AAD434}" type="presParOf" srcId="{77852200-FA05-4C6C-A477-CDD76A906A28}" destId="{6DECD66E-F589-49CA-9979-B93B73A7F48D}" srcOrd="1" destOrd="0" presId="urn:microsoft.com/office/officeart/2005/8/layout/default"/>
    <dgm:cxn modelId="{DDDAC665-AC3B-4349-9241-CCD984273FA4}" type="presParOf" srcId="{77852200-FA05-4C6C-A477-CDD76A906A28}" destId="{424FB242-BCD6-4B86-BA34-7216CDCCF541}" srcOrd="2" destOrd="0" presId="urn:microsoft.com/office/officeart/2005/8/layout/default"/>
    <dgm:cxn modelId="{B4818004-7DA9-415D-AA4F-7E564D289401}" type="presParOf" srcId="{77852200-FA05-4C6C-A477-CDD76A906A28}" destId="{2FADFE11-510E-4B7A-BA43-98D696899BCB}" srcOrd="3" destOrd="0" presId="urn:microsoft.com/office/officeart/2005/8/layout/default"/>
    <dgm:cxn modelId="{550717E4-EF4A-425A-8247-4018D0377992}" type="presParOf" srcId="{77852200-FA05-4C6C-A477-CDD76A906A28}" destId="{7A66F274-6FA7-43E8-BBE6-DDAF41AB149D}" srcOrd="4" destOrd="0" presId="urn:microsoft.com/office/officeart/2005/8/layout/default"/>
    <dgm:cxn modelId="{C880A6A8-4867-4F82-B242-60E2800B1F37}" type="presParOf" srcId="{77852200-FA05-4C6C-A477-CDD76A906A28}" destId="{961B939C-2AEC-40F3-B8BA-834D9B67AD0B}" srcOrd="5" destOrd="0" presId="urn:microsoft.com/office/officeart/2005/8/layout/default"/>
    <dgm:cxn modelId="{24A2C973-4158-4662-992C-19E5A4B6A244}" type="presParOf" srcId="{77852200-FA05-4C6C-A477-CDD76A906A28}" destId="{25369A41-7588-4BF4-8256-0252462A01BB}" srcOrd="6" destOrd="0" presId="urn:microsoft.com/office/officeart/2005/8/layout/default"/>
    <dgm:cxn modelId="{073E020C-1FDB-4D6F-ACE1-AB726BEB3950}" type="presParOf" srcId="{77852200-FA05-4C6C-A477-CDD76A906A28}" destId="{BE36F786-449E-405F-85DD-4F4AFF7748F7}" srcOrd="7" destOrd="0" presId="urn:microsoft.com/office/officeart/2005/8/layout/default"/>
    <dgm:cxn modelId="{474BC1B5-19AB-466A-8ADA-028F75B1B494}" type="presParOf" srcId="{77852200-FA05-4C6C-A477-CDD76A906A28}" destId="{A3175B65-6A4A-4B45-A274-B7595071542B}" srcOrd="8" destOrd="0" presId="urn:microsoft.com/office/officeart/2005/8/layout/default"/>
    <dgm:cxn modelId="{D2FFD3B9-6AA7-4AD8-B887-C749B0F6F163}" type="presParOf" srcId="{77852200-FA05-4C6C-A477-CDD76A906A28}" destId="{EEFCFDF7-F198-4789-9F30-66613A0B6A3C}" srcOrd="9" destOrd="0" presId="urn:microsoft.com/office/officeart/2005/8/layout/default"/>
    <dgm:cxn modelId="{379E4614-6613-4059-8C9C-66D3F2AFF1FC}" type="presParOf" srcId="{77852200-FA05-4C6C-A477-CDD76A906A28}" destId="{0343E596-B4C5-472D-9005-585DEACDF187}" srcOrd="10" destOrd="0" presId="urn:microsoft.com/office/officeart/2005/8/layout/default"/>
    <dgm:cxn modelId="{210C49DE-ED35-47E9-ACD3-5018ED553C0B}" type="presParOf" srcId="{77852200-FA05-4C6C-A477-CDD76A906A28}" destId="{D91AC62C-64E5-46A3-914A-7DE9EB06F169}" srcOrd="11" destOrd="0" presId="urn:microsoft.com/office/officeart/2005/8/layout/default"/>
    <dgm:cxn modelId="{9028659A-7FD3-4C60-B8FE-227D3D404B01}" type="presParOf" srcId="{77852200-FA05-4C6C-A477-CDD76A906A28}" destId="{E8150C21-9801-465F-BD98-22C9E710332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FFEDC-1A69-47AF-A803-C130B95597F0}">
      <dsp:nvSpPr>
        <dsp:cNvPr id="0" name=""/>
        <dsp:cNvSpPr/>
      </dsp:nvSpPr>
      <dsp:spPr>
        <a:xfrm>
          <a:off x="4093" y="1100399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smtClean="0"/>
            <a:t>Introduction</a:t>
          </a:r>
          <a:endParaRPr lang="en-US" sz="1900" kern="1200" noProof="0"/>
        </a:p>
      </dsp:txBody>
      <dsp:txXfrm>
        <a:off x="4093" y="1100399"/>
        <a:ext cx="1861062" cy="547200"/>
      </dsp:txXfrm>
    </dsp:sp>
    <dsp:sp modelId="{E9A7D570-FC06-4DA5-A4CF-D6E805F30D5F}">
      <dsp:nvSpPr>
        <dsp:cNvPr id="0" name=""/>
        <dsp:cNvSpPr/>
      </dsp:nvSpPr>
      <dsp:spPr>
        <a:xfrm>
          <a:off x="385274" y="1647600"/>
          <a:ext cx="1861062" cy="14620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Acceleration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Initial energy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Detachment</a:t>
          </a:r>
          <a:endParaRPr lang="en-US" sz="1900" kern="1200" noProof="0" dirty="0"/>
        </a:p>
      </dsp:txBody>
      <dsp:txXfrm>
        <a:off x="385274" y="1647600"/>
        <a:ext cx="1861062" cy="1462050"/>
      </dsp:txXfrm>
    </dsp:sp>
    <dsp:sp modelId="{AEDF8EA6-238B-4696-A6CE-61B4F9967BE4}">
      <dsp:nvSpPr>
        <dsp:cNvPr id="0" name=""/>
        <dsp:cNvSpPr/>
      </dsp:nvSpPr>
      <dsp:spPr>
        <a:xfrm>
          <a:off x="2147286" y="1142324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2147286" y="1142324"/>
        <a:ext cx="598116" cy="463350"/>
      </dsp:txXfrm>
    </dsp:sp>
    <dsp:sp modelId="{098FA855-573C-4938-88EF-6F79ABEEB1D1}">
      <dsp:nvSpPr>
        <dsp:cNvPr id="0" name=""/>
        <dsp:cNvSpPr/>
      </dsp:nvSpPr>
      <dsp:spPr>
        <a:xfrm>
          <a:off x="2993677" y="1100399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Experiments</a:t>
          </a:r>
          <a:endParaRPr lang="en-US" sz="1900" kern="1200" noProof="0" dirty="0"/>
        </a:p>
      </dsp:txBody>
      <dsp:txXfrm>
        <a:off x="2993677" y="1100399"/>
        <a:ext cx="1861062" cy="547200"/>
      </dsp:txXfrm>
    </dsp:sp>
    <dsp:sp modelId="{0A9E904F-DF10-45D4-92C9-DABD0D7D4D0D}">
      <dsp:nvSpPr>
        <dsp:cNvPr id="0" name=""/>
        <dsp:cNvSpPr/>
      </dsp:nvSpPr>
      <dsp:spPr>
        <a:xfrm>
          <a:off x="3374859" y="1647600"/>
          <a:ext cx="1861062" cy="14620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Experimental data 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Theory validation</a:t>
          </a:r>
          <a:endParaRPr lang="en-US" sz="1900" kern="1200" noProof="0" dirty="0"/>
        </a:p>
      </dsp:txBody>
      <dsp:txXfrm>
        <a:off x="3374859" y="1647600"/>
        <a:ext cx="1861062" cy="1462050"/>
      </dsp:txXfrm>
    </dsp:sp>
    <dsp:sp modelId="{244DB3C1-CBDE-4BC5-853F-A1A9A8AA258F}">
      <dsp:nvSpPr>
        <dsp:cNvPr id="0" name=""/>
        <dsp:cNvSpPr/>
      </dsp:nvSpPr>
      <dsp:spPr>
        <a:xfrm>
          <a:off x="5136871" y="1142324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5136871" y="1142324"/>
        <a:ext cx="598116" cy="463350"/>
      </dsp:txXfrm>
    </dsp:sp>
    <dsp:sp modelId="{0CB209A3-D732-40D1-8A4A-8935D0652DB3}">
      <dsp:nvSpPr>
        <dsp:cNvPr id="0" name=""/>
        <dsp:cNvSpPr/>
      </dsp:nvSpPr>
      <dsp:spPr>
        <a:xfrm>
          <a:off x="5983262" y="1100399"/>
          <a:ext cx="1861062" cy="8208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Conclusion</a:t>
          </a:r>
          <a:endParaRPr lang="en-US" sz="1900" kern="1200" noProof="0" dirty="0"/>
        </a:p>
      </dsp:txBody>
      <dsp:txXfrm>
        <a:off x="5983262" y="1100399"/>
        <a:ext cx="1861062" cy="547200"/>
      </dsp:txXfrm>
    </dsp:sp>
    <dsp:sp modelId="{4AC62FD1-B9D0-448D-AA4D-A0C28613631C}">
      <dsp:nvSpPr>
        <dsp:cNvPr id="0" name=""/>
        <dsp:cNvSpPr/>
      </dsp:nvSpPr>
      <dsp:spPr>
        <a:xfrm>
          <a:off x="6364443" y="1647600"/>
          <a:ext cx="1861062" cy="14620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Analysis</a:t>
          </a:r>
          <a:endParaRPr lang="en-US" sz="1900" kern="1200" noProof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/>
            <a:t>Comparison</a:t>
          </a:r>
          <a:endParaRPr lang="en-US" sz="1900" kern="1200" noProof="0" dirty="0"/>
        </a:p>
      </dsp:txBody>
      <dsp:txXfrm>
        <a:off x="6364443" y="1647600"/>
        <a:ext cx="1861062" cy="14620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8A88-C29E-43E9-A86E-532182954CBB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24AD1-8C28-44F1-9E5D-3EDB27F86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4AD1-8C28-44F1-9E5D-3EDB27F866D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 of Brazil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of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  <a:solidFill>
            <a:schemeClr val="bg2"/>
          </a:solidFill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0" y="6356352"/>
            <a:ext cx="1872208" cy="365125"/>
          </a:xfrm>
          <a:prstGeom prst="rect">
            <a:avLst/>
          </a:prstGeom>
        </p:spPr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8344" y="6356352"/>
            <a:ext cx="1018456" cy="365125"/>
          </a:xfrm>
          <a:prstGeom prst="rect">
            <a:avLst/>
          </a:prstGeom>
        </p:spPr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420888"/>
            <a:ext cx="7772400" cy="1323580"/>
          </a:xfrm>
        </p:spPr>
        <p:txBody>
          <a:bodyPr/>
          <a:lstStyle>
            <a:lvl1pPr>
              <a:defRPr b="1" u="none">
                <a:latin typeface="Cambria" pitchFamily="18" charset="0"/>
              </a:defRPr>
            </a:lvl1pPr>
          </a:lstStyle>
          <a:p>
            <a:r>
              <a:rPr lang="pt-BR" dirty="0" err="1" smtClean="0"/>
              <a:t>Problem</a:t>
            </a:r>
            <a:r>
              <a:rPr lang="pt-BR" dirty="0" smtClean="0"/>
              <a:t> ##</a:t>
            </a:r>
            <a:br>
              <a:rPr lang="pt-BR" dirty="0" smtClean="0"/>
            </a:br>
            <a:r>
              <a:rPr lang="pt-BR" dirty="0" err="1" smtClean="0"/>
              <a:t>Title</a:t>
            </a:r>
            <a:endParaRPr lang="pt-BR" dirty="0"/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2" cstate="print"/>
          <a:srcRect t="61654" r="50000" b="18426"/>
          <a:stretch>
            <a:fillRect/>
          </a:stretch>
        </p:blipFill>
        <p:spPr>
          <a:xfrm>
            <a:off x="0" y="0"/>
            <a:ext cx="9144000" cy="227687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1520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Team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 </a:t>
            </a:r>
            <a:r>
              <a:rPr lang="pt-BR" sz="3600" dirty="0" err="1" smtClean="0">
                <a:solidFill>
                  <a:schemeClr val="accent3">
                    <a:lumMod val="75000"/>
                  </a:schemeClr>
                </a:solidFill>
                <a:latin typeface="Eras Light ITC" pitchFamily="34" charset="0"/>
              </a:rPr>
              <a:t>Brazil</a:t>
            </a:r>
            <a:endParaRPr lang="pt-BR" sz="3600" dirty="0" smtClean="0">
              <a:solidFill>
                <a:schemeClr val="accent3">
                  <a:lumMod val="7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árbara\AppData\Local\Microsoft\Windows\Temporary Internet Files\Content.IE5\M8WLSQSZ\MC900438293[1].wm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268760"/>
            <a:ext cx="3686175" cy="352425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395536" y="3212976"/>
            <a:ext cx="6840760" cy="3096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1500" b="0" i="0" u="none" strike="noStrike" kern="1200" cap="none" spc="0" normalizeH="0" baseline="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lang="en-US" sz="11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US" sz="11500" b="0" i="0" u="none" strike="noStrike" kern="1200" cap="none" spc="0" normalizeH="0" baseline="0" noProof="0" dirty="0" err="1" smtClean="0">
              <a:solidFill>
                <a:schemeClr val="accent3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BA2-5FE2-440F-A7CC-11B0A1279176}" type="datetimeFigureOut">
              <a:rPr lang="pt-BR" smtClean="0"/>
              <a:pPr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DE6A-8C25-4D67-912F-9FEBD1622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7" name="Imagem 6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51520" y="13927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Team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3">
                    <a:lumMod val="75000"/>
                  </a:schemeClr>
                </a:solidFill>
              </a:rPr>
              <a:t>Brazil</a:t>
            </a:r>
            <a:endParaRPr lang="pt-B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Problem</a:t>
            </a:r>
            <a:r>
              <a:rPr lang="pt-B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## </a:t>
            </a:r>
            <a:r>
              <a:rPr lang="pt-BR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Title</a:t>
            </a:r>
            <a:endParaRPr lang="pt-BR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309320"/>
            <a:ext cx="8640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80000" algn="r"/>
              </a:tabLst>
            </a:pPr>
            <a:r>
              <a:rPr lang="en-US" sz="105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Team of</a:t>
            </a:r>
            <a:r>
              <a:rPr lang="en-US" sz="105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Brazil: Bárbara Santiago, Guilherme Moreira, Ibraim Rebouças, João Gabriel Faria and Liara Guinsberg	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Bad Saulgau, 20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– 29</a:t>
            </a:r>
            <a:r>
              <a:rPr lang="en-US" sz="1050" b="0" baseline="300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 July, 2012</a:t>
            </a:r>
            <a:endParaRPr lang="en-US" sz="1050" baseline="0" noProof="0" dirty="0" smtClean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  <a:p>
            <a:pPr>
              <a:tabLst>
                <a:tab pos="8280000" algn="r"/>
              </a:tabLst>
            </a:pPr>
            <a:r>
              <a:rPr lang="en-US" sz="1050" b="0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Reporter: </a:t>
            </a:r>
            <a:r>
              <a:rPr lang="en-US" sz="1050" b="1" baseline="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Bárbara Cruvinel Santiago	</a:t>
            </a:r>
            <a:fld id="{527E93F8-A3B3-4872-83EA-D7C4E4543407}" type="slidenum">
              <a:rPr lang="en-US" sz="1050" b="1" baseline="0" noProof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pPr>
                <a:tabLst>
                  <a:tab pos="8280000" algn="r"/>
                </a:tabLst>
              </a:pPr>
              <a:t>‹nº›</a:t>
            </a:fld>
            <a:endParaRPr lang="en-US" sz="1050" b="1" noProof="0" dirty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8" name="Imagem 7" descr="grungy_brazil_flag___brasil_by_think0.jpg"/>
          <p:cNvPicPr>
            <a:picLocks noChangeAspect="1"/>
          </p:cNvPicPr>
          <p:nvPr/>
        </p:nvPicPr>
        <p:blipFill>
          <a:blip r:embed="rId15" cstate="print"/>
          <a:srcRect t="61654" r="50000" b="29766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1520" y="13927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noProof="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Team of Brazil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Problem 3: String</a:t>
            </a:r>
            <a:r>
              <a:rPr lang="en-US" sz="2000" b="0" i="0" baseline="0" noProof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of beads</a:t>
            </a:r>
            <a:endParaRPr lang="en-US" sz="2000" b="0" i="0" noProof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3%20-%20string%20of%20beads\v&#237;deos%20slide\detachment.wmv" TargetMode="Externa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3%20-%20string%20of%20beads\v&#237;deos%20slide\experiment%205.wmv" TargetMode="Externa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4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5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chart" Target="../charts/chart6.xml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chart" Target="../charts/chart7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Layout" Target="../diagrams/layout22.xml"/><Relationship Id="rId7" Type="http://schemas.openxmlformats.org/officeDocument/2006/relationships/chart" Target="../charts/chart8.xml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B&#225;rbara\Documents\iypt%202012\3%20-%20string%20of%20beads\v&#237;deos%20slide\descolamento%20sem%20colis&#227;o.wm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3886200" cy="18722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Problem 03</a:t>
            </a:r>
            <a:br>
              <a:rPr lang="en-US" sz="4000" dirty="0" smtClean="0"/>
            </a:br>
            <a:r>
              <a:rPr lang="en-US" sz="4000" dirty="0" smtClean="0"/>
              <a:t>String of beads</a:t>
            </a:r>
            <a:endParaRPr lang="en-US" sz="4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5157192"/>
            <a:ext cx="388843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l">
              <a:buNone/>
              <a:defRPr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Bárbara Cruvinel Santiago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Bárbara\Documents\iypt 2012\3 - string of beads\fotos\400px-3_string_of_beads.jpg"/>
          <p:cNvPicPr>
            <a:picLocks noChangeAspect="1" noChangeArrowheads="1"/>
          </p:cNvPicPr>
          <p:nvPr/>
        </p:nvPicPr>
        <p:blipFill>
          <a:blip r:embed="rId2" cstate="print"/>
          <a:srcRect t="8421" b="21020"/>
          <a:stretch>
            <a:fillRect/>
          </a:stretch>
        </p:blipFill>
        <p:spPr bwMode="auto">
          <a:xfrm>
            <a:off x="5595290" y="2852936"/>
            <a:ext cx="2721126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Detachment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t="2013" b="3020"/>
          <a:stretch>
            <a:fillRect/>
          </a:stretch>
        </p:blipFill>
        <p:spPr bwMode="auto">
          <a:xfrm>
            <a:off x="560462" y="2276873"/>
            <a:ext cx="29314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1835696" y="2392752"/>
            <a:ext cx="288032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613716" y="2405152"/>
            <a:ext cx="288000" cy="288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stCxn id="5" idx="0"/>
            <a:endCxn id="9" idx="3"/>
          </p:cNvCxnSpPr>
          <p:nvPr/>
        </p:nvCxnSpPr>
        <p:spPr>
          <a:xfrm flipH="1" flipV="1">
            <a:off x="1907704" y="2065205"/>
            <a:ext cx="72008" cy="327547"/>
          </a:xfrm>
          <a:prstGeom prst="line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6" idx="1"/>
            <a:endCxn id="9" idx="3"/>
          </p:cNvCxnSpPr>
          <p:nvPr/>
        </p:nvCxnSpPr>
        <p:spPr>
          <a:xfrm flipH="1" flipV="1">
            <a:off x="1907704" y="2065205"/>
            <a:ext cx="748189" cy="382124"/>
          </a:xfrm>
          <a:prstGeom prst="line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0" y="1772817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Cut diametrically the beads</a:t>
            </a:r>
            <a:endParaRPr lang="en-US" sz="1600" dirty="0"/>
          </a:p>
        </p:txBody>
      </p:sp>
      <p:graphicFrame>
        <p:nvGraphicFramePr>
          <p:cNvPr id="10" name="Diagrama 9"/>
          <p:cNvGraphicFramePr/>
          <p:nvPr/>
        </p:nvGraphicFramePr>
        <p:xfrm>
          <a:off x="1283804" y="5013176"/>
          <a:ext cx="6576393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844824"/>
            <a:ext cx="2120900" cy="29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348880"/>
            <a:ext cx="3067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D5B4E6-1F3B-41C4-8892-5F48681F3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33D5B4E6-1F3B-41C4-8892-5F48681F3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49D70E-BC0E-4DD3-ABFE-68C9969CF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7849D70E-BC0E-4DD3-ABFE-68C9969CF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Graphic spid="10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Detachment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t="4790" b="4192"/>
          <a:stretch>
            <a:fillRect/>
          </a:stretch>
        </p:blipFill>
        <p:spPr bwMode="auto">
          <a:xfrm>
            <a:off x="1187624" y="1844824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a 4"/>
          <p:cNvGraphicFramePr/>
          <p:nvPr/>
        </p:nvGraphicFramePr>
        <p:xfrm>
          <a:off x="323528" y="4077072"/>
          <a:ext cx="55446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6084168" y="1916832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Imagem 6" descr="C:\Users\Bárbara\Documents\iypt 2012\3 - string of beads\esquemas\400px-3_string_of_beads.jpg"/>
          <p:cNvPicPr/>
          <p:nvPr/>
        </p:nvPicPr>
        <p:blipFill>
          <a:blip r:embed="rId8" cstate="print"/>
          <a:srcRect b="21365"/>
          <a:stretch>
            <a:fillRect/>
          </a:stretch>
        </p:blipFill>
        <p:spPr bwMode="auto">
          <a:xfrm>
            <a:off x="6372200" y="2492896"/>
            <a:ext cx="1800225" cy="2127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331"/>
          <p:cNvSpPr>
            <a:spLocks noChangeArrowheads="1"/>
          </p:cNvSpPr>
          <p:nvPr/>
        </p:nvSpPr>
        <p:spPr bwMode="auto">
          <a:xfrm>
            <a:off x="6948264" y="2780928"/>
            <a:ext cx="609600" cy="1260723"/>
          </a:xfrm>
          <a:prstGeom prst="ellipse">
            <a:avLst/>
          </a:prstGeom>
          <a:noFill/>
          <a:ln w="28575">
            <a:solidFill>
              <a:srgbClr val="9BBB5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9" name="AutoShape 332"/>
          <p:cNvCxnSpPr>
            <a:cxnSpLocks noChangeShapeType="1"/>
            <a:stCxn id="8" idx="4"/>
          </p:cNvCxnSpPr>
          <p:nvPr/>
        </p:nvCxnSpPr>
        <p:spPr bwMode="auto">
          <a:xfrm>
            <a:off x="7253064" y="4041651"/>
            <a:ext cx="271264" cy="827509"/>
          </a:xfrm>
          <a:prstGeom prst="straightConnector1">
            <a:avLst/>
          </a:prstGeom>
          <a:noFill/>
          <a:ln w="28575">
            <a:solidFill>
              <a:srgbClr val="9BBB59"/>
            </a:solidFill>
            <a:round/>
            <a:headEnd/>
            <a:tailEnd type="arrow" w="med" len="med"/>
          </a:ln>
        </p:spPr>
      </p:cxnSp>
      <p:sp>
        <p:nvSpPr>
          <p:cNvPr id="10" name="Text Box 333"/>
          <p:cNvSpPr txBox="1">
            <a:spLocks noChangeArrowheads="1"/>
          </p:cNvSpPr>
          <p:nvPr/>
        </p:nvSpPr>
        <p:spPr bwMode="auto">
          <a:xfrm>
            <a:off x="7020272" y="4869160"/>
            <a:ext cx="19526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Takes different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shapes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due to the arrangement inside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beaker.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323528" y="5085184"/>
          <a:ext cx="55446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22CD0-7684-4A0B-A3A7-D4B5AA9F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7622CD0-7684-4A0B-A3A7-D4B5AA9F4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E720E9-5DAD-4F98-A0E5-4CDB73677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EE720E9-5DAD-4F98-A0E5-4CDB73677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622CD0-7684-4A0B-A3A7-D4B5AA9F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dgm id="{47622CD0-7684-4A0B-A3A7-D4B5AA9F4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E720E9-5DAD-4F98-A0E5-4CDB73677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FEE720E9-5DAD-4F98-A0E5-4CDB73677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  <p:bldP spid="10" grpId="0"/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59228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Beakers</a:t>
            </a:r>
            <a:endParaRPr lang="pt-BR" dirty="0" smtClean="0"/>
          </a:p>
          <a:p>
            <a:pPr lvl="0"/>
            <a:r>
              <a:rPr lang="en-US" dirty="0" smtClean="0"/>
              <a:t>Chains (beads and nylon)</a:t>
            </a:r>
            <a:endParaRPr lang="pt-BR" dirty="0" smtClean="0"/>
          </a:p>
          <a:p>
            <a:pPr lvl="0"/>
            <a:r>
              <a:rPr lang="en-US" dirty="0" smtClean="0"/>
              <a:t>Table</a:t>
            </a:r>
            <a:endParaRPr lang="pt-BR" dirty="0" smtClean="0"/>
          </a:p>
          <a:p>
            <a:pPr lvl="0"/>
            <a:r>
              <a:rPr lang="en-US" dirty="0" smtClean="0"/>
              <a:t>Camera</a:t>
            </a:r>
            <a:endParaRPr lang="pt-BR" dirty="0" smtClean="0"/>
          </a:p>
          <a:p>
            <a:pPr lvl="0"/>
            <a:r>
              <a:rPr lang="en-US" dirty="0" smtClean="0"/>
              <a:t>Measuring tape (precision of ±0.05 cm)</a:t>
            </a:r>
          </a:p>
          <a:p>
            <a:pPr lvl="0"/>
            <a:r>
              <a:rPr lang="en-US" dirty="0" smtClean="0"/>
              <a:t>Precision scale (precision of ±0.1 g)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:\Users\Bárbara\Documents\iypt 2012\3 - string of beads\fotos\experimento 2\DSC09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2160240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description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Experiment 1: </a:t>
            </a:r>
            <a:r>
              <a:rPr lang="en-US" dirty="0" smtClean="0"/>
              <a:t>acceleration analysis. </a:t>
            </a:r>
            <a:endParaRPr lang="pt-BR" dirty="0" smtClean="0"/>
          </a:p>
          <a:p>
            <a:pPr lvl="0"/>
            <a:r>
              <a:rPr lang="en-US" b="1" dirty="0" smtClean="0"/>
              <a:t>Experiment 2:</a:t>
            </a:r>
            <a:r>
              <a:rPr lang="en-US" dirty="0" smtClean="0"/>
              <a:t> initial energy analysis.</a:t>
            </a:r>
            <a:endParaRPr lang="pt-BR" dirty="0" smtClean="0"/>
          </a:p>
          <a:p>
            <a:pPr lvl="0"/>
            <a:r>
              <a:rPr lang="en-US" b="1" dirty="0" smtClean="0"/>
              <a:t>Experiment 3:</a:t>
            </a:r>
            <a:r>
              <a:rPr lang="en-US" dirty="0" smtClean="0"/>
              <a:t> detachment analysis.</a:t>
            </a:r>
            <a:endParaRPr lang="pt-BR" dirty="0" smtClean="0"/>
          </a:p>
          <a:p>
            <a:pPr lvl="0"/>
            <a:r>
              <a:rPr lang="en-US" b="1" dirty="0" smtClean="0"/>
              <a:t>Experiment 4: </a:t>
            </a:r>
            <a:r>
              <a:rPr lang="en-US" dirty="0" smtClean="0"/>
              <a:t>detachment evolution with time.</a:t>
            </a:r>
            <a:endParaRPr lang="pt-BR" dirty="0" smtClean="0"/>
          </a:p>
          <a:p>
            <a:pPr lvl="0"/>
            <a:r>
              <a:rPr lang="en-US" b="1" dirty="0" smtClean="0"/>
              <a:t>Experiment 5: </a:t>
            </a:r>
            <a:r>
              <a:rPr lang="en-US" dirty="0" smtClean="0"/>
              <a:t>height of launch variation.</a:t>
            </a:r>
            <a:endParaRPr lang="pt-BR" dirty="0" smtClean="0"/>
          </a:p>
          <a:p>
            <a:pPr lvl="0"/>
            <a:r>
              <a:rPr lang="en-US" b="1" dirty="0" smtClean="0"/>
              <a:t>Experiment 6: </a:t>
            </a:r>
            <a:r>
              <a:rPr lang="en-US" dirty="0" smtClean="0"/>
              <a:t>beaker dimensions variation.</a:t>
            </a:r>
            <a:endParaRPr lang="pt-BR" dirty="0" smtClean="0"/>
          </a:p>
          <a:p>
            <a:pPr lvl="0"/>
            <a:r>
              <a:rPr lang="en-US" b="1" dirty="0" smtClean="0"/>
              <a:t>Experiment 7: </a:t>
            </a:r>
            <a:r>
              <a:rPr lang="en-US" dirty="0" smtClean="0"/>
              <a:t>variation of the distance between beads.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/>
        </p:nvGraphicFramePr>
        <p:xfrm>
          <a:off x="1547664" y="2132856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2780928"/>
            <a:ext cx="2524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acceleration analysis</a:t>
            </a: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3549820" y="4625000"/>
            <a:ext cx="216024" cy="21602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3764176" y="3457136"/>
            <a:ext cx="3057233" cy="1263889"/>
          </a:xfrm>
          <a:custGeom>
            <a:avLst/>
            <a:gdLst>
              <a:gd name="connsiteX0" fmla="*/ 0 w 2996418"/>
              <a:gd name="connsiteY0" fmla="*/ 1266092 h 1266092"/>
              <a:gd name="connsiteX1" fmla="*/ 2138289 w 2996418"/>
              <a:gd name="connsiteY1" fmla="*/ 787791 h 1266092"/>
              <a:gd name="connsiteX2" fmla="*/ 2996418 w 2996418"/>
              <a:gd name="connsiteY2" fmla="*/ 0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6418" h="1266092">
                <a:moveTo>
                  <a:pt x="0" y="1266092"/>
                </a:moveTo>
                <a:cubicBezTo>
                  <a:pt x="819443" y="1132449"/>
                  <a:pt x="1638886" y="998806"/>
                  <a:pt x="2138289" y="787791"/>
                </a:cubicBezTo>
                <a:cubicBezTo>
                  <a:pt x="2637692" y="576776"/>
                  <a:pt x="2817055" y="288388"/>
                  <a:pt x="2996418" y="0"/>
                </a:cubicBezTo>
              </a:path>
            </a:pathLst>
          </a:cu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660232" y="429309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Function is differentiable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graphicFrame>
        <p:nvGraphicFramePr>
          <p:cNvPr id="12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acceleration analysis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19672" y="5610726"/>
            <a:ext cx="684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 of errors: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measuring tape</a:t>
            </a:r>
            <a:r>
              <a:rPr lang="en-US" sz="1600" smtClean="0"/>
              <a:t> (±0.5 mm) and conversion scale.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267744" y="1844824"/>
          <a:ext cx="54543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acceleration analysis</a:t>
            </a:r>
            <a:endParaRPr lang="en-US" dirty="0"/>
          </a:p>
        </p:txBody>
      </p:sp>
      <p:graphicFrame>
        <p:nvGraphicFramePr>
          <p:cNvPr id="9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132856"/>
            <a:ext cx="58326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initial energy analysis</a:t>
            </a:r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619672" y="1988840"/>
          <a:ext cx="2162703" cy="2523744"/>
        </p:xfrm>
        <a:graphic>
          <a:graphicData uri="http://schemas.openxmlformats.org/drawingml/2006/table">
            <a:tbl>
              <a:tblPr/>
              <a:tblGrid>
                <a:gridCol w="2162703"/>
              </a:tblGrid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Minimum energy (J)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0.044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0.033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0.038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0.044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4932040" y="2204864"/>
            <a:ext cx="288032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deviation: 0.004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</a:t>
            </a: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7"/>
          <p:cNvSpPr txBox="1">
            <a:spLocks/>
          </p:cNvSpPr>
          <p:nvPr/>
        </p:nvSpPr>
        <p:spPr>
          <a:xfrm>
            <a:off x="1547664" y="5373216"/>
            <a:ext cx="330834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b="1" dirty="0" smtClean="0"/>
              <a:t>Source of error: </a:t>
            </a:r>
            <a:r>
              <a:rPr lang="en-US" dirty="0" smtClean="0"/>
              <a:t>measuring tape (±0.5 mm) e of the scale (±0.1 g).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have direita 12"/>
          <p:cNvSpPr/>
          <p:nvPr/>
        </p:nvSpPr>
        <p:spPr>
          <a:xfrm>
            <a:off x="3851920" y="1988840"/>
            <a:ext cx="288032" cy="252028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3861048"/>
            <a:ext cx="4536504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 agrees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theory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11960" y="2708920"/>
            <a:ext cx="1512168" cy="93610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/>
              <a:t>0.039 J</a:t>
            </a: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Conector reto 14"/>
          <p:cNvCxnSpPr>
            <a:stCxn id="10" idx="3"/>
            <a:endCxn id="16" idx="1"/>
          </p:cNvCxnSpPr>
          <p:nvPr/>
        </p:nvCxnSpPr>
        <p:spPr>
          <a:xfrm>
            <a:off x="5724128" y="3176972"/>
            <a:ext cx="936104" cy="0"/>
          </a:xfrm>
          <a:prstGeom prst="line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660232" y="2679116"/>
            <a:ext cx="1800200" cy="100811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/>
              <a:t>0.038 J</a:t>
            </a:r>
            <a:endParaRPr kumimoji="0" lang="en-US" sz="28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ço Reservado para Conteúdo 7"/>
          <p:cNvSpPr txBox="1">
            <a:spLocks/>
          </p:cNvSpPr>
          <p:nvPr/>
        </p:nvSpPr>
        <p:spPr>
          <a:xfrm>
            <a:off x="1547664" y="4581128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b="1" dirty="0" smtClean="0"/>
              <a:t>Chain mass:</a:t>
            </a:r>
            <a:r>
              <a:rPr lang="en-US" dirty="0" smtClean="0"/>
              <a:t> 270 g</a:t>
            </a:r>
          </a:p>
          <a:p>
            <a:pPr lvl="0"/>
            <a:r>
              <a:rPr lang="en-US" b="1" dirty="0" smtClean="0"/>
              <a:t>Chain length:</a:t>
            </a:r>
            <a:r>
              <a:rPr lang="en-US" dirty="0" smtClean="0"/>
              <a:t> 2.7 m</a:t>
            </a:r>
          </a:p>
          <a:p>
            <a:r>
              <a:rPr lang="en-US" b="1" dirty="0" smtClean="0"/>
              <a:t>Beaker height:</a:t>
            </a:r>
            <a:r>
              <a:rPr lang="en-US" dirty="0" smtClean="0"/>
              <a:t> 14 cm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detachment analysis</a:t>
            </a:r>
            <a:endParaRPr lang="en-US" dirty="0"/>
          </a:p>
        </p:txBody>
      </p:sp>
      <p:graphicFrame>
        <p:nvGraphicFramePr>
          <p:cNvPr id="11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detachm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491392" y="2001240"/>
            <a:ext cx="7168796" cy="40324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detachment analysis</a:t>
            </a:r>
            <a:endParaRPr lang="en-US" dirty="0"/>
          </a:p>
        </p:txBody>
      </p:sp>
      <p:graphicFrame>
        <p:nvGraphicFramePr>
          <p:cNvPr id="11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844824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2420888"/>
            <a:ext cx="3886200" cy="1872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03</a:t>
            </a:r>
            <a:b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String of beads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067944" y="2420888"/>
            <a:ext cx="4896544" cy="187220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just"/>
            <a:r>
              <a:rPr lang="en-US" sz="2400" dirty="0" smtClean="0"/>
              <a:t>A long string of beads is released from a beaker by pulling a </a:t>
            </a:r>
            <a:r>
              <a:rPr lang="en-US" sz="2400" dirty="0" smtClean="0">
                <a:solidFill>
                  <a:srgbClr val="FF0000"/>
                </a:solidFill>
              </a:rPr>
              <a:t>sufficiently long part </a:t>
            </a:r>
            <a:r>
              <a:rPr lang="en-US" sz="2400" dirty="0" smtClean="0"/>
              <a:t>of the chain over the edge of the beaker. Due to gravity </a:t>
            </a:r>
            <a:r>
              <a:rPr lang="en-US" sz="2400" dirty="0" smtClean="0">
                <a:solidFill>
                  <a:srgbClr val="FF0000"/>
                </a:solidFill>
              </a:rPr>
              <a:t>the speed of the string increases</a:t>
            </a:r>
            <a:r>
              <a:rPr lang="en-US" sz="2400" dirty="0" smtClean="0"/>
              <a:t>. At a certain moment </a:t>
            </a:r>
            <a:r>
              <a:rPr lang="en-US" sz="2400" dirty="0" smtClean="0">
                <a:solidFill>
                  <a:srgbClr val="FF0000"/>
                </a:solidFill>
              </a:rPr>
              <a:t>the string no longer touches the edge of the beaker </a:t>
            </a:r>
            <a:r>
              <a:rPr lang="en-US" sz="2400" dirty="0" smtClean="0"/>
              <a:t>(see picture). Investigate and explain the phenomenon.</a:t>
            </a:r>
            <a:endParaRPr 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 detachment analysis</a:t>
            </a:r>
            <a:endParaRPr lang="en-US" dirty="0"/>
          </a:p>
        </p:txBody>
      </p:sp>
      <p:graphicFrame>
        <p:nvGraphicFramePr>
          <p:cNvPr id="11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/>
          <p:nvPr/>
        </p:nvPicPr>
        <p:blipFill>
          <a:blip r:embed="rId7" cstate="print"/>
          <a:srcRect t="14650"/>
          <a:stretch>
            <a:fillRect/>
          </a:stretch>
        </p:blipFill>
        <p:spPr bwMode="auto">
          <a:xfrm>
            <a:off x="1691680" y="2492896"/>
            <a:ext cx="6840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1835696" y="306896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931056" y="312572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283968" y="321297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292080" y="306896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588224" y="335699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668344" y="328498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250832" y="3225552"/>
            <a:ext cx="647114" cy="56271"/>
          </a:xfrm>
          <a:custGeom>
            <a:avLst/>
            <a:gdLst>
              <a:gd name="connsiteX0" fmla="*/ 0 w 647114"/>
              <a:gd name="connsiteY0" fmla="*/ 0 h 56271"/>
              <a:gd name="connsiteX1" fmla="*/ 422030 w 647114"/>
              <a:gd name="connsiteY1" fmla="*/ 28135 h 56271"/>
              <a:gd name="connsiteX2" fmla="*/ 647114 w 647114"/>
              <a:gd name="connsiteY2" fmla="*/ 5627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114" h="56271">
                <a:moveTo>
                  <a:pt x="0" y="0"/>
                </a:moveTo>
                <a:lnTo>
                  <a:pt x="422030" y="28135"/>
                </a:lnTo>
                <a:cubicBezTo>
                  <a:pt x="529882" y="37514"/>
                  <a:pt x="588498" y="46892"/>
                  <a:pt x="647114" y="56271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4684542" y="3267755"/>
            <a:ext cx="576775" cy="98474"/>
          </a:xfrm>
          <a:custGeom>
            <a:avLst/>
            <a:gdLst>
              <a:gd name="connsiteX0" fmla="*/ 0 w 576775"/>
              <a:gd name="connsiteY0" fmla="*/ 98474 h 98474"/>
              <a:gd name="connsiteX1" fmla="*/ 281353 w 576775"/>
              <a:gd name="connsiteY1" fmla="*/ 56271 h 98474"/>
              <a:gd name="connsiteX2" fmla="*/ 576775 w 576775"/>
              <a:gd name="connsiteY2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75" h="98474">
                <a:moveTo>
                  <a:pt x="0" y="98474"/>
                </a:moveTo>
                <a:cubicBezTo>
                  <a:pt x="92612" y="85578"/>
                  <a:pt x="185224" y="72683"/>
                  <a:pt x="281353" y="56271"/>
                </a:cubicBezTo>
                <a:cubicBezTo>
                  <a:pt x="377482" y="39859"/>
                  <a:pt x="477128" y="19929"/>
                  <a:pt x="576775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7020272" y="3458804"/>
            <a:ext cx="576064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979712" y="5013176"/>
            <a:ext cx="6264696" cy="50405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>
                <a:solidFill>
                  <a:schemeClr val="accent3"/>
                </a:solidFill>
              </a:rPr>
              <a:t>Possible to see the relation between patterns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4: evolution of the detachment with time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experiment 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641030" y="2002908"/>
            <a:ext cx="7040781" cy="39604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4: evolution of the detachment with time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1763688" y="2276872"/>
          <a:ext cx="684076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0" name="Conector de seta reta 9"/>
          <p:cNvCxnSpPr/>
          <p:nvPr/>
        </p:nvCxnSpPr>
        <p:spPr>
          <a:xfrm flipV="1">
            <a:off x="3707904" y="3284984"/>
            <a:ext cx="1728192" cy="108012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 rot="19661984">
            <a:off x="3088512" y="3495975"/>
            <a:ext cx="2664296" cy="50405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355976" y="3933056"/>
            <a:ext cx="864096" cy="576064"/>
          </a:xfrm>
          <a:prstGeom prst="ellipse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220072" y="4077072"/>
            <a:ext cx="3096344" cy="86409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800" dirty="0" err="1" smtClean="0">
                <a:solidFill>
                  <a:schemeClr val="accent5"/>
                </a:solidFill>
              </a:rPr>
              <a:t>Oscillates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with</a:t>
            </a:r>
            <a:r>
              <a:rPr lang="pt-BR" sz="2800" dirty="0" smtClean="0">
                <a:solidFill>
                  <a:schemeClr val="accent5"/>
                </a:solidFill>
              </a:rPr>
              <a:t> time </a:t>
            </a:r>
            <a:r>
              <a:rPr lang="pt-BR" sz="2800" dirty="0" err="1" smtClean="0">
                <a:solidFill>
                  <a:schemeClr val="accent5"/>
                </a:solidFill>
              </a:rPr>
              <a:t>due</a:t>
            </a:r>
            <a:r>
              <a:rPr lang="pt-BR" sz="2800" dirty="0" smtClean="0">
                <a:solidFill>
                  <a:schemeClr val="accent5"/>
                </a:solidFill>
              </a:rPr>
              <a:t> to </a:t>
            </a:r>
            <a:r>
              <a:rPr lang="pt-BR" sz="2800" dirty="0" err="1" smtClean="0">
                <a:solidFill>
                  <a:schemeClr val="accent5"/>
                </a:solidFill>
              </a:rPr>
              <a:t>energy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dissipation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by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collision</a:t>
            </a:r>
            <a:r>
              <a:rPr lang="pt-BR" sz="2800" dirty="0" smtClean="0">
                <a:solidFill>
                  <a:schemeClr val="accent5"/>
                </a:solidFill>
              </a:rPr>
              <a:t>.</a:t>
            </a:r>
            <a:endParaRPr kumimoji="0" lang="pt-BR" sz="2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5: height of launch variation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1589867" y="2498616"/>
          <a:ext cx="56166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Elipse 4"/>
          <p:cNvSpPr/>
          <p:nvPr/>
        </p:nvSpPr>
        <p:spPr>
          <a:xfrm>
            <a:off x="4860032" y="3140968"/>
            <a:ext cx="216024" cy="21602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5" idx="7"/>
            <a:endCxn id="10" idx="1"/>
          </p:cNvCxnSpPr>
          <p:nvPr/>
        </p:nvCxnSpPr>
        <p:spPr>
          <a:xfrm flipV="1">
            <a:off x="5044420" y="2888940"/>
            <a:ext cx="2148004" cy="283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92424" y="2492896"/>
            <a:ext cx="1512168" cy="7920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pt-BR" sz="2800" dirty="0" err="1" smtClean="0">
                <a:solidFill>
                  <a:schemeClr val="accent5"/>
                </a:solidFill>
              </a:rPr>
              <a:t>Optimum</a:t>
            </a:r>
            <a:r>
              <a:rPr lang="pt-BR" sz="2800" dirty="0" smtClean="0">
                <a:solidFill>
                  <a:schemeClr val="accent5"/>
                </a:solidFill>
              </a:rPr>
              <a:t> </a:t>
            </a:r>
            <a:r>
              <a:rPr lang="pt-BR" sz="2800" dirty="0" err="1" smtClean="0">
                <a:solidFill>
                  <a:schemeClr val="accent5"/>
                </a:solidFill>
              </a:rPr>
              <a:t>point</a:t>
            </a:r>
            <a:endParaRPr kumimoji="0" lang="pt-BR" sz="2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Conector de seta reta 15"/>
          <p:cNvCxnSpPr>
            <a:stCxn id="10" idx="2"/>
            <a:endCxn id="17" idx="0"/>
          </p:cNvCxnSpPr>
          <p:nvPr/>
        </p:nvCxnSpPr>
        <p:spPr>
          <a:xfrm>
            <a:off x="7948508" y="3284984"/>
            <a:ext cx="145176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085572" y="3861048"/>
            <a:ext cx="2016224" cy="122413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Dissipation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starts to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overcome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transference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potential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6: beaker dimensions variation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636912"/>
            <a:ext cx="5400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 flipV="1">
            <a:off x="6300192" y="2276872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020272" y="1988840"/>
            <a:ext cx="1728192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is varied.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6: beaker dimensions variation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195736" y="234888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6: beaker dimensions variation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2339752" y="1844824"/>
          <a:ext cx="5742384" cy="333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2051720" y="5229200"/>
          <a:ext cx="6264696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6ADE0F-2CE1-4C8E-8BF3-CF11A49A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96ADE0F-2CE1-4C8E-8BF3-CF11A49AB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E203A2-1DD5-4891-9A11-0AEA18BBE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BE203A2-1DD5-4891-9A11-0AEA18BBE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7BC5DD-9D21-4E98-A3CD-62FAEDBE2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497BC5DD-9D21-4E98-A3CD-62FAEDBE2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6FA00A-2AF7-4855-9B93-BFB65364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96FA00A-2AF7-4855-9B93-BFB65364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558A58-FD38-43DF-83F2-6292E079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7558A58-FD38-43DF-83F2-6292E0799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7: distance between beads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780928"/>
            <a:ext cx="6276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7: distance between beads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2411760" y="2204864"/>
          <a:ext cx="55446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7: distance between beads</a:t>
            </a:r>
            <a:endParaRPr lang="en-US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457200" y="1916113"/>
          <a:ext cx="1018456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2339752" y="1844824"/>
          <a:ext cx="56886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2195736" y="5157192"/>
          <a:ext cx="6264696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6ADE0F-2CE1-4C8E-8BF3-CF11A49A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96ADE0F-2CE1-4C8E-8BF3-CF11A49AB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E203A2-1DD5-4891-9A11-0AEA18BBE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BE203A2-1DD5-4891-9A11-0AEA18BBE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7BC5DD-9D21-4E98-A3CD-62FAEDBE2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497BC5DD-9D21-4E98-A3CD-62FAEDBE2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6FA00A-2AF7-4855-9B93-BFB65364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96FA00A-2AF7-4855-9B93-BFB65364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558A58-FD38-43DF-83F2-6292E079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7558A58-FD38-43DF-83F2-6292E0799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Initial energy: </a:t>
            </a:r>
            <a:r>
              <a:rPr lang="en-US" dirty="0" smtClean="0"/>
              <a:t>related to the position of the center of mass (exp. 3).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Acceleration</a:t>
            </a:r>
            <a:r>
              <a:rPr lang="en-US" dirty="0" smtClean="0"/>
              <a:t> increases until g is reached in three phases (exp. 2).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Detachment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Impulse of the tension pulls the string upwards;</a:t>
            </a:r>
          </a:p>
          <a:p>
            <a:pPr lvl="1"/>
            <a:r>
              <a:rPr lang="en-US" dirty="0" smtClean="0"/>
              <a:t>Different shapes due to chain’s arrangement (exp. 4);</a:t>
            </a:r>
          </a:p>
          <a:p>
            <a:pPr lvl="1"/>
            <a:r>
              <a:rPr lang="en-US" dirty="0" smtClean="0"/>
              <a:t>Energy conversion (exp. 5);</a:t>
            </a:r>
          </a:p>
          <a:p>
            <a:pPr lvl="1"/>
            <a:r>
              <a:rPr lang="en-US" dirty="0" smtClean="0"/>
              <a:t>Initial height (exp. 5);</a:t>
            </a:r>
          </a:p>
          <a:p>
            <a:pPr lvl="1"/>
            <a:r>
              <a:rPr lang="en-US" dirty="0" smtClean="0"/>
              <a:t>Beaker’s dimensions (exp. 6);</a:t>
            </a:r>
          </a:p>
          <a:p>
            <a:pPr lvl="1"/>
            <a:r>
              <a:rPr lang="en-US" dirty="0" smtClean="0"/>
              <a:t>Distance between beads (exp. 7).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GREWAL, </a:t>
            </a:r>
            <a:r>
              <a:rPr lang="en-US" dirty="0" err="1" smtClean="0"/>
              <a:t>Anoop</a:t>
            </a:r>
            <a:r>
              <a:rPr lang="en-US" dirty="0" smtClean="0"/>
              <a:t>; JOHNSON, Phillip; RUINA, Andy. A chain that accelerates rather than slows due to collisions: how compression can cause tension. Cornell University. 13 mar. 2011. </a:t>
            </a:r>
            <a:endParaRPr lang="pt-BR" dirty="0" smtClean="0"/>
          </a:p>
          <a:p>
            <a:r>
              <a:rPr lang="en-US" dirty="0" smtClean="0"/>
              <a:t>2. http://mathworld.wolfram.com/Catenary.html</a:t>
            </a:r>
          </a:p>
          <a:p>
            <a:r>
              <a:rPr lang="en-US" dirty="0" smtClean="0"/>
              <a:t>3. WANG, Chun </a:t>
            </a:r>
            <a:r>
              <a:rPr lang="en-US" dirty="0" err="1" smtClean="0"/>
              <a:t>Wa</a:t>
            </a:r>
            <a:r>
              <a:rPr lang="en-US" dirty="0" smtClean="0"/>
              <a:t>; YASUI, </a:t>
            </a:r>
            <a:r>
              <a:rPr lang="en-US" dirty="0" err="1" smtClean="0"/>
              <a:t>Kosuke</a:t>
            </a:r>
            <a:r>
              <a:rPr lang="en-US" dirty="0" smtClean="0"/>
              <a:t>. Falling chains. University of California. 20 Feb 2006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the experiment in reference 1</a:t>
            </a:r>
            <a:endParaRPr lang="en-US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t="808" b="4398"/>
          <a:stretch>
            <a:fillRect/>
          </a:stretch>
        </p:blipFill>
        <p:spPr bwMode="auto">
          <a:xfrm>
            <a:off x="2627784" y="2276872"/>
            <a:ext cx="22245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l="4668" t="2559" r="4914"/>
          <a:stretch>
            <a:fillRect/>
          </a:stretch>
        </p:blipFill>
        <p:spPr bwMode="auto">
          <a:xfrm>
            <a:off x="5364088" y="2924944"/>
            <a:ext cx="14494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collision analysis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60704"/>
            <a:ext cx="15419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54773"/>
            <a:ext cx="5389245" cy="22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1475656" y="4437112"/>
          <a:ext cx="6096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detachment shape (upper part)</a:t>
            </a:r>
            <a:endParaRPr lang="en-US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lum bright="52000"/>
          </a:blip>
          <a:srcRect l="38067" t="14111" r="10926" b="26975"/>
          <a:stretch>
            <a:fillRect/>
          </a:stretch>
        </p:blipFill>
        <p:spPr bwMode="auto">
          <a:xfrm>
            <a:off x="683568" y="213285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36504" y="5301208"/>
            <a:ext cx="356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Average percentage error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9.4%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3707904" y="1844824"/>
          <a:ext cx="49685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detachment shape (upper part)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355976" y="5373216"/>
            <a:ext cx="3563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Average percentage error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12.7%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lum bright="52000"/>
          </a:blip>
          <a:srcRect l="38067" t="14111" r="10926" b="26975"/>
          <a:stretch>
            <a:fillRect/>
          </a:stretch>
        </p:blipFill>
        <p:spPr bwMode="auto">
          <a:xfrm>
            <a:off x="683568" y="213285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áfico 9"/>
          <p:cNvGraphicFramePr/>
          <p:nvPr/>
        </p:nvGraphicFramePr>
        <p:xfrm>
          <a:off x="3707904" y="184482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detachment shape (upper part)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68" y="1844824"/>
            <a:ext cx="3467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2473052" y="3284984"/>
            <a:ext cx="0" cy="11521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536948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Uniform</a:t>
            </a:r>
            <a:r>
              <a:rPr lang="pt-BR" dirty="0" smtClean="0"/>
              <a:t> force </a:t>
            </a:r>
            <a:r>
              <a:rPr lang="pt-BR" dirty="0" err="1" smtClean="0"/>
              <a:t>distribution</a:t>
            </a:r>
            <a:endParaRPr lang="pt-BR" dirty="0"/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>
          <a:xfrm>
            <a:off x="2473052" y="5083443"/>
            <a:ext cx="0" cy="43378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36948" y="555962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Catenary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953" y="1872960"/>
            <a:ext cx="2314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478" y="2737056"/>
            <a:ext cx="22955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580112" y="1844824"/>
            <a:ext cx="2304256" cy="7920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744416" cy="225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Detachment without collision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chain is released from 12 m of height.</a:t>
            </a:r>
          </a:p>
          <a:p>
            <a:r>
              <a:rPr lang="en-US" dirty="0" smtClean="0"/>
              <a:t>There’s no collision with the floor, but the detachment occurs.</a:t>
            </a:r>
          </a:p>
          <a:p>
            <a:r>
              <a:rPr lang="en-US" dirty="0" smtClean="0"/>
              <a:t>Slow motion video:</a:t>
            </a:r>
            <a:endParaRPr lang="en-US" dirty="0"/>
          </a:p>
        </p:txBody>
      </p:sp>
      <p:pic>
        <p:nvPicPr>
          <p:cNvPr id="4" name="descolamento sem colisã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65988" y="2766860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2: initial energy calculation</a:t>
            </a:r>
            <a:endParaRPr lang="en-US"/>
          </a:p>
        </p:txBody>
      </p:sp>
      <p:sp>
        <p:nvSpPr>
          <p:cNvPr id="4" name="Espaço Reservado para Conteúdo 7"/>
          <p:cNvSpPr txBox="1">
            <a:spLocks/>
          </p:cNvSpPr>
          <p:nvPr/>
        </p:nvSpPr>
        <p:spPr>
          <a:xfrm>
            <a:off x="503548" y="3861048"/>
            <a:ext cx="30243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b="1" dirty="0" smtClean="0"/>
              <a:t>Chain mass (M):</a:t>
            </a:r>
            <a:r>
              <a:rPr lang="en-US" dirty="0" smtClean="0"/>
              <a:t> 270 g</a:t>
            </a:r>
          </a:p>
          <a:p>
            <a:pPr lvl="0"/>
            <a:r>
              <a:rPr lang="en-US" b="1" dirty="0" smtClean="0"/>
              <a:t>Chain length (L):</a:t>
            </a:r>
            <a:r>
              <a:rPr lang="en-US" dirty="0" smtClean="0"/>
              <a:t> 2.7 m</a:t>
            </a:r>
          </a:p>
          <a:p>
            <a:r>
              <a:rPr lang="en-US" b="1" dirty="0" smtClean="0"/>
              <a:t>Beaker height (h):</a:t>
            </a:r>
            <a:r>
              <a:rPr lang="en-US" dirty="0" smtClean="0"/>
              <a:t> 14 cm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707904" y="1988840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67544" y="19888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Theoretical value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229" y="2780928"/>
            <a:ext cx="1704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779912" y="2636912"/>
            <a:ext cx="4906888" cy="3489252"/>
          </a:xfrm>
        </p:spPr>
        <p:txBody>
          <a:bodyPr>
            <a:normAutofit/>
          </a:bodyPr>
          <a:lstStyle/>
          <a:p>
            <a:r>
              <a:rPr lang="en-US" dirty="0" smtClean="0"/>
              <a:t>The chain is pulled from rest </a:t>
            </a:r>
            <a:r>
              <a:rPr lang="en-US" dirty="0" smtClean="0">
                <a:solidFill>
                  <a:srgbClr val="FF0000"/>
                </a:solidFill>
              </a:rPr>
              <a:t>bead by bead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half the minimum length </a:t>
            </a:r>
            <a:r>
              <a:rPr lang="en-US" dirty="0" smtClean="0"/>
              <a:t>pulled for motion beginning.</a:t>
            </a:r>
          </a:p>
          <a:p>
            <a:r>
              <a:rPr lang="en-US" dirty="0" smtClean="0"/>
              <a:t>Value gotten </a:t>
            </a:r>
            <a:r>
              <a:rPr lang="en-US" dirty="0" smtClean="0">
                <a:solidFill>
                  <a:srgbClr val="FF0000"/>
                </a:solidFill>
              </a:rPr>
              <a:t>applying last formula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Acquired data: next slide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60032" y="20608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Experimental value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“sufficiently long part of the chain”: </a:t>
            </a:r>
            <a:r>
              <a:rPr lang="en-US" dirty="0" smtClean="0"/>
              <a:t>there is a minimum energy to overcome inertia.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“the speed of the string increases”: </a:t>
            </a:r>
            <a:r>
              <a:rPr lang="en-US" dirty="0" smtClean="0"/>
              <a:t>two cases</a:t>
            </a:r>
          </a:p>
          <a:p>
            <a:pPr lvl="1"/>
            <a:r>
              <a:rPr lang="en-US" dirty="0" smtClean="0"/>
              <a:t>Initial height &gt; String’s length: 2 phases for acceleration behavior</a:t>
            </a:r>
          </a:p>
          <a:p>
            <a:pPr lvl="1"/>
            <a:r>
              <a:rPr lang="en-US" dirty="0" smtClean="0"/>
              <a:t>Initial height &lt; String’s length: 3 phases for acceleration behavior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“the string no longer touches the edge of the beaker”: </a:t>
            </a:r>
            <a:r>
              <a:rPr lang="en-US" dirty="0" smtClean="0"/>
              <a:t>there is a mechanism which makes the chain detach from the beaker.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2: initial energy calculation</a:t>
            </a:r>
            <a:endParaRPr lang="en-US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560" y="198884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Half the minimum length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0.15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0.14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0.13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0.14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0.14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0.14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0.15</a:t>
                      </a:r>
                      <a:endParaRPr lang="en-US" noProof="0"/>
                    </a:p>
                  </a:txBody>
                  <a:tcPr/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0.14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bg1"/>
                          </a:solidFill>
                        </a:rPr>
                        <a:t>Theoretical</a:t>
                      </a:r>
                      <a:endParaRPr lang="en-US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0.14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049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Standard Deviation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0.007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have direita 6"/>
          <p:cNvSpPr/>
          <p:nvPr/>
        </p:nvSpPr>
        <p:spPr>
          <a:xfrm>
            <a:off x="6732240" y="2348880"/>
            <a:ext cx="288032" cy="252028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6840760" y="2852936"/>
            <a:ext cx="205172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minimum length measured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and motion features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752" y="3504431"/>
            <a:ext cx="1228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39" y="4368527"/>
            <a:ext cx="104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77" y="4869160"/>
            <a:ext cx="1819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9988" y="4205352"/>
            <a:ext cx="1228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627784" y="4149080"/>
            <a:ext cx="1296144" cy="7920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4283968" y="1916832"/>
            <a:ext cx="0" cy="403244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148064" y="18448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When H&gt;L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3" name="Imagem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6120" y="2362948"/>
            <a:ext cx="2009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564904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212976"/>
            <a:ext cx="2095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491583"/>
            <a:ext cx="2200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571975"/>
            <a:ext cx="1466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4615872" y="4480984"/>
            <a:ext cx="2304256" cy="86409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990725"/>
            <a:ext cx="3590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and motion features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23828" y="177281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When H&lt;L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4042792" cy="377728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part: </a:t>
            </a:r>
            <a:r>
              <a:rPr lang="en-US" dirty="0" smtClean="0"/>
              <a:t>till x = H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part: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036" y="2477160"/>
            <a:ext cx="1228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59832" y="2420888"/>
            <a:ext cx="1296144" cy="7920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01208"/>
            <a:ext cx="2552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229200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4716016" y="2348880"/>
            <a:ext cx="0" cy="36004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527" y="2420888"/>
            <a:ext cx="1133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939012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933056"/>
            <a:ext cx="2286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5724128" y="3933056"/>
            <a:ext cx="2304256" cy="86409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849688" y="2344148"/>
            <a:ext cx="4042792" cy="377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488" y="5099252"/>
            <a:ext cx="885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6444208" y="5085184"/>
            <a:ext cx="1123992" cy="43204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pic>
        <p:nvPicPr>
          <p:cNvPr id="20" name="Imagem 1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717032"/>
            <a:ext cx="3571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ipse 20"/>
          <p:cNvSpPr/>
          <p:nvPr/>
        </p:nvSpPr>
        <p:spPr>
          <a:xfrm>
            <a:off x="3145908" y="5013176"/>
            <a:ext cx="288032" cy="2880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3418450" y="5120641"/>
            <a:ext cx="1801622" cy="844061"/>
          </a:xfrm>
          <a:custGeom>
            <a:avLst/>
            <a:gdLst>
              <a:gd name="connsiteX0" fmla="*/ 0 w 1997612"/>
              <a:gd name="connsiteY0" fmla="*/ 42202 h 844061"/>
              <a:gd name="connsiteX1" fmla="*/ 1336431 w 1997612"/>
              <a:gd name="connsiteY1" fmla="*/ 112541 h 844061"/>
              <a:gd name="connsiteX2" fmla="*/ 1758461 w 1997612"/>
              <a:gd name="connsiteY2" fmla="*/ 717451 h 844061"/>
              <a:gd name="connsiteX3" fmla="*/ 1997612 w 1997612"/>
              <a:gd name="connsiteY3" fmla="*/ 844061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844061">
                <a:moveTo>
                  <a:pt x="0" y="42202"/>
                </a:moveTo>
                <a:cubicBezTo>
                  <a:pt x="521677" y="21101"/>
                  <a:pt x="1043354" y="0"/>
                  <a:pt x="1336431" y="112541"/>
                </a:cubicBezTo>
                <a:cubicBezTo>
                  <a:pt x="1629508" y="225082"/>
                  <a:pt x="1648264" y="595531"/>
                  <a:pt x="1758461" y="717451"/>
                </a:cubicBezTo>
                <a:cubicBezTo>
                  <a:pt x="1868658" y="839371"/>
                  <a:pt x="1933135" y="841716"/>
                  <a:pt x="1997612" y="844061"/>
                </a:cubicBezTo>
              </a:path>
            </a:pathLst>
          </a:cu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132328" y="5687716"/>
            <a:ext cx="4067944" cy="6216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800" dirty="0" smtClean="0"/>
              <a:t>Total </a:t>
            </a:r>
            <a:r>
              <a:rPr lang="en-US" sz="2800" b="1" dirty="0" smtClean="0">
                <a:solidFill>
                  <a:schemeClr val="tx2"/>
                </a:solidFill>
              </a:rPr>
              <a:t>length that already left the beaker</a:t>
            </a:r>
            <a:r>
              <a:rPr lang="en-US" sz="2800" dirty="0" smtClean="0"/>
              <a:t>, including what already touched the floor.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energy to overcome inertia</a:t>
            </a:r>
            <a:endParaRPr lang="en-US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28" y="1902764"/>
            <a:ext cx="1847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892" y="1844824"/>
            <a:ext cx="19431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>
            <a:stCxn id="4" idx="3"/>
          </p:cNvCxnSpPr>
          <p:nvPr/>
        </p:nvCxnSpPr>
        <p:spPr>
          <a:xfrm>
            <a:off x="2028478" y="2702864"/>
            <a:ext cx="384398" cy="6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1352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0336" y="4977358"/>
            <a:ext cx="1019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5979" y="2348880"/>
            <a:ext cx="1857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3116" y="4653136"/>
            <a:ext cx="1943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372200" y="26897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Initial energy: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8408" y="3429000"/>
            <a:ext cx="1704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6948264" y="3429000"/>
            <a:ext cx="1872208" cy="86409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660232" y="2276872"/>
            <a:ext cx="0" cy="367240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3141" y="3429000"/>
            <a:ext cx="154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reto 16"/>
          <p:cNvCxnSpPr/>
          <p:nvPr/>
        </p:nvCxnSpPr>
        <p:spPr>
          <a:xfrm>
            <a:off x="3203848" y="1916832"/>
            <a:ext cx="1440160" cy="0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629940" y="1672672"/>
            <a:ext cx="3600400" cy="5040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6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800" b="1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Referential</a:t>
            </a:r>
            <a:r>
              <a:rPr kumimoji="0" lang="en-US" sz="2800" b="1" i="0" u="none" strike="noStrike" kern="1200" cap="none" spc="0" normalizeH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energy calculation.</a:t>
            </a:r>
            <a:endParaRPr kumimoji="0" lang="en-US" sz="2800" b="1" i="0" u="none" strike="noStrike" kern="1200" cap="none" spc="0" normalizeH="0" baseline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Detachment</a:t>
            </a:r>
            <a:endParaRPr lang="en-US"/>
          </a:p>
        </p:txBody>
      </p:sp>
      <p:grpSp>
        <p:nvGrpSpPr>
          <p:cNvPr id="4" name="Grupo 329"/>
          <p:cNvGrpSpPr/>
          <p:nvPr/>
        </p:nvGrpSpPr>
        <p:grpSpPr>
          <a:xfrm>
            <a:off x="476647" y="2453481"/>
            <a:ext cx="2943225" cy="3279775"/>
            <a:chOff x="2195736" y="2420888"/>
            <a:chExt cx="2943225" cy="3279775"/>
          </a:xfrm>
        </p:grpSpPr>
        <p:sp>
          <p:nvSpPr>
            <p:cNvPr id="5" name="Oval 219"/>
            <p:cNvSpPr>
              <a:spLocks noChangeArrowheads="1"/>
            </p:cNvSpPr>
            <p:nvPr/>
          </p:nvSpPr>
          <p:spPr bwMode="auto">
            <a:xfrm>
              <a:off x="3981674" y="5484763"/>
              <a:ext cx="107950" cy="10795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Oval 220"/>
            <p:cNvSpPr>
              <a:spLocks noChangeArrowheads="1"/>
            </p:cNvSpPr>
            <p:nvPr/>
          </p:nvSpPr>
          <p:spPr bwMode="auto">
            <a:xfrm>
              <a:off x="4207099" y="5478413"/>
              <a:ext cx="107950" cy="10795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7" name="Group 221"/>
            <p:cNvGrpSpPr>
              <a:grpSpLocks/>
            </p:cNvGrpSpPr>
            <p:nvPr/>
          </p:nvGrpSpPr>
          <p:grpSpPr bwMode="auto">
            <a:xfrm>
              <a:off x="2195736" y="2420888"/>
              <a:ext cx="2943225" cy="3279775"/>
              <a:chOff x="1725" y="7420"/>
              <a:chExt cx="4635" cy="5165"/>
            </a:xfrm>
          </p:grpSpPr>
          <p:grpSp>
            <p:nvGrpSpPr>
              <p:cNvPr id="8" name="Group 222"/>
              <p:cNvGrpSpPr>
                <a:grpSpLocks/>
              </p:cNvGrpSpPr>
              <p:nvPr/>
            </p:nvGrpSpPr>
            <p:grpSpPr bwMode="auto">
              <a:xfrm>
                <a:off x="1980" y="7970"/>
                <a:ext cx="1755" cy="2190"/>
                <a:chOff x="1575" y="1500"/>
                <a:chExt cx="1755" cy="2190"/>
              </a:xfrm>
            </p:grpSpPr>
            <p:sp>
              <p:nvSpPr>
                <p:cNvPr id="103" name="Rectangle 223"/>
                <p:cNvSpPr>
                  <a:spLocks noChangeArrowheads="1"/>
                </p:cNvSpPr>
                <p:nvPr/>
              </p:nvSpPr>
              <p:spPr bwMode="auto">
                <a:xfrm>
                  <a:off x="1575" y="1500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95" y="1500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Rectangle 225"/>
                <p:cNvSpPr>
                  <a:spLocks noChangeArrowheads="1"/>
                </p:cNvSpPr>
                <p:nvPr/>
              </p:nvSpPr>
              <p:spPr bwMode="auto">
                <a:xfrm rot="-5400000">
                  <a:off x="2235" y="2595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cxnSp>
            <p:nvCxnSpPr>
              <p:cNvPr id="9" name="AutoShape 226"/>
              <p:cNvCxnSpPr>
                <a:cxnSpLocks noChangeShapeType="1"/>
              </p:cNvCxnSpPr>
              <p:nvPr/>
            </p:nvCxnSpPr>
            <p:spPr bwMode="auto">
              <a:xfrm flipV="1">
                <a:off x="1725" y="12585"/>
                <a:ext cx="46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" name="Group 227"/>
              <p:cNvGrpSpPr>
                <a:grpSpLocks/>
              </p:cNvGrpSpPr>
              <p:nvPr/>
            </p:nvGrpSpPr>
            <p:grpSpPr bwMode="auto">
              <a:xfrm>
                <a:off x="2385" y="7420"/>
                <a:ext cx="2848" cy="5165"/>
                <a:chOff x="2385" y="7420"/>
                <a:chExt cx="2848" cy="5165"/>
              </a:xfrm>
            </p:grpSpPr>
            <p:grpSp>
              <p:nvGrpSpPr>
                <p:cNvPr id="11" name="Group 228"/>
                <p:cNvGrpSpPr>
                  <a:grpSpLocks/>
                </p:cNvGrpSpPr>
                <p:nvPr/>
              </p:nvGrpSpPr>
              <p:grpSpPr bwMode="auto">
                <a:xfrm>
                  <a:off x="2385" y="8710"/>
                  <a:ext cx="950" cy="1025"/>
                  <a:chOff x="2010" y="2240"/>
                  <a:chExt cx="950" cy="1025"/>
                </a:xfrm>
              </p:grpSpPr>
              <p:sp>
                <p:nvSpPr>
                  <p:cNvPr id="73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30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4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30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5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0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6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30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30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8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29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9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29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0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2420" y="29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1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29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2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9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3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7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4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27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5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27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6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27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7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27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8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59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26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0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5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1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259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2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6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015" y="24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4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5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24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6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555" y="24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7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2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8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2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99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22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0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2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1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22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02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2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2" name="Group 259"/>
                <p:cNvGrpSpPr>
                  <a:grpSpLocks/>
                </p:cNvGrpSpPr>
                <p:nvPr/>
              </p:nvGrpSpPr>
              <p:grpSpPr bwMode="auto">
                <a:xfrm>
                  <a:off x="3075" y="7420"/>
                  <a:ext cx="879" cy="4630"/>
                  <a:chOff x="3075" y="7420"/>
                  <a:chExt cx="879" cy="4630"/>
                </a:xfrm>
              </p:grpSpPr>
              <p:sp>
                <p:nvSpPr>
                  <p:cNvPr id="38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5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9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925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0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7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1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786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2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3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3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9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4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9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5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2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6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83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7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2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8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79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49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77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0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854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76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2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75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3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74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4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75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5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106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6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96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7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13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8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7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9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4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0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4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1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3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2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108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3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6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4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110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5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5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6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7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7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35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8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8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69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1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0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8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1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565" y="7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2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803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295"/>
                <p:cNvGrpSpPr>
                  <a:grpSpLocks/>
                </p:cNvGrpSpPr>
                <p:nvPr/>
              </p:nvGrpSpPr>
              <p:grpSpPr bwMode="auto">
                <a:xfrm>
                  <a:off x="3700" y="12040"/>
                  <a:ext cx="1533" cy="545"/>
                  <a:chOff x="3700" y="12040"/>
                  <a:chExt cx="1533" cy="545"/>
                </a:xfrm>
              </p:grpSpPr>
              <p:sp>
                <p:nvSpPr>
                  <p:cNvPr id="14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123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5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838" y="124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6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24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7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708" y="122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8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5063" y="1224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9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120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0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838" y="12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1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20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22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3700" y="12040"/>
                    <a:ext cx="945" cy="530"/>
                    <a:chOff x="3700" y="12040"/>
                    <a:chExt cx="945" cy="530"/>
                  </a:xfrm>
                </p:grpSpPr>
                <p:sp>
                  <p:nvSpPr>
                    <p:cNvPr id="23" name="Oval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39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124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5" name="Oval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0" y="1238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5" y="1239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" name="Oval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5" y="124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8" name="Oval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1221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9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1222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0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5" y="122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1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0" y="1221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2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1222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3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05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4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1206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5" name="Oval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0" y="1204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6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5" y="1205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37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5" y="1206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107" name="Espaço Reservado para Conteúdo 2"/>
          <p:cNvSpPr>
            <a:spLocks noGrp="1"/>
          </p:cNvSpPr>
          <p:nvPr>
            <p:ph idx="1"/>
          </p:nvPr>
        </p:nvSpPr>
        <p:spPr>
          <a:xfrm>
            <a:off x="2267744" y="2204864"/>
            <a:ext cx="6419056" cy="9361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Cause: </a:t>
            </a:r>
            <a:r>
              <a:rPr lang="en-US" dirty="0" smtClean="0"/>
              <a:t>tension causes an impulse that pull the chain upwards.</a:t>
            </a:r>
            <a:endParaRPr lang="en-US" dirty="0"/>
          </a:p>
        </p:txBody>
      </p:sp>
      <p:cxnSp>
        <p:nvCxnSpPr>
          <p:cNvPr id="109" name="Conector de seta reta 108"/>
          <p:cNvCxnSpPr/>
          <p:nvPr/>
        </p:nvCxnSpPr>
        <p:spPr>
          <a:xfrm flipV="1">
            <a:off x="1259632" y="1916832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12" name="Diagrama 111"/>
          <p:cNvGraphicFramePr/>
          <p:nvPr/>
        </p:nvGraphicFramePr>
        <p:xfrm>
          <a:off x="2267744" y="3429000"/>
          <a:ext cx="640871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" name="CaixaDeTexto 112"/>
          <p:cNvSpPr txBox="1"/>
          <p:nvPr/>
        </p:nvSpPr>
        <p:spPr>
          <a:xfrm>
            <a:off x="5796136" y="3501008"/>
            <a:ext cx="28803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107504" y="579333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*WANG, C. W.; YASUI, K.. Falling chains. University of California. 20 Feb 2006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5" name="Espaço Reservado para Conteúdo 2"/>
          <p:cNvSpPr txBox="1">
            <a:spLocks/>
          </p:cNvSpPr>
          <p:nvPr/>
        </p:nvSpPr>
        <p:spPr>
          <a:xfrm>
            <a:off x="2267744" y="3933056"/>
            <a:ext cx="64190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>
                                            <p:graphicEl>
                                              <a:dgm id="{22774BC1-3BA4-4050-9D5B-DAB1C976C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>
                                            <p:graphicEl>
                                              <a:dgm id="{D4C1C16E-8106-44AF-ABB9-4CCDB7060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>
                                            <p:graphicEl>
                                              <a:dgm id="{5C0CA59E-CF89-4E6B-9A39-55DEAB5C8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dgm id="{8002EBA3-34D0-4E4E-9718-8F670B267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>
                                            <p:graphicEl>
                                              <a:dgm id="{8002EBA3-34D0-4E4E-9718-8F670B267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graphicEl>
                                              <a:dgm id="{DBED02B4-4AF3-484B-8948-F465DF7E5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>
                                            <p:graphicEl>
                                              <a:dgm id="{DBED02B4-4AF3-484B-8948-F465DF7E5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  <p:bldGraphic spid="112" grpId="0" uiExpand="1">
        <p:bldSub>
          <a:bldDgm bld="one"/>
        </p:bldSub>
      </p:bldGraphic>
      <p:bldP spid="113" grpId="0"/>
      <p:bldP spid="114" grpId="0"/>
      <p:bldP spid="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Detachment</a:t>
            </a:r>
            <a:endParaRPr lang="en-US"/>
          </a:p>
        </p:txBody>
      </p:sp>
      <p:sp>
        <p:nvSpPr>
          <p:cNvPr id="2266" name="Text Box 218"/>
          <p:cNvSpPr txBox="1">
            <a:spLocks noChangeArrowheads="1"/>
          </p:cNvSpPr>
          <p:nvPr/>
        </p:nvSpPr>
        <p:spPr bwMode="auto">
          <a:xfrm>
            <a:off x="4531073" y="4712990"/>
            <a:ext cx="18526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Beads touch the floor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329"/>
          <p:cNvGrpSpPr/>
          <p:nvPr/>
        </p:nvGrpSpPr>
        <p:grpSpPr>
          <a:xfrm>
            <a:off x="2411760" y="1988840"/>
            <a:ext cx="2943225" cy="3279775"/>
            <a:chOff x="2195736" y="2420888"/>
            <a:chExt cx="2943225" cy="3279775"/>
          </a:xfrm>
        </p:grpSpPr>
        <p:sp>
          <p:nvSpPr>
            <p:cNvPr id="2267" name="Oval 219"/>
            <p:cNvSpPr>
              <a:spLocks noChangeArrowheads="1"/>
            </p:cNvSpPr>
            <p:nvPr/>
          </p:nvSpPr>
          <p:spPr bwMode="auto">
            <a:xfrm>
              <a:off x="3981674" y="5484763"/>
              <a:ext cx="107950" cy="10795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8" name="Oval 220"/>
            <p:cNvSpPr>
              <a:spLocks noChangeArrowheads="1"/>
            </p:cNvSpPr>
            <p:nvPr/>
          </p:nvSpPr>
          <p:spPr bwMode="auto">
            <a:xfrm>
              <a:off x="4207099" y="5478413"/>
              <a:ext cx="107950" cy="107950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4" name="Group 221"/>
            <p:cNvGrpSpPr>
              <a:grpSpLocks/>
            </p:cNvGrpSpPr>
            <p:nvPr/>
          </p:nvGrpSpPr>
          <p:grpSpPr bwMode="auto">
            <a:xfrm>
              <a:off x="2195736" y="2420888"/>
              <a:ext cx="2943225" cy="3279775"/>
              <a:chOff x="1725" y="7420"/>
              <a:chExt cx="4635" cy="5165"/>
            </a:xfrm>
          </p:grpSpPr>
          <p:grpSp>
            <p:nvGrpSpPr>
              <p:cNvPr id="5" name="Group 222"/>
              <p:cNvGrpSpPr>
                <a:grpSpLocks/>
              </p:cNvGrpSpPr>
              <p:nvPr/>
            </p:nvGrpSpPr>
            <p:grpSpPr bwMode="auto">
              <a:xfrm>
                <a:off x="1980" y="7970"/>
                <a:ext cx="1755" cy="2190"/>
                <a:chOff x="1575" y="1500"/>
                <a:chExt cx="1755" cy="2190"/>
              </a:xfrm>
            </p:grpSpPr>
            <p:sp>
              <p:nvSpPr>
                <p:cNvPr id="2271" name="Rectangle 223"/>
                <p:cNvSpPr>
                  <a:spLocks noChangeArrowheads="1"/>
                </p:cNvSpPr>
                <p:nvPr/>
              </p:nvSpPr>
              <p:spPr bwMode="auto">
                <a:xfrm>
                  <a:off x="1575" y="1500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7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95" y="1500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2273" name="Rectangle 225"/>
                <p:cNvSpPr>
                  <a:spLocks noChangeArrowheads="1"/>
                </p:cNvSpPr>
                <p:nvPr/>
              </p:nvSpPr>
              <p:spPr bwMode="auto">
                <a:xfrm rot="-5400000">
                  <a:off x="2235" y="2595"/>
                  <a:ext cx="435" cy="1755"/>
                </a:xfrm>
                <a:prstGeom prst="rect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cxnSp>
            <p:nvCxnSpPr>
              <p:cNvPr id="2274" name="AutoShape 226"/>
              <p:cNvCxnSpPr>
                <a:cxnSpLocks noChangeShapeType="1"/>
              </p:cNvCxnSpPr>
              <p:nvPr/>
            </p:nvCxnSpPr>
            <p:spPr bwMode="auto">
              <a:xfrm flipV="1">
                <a:off x="1725" y="12585"/>
                <a:ext cx="46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6" name="Group 227"/>
              <p:cNvGrpSpPr>
                <a:grpSpLocks/>
              </p:cNvGrpSpPr>
              <p:nvPr/>
            </p:nvGrpSpPr>
            <p:grpSpPr bwMode="auto">
              <a:xfrm>
                <a:off x="2385" y="7420"/>
                <a:ext cx="2848" cy="5165"/>
                <a:chOff x="2385" y="7420"/>
                <a:chExt cx="2848" cy="5165"/>
              </a:xfrm>
            </p:grpSpPr>
            <p:grpSp>
              <p:nvGrpSpPr>
                <p:cNvPr id="7" name="Group 228"/>
                <p:cNvGrpSpPr>
                  <a:grpSpLocks/>
                </p:cNvGrpSpPr>
                <p:nvPr/>
              </p:nvGrpSpPr>
              <p:grpSpPr bwMode="auto">
                <a:xfrm>
                  <a:off x="2385" y="8710"/>
                  <a:ext cx="950" cy="1025"/>
                  <a:chOff x="2010" y="2240"/>
                  <a:chExt cx="950" cy="1025"/>
                </a:xfrm>
              </p:grpSpPr>
              <p:sp>
                <p:nvSpPr>
                  <p:cNvPr id="227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30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78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30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79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0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0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30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1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30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2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065" y="29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3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29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4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2420" y="29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5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29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6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9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7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7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8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27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89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27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0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27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1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720" y="27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2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59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3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26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4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5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5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259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6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6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7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015" y="24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8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299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24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0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555" y="24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1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725" y="2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2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080" y="22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3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22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4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2435" y="22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5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620" y="22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6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2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" name="Group 259"/>
                <p:cNvGrpSpPr>
                  <a:grpSpLocks/>
                </p:cNvGrpSpPr>
                <p:nvPr/>
              </p:nvGrpSpPr>
              <p:grpSpPr bwMode="auto">
                <a:xfrm>
                  <a:off x="3075" y="7420"/>
                  <a:ext cx="879" cy="4630"/>
                  <a:chOff x="3075" y="7420"/>
                  <a:chExt cx="879" cy="4630"/>
                </a:xfrm>
              </p:grpSpPr>
              <p:sp>
                <p:nvSpPr>
                  <p:cNvPr id="2308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5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09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925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0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7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1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095" y="786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2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3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3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9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4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9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5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82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6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83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7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82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8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79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19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77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0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854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1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76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2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75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3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745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4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75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5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106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6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96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7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13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8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7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29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47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0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4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1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03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2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1083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3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96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4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780" y="1100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5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54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6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71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7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35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8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8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39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782" y="1118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0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8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1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565" y="742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2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803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9" name="Group 295"/>
                <p:cNvGrpSpPr>
                  <a:grpSpLocks/>
                </p:cNvGrpSpPr>
                <p:nvPr/>
              </p:nvGrpSpPr>
              <p:grpSpPr bwMode="auto">
                <a:xfrm>
                  <a:off x="3700" y="12040"/>
                  <a:ext cx="1533" cy="545"/>
                  <a:chOff x="3700" y="12040"/>
                  <a:chExt cx="1533" cy="545"/>
                </a:xfrm>
              </p:grpSpPr>
              <p:sp>
                <p:nvSpPr>
                  <p:cNvPr id="2344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1239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5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838" y="1240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6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241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7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708" y="1222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8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5063" y="12245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49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4653" y="1206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50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4838" y="1207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2351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12080"/>
                    <a:ext cx="170" cy="17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5B3D7"/>
                      </a:gs>
                      <a:gs pos="50000">
                        <a:srgbClr val="DBE5F1"/>
                      </a:gs>
                      <a:gs pos="100000">
                        <a:srgbClr val="95B3D7"/>
                      </a:gs>
                    </a:gsLst>
                    <a:lin ang="18900000" scaled="1"/>
                  </a:gradFill>
                  <a:ln w="12700">
                    <a:solidFill>
                      <a:srgbClr val="95B3D7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10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3700" y="12040"/>
                    <a:ext cx="945" cy="530"/>
                    <a:chOff x="3700" y="12040"/>
                    <a:chExt cx="945" cy="530"/>
                  </a:xfrm>
                </p:grpSpPr>
                <p:sp>
                  <p:nvSpPr>
                    <p:cNvPr id="2353" name="Oval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39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4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124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5" name="Oval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0" y="1238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6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5" y="1239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7" name="Oval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5" y="124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8" name="Oval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0" y="1221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59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1222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0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5" y="1220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1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0" y="1221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2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1222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3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1205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4" name="Oval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1206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5" name="Oval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0" y="1204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6" name="Oval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5" y="1205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67" name="Oval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5" y="12060"/>
                      <a:ext cx="170" cy="17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5B3D7"/>
                        </a:gs>
                        <a:gs pos="50000">
                          <a:srgbClr val="DBE5F1"/>
                        </a:gs>
                        <a:gs pos="100000">
                          <a:srgbClr val="95B3D7"/>
                        </a:gs>
                      </a:gsLst>
                      <a:lin ang="18900000" scaled="1"/>
                    </a:gradFill>
                    <a:ln w="12700">
                      <a:solidFill>
                        <a:srgbClr val="95B3D7"/>
                      </a:solidFill>
                      <a:round/>
                      <a:headEnd/>
                      <a:tailEnd/>
                    </a:ln>
                    <a:effectLst>
                      <a:outerShdw dist="28398" dir="3806097" algn="ctr" rotWithShape="0">
                        <a:srgbClr val="243F60">
                          <a:alpha val="50000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</p:grpSp>
      <p:sp>
        <p:nvSpPr>
          <p:cNvPr id="2368" name="Freeform 320"/>
          <p:cNvSpPr>
            <a:spLocks/>
          </p:cNvSpPr>
          <p:nvPr/>
        </p:nvSpPr>
        <p:spPr bwMode="auto">
          <a:xfrm>
            <a:off x="4378673" y="4820940"/>
            <a:ext cx="225425" cy="203200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187" y="46"/>
              </a:cxn>
              <a:cxn ang="0">
                <a:pos x="382" y="91"/>
              </a:cxn>
              <a:cxn ang="0">
                <a:pos x="772" y="46"/>
              </a:cxn>
            </a:cxnLst>
            <a:rect l="0" t="0" r="r" b="b"/>
            <a:pathLst>
              <a:path w="772" h="366">
                <a:moveTo>
                  <a:pt x="0" y="366"/>
                </a:moveTo>
                <a:cubicBezTo>
                  <a:pt x="31" y="313"/>
                  <a:pt x="124" y="92"/>
                  <a:pt x="187" y="46"/>
                </a:cubicBezTo>
                <a:cubicBezTo>
                  <a:pt x="250" y="0"/>
                  <a:pt x="285" y="91"/>
                  <a:pt x="382" y="91"/>
                </a:cubicBezTo>
                <a:cubicBezTo>
                  <a:pt x="479" y="91"/>
                  <a:pt x="691" y="55"/>
                  <a:pt x="772" y="4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4496148" y="3595390"/>
            <a:ext cx="2322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cs typeface="Arial" pitchFamily="34" charset="0"/>
              </a:rPr>
              <a:t>Transference into gravitational potential energy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0" name="Arc 322"/>
          <p:cNvSpPr>
            <a:spLocks/>
          </p:cNvSpPr>
          <p:nvPr/>
        </p:nvSpPr>
        <p:spPr bwMode="auto">
          <a:xfrm>
            <a:off x="3665885" y="2712740"/>
            <a:ext cx="1946275" cy="892175"/>
          </a:xfrm>
          <a:custGeom>
            <a:avLst/>
            <a:gdLst>
              <a:gd name="G0" fmla="+- 0 0 0"/>
              <a:gd name="G1" fmla="+- 14453 0 0"/>
              <a:gd name="G2" fmla="+- 21600 0 0"/>
              <a:gd name="T0" fmla="*/ 16052 w 21600"/>
              <a:gd name="T1" fmla="*/ 0 h 14453"/>
              <a:gd name="T2" fmla="*/ 21600 w 21600"/>
              <a:gd name="T3" fmla="*/ 14453 h 14453"/>
              <a:gd name="T4" fmla="*/ 0 w 21600"/>
              <a:gd name="T5" fmla="*/ 14453 h 14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453" fill="none" extrusionOk="0">
                <a:moveTo>
                  <a:pt x="16052" y="-1"/>
                </a:moveTo>
                <a:cubicBezTo>
                  <a:pt x="19623" y="3966"/>
                  <a:pt x="21600" y="9115"/>
                  <a:pt x="21600" y="14453"/>
                </a:cubicBezTo>
              </a:path>
              <a:path w="21600" h="14453" stroke="0" extrusionOk="0">
                <a:moveTo>
                  <a:pt x="16052" y="-1"/>
                </a:moveTo>
                <a:cubicBezTo>
                  <a:pt x="19623" y="3966"/>
                  <a:pt x="21600" y="9115"/>
                  <a:pt x="21600" y="14453"/>
                </a:cubicBezTo>
                <a:lnTo>
                  <a:pt x="0" y="1445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4378673" y="2471440"/>
            <a:ext cx="12334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Detachment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2" name="Arc 324"/>
          <p:cNvSpPr>
            <a:spLocks/>
          </p:cNvSpPr>
          <p:nvPr/>
        </p:nvSpPr>
        <p:spPr bwMode="auto">
          <a:xfrm>
            <a:off x="3669060" y="2176165"/>
            <a:ext cx="1190625" cy="333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73" name="Arc 325"/>
          <p:cNvSpPr>
            <a:spLocks/>
          </p:cNvSpPr>
          <p:nvPr/>
        </p:nvSpPr>
        <p:spPr bwMode="auto">
          <a:xfrm flipH="1">
            <a:off x="5669310" y="4439940"/>
            <a:ext cx="781050" cy="323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85"/>
              <a:gd name="T1" fmla="*/ 0 h 21600"/>
              <a:gd name="T2" fmla="*/ 21485 w 21485"/>
              <a:gd name="T3" fmla="*/ 19372 h 21600"/>
              <a:gd name="T4" fmla="*/ 0 w 214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5" h="21600" fill="none" extrusionOk="0">
                <a:moveTo>
                  <a:pt x="-1" y="0"/>
                </a:moveTo>
                <a:cubicBezTo>
                  <a:pt x="11066" y="0"/>
                  <a:pt x="20343" y="8364"/>
                  <a:pt x="21484" y="19372"/>
                </a:cubicBezTo>
              </a:path>
              <a:path w="21485" h="21600" stroke="0" extrusionOk="0">
                <a:moveTo>
                  <a:pt x="-1" y="0"/>
                </a:moveTo>
                <a:cubicBezTo>
                  <a:pt x="11066" y="0"/>
                  <a:pt x="20343" y="8364"/>
                  <a:pt x="21484" y="1937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6374160" y="4262140"/>
            <a:ext cx="16668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Dissipation of energy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5" name="Arc 327"/>
          <p:cNvSpPr>
            <a:spLocks/>
          </p:cNvSpPr>
          <p:nvPr/>
        </p:nvSpPr>
        <p:spPr bwMode="auto">
          <a:xfrm flipV="1">
            <a:off x="5292080" y="4047268"/>
            <a:ext cx="285750" cy="676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CaixaDeTexto 121"/>
          <p:cNvSpPr txBox="1"/>
          <p:nvPr/>
        </p:nvSpPr>
        <p:spPr>
          <a:xfrm>
            <a:off x="179512" y="5445224"/>
            <a:ext cx="8640960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height of the beaker influences the height of detachment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above the beaker’s border.</a:t>
            </a:r>
            <a:endParaRPr kumimoji="0" lang="en-US" sz="2000" b="1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" grpId="0"/>
      <p:bldP spid="2368" grpId="0" animBg="1"/>
      <p:bldP spid="2369" grpId="0"/>
      <p:bldP spid="2370" grpId="0" animBg="1"/>
      <p:bldP spid="2371" grpId="0"/>
      <p:bldP spid="2372" grpId="0" animBg="1"/>
      <p:bldP spid="2373" grpId="0" animBg="1"/>
      <p:bldP spid="2374" grpId="0"/>
      <p:bldP spid="2375" grpId="0" animBg="1"/>
      <p:bldP spid="12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 Brazil 201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>
            <a:lumMod val="90000"/>
          </a:schemeClr>
        </a:solidFill>
      </a:spPr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err="1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 Brazil 2011</Template>
  <TotalTime>1398</TotalTime>
  <Words>1388</Words>
  <Application>Microsoft Office PowerPoint</Application>
  <PresentationFormat>Apresentação na tela (4:3)</PresentationFormat>
  <Paragraphs>325</Paragraphs>
  <Slides>40</Slides>
  <Notes>1</Notes>
  <HiddenSlides>8</HiddenSlides>
  <MMClips>3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Tema do Office</vt:lpstr>
      <vt:lpstr>Team Brazil 2011</vt:lpstr>
      <vt:lpstr>Problem 03 String of beads</vt:lpstr>
      <vt:lpstr>Slide 2</vt:lpstr>
      <vt:lpstr>Contents</vt:lpstr>
      <vt:lpstr>Introduction</vt:lpstr>
      <vt:lpstr>Acceleration and motion features</vt:lpstr>
      <vt:lpstr>Acceleration and motion features</vt:lpstr>
      <vt:lpstr>Initial energy to overcome inertia</vt:lpstr>
      <vt:lpstr>Detachment</vt:lpstr>
      <vt:lpstr>Detachment</vt:lpstr>
      <vt:lpstr>Detachment</vt:lpstr>
      <vt:lpstr>Detachment</vt:lpstr>
      <vt:lpstr>Material</vt:lpstr>
      <vt:lpstr>Experimental description</vt:lpstr>
      <vt:lpstr>Experiment 1: acceleration analysis</vt:lpstr>
      <vt:lpstr>Experiment 1: acceleration analysis</vt:lpstr>
      <vt:lpstr>Experiment 1: acceleration analysis</vt:lpstr>
      <vt:lpstr>Experiment 2: initial energy analysis</vt:lpstr>
      <vt:lpstr>Experiment 3: detachment analysis</vt:lpstr>
      <vt:lpstr>Experiment 3: detachment analysis</vt:lpstr>
      <vt:lpstr>Experiment 3: detachment analysis</vt:lpstr>
      <vt:lpstr>Experiment 4: evolution of the detachment with time</vt:lpstr>
      <vt:lpstr>Experiment 4: evolution of the detachment with time</vt:lpstr>
      <vt:lpstr>Experiment 5: height of launch variation</vt:lpstr>
      <vt:lpstr>Experiment 6: beaker dimensions variation</vt:lpstr>
      <vt:lpstr>Experiment 6: beaker dimensions variation</vt:lpstr>
      <vt:lpstr>Experiment 6: beaker dimensions variation</vt:lpstr>
      <vt:lpstr>Experiment 7: distance between beads</vt:lpstr>
      <vt:lpstr>Experiment 7: distance between beads</vt:lpstr>
      <vt:lpstr>Experiment 7: distance between beads</vt:lpstr>
      <vt:lpstr>Conclusion</vt:lpstr>
      <vt:lpstr>References</vt:lpstr>
      <vt:lpstr>Slide 32</vt:lpstr>
      <vt:lpstr>Summary of the experiment in reference 1</vt:lpstr>
      <vt:lpstr>Experiment: collision analysis</vt:lpstr>
      <vt:lpstr>Experiment: detachment shape (upper part)</vt:lpstr>
      <vt:lpstr>Experiment: detachment shape (upper part)</vt:lpstr>
      <vt:lpstr>Explanation: detachment shape (upper part)</vt:lpstr>
      <vt:lpstr>Detachment without collision</vt:lpstr>
      <vt:lpstr>Experiment 2: initial energy calculation</vt:lpstr>
      <vt:lpstr>Experiment 2: initial energy calculation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05 Car</dc:title>
  <dc:creator>Barbara</dc:creator>
  <cp:lastModifiedBy>Bárbara</cp:lastModifiedBy>
  <cp:revision>166</cp:revision>
  <dcterms:created xsi:type="dcterms:W3CDTF">2011-07-07T18:32:21Z</dcterms:created>
  <dcterms:modified xsi:type="dcterms:W3CDTF">2012-07-20T21:59:40Z</dcterms:modified>
</cp:coreProperties>
</file>