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notesSlides/notesSlide17.xml" ContentType="application/vnd.openxmlformats-officedocument.presentationml.notesSlide+xml"/>
  <Override PartName="/ppt/charts/chart6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7.xml" ContentType="application/vnd.openxmlformats-officedocument.drawingml.chart+xml"/>
  <Override PartName="/ppt/notesSlides/notesSlide20.xml" ContentType="application/vnd.openxmlformats-officedocument.presentationml.notesSlide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notesSlides/notesSlide21.xml" ContentType="application/vnd.openxmlformats-officedocument.presentationml.notesSlide+xml"/>
  <Override PartName="/ppt/charts/chart9.xml" ContentType="application/vnd.openxmlformats-officedocument.drawingml.chart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3.xml" ContentType="application/vnd.openxmlformats-officedocument.presentationml.notesSlide+xml"/>
  <Override PartName="/ppt/charts/chart10.xml" ContentType="application/vnd.openxmlformats-officedocument.drawingml.chart+xml"/>
  <Override PartName="/ppt/notesSlides/notesSlide24.xml" ContentType="application/vnd.openxmlformats-officedocument.presentationml.notesSlide+xml"/>
  <Override PartName="/ppt/charts/chart11.xml" ContentType="application/vnd.openxmlformats-officedocument.drawingml.chart+xml"/>
  <Override PartName="/ppt/notesSlides/notesSlide25.xml" ContentType="application/vnd.openxmlformats-officedocument.presentationml.notesSlide+xml"/>
  <Override PartName="/ppt/charts/chart12.xml" ContentType="application/vnd.openxmlformats-officedocument.drawingml.chart+xml"/>
  <Override PartName="/ppt/notesSlides/notesSlide2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13.xml" ContentType="application/vnd.openxmlformats-officedocument.drawingml.chart+xml"/>
  <Override PartName="/ppt/theme/themeOverride4.xml" ContentType="application/vnd.openxmlformats-officedocument.themeOverride+xml"/>
  <Override PartName="/ppt/notesSlides/notesSlide29.xml" ContentType="application/vnd.openxmlformats-officedocument.presentationml.notesSlide+xml"/>
  <Override PartName="/ppt/charts/chart14.xml" ContentType="application/vnd.openxmlformats-officedocument.drawingml.chart+xml"/>
  <Override PartName="/ppt/theme/themeOverride5.xml" ContentType="application/vnd.openxmlformats-officedocument.themeOverride+xml"/>
  <Override PartName="/ppt/notesSlides/notesSlide3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5.xml" ContentType="application/vnd.openxmlformats-officedocument.drawingml.chart+xml"/>
  <Override PartName="/ppt/notesSlides/notesSlide3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9"/>
  </p:notesMasterIdLst>
  <p:handoutMasterIdLst>
    <p:handoutMasterId r:id="rId40"/>
  </p:handoutMasterIdLst>
  <p:sldIdLst>
    <p:sldId id="288" r:id="rId2"/>
    <p:sldId id="257" r:id="rId3"/>
    <p:sldId id="313" r:id="rId4"/>
    <p:sldId id="334" r:id="rId5"/>
    <p:sldId id="293" r:id="rId6"/>
    <p:sldId id="294" r:id="rId7"/>
    <p:sldId id="295" r:id="rId8"/>
    <p:sldId id="335" r:id="rId9"/>
    <p:sldId id="304" r:id="rId10"/>
    <p:sldId id="327" r:id="rId11"/>
    <p:sldId id="301" r:id="rId12"/>
    <p:sldId id="302" r:id="rId13"/>
    <p:sldId id="337" r:id="rId14"/>
    <p:sldId id="336" r:id="rId15"/>
    <p:sldId id="322" r:id="rId16"/>
    <p:sldId id="338" r:id="rId17"/>
    <p:sldId id="297" r:id="rId18"/>
    <p:sldId id="339" r:id="rId19"/>
    <p:sldId id="299" r:id="rId20"/>
    <p:sldId id="340" r:id="rId21"/>
    <p:sldId id="300" r:id="rId22"/>
    <p:sldId id="341" r:id="rId23"/>
    <p:sldId id="310" r:id="rId24"/>
    <p:sldId id="311" r:id="rId25"/>
    <p:sldId id="312" r:id="rId26"/>
    <p:sldId id="343" r:id="rId27"/>
    <p:sldId id="342" r:id="rId28"/>
    <p:sldId id="344" r:id="rId29"/>
    <p:sldId id="349" r:id="rId30"/>
    <p:sldId id="350" r:id="rId31"/>
    <p:sldId id="321" r:id="rId32"/>
    <p:sldId id="346" r:id="rId33"/>
    <p:sldId id="347" r:id="rId34"/>
    <p:sldId id="348" r:id="rId35"/>
    <p:sldId id="289" r:id="rId36"/>
    <p:sldId id="290" r:id="rId37"/>
    <p:sldId id="330" r:id="rId38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83696" autoAdjust="0"/>
  </p:normalViewPr>
  <p:slideViewPr>
    <p:cSldViewPr>
      <p:cViewPr varScale="1">
        <p:scale>
          <a:sx n="46" d="100"/>
          <a:sy n="46" d="100"/>
        </p:scale>
        <p:origin x="-12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sus%20WebStorage\anotherkamila\MySyncFolder\TMF2012\2-CuttingTheAir\zvuk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lo\Downloads\Od_hmotmosti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lo\Downloads\Zavislost%20od%20tvarov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lo\Downloads\Zavislost%20od%20tvarov_graf_do_prez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sus%20WebStorage\anotherkamila\MySyncFolder\TMF2012\2-CuttingTheAir\zvuk.xlsx" TargetMode="External"/><Relationship Id="rId1" Type="http://schemas.openxmlformats.org/officeDocument/2006/relationships/themeOverride" Target="../theme/themeOverride4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sus%20WebStorage\anotherkamila\MySyncFolder\TMF2012\2-CuttingTheAir\zvuk.xlsx" TargetMode="External"/><Relationship Id="rId1" Type="http://schemas.openxmlformats.org/officeDocument/2006/relationships/themeOverride" Target="../theme/themeOverride5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sus%20WebStorage\anotherkamila\MySyncFolder\TMF2012\2-CuttingTheAir\zvuk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sus%20WebStorage\anotherkamila\MySyncFolder\TMF2012\2-CuttingTheAir\zvu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sus%20WebStorage\anotherkamila\MySyncFolder\TMF2012\2-CuttingTheAir\zvuk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sus%20WebStorage\anotherkamila\MySyncFolder\TMF2012\2-CuttingTheAir\zvuk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sus%20WebStorage\anotherkamila\MySyncFolder\TMF2012\2-CuttingTheAir\zvuk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sus%20WebStorage\anotherkamila\MySyncFolder\TMF2012\2-CuttingTheAir\zvuk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sus%20WebStorage\anotherkamila\MySyncFolder\TMF2012\2-CuttingTheAir\zvuk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sus%20WebStorage\anotherkamila\MySyncFolder\TMF2012\2-CuttingTheAir\air%20dont%20push%20on%20me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sus%20WebStorage\anotherkamila\MySyncFolder\TMF2012\2-CuttingTheAir\air%20dont%20push%20on%20me.xlsx" TargetMode="External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sus%20WebStorage\anotherkamila\MySyncFolder\TMF2012\2-CuttingTheAir\air%20dont%20push%20on%20m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16255250718166"/>
          <c:y val="0.16426859142607175"/>
          <c:w val="0.75084767808267461"/>
          <c:h val="0.73044736074657335"/>
        </c:manualLayout>
      </c:layout>
      <c:scatterChart>
        <c:scatterStyle val="smoothMarker"/>
        <c:varyColors val="0"/>
        <c:ser>
          <c:idx val="1"/>
          <c:order val="0"/>
          <c:tx>
            <c:v>0.4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Hárok12!$I$3:$I$257</c:f>
              <c:numCache>
                <c:formatCode>General</c:formatCode>
                <c:ptCount val="255"/>
                <c:pt idx="0">
                  <c:v>2.71</c:v>
                </c:pt>
                <c:pt idx="1">
                  <c:v>1.1000000000000001</c:v>
                </c:pt>
                <c:pt idx="2">
                  <c:v>1.46</c:v>
                </c:pt>
                <c:pt idx="3">
                  <c:v>3.66</c:v>
                </c:pt>
                <c:pt idx="4">
                  <c:v>3.94</c:v>
                </c:pt>
                <c:pt idx="5">
                  <c:v>0.09</c:v>
                </c:pt>
                <c:pt idx="6">
                  <c:v>1.7</c:v>
                </c:pt>
                <c:pt idx="7">
                  <c:v>0.24</c:v>
                </c:pt>
                <c:pt idx="8">
                  <c:v>2.38</c:v>
                </c:pt>
                <c:pt idx="9">
                  <c:v>3.94</c:v>
                </c:pt>
                <c:pt idx="10">
                  <c:v>1.79</c:v>
                </c:pt>
                <c:pt idx="11">
                  <c:v>1.83</c:v>
                </c:pt>
                <c:pt idx="12">
                  <c:v>1.36</c:v>
                </c:pt>
                <c:pt idx="13">
                  <c:v>0.59</c:v>
                </c:pt>
                <c:pt idx="14">
                  <c:v>2.0499999999999998</c:v>
                </c:pt>
                <c:pt idx="15">
                  <c:v>0.55000000000000004</c:v>
                </c:pt>
                <c:pt idx="16">
                  <c:v>1.97</c:v>
                </c:pt>
                <c:pt idx="17">
                  <c:v>1.18</c:v>
                </c:pt>
                <c:pt idx="18">
                  <c:v>0.26</c:v>
                </c:pt>
                <c:pt idx="19">
                  <c:v>2.27</c:v>
                </c:pt>
                <c:pt idx="20">
                  <c:v>1.07</c:v>
                </c:pt>
                <c:pt idx="21">
                  <c:v>0.97</c:v>
                </c:pt>
                <c:pt idx="22">
                  <c:v>1.33</c:v>
                </c:pt>
                <c:pt idx="23">
                  <c:v>2.82</c:v>
                </c:pt>
                <c:pt idx="24">
                  <c:v>2.37</c:v>
                </c:pt>
                <c:pt idx="25">
                  <c:v>3.35</c:v>
                </c:pt>
                <c:pt idx="26">
                  <c:v>1.36</c:v>
                </c:pt>
                <c:pt idx="27">
                  <c:v>7.0000000000000007E-2</c:v>
                </c:pt>
                <c:pt idx="28">
                  <c:v>3.95</c:v>
                </c:pt>
                <c:pt idx="29">
                  <c:v>3.92</c:v>
                </c:pt>
                <c:pt idx="30">
                  <c:v>7.1865799999999993</c:v>
                </c:pt>
                <c:pt idx="31">
                  <c:v>8.169044999999997</c:v>
                </c:pt>
                <c:pt idx="32">
                  <c:v>7.3320429999999917</c:v>
                </c:pt>
                <c:pt idx="33">
                  <c:v>5.9347230000000053</c:v>
                </c:pt>
                <c:pt idx="34">
                  <c:v>5.2765389999999925</c:v>
                </c:pt>
                <c:pt idx="35">
                  <c:v>4.9732969999999881</c:v>
                </c:pt>
                <c:pt idx="36">
                  <c:v>3.8283229999999975</c:v>
                </c:pt>
                <c:pt idx="37">
                  <c:v>3.0807109999999938</c:v>
                </c:pt>
                <c:pt idx="38">
                  <c:v>2.6403729999999968</c:v>
                </c:pt>
                <c:pt idx="39">
                  <c:v>1.914077000000006</c:v>
                </c:pt>
                <c:pt idx="40">
                  <c:v>1.9980389999999915</c:v>
                </c:pt>
                <c:pt idx="41">
                  <c:v>1.4494779999999992</c:v>
                </c:pt>
                <c:pt idx="42">
                  <c:v>1.0662009999999924</c:v>
                </c:pt>
                <c:pt idx="43">
                  <c:v>1.1095349999999939</c:v>
                </c:pt>
                <c:pt idx="44">
                  <c:v>0.26434300000001087</c:v>
                </c:pt>
                <c:pt idx="45">
                  <c:v>0.61623400000000572</c:v>
                </c:pt>
                <c:pt idx="46">
                  <c:v>0.4575580000000059</c:v>
                </c:pt>
                <c:pt idx="47">
                  <c:v>7.0976000000001704E-2</c:v>
                </c:pt>
                <c:pt idx="48">
                  <c:v>0.1</c:v>
                </c:pt>
                <c:pt idx="49">
                  <c:v>0.12</c:v>
                </c:pt>
                <c:pt idx="50">
                  <c:v>0.3</c:v>
                </c:pt>
                <c:pt idx="51">
                  <c:v>0.42572700000000907</c:v>
                </c:pt>
                <c:pt idx="52">
                  <c:v>0.49642899999999202</c:v>
                </c:pt>
                <c:pt idx="53">
                  <c:v>1.1599660000000114</c:v>
                </c:pt>
                <c:pt idx="54">
                  <c:v>1.8490760000000108</c:v>
                </c:pt>
                <c:pt idx="55">
                  <c:v>1.5591200000000072</c:v>
                </c:pt>
                <c:pt idx="56">
                  <c:v>1.6547999999999945</c:v>
                </c:pt>
                <c:pt idx="57">
                  <c:v>2.0049360000000007</c:v>
                </c:pt>
                <c:pt idx="58">
                  <c:v>1.9981679999999926</c:v>
                </c:pt>
                <c:pt idx="59">
                  <c:v>1.5561600000000055</c:v>
                </c:pt>
                <c:pt idx="60">
                  <c:v>1.5223470000000106</c:v>
                </c:pt>
                <c:pt idx="61">
                  <c:v>1.3064040000000006</c:v>
                </c:pt>
                <c:pt idx="62">
                  <c:v>1.0657500000000084</c:v>
                </c:pt>
                <c:pt idx="63">
                  <c:v>0.72834100000000035</c:v>
                </c:pt>
                <c:pt idx="64">
                  <c:v>0.38069099999999878</c:v>
                </c:pt>
                <c:pt idx="65">
                  <c:v>0.91745000000000232</c:v>
                </c:pt>
                <c:pt idx="66">
                  <c:v>1.2320780000000013</c:v>
                </c:pt>
                <c:pt idx="67">
                  <c:v>1.1945809999999994</c:v>
                </c:pt>
                <c:pt idx="68">
                  <c:v>0.69437399999999627</c:v>
                </c:pt>
                <c:pt idx="69">
                  <c:v>0.51543399999999906</c:v>
                </c:pt>
                <c:pt idx="70">
                  <c:v>0.30971599999999455</c:v>
                </c:pt>
                <c:pt idx="71">
                  <c:v>0.80186499999999228</c:v>
                </c:pt>
                <c:pt idx="72">
                  <c:v>0.80606799999999623</c:v>
                </c:pt>
                <c:pt idx="73">
                  <c:v>0.79634800000000894</c:v>
                </c:pt>
                <c:pt idx="74">
                  <c:v>0.67997699999999384</c:v>
                </c:pt>
                <c:pt idx="75">
                  <c:v>0.44646399999999176</c:v>
                </c:pt>
                <c:pt idx="76">
                  <c:v>0.97932400000000541</c:v>
                </c:pt>
                <c:pt idx="77">
                  <c:v>1.0505830000000032</c:v>
                </c:pt>
                <c:pt idx="78">
                  <c:v>0.65267100000001221</c:v>
                </c:pt>
                <c:pt idx="79">
                  <c:v>0.7718579999999946</c:v>
                </c:pt>
                <c:pt idx="80">
                  <c:v>0.81195800000000418</c:v>
                </c:pt>
                <c:pt idx="81">
                  <c:v>0.88137100000000146</c:v>
                </c:pt>
                <c:pt idx="82">
                  <c:v>1.1625749999999897</c:v>
                </c:pt>
                <c:pt idx="83">
                  <c:v>1.1260759999999976</c:v>
                </c:pt>
                <c:pt idx="84">
                  <c:v>1.2369920000000008</c:v>
                </c:pt>
                <c:pt idx="85">
                  <c:v>1.5189589999999953</c:v>
                </c:pt>
                <c:pt idx="86">
                  <c:v>1.0957800000000049</c:v>
                </c:pt>
                <c:pt idx="87">
                  <c:v>0.9073099999999954</c:v>
                </c:pt>
                <c:pt idx="88">
                  <c:v>0.48387900000000172</c:v>
                </c:pt>
                <c:pt idx="89">
                  <c:v>0.23671699999999873</c:v>
                </c:pt>
                <c:pt idx="90">
                  <c:v>0.1</c:v>
                </c:pt>
                <c:pt idx="91">
                  <c:v>0.9</c:v>
                </c:pt>
                <c:pt idx="92">
                  <c:v>0.7</c:v>
                </c:pt>
                <c:pt idx="93">
                  <c:v>0.6</c:v>
                </c:pt>
                <c:pt idx="94">
                  <c:v>0.3</c:v>
                </c:pt>
                <c:pt idx="95">
                  <c:v>0.7</c:v>
                </c:pt>
                <c:pt idx="96">
                  <c:v>0.4</c:v>
                </c:pt>
                <c:pt idx="97">
                  <c:v>0.5</c:v>
                </c:pt>
                <c:pt idx="98">
                  <c:v>0.9</c:v>
                </c:pt>
                <c:pt idx="99">
                  <c:v>0.6</c:v>
                </c:pt>
                <c:pt idx="100">
                  <c:v>0.6</c:v>
                </c:pt>
                <c:pt idx="101">
                  <c:v>0.7</c:v>
                </c:pt>
                <c:pt idx="102">
                  <c:v>0.4</c:v>
                </c:pt>
                <c:pt idx="103">
                  <c:v>0.23935699999999827</c:v>
                </c:pt>
                <c:pt idx="104">
                  <c:v>0.60796399999999551</c:v>
                </c:pt>
                <c:pt idx="105">
                  <c:v>0.70547500000000696</c:v>
                </c:pt>
                <c:pt idx="106">
                  <c:v>0.67539200000000221</c:v>
                </c:pt>
                <c:pt idx="107">
                  <c:v>0.80258200000000102</c:v>
                </c:pt>
                <c:pt idx="108">
                  <c:v>0.94896699999999612</c:v>
                </c:pt>
                <c:pt idx="109">
                  <c:v>0.94117799999999363</c:v>
                </c:pt>
                <c:pt idx="110">
                  <c:v>0.87120799999999576</c:v>
                </c:pt>
                <c:pt idx="111">
                  <c:v>1.1221929999999958</c:v>
                </c:pt>
                <c:pt idx="112">
                  <c:v>0.71875</c:v>
                </c:pt>
                <c:pt idx="113">
                  <c:v>0.75814100000000906</c:v>
                </c:pt>
                <c:pt idx="114">
                  <c:v>0.50772800000000018</c:v>
                </c:pt>
                <c:pt idx="115">
                  <c:v>0.75366999999999962</c:v>
                </c:pt>
                <c:pt idx="116">
                  <c:v>0.79098500000000627</c:v>
                </c:pt>
                <c:pt idx="117">
                  <c:v>0.84623700000000213</c:v>
                </c:pt>
                <c:pt idx="118">
                  <c:v>0.49680299999999988</c:v>
                </c:pt>
                <c:pt idx="119">
                  <c:v>0.41099599999999725</c:v>
                </c:pt>
                <c:pt idx="120">
                  <c:v>0.12</c:v>
                </c:pt>
                <c:pt idx="121">
                  <c:v>0.22</c:v>
                </c:pt>
                <c:pt idx="122">
                  <c:v>0.93</c:v>
                </c:pt>
                <c:pt idx="123">
                  <c:v>0.95</c:v>
                </c:pt>
                <c:pt idx="124">
                  <c:v>1.5</c:v>
                </c:pt>
                <c:pt idx="125">
                  <c:v>0.8</c:v>
                </c:pt>
                <c:pt idx="126">
                  <c:v>1</c:v>
                </c:pt>
                <c:pt idx="127">
                  <c:v>2.1</c:v>
                </c:pt>
                <c:pt idx="128">
                  <c:v>2.2000000000000002</c:v>
                </c:pt>
                <c:pt idx="129">
                  <c:v>2</c:v>
                </c:pt>
                <c:pt idx="130">
                  <c:v>1.0456009999999907</c:v>
                </c:pt>
                <c:pt idx="131">
                  <c:v>2.5</c:v>
                </c:pt>
                <c:pt idx="132">
                  <c:v>1.3</c:v>
                </c:pt>
                <c:pt idx="133">
                  <c:v>0.8454890000000006</c:v>
                </c:pt>
                <c:pt idx="134">
                  <c:v>0.76058199999999943</c:v>
                </c:pt>
                <c:pt idx="135">
                  <c:v>1.0276949999999943</c:v>
                </c:pt>
                <c:pt idx="136">
                  <c:v>1.0216219999999936</c:v>
                </c:pt>
                <c:pt idx="137">
                  <c:v>0.96156299999999817</c:v>
                </c:pt>
                <c:pt idx="138">
                  <c:v>1.0884010000000046</c:v>
                </c:pt>
                <c:pt idx="139">
                  <c:v>1.3789210000000054</c:v>
                </c:pt>
                <c:pt idx="140">
                  <c:v>1.3712610000000041</c:v>
                </c:pt>
                <c:pt idx="141">
                  <c:v>1.4350589999999954</c:v>
                </c:pt>
                <c:pt idx="142">
                  <c:v>1.4845200000000034</c:v>
                </c:pt>
                <c:pt idx="143">
                  <c:v>1.4618680000000097</c:v>
                </c:pt>
                <c:pt idx="144">
                  <c:v>1.3218620000000101</c:v>
                </c:pt>
                <c:pt idx="145">
                  <c:v>1.2608800000000002</c:v>
                </c:pt>
                <c:pt idx="146">
                  <c:v>0.74433100000000252</c:v>
                </c:pt>
                <c:pt idx="147">
                  <c:v>1.0085289999999958</c:v>
                </c:pt>
                <c:pt idx="148">
                  <c:v>1.138473999999988</c:v>
                </c:pt>
                <c:pt idx="149">
                  <c:v>0.71598799999999585</c:v>
                </c:pt>
                <c:pt idx="150">
                  <c:v>0.23587799999999959</c:v>
                </c:pt>
                <c:pt idx="151">
                  <c:v>0.28249299999998811</c:v>
                </c:pt>
                <c:pt idx="152">
                  <c:v>0.52312400000000991</c:v>
                </c:pt>
                <c:pt idx="153">
                  <c:v>0.31472000000000833</c:v>
                </c:pt>
                <c:pt idx="154">
                  <c:v>0.27105699999999899</c:v>
                </c:pt>
                <c:pt idx="155">
                  <c:v>0.54625700000001132</c:v>
                </c:pt>
                <c:pt idx="156">
                  <c:v>1.0135950000000093</c:v>
                </c:pt>
                <c:pt idx="157">
                  <c:v>0.4486919999999941</c:v>
                </c:pt>
                <c:pt idx="158">
                  <c:v>0.1</c:v>
                </c:pt>
                <c:pt idx="159">
                  <c:v>0.26375600000000077</c:v>
                </c:pt>
                <c:pt idx="160">
                  <c:v>0.44953200000000493</c:v>
                </c:pt>
                <c:pt idx="161">
                  <c:v>0.3550949999999915</c:v>
                </c:pt>
                <c:pt idx="162">
                  <c:v>0.19700699999999927</c:v>
                </c:pt>
                <c:pt idx="163">
                  <c:v>0.35477399999999193</c:v>
                </c:pt>
                <c:pt idx="164">
                  <c:v>0.56676500000000374</c:v>
                </c:pt>
                <c:pt idx="165">
                  <c:v>0.3391110000000026</c:v>
                </c:pt>
                <c:pt idx="166">
                  <c:v>0.3292770000000047</c:v>
                </c:pt>
                <c:pt idx="167">
                  <c:v>0.17737499999999784</c:v>
                </c:pt>
                <c:pt idx="168">
                  <c:v>0.66598500000000627</c:v>
                </c:pt>
                <c:pt idx="169">
                  <c:v>0.54416700000000162</c:v>
                </c:pt>
                <c:pt idx="170">
                  <c:v>0.57876499999998998</c:v>
                </c:pt>
                <c:pt idx="171">
                  <c:v>0.66262000000000398</c:v>
                </c:pt>
                <c:pt idx="172">
                  <c:v>0.6549839999999989</c:v>
                </c:pt>
                <c:pt idx="173">
                  <c:v>0.52655099999999777</c:v>
                </c:pt>
                <c:pt idx="174">
                  <c:v>0.52358300000000213</c:v>
                </c:pt>
                <c:pt idx="175">
                  <c:v>0.5116040000000055</c:v>
                </c:pt>
                <c:pt idx="176">
                  <c:v>0.25052599999999359</c:v>
                </c:pt>
                <c:pt idx="177">
                  <c:v>0.46498900000000276</c:v>
                </c:pt>
                <c:pt idx="178">
                  <c:v>0.53131899999999632</c:v>
                </c:pt>
                <c:pt idx="179">
                  <c:v>0.10434700000000419</c:v>
                </c:pt>
                <c:pt idx="180">
                  <c:v>0.56130999999999176</c:v>
                </c:pt>
                <c:pt idx="181">
                  <c:v>0.3</c:v>
                </c:pt>
                <c:pt idx="182">
                  <c:v>0.1</c:v>
                </c:pt>
                <c:pt idx="183">
                  <c:v>-0.56353000000000009</c:v>
                </c:pt>
                <c:pt idx="184">
                  <c:v>-0.23304000000000258</c:v>
                </c:pt>
                <c:pt idx="185">
                  <c:v>-0.28388999999999953</c:v>
                </c:pt>
                <c:pt idx="186">
                  <c:v>-1.3838959999999929</c:v>
                </c:pt>
                <c:pt idx="187">
                  <c:v>-0.56112699999999904</c:v>
                </c:pt>
                <c:pt idx="188">
                  <c:v>0.32344100000000253</c:v>
                </c:pt>
                <c:pt idx="189">
                  <c:v>-0.18999399999999866</c:v>
                </c:pt>
                <c:pt idx="190">
                  <c:v>-0.6063609999999926</c:v>
                </c:pt>
                <c:pt idx="191">
                  <c:v>-9.217800000000409E-2</c:v>
                </c:pt>
                <c:pt idx="192">
                  <c:v>-0.20435399999999504</c:v>
                </c:pt>
                <c:pt idx="193">
                  <c:v>-0.50807899999999506</c:v>
                </c:pt>
                <c:pt idx="194">
                  <c:v>-0.52901500000000112</c:v>
                </c:pt>
                <c:pt idx="195">
                  <c:v>-0.67082999999999515</c:v>
                </c:pt>
                <c:pt idx="196">
                  <c:v>0.10534700000000896</c:v>
                </c:pt>
                <c:pt idx="197">
                  <c:v>-0.51547300000000007</c:v>
                </c:pt>
                <c:pt idx="198">
                  <c:v>-1.1404650000000061</c:v>
                </c:pt>
                <c:pt idx="199">
                  <c:v>-0.57181500000000085</c:v>
                </c:pt>
                <c:pt idx="200">
                  <c:v>-0.59036299999999642</c:v>
                </c:pt>
                <c:pt idx="201">
                  <c:v>-0.74639100000000269</c:v>
                </c:pt>
                <c:pt idx="202">
                  <c:v>-0.35581200000000024</c:v>
                </c:pt>
                <c:pt idx="203">
                  <c:v>-0.14464499999999703</c:v>
                </c:pt>
                <c:pt idx="204">
                  <c:v>-0.83164999999999623</c:v>
                </c:pt>
                <c:pt idx="205">
                  <c:v>-0.64252400000000875</c:v>
                </c:pt>
                <c:pt idx="206">
                  <c:v>-0.46669799999999384</c:v>
                </c:pt>
                <c:pt idx="207">
                  <c:v>-0.9348150000000004</c:v>
                </c:pt>
                <c:pt idx="208">
                  <c:v>-0.91431400000000451</c:v>
                </c:pt>
                <c:pt idx="209">
                  <c:v>-1.557060000000007</c:v>
                </c:pt>
                <c:pt idx="210">
                  <c:v>-1.4448389999999875</c:v>
                </c:pt>
                <c:pt idx="211">
                  <c:v>-0.91186500000000592</c:v>
                </c:pt>
                <c:pt idx="212">
                  <c:v>-0.87357399999999075</c:v>
                </c:pt>
                <c:pt idx="213">
                  <c:v>-0.52205699999998956</c:v>
                </c:pt>
                <c:pt idx="214">
                  <c:v>-0.58200799999998765</c:v>
                </c:pt>
                <c:pt idx="215">
                  <c:v>-0.79920200000000818</c:v>
                </c:pt>
                <c:pt idx="216">
                  <c:v>-0.32514900000001035</c:v>
                </c:pt>
                <c:pt idx="217">
                  <c:v>1.4257049999999936</c:v>
                </c:pt>
                <c:pt idx="218">
                  <c:v>0.48165900000000761</c:v>
                </c:pt>
                <c:pt idx="219">
                  <c:v>0.70927399999999352</c:v>
                </c:pt>
                <c:pt idx="220">
                  <c:v>0.3894950000000108</c:v>
                </c:pt>
                <c:pt idx="221">
                  <c:v>0.68496700000000033</c:v>
                </c:pt>
                <c:pt idx="222">
                  <c:v>1.8546599999999955</c:v>
                </c:pt>
                <c:pt idx="223">
                  <c:v>0.8957059999999899</c:v>
                </c:pt>
                <c:pt idx="224">
                  <c:v>1.5424350000000118</c:v>
                </c:pt>
                <c:pt idx="225">
                  <c:v>0.96842900000001464</c:v>
                </c:pt>
                <c:pt idx="226">
                  <c:v>1.2325280000000021</c:v>
                </c:pt>
                <c:pt idx="227">
                  <c:v>1.2096860000000049</c:v>
                </c:pt>
                <c:pt idx="228">
                  <c:v>-0.35952800000001162</c:v>
                </c:pt>
                <c:pt idx="229">
                  <c:v>-0.55723600000001738</c:v>
                </c:pt>
                <c:pt idx="230">
                  <c:v>-0.61396799999999985</c:v>
                </c:pt>
                <c:pt idx="231">
                  <c:v>-1.2521969999999953</c:v>
                </c:pt>
                <c:pt idx="232">
                  <c:v>-0.19790600000001746</c:v>
                </c:pt>
                <c:pt idx="233">
                  <c:v>0.77535999999997784</c:v>
                </c:pt>
                <c:pt idx="234">
                  <c:v>1.1746679999999969</c:v>
                </c:pt>
                <c:pt idx="235">
                  <c:v>1.8495639999999867</c:v>
                </c:pt>
                <c:pt idx="236">
                  <c:v>1.9113159999999993</c:v>
                </c:pt>
                <c:pt idx="237">
                  <c:v>1.1887000000001535E-2</c:v>
                </c:pt>
                <c:pt idx="238">
                  <c:v>1.2836149999999975</c:v>
                </c:pt>
                <c:pt idx="239">
                  <c:v>1.5801850000000002</c:v>
                </c:pt>
                <c:pt idx="240">
                  <c:v>3.0126190000000008</c:v>
                </c:pt>
                <c:pt idx="241">
                  <c:v>2.9514470000000017</c:v>
                </c:pt>
                <c:pt idx="242">
                  <c:v>2.2933200000000227</c:v>
                </c:pt>
                <c:pt idx="243">
                  <c:v>1.7866520000000037</c:v>
                </c:pt>
                <c:pt idx="244">
                  <c:v>1.1566469999999924</c:v>
                </c:pt>
                <c:pt idx="245">
                  <c:v>6.5551999999996724E-2</c:v>
                </c:pt>
                <c:pt idx="246">
                  <c:v>-0.46469200000001365</c:v>
                </c:pt>
                <c:pt idx="247">
                  <c:v>-0.1995550000000037</c:v>
                </c:pt>
                <c:pt idx="248">
                  <c:v>0.31970200000000659</c:v>
                </c:pt>
                <c:pt idx="249">
                  <c:v>0.53951999999998179</c:v>
                </c:pt>
                <c:pt idx="250">
                  <c:v>0.24707000000000789</c:v>
                </c:pt>
                <c:pt idx="251">
                  <c:v>1.2438509999999781</c:v>
                </c:pt>
                <c:pt idx="252">
                  <c:v>2.6897579999999834</c:v>
                </c:pt>
                <c:pt idx="253">
                  <c:v>1.9144139999999936</c:v>
                </c:pt>
                <c:pt idx="254">
                  <c:v>1.6249239999999929</c:v>
                </c:pt>
              </c:numCache>
            </c:numRef>
          </c:yVal>
          <c:smooth val="1"/>
        </c:ser>
        <c:ser>
          <c:idx val="3"/>
          <c:order val="1"/>
          <c:tx>
            <c:v>0.45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Hárok12!$O$3:$O$257</c:f>
              <c:numCache>
                <c:formatCode>General</c:formatCode>
                <c:ptCount val="255"/>
                <c:pt idx="0">
                  <c:v>0.28999999999999998</c:v>
                </c:pt>
                <c:pt idx="1">
                  <c:v>2.25</c:v>
                </c:pt>
                <c:pt idx="2">
                  <c:v>1.74</c:v>
                </c:pt>
                <c:pt idx="3">
                  <c:v>4</c:v>
                </c:pt>
                <c:pt idx="4">
                  <c:v>3.66</c:v>
                </c:pt>
                <c:pt idx="5">
                  <c:v>3.74</c:v>
                </c:pt>
                <c:pt idx="6">
                  <c:v>3.68</c:v>
                </c:pt>
                <c:pt idx="7">
                  <c:v>1</c:v>
                </c:pt>
                <c:pt idx="8">
                  <c:v>1.18</c:v>
                </c:pt>
                <c:pt idx="9">
                  <c:v>0.53</c:v>
                </c:pt>
                <c:pt idx="10">
                  <c:v>0.09</c:v>
                </c:pt>
                <c:pt idx="11">
                  <c:v>1.88</c:v>
                </c:pt>
                <c:pt idx="12">
                  <c:v>3.75</c:v>
                </c:pt>
                <c:pt idx="13">
                  <c:v>0.03</c:v>
                </c:pt>
                <c:pt idx="14">
                  <c:v>0.57999999999999996</c:v>
                </c:pt>
                <c:pt idx="15">
                  <c:v>2.79</c:v>
                </c:pt>
                <c:pt idx="16">
                  <c:v>1.61</c:v>
                </c:pt>
                <c:pt idx="17">
                  <c:v>2.0099999999999998</c:v>
                </c:pt>
                <c:pt idx="18">
                  <c:v>2.16</c:v>
                </c:pt>
                <c:pt idx="19">
                  <c:v>0.92</c:v>
                </c:pt>
                <c:pt idx="20">
                  <c:v>2.93</c:v>
                </c:pt>
                <c:pt idx="21">
                  <c:v>3.09</c:v>
                </c:pt>
                <c:pt idx="22">
                  <c:v>2.59</c:v>
                </c:pt>
                <c:pt idx="23">
                  <c:v>2.4900000000000002</c:v>
                </c:pt>
                <c:pt idx="24">
                  <c:v>0.16</c:v>
                </c:pt>
                <c:pt idx="25">
                  <c:v>0.62</c:v>
                </c:pt>
                <c:pt idx="26">
                  <c:v>2.5299999999999998</c:v>
                </c:pt>
                <c:pt idx="27">
                  <c:v>0.19</c:v>
                </c:pt>
                <c:pt idx="28">
                  <c:v>0.32</c:v>
                </c:pt>
                <c:pt idx="29">
                  <c:v>1.23</c:v>
                </c:pt>
                <c:pt idx="30">
                  <c:v>7.2326960000000042</c:v>
                </c:pt>
                <c:pt idx="31">
                  <c:v>8.8337859999999964</c:v>
                </c:pt>
                <c:pt idx="32">
                  <c:v>9.2743339999999961</c:v>
                </c:pt>
                <c:pt idx="33">
                  <c:v>9.9964830000000049</c:v>
                </c:pt>
                <c:pt idx="34">
                  <c:v>10.692042999999991</c:v>
                </c:pt>
                <c:pt idx="35">
                  <c:v>11.117080999999992</c:v>
                </c:pt>
                <c:pt idx="36">
                  <c:v>10.445628999999997</c:v>
                </c:pt>
                <c:pt idx="37">
                  <c:v>10.262928000000002</c:v>
                </c:pt>
                <c:pt idx="38">
                  <c:v>9.9414139999999946</c:v>
                </c:pt>
                <c:pt idx="39">
                  <c:v>8.5133360000000096</c:v>
                </c:pt>
                <c:pt idx="40">
                  <c:v>6.3828889999999916</c:v>
                </c:pt>
                <c:pt idx="41">
                  <c:v>3.9443430000000035</c:v>
                </c:pt>
                <c:pt idx="42">
                  <c:v>2.2093969999999956</c:v>
                </c:pt>
                <c:pt idx="43">
                  <c:v>1.3815539999999942</c:v>
                </c:pt>
                <c:pt idx="44">
                  <c:v>1.1869280000000089</c:v>
                </c:pt>
                <c:pt idx="45">
                  <c:v>1.0516209999999973</c:v>
                </c:pt>
                <c:pt idx="46">
                  <c:v>1.1809850000000068</c:v>
                </c:pt>
                <c:pt idx="47">
                  <c:v>1.3592069999999978</c:v>
                </c:pt>
                <c:pt idx="48">
                  <c:v>1.2036669999999958</c:v>
                </c:pt>
                <c:pt idx="49">
                  <c:v>1.4560469999999981</c:v>
                </c:pt>
                <c:pt idx="50">
                  <c:v>1.3514180000000096</c:v>
                </c:pt>
                <c:pt idx="51">
                  <c:v>1.3975670000000093</c:v>
                </c:pt>
                <c:pt idx="52">
                  <c:v>1.7656479999999988</c:v>
                </c:pt>
                <c:pt idx="53">
                  <c:v>1.6274110000000093</c:v>
                </c:pt>
                <c:pt idx="54">
                  <c:v>1.758576000000005</c:v>
                </c:pt>
                <c:pt idx="55">
                  <c:v>1.8229749999999996</c:v>
                </c:pt>
                <c:pt idx="56">
                  <c:v>1.488349999999997</c:v>
                </c:pt>
                <c:pt idx="57">
                  <c:v>1.4309010000000058</c:v>
                </c:pt>
                <c:pt idx="58">
                  <c:v>1.8916699999999906</c:v>
                </c:pt>
                <c:pt idx="59">
                  <c:v>2.0551600000000008</c:v>
                </c:pt>
                <c:pt idx="60">
                  <c:v>2.0265890000000013</c:v>
                </c:pt>
                <c:pt idx="61">
                  <c:v>2.4553299999999894</c:v>
                </c:pt>
                <c:pt idx="62">
                  <c:v>2.5140920000000051</c:v>
                </c:pt>
                <c:pt idx="63">
                  <c:v>2.2720040000000097</c:v>
                </c:pt>
                <c:pt idx="64">
                  <c:v>2.28746000000001</c:v>
                </c:pt>
                <c:pt idx="65">
                  <c:v>2.5096970000000027</c:v>
                </c:pt>
                <c:pt idx="66">
                  <c:v>2.2201689999999985</c:v>
                </c:pt>
                <c:pt idx="67">
                  <c:v>2.2585909999999956</c:v>
                </c:pt>
                <c:pt idx="68">
                  <c:v>2.4309690000000046</c:v>
                </c:pt>
                <c:pt idx="69">
                  <c:v>2.0320820000000026</c:v>
                </c:pt>
                <c:pt idx="70">
                  <c:v>1.9999619999999965</c:v>
                </c:pt>
                <c:pt idx="71">
                  <c:v>2.105994999999993</c:v>
                </c:pt>
                <c:pt idx="72">
                  <c:v>1.9684599999999932</c:v>
                </c:pt>
                <c:pt idx="73">
                  <c:v>1.9165870000000069</c:v>
                </c:pt>
                <c:pt idx="74">
                  <c:v>2.1961900000000014</c:v>
                </c:pt>
                <c:pt idx="75">
                  <c:v>2.182579000000004</c:v>
                </c:pt>
                <c:pt idx="76">
                  <c:v>1.7541730000000086</c:v>
                </c:pt>
                <c:pt idx="77">
                  <c:v>1.4858480000000043</c:v>
                </c:pt>
                <c:pt idx="78">
                  <c:v>1.5746910000000014</c:v>
                </c:pt>
                <c:pt idx="79">
                  <c:v>1.6951600000000013</c:v>
                </c:pt>
                <c:pt idx="80">
                  <c:v>1.5858379999999954</c:v>
                </c:pt>
                <c:pt idx="81">
                  <c:v>1.4520880000000034</c:v>
                </c:pt>
                <c:pt idx="82">
                  <c:v>1.2001879999999971</c:v>
                </c:pt>
                <c:pt idx="83">
                  <c:v>1.0687259999999981</c:v>
                </c:pt>
                <c:pt idx="84">
                  <c:v>0.99518599999998969</c:v>
                </c:pt>
                <c:pt idx="85">
                  <c:v>0.97632600000000025</c:v>
                </c:pt>
                <c:pt idx="86">
                  <c:v>0.88736699999999757</c:v>
                </c:pt>
                <c:pt idx="87">
                  <c:v>1.2389599999999916</c:v>
                </c:pt>
                <c:pt idx="88">
                  <c:v>1.185301999999993</c:v>
                </c:pt>
                <c:pt idx="89">
                  <c:v>0.67201299999999264</c:v>
                </c:pt>
                <c:pt idx="90">
                  <c:v>0.41126199999999358</c:v>
                </c:pt>
                <c:pt idx="91">
                  <c:v>9.6856000000002496E-2</c:v>
                </c:pt>
                <c:pt idx="92">
                  <c:v>0.3818509999999975</c:v>
                </c:pt>
                <c:pt idx="93">
                  <c:v>0.65605099999999084</c:v>
                </c:pt>
                <c:pt idx="94">
                  <c:v>0.60198200000000668</c:v>
                </c:pt>
                <c:pt idx="95">
                  <c:v>0.45554400000000328</c:v>
                </c:pt>
                <c:pt idx="96">
                  <c:v>0.5347370000000069</c:v>
                </c:pt>
                <c:pt idx="97">
                  <c:v>1.0228119999999876</c:v>
                </c:pt>
                <c:pt idx="98">
                  <c:v>0.93947599999999909</c:v>
                </c:pt>
                <c:pt idx="99">
                  <c:v>0.7373890000000074</c:v>
                </c:pt>
                <c:pt idx="100">
                  <c:v>0.55777000000000498</c:v>
                </c:pt>
                <c:pt idx="101">
                  <c:v>1.0259779999999949</c:v>
                </c:pt>
                <c:pt idx="102">
                  <c:v>1.5253829999999908</c:v>
                </c:pt>
                <c:pt idx="103">
                  <c:v>1.6391380000000026</c:v>
                </c:pt>
                <c:pt idx="104">
                  <c:v>2.0813299999999941</c:v>
                </c:pt>
                <c:pt idx="105">
                  <c:v>1.986542</c:v>
                </c:pt>
                <c:pt idx="106">
                  <c:v>1.7451559999999944</c:v>
                </c:pt>
                <c:pt idx="107">
                  <c:v>1.5964890000000054</c:v>
                </c:pt>
                <c:pt idx="108">
                  <c:v>1.9261630000000025</c:v>
                </c:pt>
                <c:pt idx="109">
                  <c:v>1.7311939999999879</c:v>
                </c:pt>
                <c:pt idx="110">
                  <c:v>1.527427000000003</c:v>
                </c:pt>
                <c:pt idx="111">
                  <c:v>1.5035170000000022</c:v>
                </c:pt>
                <c:pt idx="112">
                  <c:v>1.405791999999991</c:v>
                </c:pt>
                <c:pt idx="113">
                  <c:v>1.416191000000012</c:v>
                </c:pt>
                <c:pt idx="114">
                  <c:v>1.1402659999999969</c:v>
                </c:pt>
                <c:pt idx="115">
                  <c:v>1.8937680000000086</c:v>
                </c:pt>
                <c:pt idx="116">
                  <c:v>1.8486330000000066</c:v>
                </c:pt>
                <c:pt idx="117">
                  <c:v>1.3178020000000004</c:v>
                </c:pt>
                <c:pt idx="118">
                  <c:v>0.97213000000000704</c:v>
                </c:pt>
                <c:pt idx="119">
                  <c:v>0.85633099999999729</c:v>
                </c:pt>
                <c:pt idx="120">
                  <c:v>0.55732800000001248</c:v>
                </c:pt>
                <c:pt idx="121">
                  <c:v>0.50665300000000002</c:v>
                </c:pt>
                <c:pt idx="122">
                  <c:v>0.27226299999999526</c:v>
                </c:pt>
                <c:pt idx="123">
                  <c:v>0.4</c:v>
                </c:pt>
                <c:pt idx="124">
                  <c:v>0.9</c:v>
                </c:pt>
                <c:pt idx="125">
                  <c:v>0.6</c:v>
                </c:pt>
                <c:pt idx="126">
                  <c:v>0.6</c:v>
                </c:pt>
                <c:pt idx="127">
                  <c:v>3.3</c:v>
                </c:pt>
                <c:pt idx="128">
                  <c:v>3.5</c:v>
                </c:pt>
                <c:pt idx="129">
                  <c:v>1.5141139999999922</c:v>
                </c:pt>
                <c:pt idx="130">
                  <c:v>3.0693739999999963</c:v>
                </c:pt>
                <c:pt idx="131">
                  <c:v>1.2724910000000023</c:v>
                </c:pt>
                <c:pt idx="132">
                  <c:v>1.0566550000000063</c:v>
                </c:pt>
                <c:pt idx="133">
                  <c:v>0.89713300000001084</c:v>
                </c:pt>
                <c:pt idx="134">
                  <c:v>0.95983199999999158</c:v>
                </c:pt>
                <c:pt idx="135">
                  <c:v>1.0191649999999868</c:v>
                </c:pt>
                <c:pt idx="136">
                  <c:v>0.98257499999999709</c:v>
                </c:pt>
                <c:pt idx="137">
                  <c:v>0.42573500000000308</c:v>
                </c:pt>
                <c:pt idx="138">
                  <c:v>0.3</c:v>
                </c:pt>
                <c:pt idx="139">
                  <c:v>0.52021000000000583</c:v>
                </c:pt>
                <c:pt idx="140">
                  <c:v>0.95336899999999503</c:v>
                </c:pt>
                <c:pt idx="141">
                  <c:v>1.1563799999999986</c:v>
                </c:pt>
                <c:pt idx="142">
                  <c:v>1.1095650000000035</c:v>
                </c:pt>
                <c:pt idx="143">
                  <c:v>1.0745540000000062</c:v>
                </c:pt>
                <c:pt idx="144">
                  <c:v>0.94178800000000251</c:v>
                </c:pt>
                <c:pt idx="145">
                  <c:v>1.060348999999988</c:v>
                </c:pt>
                <c:pt idx="146">
                  <c:v>1.0695950000000067</c:v>
                </c:pt>
                <c:pt idx="147">
                  <c:v>1.0098870000000062</c:v>
                </c:pt>
                <c:pt idx="148">
                  <c:v>1.1574939999999998</c:v>
                </c:pt>
                <c:pt idx="149">
                  <c:v>1.1929099999999977</c:v>
                </c:pt>
                <c:pt idx="150">
                  <c:v>1.0047300000000092</c:v>
                </c:pt>
                <c:pt idx="151">
                  <c:v>0.90813399999998978</c:v>
                </c:pt>
                <c:pt idx="152">
                  <c:v>0.95654199999999889</c:v>
                </c:pt>
                <c:pt idx="153">
                  <c:v>1.2673800000000028</c:v>
                </c:pt>
                <c:pt idx="154">
                  <c:v>1.2216790000000088</c:v>
                </c:pt>
                <c:pt idx="155">
                  <c:v>1.1639790000000119</c:v>
                </c:pt>
                <c:pt idx="156">
                  <c:v>1.1510160000000127</c:v>
                </c:pt>
                <c:pt idx="157">
                  <c:v>0.98634300000000508</c:v>
                </c:pt>
                <c:pt idx="158">
                  <c:v>0.85575900000000615</c:v>
                </c:pt>
                <c:pt idx="159">
                  <c:v>0.7875450000000086</c:v>
                </c:pt>
                <c:pt idx="160">
                  <c:v>1.1536490000000015</c:v>
                </c:pt>
                <c:pt idx="161">
                  <c:v>1.1385109999999941</c:v>
                </c:pt>
                <c:pt idx="162">
                  <c:v>0.54027600000000575</c:v>
                </c:pt>
                <c:pt idx="163">
                  <c:v>0.69914199999999482</c:v>
                </c:pt>
                <c:pt idx="164">
                  <c:v>0.90824200000000133</c:v>
                </c:pt>
                <c:pt idx="165">
                  <c:v>0.69304599999999539</c:v>
                </c:pt>
                <c:pt idx="166">
                  <c:v>0.68715699999999913</c:v>
                </c:pt>
                <c:pt idx="167">
                  <c:v>0.44512099999998611</c:v>
                </c:pt>
                <c:pt idx="168">
                  <c:v>0.86732499999999391</c:v>
                </c:pt>
                <c:pt idx="169">
                  <c:v>0.6608889999999974</c:v>
                </c:pt>
                <c:pt idx="170">
                  <c:v>0.81130899999999428</c:v>
                </c:pt>
                <c:pt idx="171">
                  <c:v>0.77149200000000917</c:v>
                </c:pt>
                <c:pt idx="172">
                  <c:v>0.51477899999999011</c:v>
                </c:pt>
                <c:pt idx="173">
                  <c:v>0.64904800000000762</c:v>
                </c:pt>
                <c:pt idx="174">
                  <c:v>0.46929200000001003</c:v>
                </c:pt>
                <c:pt idx="175">
                  <c:v>0.63758800000000804</c:v>
                </c:pt>
                <c:pt idx="176">
                  <c:v>0.47385400000000288</c:v>
                </c:pt>
                <c:pt idx="177">
                  <c:v>0.83828799999999148</c:v>
                </c:pt>
                <c:pt idx="178">
                  <c:v>0.36148099999999772</c:v>
                </c:pt>
                <c:pt idx="179">
                  <c:v>0.9</c:v>
                </c:pt>
                <c:pt idx="180">
                  <c:v>0.48248300000000199</c:v>
                </c:pt>
                <c:pt idx="181">
                  <c:v>0.5</c:v>
                </c:pt>
                <c:pt idx="182">
                  <c:v>2</c:v>
                </c:pt>
                <c:pt idx="183">
                  <c:v>1.3</c:v>
                </c:pt>
                <c:pt idx="184">
                  <c:v>1.25</c:v>
                </c:pt>
                <c:pt idx="185">
                  <c:v>3</c:v>
                </c:pt>
                <c:pt idx="186">
                  <c:v>2.8</c:v>
                </c:pt>
                <c:pt idx="187">
                  <c:v>2.2999999999999998</c:v>
                </c:pt>
                <c:pt idx="188">
                  <c:v>1.1499999999999999</c:v>
                </c:pt>
                <c:pt idx="189">
                  <c:v>1.2</c:v>
                </c:pt>
                <c:pt idx="190">
                  <c:v>1.9</c:v>
                </c:pt>
                <c:pt idx="191">
                  <c:v>-1.2474820000000051</c:v>
                </c:pt>
                <c:pt idx="192">
                  <c:v>-1.619332</c:v>
                </c:pt>
                <c:pt idx="193">
                  <c:v>-1.5265959999999978</c:v>
                </c:pt>
                <c:pt idx="194">
                  <c:v>-2.1068649999999991</c:v>
                </c:pt>
                <c:pt idx="195">
                  <c:v>-2.0846099999999979</c:v>
                </c:pt>
                <c:pt idx="196">
                  <c:v>-2.3987580000000008</c:v>
                </c:pt>
                <c:pt idx="197">
                  <c:v>-2.0621419999999944</c:v>
                </c:pt>
                <c:pt idx="198">
                  <c:v>-1.2346880000000056</c:v>
                </c:pt>
                <c:pt idx="199">
                  <c:v>-1.8165050000000065</c:v>
                </c:pt>
                <c:pt idx="200">
                  <c:v>-1.9005130000000037</c:v>
                </c:pt>
                <c:pt idx="201">
                  <c:v>-1.6642379999999974</c:v>
                </c:pt>
                <c:pt idx="202">
                  <c:v>-2.211630999999997</c:v>
                </c:pt>
                <c:pt idx="203">
                  <c:v>-3.3391570000000002</c:v>
                </c:pt>
                <c:pt idx="204">
                  <c:v>-2.9897610000000014</c:v>
                </c:pt>
                <c:pt idx="205">
                  <c:v>-1.9197540000000117</c:v>
                </c:pt>
                <c:pt idx="206">
                  <c:v>-2.0799410000000051</c:v>
                </c:pt>
                <c:pt idx="207">
                  <c:v>-1.9188610000000068</c:v>
                </c:pt>
                <c:pt idx="208">
                  <c:v>-1.3253630000000101</c:v>
                </c:pt>
                <c:pt idx="209">
                  <c:v>-1.8719250000000045</c:v>
                </c:pt>
                <c:pt idx="210">
                  <c:v>-2.0586999999999875</c:v>
                </c:pt>
                <c:pt idx="211">
                  <c:v>-2.0709610000000112</c:v>
                </c:pt>
                <c:pt idx="212">
                  <c:v>-2.7722249999999917</c:v>
                </c:pt>
                <c:pt idx="213">
                  <c:v>-0.96109799999999268</c:v>
                </c:pt>
                <c:pt idx="214">
                  <c:v>-1.2117769999999979</c:v>
                </c:pt>
                <c:pt idx="215">
                  <c:v>-3.1901849999999996</c:v>
                </c:pt>
                <c:pt idx="216">
                  <c:v>-2.7685850000000016</c:v>
                </c:pt>
                <c:pt idx="217">
                  <c:v>-0.35873399999999833</c:v>
                </c:pt>
                <c:pt idx="218">
                  <c:v>-0.45345999999997844</c:v>
                </c:pt>
                <c:pt idx="219">
                  <c:v>-1.8997000000013031E-2</c:v>
                </c:pt>
                <c:pt idx="220">
                  <c:v>1.3738859999999988</c:v>
                </c:pt>
                <c:pt idx="221">
                  <c:v>2.4368739999999889</c:v>
                </c:pt>
                <c:pt idx="222">
                  <c:v>2.3761440000000107</c:v>
                </c:pt>
                <c:pt idx="223">
                  <c:v>0.93498199999999088</c:v>
                </c:pt>
                <c:pt idx="224">
                  <c:v>2.397293000000019</c:v>
                </c:pt>
                <c:pt idx="225">
                  <c:v>2.6957390000000032</c:v>
                </c:pt>
                <c:pt idx="226">
                  <c:v>2.030715999999984</c:v>
                </c:pt>
                <c:pt idx="227">
                  <c:v>1.3747400000000027</c:v>
                </c:pt>
                <c:pt idx="228">
                  <c:v>0.52461199999999053</c:v>
                </c:pt>
                <c:pt idx="229">
                  <c:v>-0.30383299999999736</c:v>
                </c:pt>
                <c:pt idx="230">
                  <c:v>-0.65187099999999987</c:v>
                </c:pt>
                <c:pt idx="231">
                  <c:v>-0.74966499999999314</c:v>
                </c:pt>
                <c:pt idx="232">
                  <c:v>-0.17164600000000974</c:v>
                </c:pt>
                <c:pt idx="233">
                  <c:v>0.44840999999999553</c:v>
                </c:pt>
                <c:pt idx="234">
                  <c:v>0.51677000000000817</c:v>
                </c:pt>
                <c:pt idx="235">
                  <c:v>1.2362979999999766</c:v>
                </c:pt>
                <c:pt idx="236">
                  <c:v>2.1357880000000193</c:v>
                </c:pt>
                <c:pt idx="237">
                  <c:v>3.6352850000000103</c:v>
                </c:pt>
                <c:pt idx="238">
                  <c:v>4.0371399999999937</c:v>
                </c:pt>
                <c:pt idx="239">
                  <c:v>1.8973839999999882</c:v>
                </c:pt>
                <c:pt idx="240">
                  <c:v>4.2950439999999901</c:v>
                </c:pt>
                <c:pt idx="241">
                  <c:v>4.495789000000002</c:v>
                </c:pt>
                <c:pt idx="242">
                  <c:v>3.5220180000000028</c:v>
                </c:pt>
                <c:pt idx="243">
                  <c:v>1.5865330000000029</c:v>
                </c:pt>
                <c:pt idx="244">
                  <c:v>0.50054900000000657</c:v>
                </c:pt>
                <c:pt idx="245">
                  <c:v>-0.33187899999998649</c:v>
                </c:pt>
                <c:pt idx="246">
                  <c:v>-0.72287000000000035</c:v>
                </c:pt>
                <c:pt idx="247">
                  <c:v>-0.24151599999999007</c:v>
                </c:pt>
                <c:pt idx="248">
                  <c:v>-0.28419500000001108</c:v>
                </c:pt>
                <c:pt idx="249">
                  <c:v>0.57221999999998729</c:v>
                </c:pt>
                <c:pt idx="250">
                  <c:v>2.0156550000000095</c:v>
                </c:pt>
                <c:pt idx="251">
                  <c:v>1.3772429999999929</c:v>
                </c:pt>
                <c:pt idx="252">
                  <c:v>2.7096249999999884</c:v>
                </c:pt>
                <c:pt idx="253">
                  <c:v>3.4288789999999949</c:v>
                </c:pt>
                <c:pt idx="254">
                  <c:v>3.2378089999999986</c:v>
                </c:pt>
              </c:numCache>
            </c:numRef>
          </c:yVal>
          <c:smooth val="1"/>
        </c:ser>
        <c:ser>
          <c:idx val="4"/>
          <c:order val="2"/>
          <c:tx>
            <c:v>0.5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Hárok12!$R$3:$R$257</c:f>
              <c:numCache>
                <c:formatCode>General</c:formatCode>
                <c:ptCount val="255"/>
                <c:pt idx="0">
                  <c:v>0.43</c:v>
                </c:pt>
                <c:pt idx="1">
                  <c:v>2.84</c:v>
                </c:pt>
                <c:pt idx="2">
                  <c:v>1.69</c:v>
                </c:pt>
                <c:pt idx="3">
                  <c:v>2.2599999999999998</c:v>
                </c:pt>
                <c:pt idx="4">
                  <c:v>1.8</c:v>
                </c:pt>
                <c:pt idx="5">
                  <c:v>2.46</c:v>
                </c:pt>
                <c:pt idx="6">
                  <c:v>0.35</c:v>
                </c:pt>
                <c:pt idx="7">
                  <c:v>3.6</c:v>
                </c:pt>
                <c:pt idx="8">
                  <c:v>1.17</c:v>
                </c:pt>
                <c:pt idx="9">
                  <c:v>1.79</c:v>
                </c:pt>
                <c:pt idx="10">
                  <c:v>1.45</c:v>
                </c:pt>
                <c:pt idx="11">
                  <c:v>3.6</c:v>
                </c:pt>
                <c:pt idx="12">
                  <c:v>0.08</c:v>
                </c:pt>
                <c:pt idx="13">
                  <c:v>0.88</c:v>
                </c:pt>
                <c:pt idx="14">
                  <c:v>3.27</c:v>
                </c:pt>
                <c:pt idx="15">
                  <c:v>1.59</c:v>
                </c:pt>
                <c:pt idx="16">
                  <c:v>1.68</c:v>
                </c:pt>
                <c:pt idx="17">
                  <c:v>2.84</c:v>
                </c:pt>
                <c:pt idx="18">
                  <c:v>0.79</c:v>
                </c:pt>
                <c:pt idx="19">
                  <c:v>1.1499999999999999</c:v>
                </c:pt>
                <c:pt idx="20">
                  <c:v>0.31</c:v>
                </c:pt>
                <c:pt idx="21">
                  <c:v>3.58</c:v>
                </c:pt>
                <c:pt idx="22">
                  <c:v>1.37</c:v>
                </c:pt>
                <c:pt idx="23">
                  <c:v>1.51</c:v>
                </c:pt>
                <c:pt idx="24">
                  <c:v>2.62</c:v>
                </c:pt>
                <c:pt idx="25">
                  <c:v>2.25</c:v>
                </c:pt>
                <c:pt idx="26">
                  <c:v>3.85</c:v>
                </c:pt>
                <c:pt idx="27">
                  <c:v>3.51</c:v>
                </c:pt>
                <c:pt idx="28">
                  <c:v>3.74</c:v>
                </c:pt>
                <c:pt idx="29">
                  <c:v>3.19</c:v>
                </c:pt>
                <c:pt idx="30">
                  <c:v>7.6013260000000002</c:v>
                </c:pt>
                <c:pt idx="31">
                  <c:v>10.085948999999999</c:v>
                </c:pt>
                <c:pt idx="32">
                  <c:v>10.974624999999996</c:v>
                </c:pt>
                <c:pt idx="33">
                  <c:v>11.853317000000004</c:v>
                </c:pt>
                <c:pt idx="34">
                  <c:v>13.171248999999996</c:v>
                </c:pt>
                <c:pt idx="35">
                  <c:v>15.160125999999998</c:v>
                </c:pt>
                <c:pt idx="36">
                  <c:v>16.443638</c:v>
                </c:pt>
                <c:pt idx="37">
                  <c:v>17.023468000000001</c:v>
                </c:pt>
                <c:pt idx="38">
                  <c:v>16.456817999999998</c:v>
                </c:pt>
                <c:pt idx="39">
                  <c:v>14.255191000000003</c:v>
                </c:pt>
                <c:pt idx="40">
                  <c:v>12.407317999999989</c:v>
                </c:pt>
                <c:pt idx="41">
                  <c:v>10.178611000000004</c:v>
                </c:pt>
                <c:pt idx="42">
                  <c:v>7.3016969999999901</c:v>
                </c:pt>
                <c:pt idx="43">
                  <c:v>5.3708799999999997</c:v>
                </c:pt>
                <c:pt idx="44">
                  <c:v>3.9792790000000053</c:v>
                </c:pt>
                <c:pt idx="45">
                  <c:v>3.1905749999999955</c:v>
                </c:pt>
                <c:pt idx="46">
                  <c:v>2.7296220000000062</c:v>
                </c:pt>
                <c:pt idx="47">
                  <c:v>2.5686570000000017</c:v>
                </c:pt>
                <c:pt idx="48">
                  <c:v>2.4406509999999884</c:v>
                </c:pt>
                <c:pt idx="49">
                  <c:v>2.3939589999999953</c:v>
                </c:pt>
                <c:pt idx="50">
                  <c:v>2.3792190000000062</c:v>
                </c:pt>
                <c:pt idx="51">
                  <c:v>2.810569000000001</c:v>
                </c:pt>
                <c:pt idx="52">
                  <c:v>2.8694229999999976</c:v>
                </c:pt>
                <c:pt idx="53">
                  <c:v>2.7559130000000067</c:v>
                </c:pt>
                <c:pt idx="54">
                  <c:v>2.37219300000001</c:v>
                </c:pt>
                <c:pt idx="55">
                  <c:v>2.2990040000000107</c:v>
                </c:pt>
                <c:pt idx="56">
                  <c:v>2.4889829999999904</c:v>
                </c:pt>
                <c:pt idx="57">
                  <c:v>2.8419269999999983</c:v>
                </c:pt>
                <c:pt idx="58">
                  <c:v>3.0794899999999927</c:v>
                </c:pt>
                <c:pt idx="59">
                  <c:v>3.1122280000000018</c:v>
                </c:pt>
                <c:pt idx="60">
                  <c:v>3.2424850000000021</c:v>
                </c:pt>
                <c:pt idx="61">
                  <c:v>3.8549730000000011</c:v>
                </c:pt>
                <c:pt idx="62">
                  <c:v>3.072289000000012</c:v>
                </c:pt>
                <c:pt idx="63">
                  <c:v>3.1993110000000087</c:v>
                </c:pt>
                <c:pt idx="64">
                  <c:v>3.6996460000000013</c:v>
                </c:pt>
                <c:pt idx="65">
                  <c:v>4.395111</c:v>
                </c:pt>
                <c:pt idx="66">
                  <c:v>4.9664149999999978</c:v>
                </c:pt>
                <c:pt idx="67">
                  <c:v>5.0096360000000004</c:v>
                </c:pt>
                <c:pt idx="68">
                  <c:v>3.7192840000000018</c:v>
                </c:pt>
                <c:pt idx="69">
                  <c:v>4.0056459999999987</c:v>
                </c:pt>
                <c:pt idx="70">
                  <c:v>5.0579299999999989</c:v>
                </c:pt>
                <c:pt idx="71">
                  <c:v>5.1087729999999993</c:v>
                </c:pt>
                <c:pt idx="72">
                  <c:v>4.8667299999999898</c:v>
                </c:pt>
                <c:pt idx="73">
                  <c:v>4.6275710000000032</c:v>
                </c:pt>
                <c:pt idx="74">
                  <c:v>4.1825789999999898</c:v>
                </c:pt>
                <c:pt idx="75">
                  <c:v>3.8361429999999928</c:v>
                </c:pt>
                <c:pt idx="76">
                  <c:v>3.1190420000000074</c:v>
                </c:pt>
                <c:pt idx="77">
                  <c:v>3.5361249999999984</c:v>
                </c:pt>
                <c:pt idx="78">
                  <c:v>3.350395000000006</c:v>
                </c:pt>
                <c:pt idx="79">
                  <c:v>3.5701449999999966</c:v>
                </c:pt>
                <c:pt idx="80">
                  <c:v>3.5768889999999942</c:v>
                </c:pt>
                <c:pt idx="81">
                  <c:v>3.5510790000000014</c:v>
                </c:pt>
                <c:pt idx="82">
                  <c:v>3.4469829999999888</c:v>
                </c:pt>
                <c:pt idx="83">
                  <c:v>2.8220670000000041</c:v>
                </c:pt>
                <c:pt idx="84">
                  <c:v>2.4782569999999993</c:v>
                </c:pt>
                <c:pt idx="85">
                  <c:v>2.8187409999999886</c:v>
                </c:pt>
                <c:pt idx="86">
                  <c:v>2.994056999999998</c:v>
                </c:pt>
                <c:pt idx="87">
                  <c:v>3.1689599999999984</c:v>
                </c:pt>
                <c:pt idx="88">
                  <c:v>2.910468999999992</c:v>
                </c:pt>
                <c:pt idx="89">
                  <c:v>2.4263539999999892</c:v>
                </c:pt>
                <c:pt idx="90">
                  <c:v>1.9834209999999928</c:v>
                </c:pt>
                <c:pt idx="91">
                  <c:v>1.6998300000000057</c:v>
                </c:pt>
                <c:pt idx="92">
                  <c:v>2.1758650000000017</c:v>
                </c:pt>
                <c:pt idx="93">
                  <c:v>2.3055489999999992</c:v>
                </c:pt>
                <c:pt idx="94">
                  <c:v>2.1775130000000047</c:v>
                </c:pt>
                <c:pt idx="95">
                  <c:v>2.0310439999999943</c:v>
                </c:pt>
                <c:pt idx="96">
                  <c:v>2.277901</c:v>
                </c:pt>
                <c:pt idx="97">
                  <c:v>2.2323299999999904</c:v>
                </c:pt>
                <c:pt idx="98">
                  <c:v>2.1367109999999911</c:v>
                </c:pt>
                <c:pt idx="99">
                  <c:v>2.3089980000000025</c:v>
                </c:pt>
                <c:pt idx="100">
                  <c:v>1.9280170000000112</c:v>
                </c:pt>
                <c:pt idx="101">
                  <c:v>1.9411999999999949</c:v>
                </c:pt>
                <c:pt idx="102">
                  <c:v>2.5703049999999905</c:v>
                </c:pt>
                <c:pt idx="103">
                  <c:v>2.6259919999999966</c:v>
                </c:pt>
                <c:pt idx="104">
                  <c:v>3.2902069999999952</c:v>
                </c:pt>
                <c:pt idx="105">
                  <c:v>3.3795630000000045</c:v>
                </c:pt>
                <c:pt idx="106">
                  <c:v>3.3150100000000009</c:v>
                </c:pt>
                <c:pt idx="107">
                  <c:v>3.2534109999999998</c:v>
                </c:pt>
                <c:pt idx="108">
                  <c:v>3.4483030000000099</c:v>
                </c:pt>
                <c:pt idx="109">
                  <c:v>3.315804</c:v>
                </c:pt>
                <c:pt idx="110">
                  <c:v>2.8911209999999983</c:v>
                </c:pt>
                <c:pt idx="111">
                  <c:v>3.1168440000000004</c:v>
                </c:pt>
                <c:pt idx="112">
                  <c:v>3.0467989999999929</c:v>
                </c:pt>
                <c:pt idx="113">
                  <c:v>2.9696510000000131</c:v>
                </c:pt>
                <c:pt idx="114">
                  <c:v>2.9126049999999992</c:v>
                </c:pt>
                <c:pt idx="115">
                  <c:v>3.8240200000000044</c:v>
                </c:pt>
                <c:pt idx="116">
                  <c:v>3.5266040000000061</c:v>
                </c:pt>
                <c:pt idx="117">
                  <c:v>2.8069150000000036</c:v>
                </c:pt>
                <c:pt idx="118">
                  <c:v>2.941582000000011</c:v>
                </c:pt>
                <c:pt idx="119">
                  <c:v>3.074584999999999</c:v>
                </c:pt>
                <c:pt idx="120">
                  <c:v>2.7619020000000063</c:v>
                </c:pt>
                <c:pt idx="121">
                  <c:v>2.2719039999999922</c:v>
                </c:pt>
                <c:pt idx="122">
                  <c:v>2.0322960000000023</c:v>
                </c:pt>
                <c:pt idx="123">
                  <c:v>1.4207229999999953</c:v>
                </c:pt>
                <c:pt idx="124">
                  <c:v>0.89409599999999045</c:v>
                </c:pt>
                <c:pt idx="125">
                  <c:v>1.2773360000000054</c:v>
                </c:pt>
                <c:pt idx="126">
                  <c:v>1.2810669999999931</c:v>
                </c:pt>
                <c:pt idx="127">
                  <c:v>0.40547200000000316</c:v>
                </c:pt>
                <c:pt idx="128">
                  <c:v>2.1757660000000101</c:v>
                </c:pt>
                <c:pt idx="129">
                  <c:v>3.38993099999999</c:v>
                </c:pt>
                <c:pt idx="130">
                  <c:v>2.0709379999999982</c:v>
                </c:pt>
                <c:pt idx="131">
                  <c:v>2.1606060000000014</c:v>
                </c:pt>
                <c:pt idx="132">
                  <c:v>2.4785459999999944</c:v>
                </c:pt>
                <c:pt idx="133">
                  <c:v>2.4651870000000002</c:v>
                </c:pt>
                <c:pt idx="134">
                  <c:v>2.5236969999999985</c:v>
                </c:pt>
                <c:pt idx="135">
                  <c:v>2.0507129999999876</c:v>
                </c:pt>
                <c:pt idx="136">
                  <c:v>1.9902649999999937</c:v>
                </c:pt>
                <c:pt idx="137">
                  <c:v>2.0868830000000003</c:v>
                </c:pt>
                <c:pt idx="138">
                  <c:v>1.9692909999999983</c:v>
                </c:pt>
                <c:pt idx="139">
                  <c:v>2.0682829999999939</c:v>
                </c:pt>
                <c:pt idx="140">
                  <c:v>2.3150020000000069</c:v>
                </c:pt>
                <c:pt idx="141">
                  <c:v>2.7654879999999906</c:v>
                </c:pt>
                <c:pt idx="142">
                  <c:v>3.1069559999999967</c:v>
                </c:pt>
                <c:pt idx="143">
                  <c:v>2.6861880000000014</c:v>
                </c:pt>
                <c:pt idx="144">
                  <c:v>2.700530999999998</c:v>
                </c:pt>
                <c:pt idx="145">
                  <c:v>2.840644999999995</c:v>
                </c:pt>
                <c:pt idx="146">
                  <c:v>2.8408890000000042</c:v>
                </c:pt>
                <c:pt idx="147">
                  <c:v>2.2837829999999997</c:v>
                </c:pt>
                <c:pt idx="148">
                  <c:v>2.5003889999999984</c:v>
                </c:pt>
                <c:pt idx="149">
                  <c:v>2.2859499999999997</c:v>
                </c:pt>
                <c:pt idx="150">
                  <c:v>2.0912930000000074</c:v>
                </c:pt>
                <c:pt idx="151">
                  <c:v>2.1102369999999979</c:v>
                </c:pt>
                <c:pt idx="152">
                  <c:v>2.072219000000004</c:v>
                </c:pt>
                <c:pt idx="153">
                  <c:v>2.1444240000000008</c:v>
                </c:pt>
                <c:pt idx="154">
                  <c:v>2.3601600000000076</c:v>
                </c:pt>
                <c:pt idx="155">
                  <c:v>2.313873000000001</c:v>
                </c:pt>
                <c:pt idx="156">
                  <c:v>2.3214870000000047</c:v>
                </c:pt>
                <c:pt idx="157">
                  <c:v>3.0357060000000047</c:v>
                </c:pt>
                <c:pt idx="158">
                  <c:v>3.2846830000000011</c:v>
                </c:pt>
                <c:pt idx="159">
                  <c:v>2.6978230000000138</c:v>
                </c:pt>
                <c:pt idx="160">
                  <c:v>2.4344559999999973</c:v>
                </c:pt>
                <c:pt idx="161">
                  <c:v>2.2400739999999928</c:v>
                </c:pt>
                <c:pt idx="162">
                  <c:v>1.7872700000000066</c:v>
                </c:pt>
                <c:pt idx="163">
                  <c:v>1.5390699999999953</c:v>
                </c:pt>
                <c:pt idx="164">
                  <c:v>1.8616109999999964</c:v>
                </c:pt>
                <c:pt idx="165">
                  <c:v>2.2880779999999987</c:v>
                </c:pt>
                <c:pt idx="166">
                  <c:v>2.0787660000000017</c:v>
                </c:pt>
                <c:pt idx="167">
                  <c:v>1.6212539999999933</c:v>
                </c:pt>
                <c:pt idx="168">
                  <c:v>1.6849440000000016</c:v>
                </c:pt>
                <c:pt idx="169">
                  <c:v>1.6546400000000006</c:v>
                </c:pt>
                <c:pt idx="170">
                  <c:v>1.5747299999999882</c:v>
                </c:pt>
                <c:pt idx="171">
                  <c:v>1.7712700000000012</c:v>
                </c:pt>
                <c:pt idx="172">
                  <c:v>1.7476959999999906</c:v>
                </c:pt>
                <c:pt idx="173">
                  <c:v>1.6294409999999999</c:v>
                </c:pt>
                <c:pt idx="174">
                  <c:v>1.5784920000000113</c:v>
                </c:pt>
                <c:pt idx="175">
                  <c:v>1.4926380000000137</c:v>
                </c:pt>
                <c:pt idx="176">
                  <c:v>1.4417880000000025</c:v>
                </c:pt>
                <c:pt idx="177">
                  <c:v>1.6196900000000056</c:v>
                </c:pt>
                <c:pt idx="178">
                  <c:v>0.46672099999999261</c:v>
                </c:pt>
                <c:pt idx="179">
                  <c:v>-1.1846079999999972</c:v>
                </c:pt>
                <c:pt idx="180">
                  <c:v>-1.9003909999999991</c:v>
                </c:pt>
                <c:pt idx="181">
                  <c:v>-1.9954379999999929</c:v>
                </c:pt>
                <c:pt idx="182">
                  <c:v>-0.94879199999999742</c:v>
                </c:pt>
                <c:pt idx="183">
                  <c:v>-1.9598309999999941</c:v>
                </c:pt>
                <c:pt idx="184">
                  <c:v>-2.1469270000000051</c:v>
                </c:pt>
                <c:pt idx="185">
                  <c:v>-0.79277099999998768</c:v>
                </c:pt>
                <c:pt idx="186">
                  <c:v>-2.1883079999999921</c:v>
                </c:pt>
                <c:pt idx="187">
                  <c:v>-2.7660829999999947</c:v>
                </c:pt>
                <c:pt idx="188">
                  <c:v>-2.0342030000000051</c:v>
                </c:pt>
                <c:pt idx="189">
                  <c:v>-2.4925000000000068</c:v>
                </c:pt>
                <c:pt idx="190">
                  <c:v>-2.6241830000000022</c:v>
                </c:pt>
                <c:pt idx="191">
                  <c:v>-2.4303129999999982</c:v>
                </c:pt>
                <c:pt idx="192">
                  <c:v>-2.2786709999999886</c:v>
                </c:pt>
                <c:pt idx="193">
                  <c:v>-1.491973999999999</c:v>
                </c:pt>
                <c:pt idx="194">
                  <c:v>-1.451508000000004</c:v>
                </c:pt>
                <c:pt idx="195">
                  <c:v>-0.95275099999999213</c:v>
                </c:pt>
                <c:pt idx="196">
                  <c:v>-2.1693499999999943</c:v>
                </c:pt>
                <c:pt idx="197">
                  <c:v>-2.5924839999999989</c:v>
                </c:pt>
                <c:pt idx="198">
                  <c:v>-2.0804370000000034</c:v>
                </c:pt>
                <c:pt idx="199">
                  <c:v>-2.4799270000000035</c:v>
                </c:pt>
                <c:pt idx="200">
                  <c:v>-1.9995499999999993</c:v>
                </c:pt>
                <c:pt idx="201">
                  <c:v>-2.3760529999999989</c:v>
                </c:pt>
                <c:pt idx="202">
                  <c:v>-2.1657479999999936</c:v>
                </c:pt>
                <c:pt idx="203">
                  <c:v>-2.0109779999999944</c:v>
                </c:pt>
                <c:pt idx="204">
                  <c:v>-2.4702839999999924</c:v>
                </c:pt>
                <c:pt idx="205">
                  <c:v>-2.1487500000000068</c:v>
                </c:pt>
                <c:pt idx="206">
                  <c:v>-2.0673369999999949</c:v>
                </c:pt>
                <c:pt idx="207">
                  <c:v>-2.203643999999997</c:v>
                </c:pt>
                <c:pt idx="208">
                  <c:v>-1.8138350000000116</c:v>
                </c:pt>
                <c:pt idx="209">
                  <c:v>-2.5337070000000068</c:v>
                </c:pt>
                <c:pt idx="210">
                  <c:v>-2.0972969999999975</c:v>
                </c:pt>
                <c:pt idx="211">
                  <c:v>-1.1852340000000083</c:v>
                </c:pt>
                <c:pt idx="212">
                  <c:v>-1.608200999999994</c:v>
                </c:pt>
                <c:pt idx="213">
                  <c:v>-2.3424380000000014</c:v>
                </c:pt>
                <c:pt idx="214">
                  <c:v>-2.2312999999999903</c:v>
                </c:pt>
                <c:pt idx="215">
                  <c:v>-2.1931380000000047</c:v>
                </c:pt>
                <c:pt idx="216">
                  <c:v>-3.1273799999999881</c:v>
                </c:pt>
                <c:pt idx="217">
                  <c:v>-3.5835569999999848</c:v>
                </c:pt>
                <c:pt idx="218">
                  <c:v>-1.7626799999999889</c:v>
                </c:pt>
                <c:pt idx="219">
                  <c:v>0.92805500000000052</c:v>
                </c:pt>
                <c:pt idx="220">
                  <c:v>1.6133269999999982</c:v>
                </c:pt>
                <c:pt idx="221">
                  <c:v>1.2835080000000119</c:v>
                </c:pt>
                <c:pt idx="222">
                  <c:v>1.9846650000000068</c:v>
                </c:pt>
                <c:pt idx="223">
                  <c:v>1.2208550000000002</c:v>
                </c:pt>
                <c:pt idx="224">
                  <c:v>3.2593990000000019</c:v>
                </c:pt>
                <c:pt idx="225">
                  <c:v>2.8038940000000139</c:v>
                </c:pt>
                <c:pt idx="226">
                  <c:v>2.2731780000000015</c:v>
                </c:pt>
                <c:pt idx="227">
                  <c:v>2.680388999999991</c:v>
                </c:pt>
                <c:pt idx="228">
                  <c:v>2.426117000000005</c:v>
                </c:pt>
                <c:pt idx="229">
                  <c:v>1.5111239999999952</c:v>
                </c:pt>
                <c:pt idx="230">
                  <c:v>0.54852299999998877</c:v>
                </c:pt>
                <c:pt idx="231">
                  <c:v>0.57691900000000373</c:v>
                </c:pt>
                <c:pt idx="232">
                  <c:v>2.2156070000000057</c:v>
                </c:pt>
                <c:pt idx="233">
                  <c:v>2.3644099999999924</c:v>
                </c:pt>
                <c:pt idx="234">
                  <c:v>1.7198800000000176</c:v>
                </c:pt>
                <c:pt idx="235">
                  <c:v>1.8968659999999886</c:v>
                </c:pt>
                <c:pt idx="236">
                  <c:v>2.205520000000007</c:v>
                </c:pt>
                <c:pt idx="237">
                  <c:v>2.7425690000000031</c:v>
                </c:pt>
                <c:pt idx="238">
                  <c:v>2.8950499999999977</c:v>
                </c:pt>
                <c:pt idx="239">
                  <c:v>2.2360229999999888</c:v>
                </c:pt>
                <c:pt idx="240">
                  <c:v>3.571044999999998</c:v>
                </c:pt>
                <c:pt idx="241">
                  <c:v>3.9756160000000023</c:v>
                </c:pt>
                <c:pt idx="242">
                  <c:v>2.9806360000000041</c:v>
                </c:pt>
                <c:pt idx="243">
                  <c:v>1.5352629999999863</c:v>
                </c:pt>
                <c:pt idx="244">
                  <c:v>0.9888610000000142</c:v>
                </c:pt>
                <c:pt idx="245">
                  <c:v>0.87461799999999812</c:v>
                </c:pt>
                <c:pt idx="246">
                  <c:v>0.56158400000001052</c:v>
                </c:pt>
                <c:pt idx="247">
                  <c:v>0.6492149999999981</c:v>
                </c:pt>
                <c:pt idx="248">
                  <c:v>1.0850069999999903</c:v>
                </c:pt>
                <c:pt idx="249">
                  <c:v>3.7610009999999932</c:v>
                </c:pt>
                <c:pt idx="250">
                  <c:v>6.0911560000000122</c:v>
                </c:pt>
                <c:pt idx="251">
                  <c:v>2.9855809999999963</c:v>
                </c:pt>
                <c:pt idx="252">
                  <c:v>2.6837459999999851</c:v>
                </c:pt>
                <c:pt idx="253">
                  <c:v>2.4612730000000056</c:v>
                </c:pt>
                <c:pt idx="254">
                  <c:v>1.7999419999999873</c:v>
                </c:pt>
              </c:numCache>
            </c:numRef>
          </c:yVal>
          <c:smooth val="1"/>
        </c:ser>
        <c:ser>
          <c:idx val="2"/>
          <c:order val="3"/>
          <c:tx>
            <c:v>0.55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Hárok12!$L$3:$L$257</c:f>
              <c:numCache>
                <c:formatCode>General</c:formatCode>
                <c:ptCount val="255"/>
                <c:pt idx="0">
                  <c:v>1.68</c:v>
                </c:pt>
                <c:pt idx="1">
                  <c:v>0.84</c:v>
                </c:pt>
                <c:pt idx="2">
                  <c:v>2.5099999999999998</c:v>
                </c:pt>
                <c:pt idx="3">
                  <c:v>2.08</c:v>
                </c:pt>
                <c:pt idx="4">
                  <c:v>1.52</c:v>
                </c:pt>
                <c:pt idx="5">
                  <c:v>3.08</c:v>
                </c:pt>
                <c:pt idx="6">
                  <c:v>3.87</c:v>
                </c:pt>
                <c:pt idx="7">
                  <c:v>1.1000000000000001</c:v>
                </c:pt>
                <c:pt idx="8">
                  <c:v>2.73</c:v>
                </c:pt>
                <c:pt idx="9">
                  <c:v>2.29</c:v>
                </c:pt>
                <c:pt idx="10">
                  <c:v>3.27</c:v>
                </c:pt>
                <c:pt idx="11">
                  <c:v>3.32</c:v>
                </c:pt>
                <c:pt idx="12">
                  <c:v>2.5099999999999998</c:v>
                </c:pt>
                <c:pt idx="13">
                  <c:v>0.91</c:v>
                </c:pt>
                <c:pt idx="14">
                  <c:v>1.77</c:v>
                </c:pt>
                <c:pt idx="15">
                  <c:v>0.98</c:v>
                </c:pt>
                <c:pt idx="16">
                  <c:v>2.41</c:v>
                </c:pt>
                <c:pt idx="17">
                  <c:v>2.74</c:v>
                </c:pt>
                <c:pt idx="18">
                  <c:v>1.59</c:v>
                </c:pt>
                <c:pt idx="19">
                  <c:v>2.2200000000000002</c:v>
                </c:pt>
                <c:pt idx="20">
                  <c:v>3.02</c:v>
                </c:pt>
                <c:pt idx="21">
                  <c:v>0.3</c:v>
                </c:pt>
                <c:pt idx="22">
                  <c:v>1.07</c:v>
                </c:pt>
                <c:pt idx="23">
                  <c:v>2.42</c:v>
                </c:pt>
                <c:pt idx="24">
                  <c:v>1.1399999999999999</c:v>
                </c:pt>
                <c:pt idx="25">
                  <c:v>2.12</c:v>
                </c:pt>
                <c:pt idx="26">
                  <c:v>2.38</c:v>
                </c:pt>
                <c:pt idx="27">
                  <c:v>0.2</c:v>
                </c:pt>
                <c:pt idx="28">
                  <c:v>1.36</c:v>
                </c:pt>
                <c:pt idx="29">
                  <c:v>3.45</c:v>
                </c:pt>
                <c:pt idx="30">
                  <c:v>6.6667290000000037</c:v>
                </c:pt>
                <c:pt idx="31">
                  <c:v>9.5529139999999941</c:v>
                </c:pt>
                <c:pt idx="32">
                  <c:v>11.453059999999994</c:v>
                </c:pt>
                <c:pt idx="33">
                  <c:v>12.942482000000005</c:v>
                </c:pt>
                <c:pt idx="34">
                  <c:v>15.458411999999996</c:v>
                </c:pt>
                <c:pt idx="35">
                  <c:v>18.095229999999994</c:v>
                </c:pt>
                <c:pt idx="36">
                  <c:v>20.192717999999999</c:v>
                </c:pt>
                <c:pt idx="37">
                  <c:v>22.417575999999997</c:v>
                </c:pt>
                <c:pt idx="38">
                  <c:v>23.928630999999996</c:v>
                </c:pt>
                <c:pt idx="39">
                  <c:v>24.042373000000005</c:v>
                </c:pt>
                <c:pt idx="40">
                  <c:v>23.266582999999997</c:v>
                </c:pt>
                <c:pt idx="41">
                  <c:v>20.928890000000003</c:v>
                </c:pt>
                <c:pt idx="42">
                  <c:v>18.684268999999993</c:v>
                </c:pt>
                <c:pt idx="43">
                  <c:v>15.844012999999997</c:v>
                </c:pt>
                <c:pt idx="44">
                  <c:v>14.711731000000007</c:v>
                </c:pt>
                <c:pt idx="45">
                  <c:v>12.558235999999994</c:v>
                </c:pt>
                <c:pt idx="46">
                  <c:v>10.801301000000009</c:v>
                </c:pt>
                <c:pt idx="47">
                  <c:v>9.0240859999999969</c:v>
                </c:pt>
                <c:pt idx="48">
                  <c:v>7.4816749999999956</c:v>
                </c:pt>
                <c:pt idx="49">
                  <c:v>6.6959759999999875</c:v>
                </c:pt>
                <c:pt idx="50">
                  <c:v>5.8201530000000048</c:v>
                </c:pt>
                <c:pt idx="51">
                  <c:v>5.3667750000000041</c:v>
                </c:pt>
                <c:pt idx="52">
                  <c:v>4.3611980000000017</c:v>
                </c:pt>
                <c:pt idx="53">
                  <c:v>4.3446890000000025</c:v>
                </c:pt>
                <c:pt idx="54">
                  <c:v>4.4051590000000118</c:v>
                </c:pt>
                <c:pt idx="55">
                  <c:v>4.3421170000000018</c:v>
                </c:pt>
                <c:pt idx="56">
                  <c:v>4.1086959999999948</c:v>
                </c:pt>
                <c:pt idx="57">
                  <c:v>4.119811999999996</c:v>
                </c:pt>
                <c:pt idx="58">
                  <c:v>4.2765039999999885</c:v>
                </c:pt>
                <c:pt idx="59">
                  <c:v>4.133026000000001</c:v>
                </c:pt>
                <c:pt idx="60">
                  <c:v>4.0838850000000093</c:v>
                </c:pt>
                <c:pt idx="61">
                  <c:v>4.8531569999999959</c:v>
                </c:pt>
                <c:pt idx="62">
                  <c:v>5.2159420000000125</c:v>
                </c:pt>
                <c:pt idx="63">
                  <c:v>4.9377060000000057</c:v>
                </c:pt>
                <c:pt idx="64">
                  <c:v>4.2949600000000032</c:v>
                </c:pt>
                <c:pt idx="65">
                  <c:v>4.5797890000000052</c:v>
                </c:pt>
                <c:pt idx="66">
                  <c:v>5.0534360000000049</c:v>
                </c:pt>
                <c:pt idx="67">
                  <c:v>6.0803530000000023</c:v>
                </c:pt>
                <c:pt idx="68">
                  <c:v>6.2150189999999981</c:v>
                </c:pt>
                <c:pt idx="69">
                  <c:v>6.005264000000011</c:v>
                </c:pt>
                <c:pt idx="70">
                  <c:v>6.7717750000000052</c:v>
                </c:pt>
                <c:pt idx="71">
                  <c:v>6.9151080000000036</c:v>
                </c:pt>
                <c:pt idx="72">
                  <c:v>6.5742869999999982</c:v>
                </c:pt>
                <c:pt idx="73">
                  <c:v>6.7375410000000073</c:v>
                </c:pt>
                <c:pt idx="74">
                  <c:v>6.2049939999999992</c:v>
                </c:pt>
                <c:pt idx="75">
                  <c:v>5.756889000000001</c:v>
                </c:pt>
                <c:pt idx="76">
                  <c:v>6.234642000000008</c:v>
                </c:pt>
                <c:pt idx="77">
                  <c:v>6.5786509999999936</c:v>
                </c:pt>
                <c:pt idx="78">
                  <c:v>6.2991180000000071</c:v>
                </c:pt>
                <c:pt idx="79">
                  <c:v>6.0658190000000047</c:v>
                </c:pt>
                <c:pt idx="80">
                  <c:v>6.6558069999999958</c:v>
                </c:pt>
                <c:pt idx="81">
                  <c:v>6.9882820000000123</c:v>
                </c:pt>
                <c:pt idx="82">
                  <c:v>6.7856599999999929</c:v>
                </c:pt>
                <c:pt idx="83">
                  <c:v>6.0595859999999959</c:v>
                </c:pt>
                <c:pt idx="84">
                  <c:v>6.8450249999999926</c:v>
                </c:pt>
                <c:pt idx="85">
                  <c:v>6.963011999999992</c:v>
                </c:pt>
                <c:pt idx="86">
                  <c:v>7.2487179999999967</c:v>
                </c:pt>
                <c:pt idx="87">
                  <c:v>7.1708220000000011</c:v>
                </c:pt>
                <c:pt idx="88">
                  <c:v>7.1181479999999908</c:v>
                </c:pt>
                <c:pt idx="89">
                  <c:v>6.4593129999999945</c:v>
                </c:pt>
                <c:pt idx="90">
                  <c:v>5.5211479999999966</c:v>
                </c:pt>
                <c:pt idx="91">
                  <c:v>5.4099810000000019</c:v>
                </c:pt>
                <c:pt idx="92">
                  <c:v>5.4643470000000036</c:v>
                </c:pt>
                <c:pt idx="93">
                  <c:v>5.6519469999999927</c:v>
                </c:pt>
                <c:pt idx="94">
                  <c:v>5.4760509999999982</c:v>
                </c:pt>
                <c:pt idx="95">
                  <c:v>4.914283999999995</c:v>
                </c:pt>
                <c:pt idx="96">
                  <c:v>4.8504640000000023</c:v>
                </c:pt>
                <c:pt idx="97">
                  <c:v>5.3382649999999927</c:v>
                </c:pt>
                <c:pt idx="98">
                  <c:v>5.3449099999999987</c:v>
                </c:pt>
                <c:pt idx="99">
                  <c:v>5.0482709999999997</c:v>
                </c:pt>
                <c:pt idx="100">
                  <c:v>4.8382730000000009</c:v>
                </c:pt>
                <c:pt idx="101">
                  <c:v>5.3239049999999963</c:v>
                </c:pt>
                <c:pt idx="102">
                  <c:v>6.1387709999999913</c:v>
                </c:pt>
                <c:pt idx="103">
                  <c:v>5.9804380000000066</c:v>
                </c:pt>
                <c:pt idx="104">
                  <c:v>6.8629989999999879</c:v>
                </c:pt>
                <c:pt idx="105">
                  <c:v>7.0733340000000027</c:v>
                </c:pt>
                <c:pt idx="106">
                  <c:v>6.7490689999999915</c:v>
                </c:pt>
                <c:pt idx="107">
                  <c:v>6.1882939999999991</c:v>
                </c:pt>
                <c:pt idx="108">
                  <c:v>6.2229000000000099</c:v>
                </c:pt>
                <c:pt idx="109">
                  <c:v>6.7068409999999972</c:v>
                </c:pt>
                <c:pt idx="110">
                  <c:v>6.4107889999999941</c:v>
                </c:pt>
                <c:pt idx="111">
                  <c:v>6.6261140000000012</c:v>
                </c:pt>
                <c:pt idx="112">
                  <c:v>6.2342989999999929</c:v>
                </c:pt>
                <c:pt idx="113">
                  <c:v>6.6892630000000111</c:v>
                </c:pt>
                <c:pt idx="114">
                  <c:v>6.6351920000000035</c:v>
                </c:pt>
                <c:pt idx="115">
                  <c:v>6.2551040000000029</c:v>
                </c:pt>
                <c:pt idx="116">
                  <c:v>6.0346909999999951</c:v>
                </c:pt>
                <c:pt idx="117">
                  <c:v>5.7176970000000011</c:v>
                </c:pt>
                <c:pt idx="118">
                  <c:v>6.1100390000000004</c:v>
                </c:pt>
                <c:pt idx="119">
                  <c:v>5.9557960000000065</c:v>
                </c:pt>
                <c:pt idx="120">
                  <c:v>5.0211110000000048</c:v>
                </c:pt>
                <c:pt idx="121">
                  <c:v>5.2644799999999918</c:v>
                </c:pt>
                <c:pt idx="122">
                  <c:v>5.6763229999999965</c:v>
                </c:pt>
                <c:pt idx="123">
                  <c:v>5.1276469999999961</c:v>
                </c:pt>
                <c:pt idx="124">
                  <c:v>4.3034739999999942</c:v>
                </c:pt>
                <c:pt idx="125">
                  <c:v>4.2456279999999964</c:v>
                </c:pt>
                <c:pt idx="126">
                  <c:v>3.8653029999999973</c:v>
                </c:pt>
                <c:pt idx="127">
                  <c:v>4.0999999999999996</c:v>
                </c:pt>
                <c:pt idx="128">
                  <c:v>3.9</c:v>
                </c:pt>
                <c:pt idx="129">
                  <c:v>4</c:v>
                </c:pt>
                <c:pt idx="130">
                  <c:v>4.2</c:v>
                </c:pt>
                <c:pt idx="131">
                  <c:v>6.2</c:v>
                </c:pt>
                <c:pt idx="132">
                  <c:v>5.98</c:v>
                </c:pt>
                <c:pt idx="133">
                  <c:v>6.1</c:v>
                </c:pt>
                <c:pt idx="134">
                  <c:v>5.5343939999999918</c:v>
                </c:pt>
                <c:pt idx="135">
                  <c:v>5.0236439999999902</c:v>
                </c:pt>
                <c:pt idx="136">
                  <c:v>4.75</c:v>
                </c:pt>
                <c:pt idx="137">
                  <c:v>4.9294050000000027</c:v>
                </c:pt>
                <c:pt idx="138">
                  <c:v>5.1953730000000036</c:v>
                </c:pt>
                <c:pt idx="139">
                  <c:v>5.958313000000004</c:v>
                </c:pt>
                <c:pt idx="140">
                  <c:v>6.3567430000000087</c:v>
                </c:pt>
                <c:pt idx="141">
                  <c:v>6.6606829999999917</c:v>
                </c:pt>
                <c:pt idx="142">
                  <c:v>6.6879040000000032</c:v>
                </c:pt>
                <c:pt idx="143">
                  <c:v>6.1268079999999969</c:v>
                </c:pt>
                <c:pt idx="144">
                  <c:v>6.1627960000000002</c:v>
                </c:pt>
                <c:pt idx="145">
                  <c:v>6.4077149999999961</c:v>
                </c:pt>
                <c:pt idx="146">
                  <c:v>6.0178980000000024</c:v>
                </c:pt>
                <c:pt idx="147">
                  <c:v>5.2999030000000005</c:v>
                </c:pt>
                <c:pt idx="148">
                  <c:v>5.9282839999999908</c:v>
                </c:pt>
                <c:pt idx="149">
                  <c:v>5.9574509999999918</c:v>
                </c:pt>
                <c:pt idx="150">
                  <c:v>5.512512000000001</c:v>
                </c:pt>
                <c:pt idx="151">
                  <c:v>4.7802499999999952</c:v>
                </c:pt>
                <c:pt idx="152">
                  <c:v>4.6731100000000083</c:v>
                </c:pt>
                <c:pt idx="153">
                  <c:v>4.5418999999999983</c:v>
                </c:pt>
                <c:pt idx="154">
                  <c:v>4.5563270000000102</c:v>
                </c:pt>
                <c:pt idx="155">
                  <c:v>4.73506900000001</c:v>
                </c:pt>
                <c:pt idx="156">
                  <c:v>4.9977640000000036</c:v>
                </c:pt>
                <c:pt idx="157">
                  <c:v>4.3217850000000055</c:v>
                </c:pt>
                <c:pt idx="158">
                  <c:v>4.2686309999999992</c:v>
                </c:pt>
                <c:pt idx="159">
                  <c:v>4.4151920000000047</c:v>
                </c:pt>
                <c:pt idx="160">
                  <c:v>4.2556390000000022</c:v>
                </c:pt>
                <c:pt idx="161">
                  <c:v>3.9682609999999983</c:v>
                </c:pt>
                <c:pt idx="162">
                  <c:v>3.7533269999999987</c:v>
                </c:pt>
                <c:pt idx="163">
                  <c:v>3.9321669999999926</c:v>
                </c:pt>
                <c:pt idx="164">
                  <c:v>3.6183320000000094</c:v>
                </c:pt>
                <c:pt idx="165">
                  <c:v>3.9448009999999982</c:v>
                </c:pt>
                <c:pt idx="166">
                  <c:v>3.5372389999999996</c:v>
                </c:pt>
                <c:pt idx="167">
                  <c:v>3.9165339999999986</c:v>
                </c:pt>
                <c:pt idx="168">
                  <c:v>3.749488999999997</c:v>
                </c:pt>
                <c:pt idx="169">
                  <c:v>3.9467010000000045</c:v>
                </c:pt>
                <c:pt idx="170">
                  <c:v>3.6150279999999952</c:v>
                </c:pt>
                <c:pt idx="171">
                  <c:v>3.6819449999999989</c:v>
                </c:pt>
                <c:pt idx="172">
                  <c:v>3.6271209999999883</c:v>
                </c:pt>
                <c:pt idx="173">
                  <c:v>3.6688390000000055</c:v>
                </c:pt>
                <c:pt idx="174">
                  <c:v>3.6929020000000037</c:v>
                </c:pt>
                <c:pt idx="175">
                  <c:v>3.4194410000000062</c:v>
                </c:pt>
                <c:pt idx="176">
                  <c:v>3.4218669999999918</c:v>
                </c:pt>
                <c:pt idx="177">
                  <c:v>3.8646320000000003</c:v>
                </c:pt>
                <c:pt idx="178">
                  <c:v>1.4684599999999932</c:v>
                </c:pt>
                <c:pt idx="179">
                  <c:v>-3.4469380000000029</c:v>
                </c:pt>
                <c:pt idx="180">
                  <c:v>-4.5000610000000023</c:v>
                </c:pt>
                <c:pt idx="181">
                  <c:v>-5.914016999999987</c:v>
                </c:pt>
                <c:pt idx="182">
                  <c:v>-5.002601999999996</c:v>
                </c:pt>
                <c:pt idx="183">
                  <c:v>-4.5173800000000028</c:v>
                </c:pt>
                <c:pt idx="184">
                  <c:v>-2.1007539999999949</c:v>
                </c:pt>
                <c:pt idx="185">
                  <c:v>-1.4782110000000017</c:v>
                </c:pt>
                <c:pt idx="186">
                  <c:v>-1.8168489999999906</c:v>
                </c:pt>
                <c:pt idx="187">
                  <c:v>-1.671172999999996</c:v>
                </c:pt>
                <c:pt idx="188">
                  <c:v>-2.7758099999999928</c:v>
                </c:pt>
                <c:pt idx="189">
                  <c:v>-2.7472150000000113</c:v>
                </c:pt>
                <c:pt idx="190">
                  <c:v>-5.4356989999999996</c:v>
                </c:pt>
                <c:pt idx="191">
                  <c:v>-4.1307910000000021</c:v>
                </c:pt>
                <c:pt idx="192">
                  <c:v>-1.1402819999999991</c:v>
                </c:pt>
                <c:pt idx="193">
                  <c:v>-0.79043599999999969</c:v>
                </c:pt>
                <c:pt idx="194">
                  <c:v>-4.2655790000000025</c:v>
                </c:pt>
                <c:pt idx="195">
                  <c:v>-6.8527599999999893</c:v>
                </c:pt>
                <c:pt idx="196">
                  <c:v>-5.4678799999999939</c:v>
                </c:pt>
                <c:pt idx="197">
                  <c:v>-10.865287999999993</c:v>
                </c:pt>
                <c:pt idx="198">
                  <c:v>-9.2828370000000007</c:v>
                </c:pt>
                <c:pt idx="199">
                  <c:v>-6.6783520000000038</c:v>
                </c:pt>
                <c:pt idx="200">
                  <c:v>-7.5481419999999986</c:v>
                </c:pt>
                <c:pt idx="201">
                  <c:v>-7.2571259999999995</c:v>
                </c:pt>
                <c:pt idx="202">
                  <c:v>-7.4624329999999901</c:v>
                </c:pt>
                <c:pt idx="203">
                  <c:v>-7.0287469999999956</c:v>
                </c:pt>
                <c:pt idx="204">
                  <c:v>-5.8114169999999916</c:v>
                </c:pt>
                <c:pt idx="205">
                  <c:v>-3.7015760000000029</c:v>
                </c:pt>
                <c:pt idx="206">
                  <c:v>-1.9186930000000046</c:v>
                </c:pt>
                <c:pt idx="207">
                  <c:v>-4.4340060000000108</c:v>
                </c:pt>
                <c:pt idx="208">
                  <c:v>-4.0146330000000034</c:v>
                </c:pt>
                <c:pt idx="209">
                  <c:v>-2.5106740000000087</c:v>
                </c:pt>
                <c:pt idx="210">
                  <c:v>-2.3620299999999901</c:v>
                </c:pt>
                <c:pt idx="211">
                  <c:v>-2.1511910000000114</c:v>
                </c:pt>
                <c:pt idx="212">
                  <c:v>-3.2057879999999983</c:v>
                </c:pt>
                <c:pt idx="213">
                  <c:v>-5.3226089999999999</c:v>
                </c:pt>
                <c:pt idx="214">
                  <c:v>-3.9548109999999923</c:v>
                </c:pt>
                <c:pt idx="215">
                  <c:v>-2.6474759999999975</c:v>
                </c:pt>
                <c:pt idx="216">
                  <c:v>-3.2279509999999902</c:v>
                </c:pt>
                <c:pt idx="217">
                  <c:v>-5.8272849999999892</c:v>
                </c:pt>
                <c:pt idx="218">
                  <c:v>-3.7306209999999851</c:v>
                </c:pt>
                <c:pt idx="219">
                  <c:v>2.2096859999999765</c:v>
                </c:pt>
                <c:pt idx="220">
                  <c:v>1.8763119999999844</c:v>
                </c:pt>
                <c:pt idx="221">
                  <c:v>1.6310420000000079</c:v>
                </c:pt>
                <c:pt idx="222">
                  <c:v>1.8358609999999942</c:v>
                </c:pt>
                <c:pt idx="223">
                  <c:v>1.0204919999999902</c:v>
                </c:pt>
                <c:pt idx="224">
                  <c:v>3.5542450000000088</c:v>
                </c:pt>
                <c:pt idx="225">
                  <c:v>3.6065979999999911</c:v>
                </c:pt>
                <c:pt idx="226">
                  <c:v>4.3600459999999828</c:v>
                </c:pt>
                <c:pt idx="227">
                  <c:v>5.6352380000000153</c:v>
                </c:pt>
                <c:pt idx="228">
                  <c:v>4.5976410000000101</c:v>
                </c:pt>
                <c:pt idx="229">
                  <c:v>4.3691709999999944</c:v>
                </c:pt>
                <c:pt idx="230">
                  <c:v>4.1535949999999957</c:v>
                </c:pt>
                <c:pt idx="231">
                  <c:v>4.6530300000000011</c:v>
                </c:pt>
                <c:pt idx="232">
                  <c:v>7.5637209999999868</c:v>
                </c:pt>
                <c:pt idx="233">
                  <c:v>7.032607999999982</c:v>
                </c:pt>
                <c:pt idx="234">
                  <c:v>4.5533300000000168</c:v>
                </c:pt>
                <c:pt idx="235">
                  <c:v>4.2020869999999775</c:v>
                </c:pt>
                <c:pt idx="236">
                  <c:v>2.6890099999999961</c:v>
                </c:pt>
                <c:pt idx="237">
                  <c:v>3.1916050000000098</c:v>
                </c:pt>
                <c:pt idx="238">
                  <c:v>4.3182830000000081</c:v>
                </c:pt>
                <c:pt idx="239">
                  <c:v>3.1941679999999906</c:v>
                </c:pt>
                <c:pt idx="240">
                  <c:v>4.7917630000000031</c:v>
                </c:pt>
                <c:pt idx="241">
                  <c:v>4.1450350000000071</c:v>
                </c:pt>
                <c:pt idx="242">
                  <c:v>3.4678650000000175</c:v>
                </c:pt>
                <c:pt idx="243">
                  <c:v>4.1494749999999954</c:v>
                </c:pt>
                <c:pt idx="244">
                  <c:v>3.748642000000018</c:v>
                </c:pt>
                <c:pt idx="245">
                  <c:v>3.0460199999999986</c:v>
                </c:pt>
                <c:pt idx="246">
                  <c:v>3.5751490000000103</c:v>
                </c:pt>
                <c:pt idx="247">
                  <c:v>5.4897310000000061</c:v>
                </c:pt>
                <c:pt idx="248">
                  <c:v>5.0403750000000116</c:v>
                </c:pt>
                <c:pt idx="249">
                  <c:v>7.4362639999999942</c:v>
                </c:pt>
                <c:pt idx="250">
                  <c:v>9.6959380000000124</c:v>
                </c:pt>
                <c:pt idx="251">
                  <c:v>5.0336609999999951</c:v>
                </c:pt>
                <c:pt idx="252">
                  <c:v>3.6535789999999793</c:v>
                </c:pt>
                <c:pt idx="253">
                  <c:v>3.4842069999999978</c:v>
                </c:pt>
                <c:pt idx="254">
                  <c:v>2.8679659999999956</c:v>
                </c:pt>
              </c:numCache>
            </c:numRef>
          </c:yVal>
          <c:smooth val="1"/>
        </c:ser>
        <c:ser>
          <c:idx val="0"/>
          <c:order val="4"/>
          <c:tx>
            <c:v>0.6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Hárok12!$F$3:$F$257</c:f>
              <c:numCache>
                <c:formatCode>General</c:formatCode>
                <c:ptCount val="255"/>
                <c:pt idx="0">
                  <c:v>0.85</c:v>
                </c:pt>
                <c:pt idx="1">
                  <c:v>1.79</c:v>
                </c:pt>
                <c:pt idx="2">
                  <c:v>2.54</c:v>
                </c:pt>
                <c:pt idx="3">
                  <c:v>0.97</c:v>
                </c:pt>
                <c:pt idx="4">
                  <c:v>0.5</c:v>
                </c:pt>
                <c:pt idx="5">
                  <c:v>2.08</c:v>
                </c:pt>
                <c:pt idx="6">
                  <c:v>3.51</c:v>
                </c:pt>
                <c:pt idx="7">
                  <c:v>1.79</c:v>
                </c:pt>
                <c:pt idx="8">
                  <c:v>2.4</c:v>
                </c:pt>
                <c:pt idx="9">
                  <c:v>1.77</c:v>
                </c:pt>
                <c:pt idx="10">
                  <c:v>2.78</c:v>
                </c:pt>
                <c:pt idx="11">
                  <c:v>1.01</c:v>
                </c:pt>
                <c:pt idx="12">
                  <c:v>3.63</c:v>
                </c:pt>
                <c:pt idx="13">
                  <c:v>0.31</c:v>
                </c:pt>
                <c:pt idx="14">
                  <c:v>2.33</c:v>
                </c:pt>
                <c:pt idx="15">
                  <c:v>3.59</c:v>
                </c:pt>
                <c:pt idx="16">
                  <c:v>2.27</c:v>
                </c:pt>
                <c:pt idx="17">
                  <c:v>1.1299999999999999</c:v>
                </c:pt>
                <c:pt idx="18">
                  <c:v>2.48</c:v>
                </c:pt>
                <c:pt idx="19">
                  <c:v>3.53</c:v>
                </c:pt>
                <c:pt idx="20">
                  <c:v>0.68</c:v>
                </c:pt>
                <c:pt idx="21">
                  <c:v>2.92</c:v>
                </c:pt>
                <c:pt idx="22">
                  <c:v>2.92</c:v>
                </c:pt>
                <c:pt idx="23">
                  <c:v>3.47</c:v>
                </c:pt>
                <c:pt idx="24">
                  <c:v>3.87</c:v>
                </c:pt>
                <c:pt idx="25">
                  <c:v>0.99</c:v>
                </c:pt>
                <c:pt idx="26">
                  <c:v>2.4700000000000002</c:v>
                </c:pt>
                <c:pt idx="27">
                  <c:v>3.82</c:v>
                </c:pt>
                <c:pt idx="28">
                  <c:v>3.45</c:v>
                </c:pt>
                <c:pt idx="29">
                  <c:v>2.4900000000000002</c:v>
                </c:pt>
                <c:pt idx="30">
                  <c:v>9.1088140000000024</c:v>
                </c:pt>
                <c:pt idx="31">
                  <c:v>11.918670999999996</c:v>
                </c:pt>
                <c:pt idx="32">
                  <c:v>12.838218999999995</c:v>
                </c:pt>
                <c:pt idx="33">
                  <c:v>14.155543999999999</c:v>
                </c:pt>
                <c:pt idx="34">
                  <c:v>15.771544999999996</c:v>
                </c:pt>
                <c:pt idx="35">
                  <c:v>17.945712999999998</c:v>
                </c:pt>
                <c:pt idx="36">
                  <c:v>19.676963000000001</c:v>
                </c:pt>
                <c:pt idx="37">
                  <c:v>21.032672999999996</c:v>
                </c:pt>
                <c:pt idx="38">
                  <c:v>22.388434999999994</c:v>
                </c:pt>
                <c:pt idx="39">
                  <c:v>23.256786000000005</c:v>
                </c:pt>
                <c:pt idx="40">
                  <c:v>24.050891999999997</c:v>
                </c:pt>
                <c:pt idx="41">
                  <c:v>24.063270000000003</c:v>
                </c:pt>
                <c:pt idx="42">
                  <c:v>22.641811999999994</c:v>
                </c:pt>
                <c:pt idx="43">
                  <c:v>21.927075000000002</c:v>
                </c:pt>
                <c:pt idx="44">
                  <c:v>21.374096000000009</c:v>
                </c:pt>
                <c:pt idx="45">
                  <c:v>19.860793999999999</c:v>
                </c:pt>
                <c:pt idx="46">
                  <c:v>17.889885000000007</c:v>
                </c:pt>
                <c:pt idx="47">
                  <c:v>16.668376999999992</c:v>
                </c:pt>
                <c:pt idx="48">
                  <c:v>14.964908999999992</c:v>
                </c:pt>
                <c:pt idx="49">
                  <c:v>12.28622399999999</c:v>
                </c:pt>
                <c:pt idx="50">
                  <c:v>11.214638000000008</c:v>
                </c:pt>
                <c:pt idx="51">
                  <c:v>10.109565000000003</c:v>
                </c:pt>
                <c:pt idx="52">
                  <c:v>9.1904600000000016</c:v>
                </c:pt>
                <c:pt idx="53">
                  <c:v>8.2725680000000068</c:v>
                </c:pt>
                <c:pt idx="54">
                  <c:v>8.257386000000011</c:v>
                </c:pt>
                <c:pt idx="55">
                  <c:v>7.2930450000000064</c:v>
                </c:pt>
                <c:pt idx="56">
                  <c:v>6.7310480000000013</c:v>
                </c:pt>
                <c:pt idx="57">
                  <c:v>7.1477739999999983</c:v>
                </c:pt>
                <c:pt idx="58">
                  <c:v>7.211127999999988</c:v>
                </c:pt>
                <c:pt idx="59">
                  <c:v>6.2889020000000073</c:v>
                </c:pt>
                <c:pt idx="60">
                  <c:v>6.2226560000000006</c:v>
                </c:pt>
                <c:pt idx="61">
                  <c:v>7.0264669999999967</c:v>
                </c:pt>
                <c:pt idx="62">
                  <c:v>6.9544830000000104</c:v>
                </c:pt>
                <c:pt idx="63">
                  <c:v>6.3124389999999977</c:v>
                </c:pt>
                <c:pt idx="64">
                  <c:v>6.6954120000000046</c:v>
                </c:pt>
                <c:pt idx="65">
                  <c:v>7.0912560000000013</c:v>
                </c:pt>
                <c:pt idx="66">
                  <c:v>7.1920539999999988</c:v>
                </c:pt>
                <c:pt idx="67">
                  <c:v>7.682068000000001</c:v>
                </c:pt>
                <c:pt idx="68">
                  <c:v>6.9441829999999953</c:v>
                </c:pt>
                <c:pt idx="69">
                  <c:v>7.4950639999999993</c:v>
                </c:pt>
                <c:pt idx="70">
                  <c:v>8.2158359999999959</c:v>
                </c:pt>
                <c:pt idx="71">
                  <c:v>8.2485049999999944</c:v>
                </c:pt>
                <c:pt idx="72">
                  <c:v>7.6002500000000026</c:v>
                </c:pt>
                <c:pt idx="73">
                  <c:v>7.4332119999999975</c:v>
                </c:pt>
                <c:pt idx="74">
                  <c:v>8.4288019999999904</c:v>
                </c:pt>
                <c:pt idx="75">
                  <c:v>8.9254069999999928</c:v>
                </c:pt>
                <c:pt idx="76">
                  <c:v>8.6325680000000062</c:v>
                </c:pt>
                <c:pt idx="77">
                  <c:v>8.029358000000002</c:v>
                </c:pt>
                <c:pt idx="78">
                  <c:v>7.8734510000000029</c:v>
                </c:pt>
                <c:pt idx="79">
                  <c:v>7.8935620000000029</c:v>
                </c:pt>
                <c:pt idx="80">
                  <c:v>8.476577000000006</c:v>
                </c:pt>
                <c:pt idx="81">
                  <c:v>8.4955830000000105</c:v>
                </c:pt>
                <c:pt idx="82">
                  <c:v>8.5395429999999948</c:v>
                </c:pt>
                <c:pt idx="83">
                  <c:v>7.3248899999999963</c:v>
                </c:pt>
                <c:pt idx="84">
                  <c:v>7.4471669999999932</c:v>
                </c:pt>
                <c:pt idx="85">
                  <c:v>8.6628259999999955</c:v>
                </c:pt>
                <c:pt idx="86">
                  <c:v>8.9666059999999987</c:v>
                </c:pt>
                <c:pt idx="87">
                  <c:v>9.5989450000000005</c:v>
                </c:pt>
                <c:pt idx="88">
                  <c:v>9.5303490000000011</c:v>
                </c:pt>
                <c:pt idx="89">
                  <c:v>8.8884809999999987</c:v>
                </c:pt>
                <c:pt idx="90">
                  <c:v>7.9485089999999872</c:v>
                </c:pt>
                <c:pt idx="91">
                  <c:v>7.3848799999999954</c:v>
                </c:pt>
                <c:pt idx="92">
                  <c:v>6.8428799999999939</c:v>
                </c:pt>
                <c:pt idx="93">
                  <c:v>7.1359329999999943</c:v>
                </c:pt>
                <c:pt idx="94">
                  <c:v>7.5647430000000071</c:v>
                </c:pt>
                <c:pt idx="95">
                  <c:v>7.7496110000000016</c:v>
                </c:pt>
                <c:pt idx="96">
                  <c:v>7.4851990000000086</c:v>
                </c:pt>
                <c:pt idx="97">
                  <c:v>7.8503189999999989</c:v>
                </c:pt>
                <c:pt idx="98">
                  <c:v>7.7368469999999974</c:v>
                </c:pt>
                <c:pt idx="99">
                  <c:v>7.5340500000000077</c:v>
                </c:pt>
                <c:pt idx="100">
                  <c:v>7.1211930000000052</c:v>
                </c:pt>
                <c:pt idx="101">
                  <c:v>7.9283669999999944</c:v>
                </c:pt>
                <c:pt idx="102">
                  <c:v>8.7874449999999911</c:v>
                </c:pt>
                <c:pt idx="103">
                  <c:v>9.6556170000000066</c:v>
                </c:pt>
                <c:pt idx="104">
                  <c:v>9.6847159999999946</c:v>
                </c:pt>
                <c:pt idx="105">
                  <c:v>8.9747849999999971</c:v>
                </c:pt>
                <c:pt idx="106">
                  <c:v>9.2942049999999909</c:v>
                </c:pt>
                <c:pt idx="107">
                  <c:v>9.1353000000000009</c:v>
                </c:pt>
                <c:pt idx="108">
                  <c:v>9.3516850000000034</c:v>
                </c:pt>
                <c:pt idx="109">
                  <c:v>9.0730059999999924</c:v>
                </c:pt>
                <c:pt idx="110">
                  <c:v>9.2627410000000054</c:v>
                </c:pt>
                <c:pt idx="111">
                  <c:v>9.1650549999999953</c:v>
                </c:pt>
                <c:pt idx="112">
                  <c:v>8.7342379999999906</c:v>
                </c:pt>
                <c:pt idx="113">
                  <c:v>8.9009100000000103</c:v>
                </c:pt>
                <c:pt idx="114">
                  <c:v>8.828872000000004</c:v>
                </c:pt>
                <c:pt idx="115">
                  <c:v>9.1153330000000068</c:v>
                </c:pt>
                <c:pt idx="116">
                  <c:v>9.0919339999999949</c:v>
                </c:pt>
                <c:pt idx="117">
                  <c:v>8.4680550000000068</c:v>
                </c:pt>
                <c:pt idx="118">
                  <c:v>8.000031000000007</c:v>
                </c:pt>
                <c:pt idx="119">
                  <c:v>8.8408660000000054</c:v>
                </c:pt>
                <c:pt idx="120">
                  <c:v>8.512779000000009</c:v>
                </c:pt>
                <c:pt idx="121">
                  <c:v>7.9750439999999969</c:v>
                </c:pt>
                <c:pt idx="122">
                  <c:v>7.3316580000000044</c:v>
                </c:pt>
                <c:pt idx="123">
                  <c:v>6.356078999999994</c:v>
                </c:pt>
                <c:pt idx="124">
                  <c:v>5.7718269999999876</c:v>
                </c:pt>
                <c:pt idx="125">
                  <c:v>6.1299740000000043</c:v>
                </c:pt>
                <c:pt idx="126">
                  <c:v>5.4517290000000003</c:v>
                </c:pt>
                <c:pt idx="127">
                  <c:v>5.5</c:v>
                </c:pt>
                <c:pt idx="128">
                  <c:v>5.3</c:v>
                </c:pt>
                <c:pt idx="129">
                  <c:v>6.8490979999999979</c:v>
                </c:pt>
                <c:pt idx="130">
                  <c:v>8.7208100000000002</c:v>
                </c:pt>
                <c:pt idx="131">
                  <c:v>7.6735380000000077</c:v>
                </c:pt>
                <c:pt idx="132">
                  <c:v>8.9240870000000001</c:v>
                </c:pt>
                <c:pt idx="133">
                  <c:v>8.3000000000000007</c:v>
                </c:pt>
                <c:pt idx="134">
                  <c:v>8.4</c:v>
                </c:pt>
                <c:pt idx="135">
                  <c:v>8.1999999999999993</c:v>
                </c:pt>
                <c:pt idx="136">
                  <c:v>8.5623169999999931</c:v>
                </c:pt>
                <c:pt idx="137">
                  <c:v>8.0488509999999991</c:v>
                </c:pt>
                <c:pt idx="138">
                  <c:v>8.3633650000000017</c:v>
                </c:pt>
                <c:pt idx="139">
                  <c:v>8.7169420000000031</c:v>
                </c:pt>
                <c:pt idx="140">
                  <c:v>8.9164580000000058</c:v>
                </c:pt>
                <c:pt idx="141">
                  <c:v>9.4330369999999988</c:v>
                </c:pt>
                <c:pt idx="142">
                  <c:v>9.1</c:v>
                </c:pt>
                <c:pt idx="143">
                  <c:v>9</c:v>
                </c:pt>
                <c:pt idx="144">
                  <c:v>9.6977389999999986</c:v>
                </c:pt>
                <c:pt idx="145">
                  <c:v>8.2725909999999914</c:v>
                </c:pt>
                <c:pt idx="146">
                  <c:v>7.664978000000005</c:v>
                </c:pt>
                <c:pt idx="147">
                  <c:v>7.6790840000000031</c:v>
                </c:pt>
                <c:pt idx="148">
                  <c:v>8.9519269999999977</c:v>
                </c:pt>
                <c:pt idx="149">
                  <c:v>8.3151780000000031</c:v>
                </c:pt>
                <c:pt idx="150">
                  <c:v>8.2009120000000024</c:v>
                </c:pt>
                <c:pt idx="151">
                  <c:v>8.1583709999999883</c:v>
                </c:pt>
                <c:pt idx="152">
                  <c:v>7.6192320000000109</c:v>
                </c:pt>
                <c:pt idx="153">
                  <c:v>6.984099999999998</c:v>
                </c:pt>
                <c:pt idx="154">
                  <c:v>7.1318130000000082</c:v>
                </c:pt>
                <c:pt idx="155">
                  <c:v>7.1292650000000037</c:v>
                </c:pt>
                <c:pt idx="156">
                  <c:v>7.257583000000011</c:v>
                </c:pt>
                <c:pt idx="157">
                  <c:v>7.1244740000000064</c:v>
                </c:pt>
                <c:pt idx="158">
                  <c:v>6.6019440000000031</c:v>
                </c:pt>
                <c:pt idx="159">
                  <c:v>6.3156740000000013</c:v>
                </c:pt>
                <c:pt idx="160">
                  <c:v>6.3936309999999992</c:v>
                </c:pt>
                <c:pt idx="161">
                  <c:v>6.4902569999999997</c:v>
                </c:pt>
                <c:pt idx="162">
                  <c:v>6.8827600000000047</c:v>
                </c:pt>
                <c:pt idx="163">
                  <c:v>7.5597299999999876</c:v>
                </c:pt>
                <c:pt idx="164">
                  <c:v>7.9084859999999964</c:v>
                </c:pt>
                <c:pt idx="165">
                  <c:v>7.2469480000000033</c:v>
                </c:pt>
                <c:pt idx="166">
                  <c:v>5.9972999999999956</c:v>
                </c:pt>
                <c:pt idx="167">
                  <c:v>5.9838709999999935</c:v>
                </c:pt>
                <c:pt idx="168">
                  <c:v>6.6325609999999955</c:v>
                </c:pt>
                <c:pt idx="169">
                  <c:v>6.2200550000000021</c:v>
                </c:pt>
                <c:pt idx="170">
                  <c:v>5.9608609999999942</c:v>
                </c:pt>
                <c:pt idx="171">
                  <c:v>5.9911500000000046</c:v>
                </c:pt>
                <c:pt idx="172">
                  <c:v>6.0448609999999974</c:v>
                </c:pt>
                <c:pt idx="173">
                  <c:v>6.5134280000000047</c:v>
                </c:pt>
                <c:pt idx="174">
                  <c:v>6.1829990000000095</c:v>
                </c:pt>
                <c:pt idx="175">
                  <c:v>6.1247790000000037</c:v>
                </c:pt>
                <c:pt idx="176">
                  <c:v>6.073607999999993</c:v>
                </c:pt>
                <c:pt idx="177">
                  <c:v>5.8900069999999971</c:v>
                </c:pt>
                <c:pt idx="178">
                  <c:v>4.2667619999999999</c:v>
                </c:pt>
                <c:pt idx="179">
                  <c:v>-1.4492419999999981</c:v>
                </c:pt>
                <c:pt idx="180">
                  <c:v>-3.8510210000000029</c:v>
                </c:pt>
                <c:pt idx="181">
                  <c:v>-5.2591169999999892</c:v>
                </c:pt>
                <c:pt idx="182">
                  <c:v>-4.3488470000000063</c:v>
                </c:pt>
                <c:pt idx="183">
                  <c:v>-4.5350949999999983</c:v>
                </c:pt>
                <c:pt idx="184">
                  <c:v>-5.0431600000000003</c:v>
                </c:pt>
                <c:pt idx="185">
                  <c:v>-5.2484279999999899</c:v>
                </c:pt>
                <c:pt idx="186">
                  <c:v>-7.0441050000000018</c:v>
                </c:pt>
                <c:pt idx="187">
                  <c:v>-7.0470199999999892</c:v>
                </c:pt>
                <c:pt idx="188">
                  <c:v>-7.2240979999999979</c:v>
                </c:pt>
                <c:pt idx="189">
                  <c:v>-8.3792720000000003</c:v>
                </c:pt>
                <c:pt idx="190">
                  <c:v>-4.6475369999999998</c:v>
                </c:pt>
                <c:pt idx="191">
                  <c:v>-4.0627210000000105</c:v>
                </c:pt>
                <c:pt idx="192">
                  <c:v>-5.9934849999999926</c:v>
                </c:pt>
                <c:pt idx="193">
                  <c:v>-6.6171719999999965</c:v>
                </c:pt>
                <c:pt idx="194">
                  <c:v>-6.1963200000000001</c:v>
                </c:pt>
                <c:pt idx="195">
                  <c:v>-7.605567999999991</c:v>
                </c:pt>
                <c:pt idx="196">
                  <c:v>-8.2171929999999946</c:v>
                </c:pt>
                <c:pt idx="197">
                  <c:v>-8.8267289999999861</c:v>
                </c:pt>
                <c:pt idx="198">
                  <c:v>-6.8714140000000015</c:v>
                </c:pt>
                <c:pt idx="199">
                  <c:v>-5.3854749999999996</c:v>
                </c:pt>
                <c:pt idx="200">
                  <c:v>-6.3837589999999977</c:v>
                </c:pt>
                <c:pt idx="201">
                  <c:v>-7.2384409999999946</c:v>
                </c:pt>
                <c:pt idx="202">
                  <c:v>-7.1041560000000032</c:v>
                </c:pt>
                <c:pt idx="203">
                  <c:v>-7.5086589999999944</c:v>
                </c:pt>
                <c:pt idx="204">
                  <c:v>-7.7626879999999971</c:v>
                </c:pt>
                <c:pt idx="205">
                  <c:v>-9.8529510000000045</c:v>
                </c:pt>
                <c:pt idx="206">
                  <c:v>-8.031768999999997</c:v>
                </c:pt>
                <c:pt idx="207">
                  <c:v>-5.0561750000000103</c:v>
                </c:pt>
                <c:pt idx="208">
                  <c:v>-5.1306610000000035</c:v>
                </c:pt>
                <c:pt idx="209">
                  <c:v>-7.3537749999999988</c:v>
                </c:pt>
                <c:pt idx="210">
                  <c:v>-8.3356089999999909</c:v>
                </c:pt>
                <c:pt idx="211">
                  <c:v>-9.1214370000000002</c:v>
                </c:pt>
                <c:pt idx="212">
                  <c:v>-6.4424059999999912</c:v>
                </c:pt>
                <c:pt idx="213">
                  <c:v>-6.3059919999999892</c:v>
                </c:pt>
                <c:pt idx="214">
                  <c:v>-6.9162209999999931</c:v>
                </c:pt>
                <c:pt idx="215">
                  <c:v>-5.974449000000007</c:v>
                </c:pt>
                <c:pt idx="216">
                  <c:v>-3.4587709999999845</c:v>
                </c:pt>
                <c:pt idx="217">
                  <c:v>-0.18573000000000661</c:v>
                </c:pt>
                <c:pt idx="218">
                  <c:v>-3.0417939999999817</c:v>
                </c:pt>
                <c:pt idx="219">
                  <c:v>2.0365599999999802</c:v>
                </c:pt>
                <c:pt idx="220">
                  <c:v>2.9492950000000064</c:v>
                </c:pt>
                <c:pt idx="221">
                  <c:v>3.2852629999999863</c:v>
                </c:pt>
                <c:pt idx="222">
                  <c:v>2.6982419999999934</c:v>
                </c:pt>
                <c:pt idx="223">
                  <c:v>1.0695639999999855</c:v>
                </c:pt>
                <c:pt idx="224">
                  <c:v>3.8257140000000049</c:v>
                </c:pt>
                <c:pt idx="225">
                  <c:v>4.7736360000000104</c:v>
                </c:pt>
                <c:pt idx="226">
                  <c:v>5.5517269999999996</c:v>
                </c:pt>
                <c:pt idx="227">
                  <c:v>7.0287620000000004</c:v>
                </c:pt>
                <c:pt idx="228">
                  <c:v>6.0795280000000105</c:v>
                </c:pt>
                <c:pt idx="229">
                  <c:v>4.8683929999999975</c:v>
                </c:pt>
                <c:pt idx="230">
                  <c:v>3.1555940000000078</c:v>
                </c:pt>
                <c:pt idx="231">
                  <c:v>3.6484530000000177</c:v>
                </c:pt>
                <c:pt idx="232">
                  <c:v>5.7501829999999927</c:v>
                </c:pt>
                <c:pt idx="233">
                  <c:v>4.6061859999999797</c:v>
                </c:pt>
                <c:pt idx="234">
                  <c:v>3.4405059999999992</c:v>
                </c:pt>
                <c:pt idx="235">
                  <c:v>3.403412000000003</c:v>
                </c:pt>
                <c:pt idx="236">
                  <c:v>2.6034240000000182</c:v>
                </c:pt>
                <c:pt idx="237">
                  <c:v>1.8970040000000097</c:v>
                </c:pt>
                <c:pt idx="238">
                  <c:v>3.299712999999997</c:v>
                </c:pt>
                <c:pt idx="239">
                  <c:v>3.0039519999999982</c:v>
                </c:pt>
                <c:pt idx="240">
                  <c:v>4.3168640000000096</c:v>
                </c:pt>
                <c:pt idx="241">
                  <c:v>3.9009550000000104</c:v>
                </c:pt>
                <c:pt idx="242">
                  <c:v>4.127884000000023</c:v>
                </c:pt>
                <c:pt idx="243">
                  <c:v>4.334670999999986</c:v>
                </c:pt>
                <c:pt idx="244">
                  <c:v>3.1113890000000026</c:v>
                </c:pt>
                <c:pt idx="245">
                  <c:v>1.4354700000000093</c:v>
                </c:pt>
                <c:pt idx="246">
                  <c:v>2.231078999999994</c:v>
                </c:pt>
                <c:pt idx="247">
                  <c:v>4.0428620000000137</c:v>
                </c:pt>
                <c:pt idx="248">
                  <c:v>3.6129909999999938</c:v>
                </c:pt>
                <c:pt idx="249">
                  <c:v>6.141982999999982</c:v>
                </c:pt>
                <c:pt idx="250">
                  <c:v>8.2914729999999963</c:v>
                </c:pt>
                <c:pt idx="251">
                  <c:v>4.8254699999999957</c:v>
                </c:pt>
                <c:pt idx="252">
                  <c:v>3.7842559999999992</c:v>
                </c:pt>
                <c:pt idx="253">
                  <c:v>3.7172850000000039</c:v>
                </c:pt>
                <c:pt idx="254">
                  <c:v>1.9825600000000065</c:v>
                </c:pt>
              </c:numCache>
            </c:numRef>
          </c:yVal>
          <c:smooth val="1"/>
        </c:ser>
        <c:ser>
          <c:idx val="6"/>
          <c:order val="5"/>
          <c:tx>
            <c:v>0.65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Hárok12!$X$3:$X$257</c:f>
              <c:numCache>
                <c:formatCode>General</c:formatCode>
                <c:ptCount val="255"/>
                <c:pt idx="0">
                  <c:v>1.0900000000000001</c:v>
                </c:pt>
                <c:pt idx="1">
                  <c:v>0.56999999999999995</c:v>
                </c:pt>
                <c:pt idx="2">
                  <c:v>2.52</c:v>
                </c:pt>
                <c:pt idx="3">
                  <c:v>1.6</c:v>
                </c:pt>
                <c:pt idx="4">
                  <c:v>0.1</c:v>
                </c:pt>
                <c:pt idx="5">
                  <c:v>0.24</c:v>
                </c:pt>
                <c:pt idx="6">
                  <c:v>1.58</c:v>
                </c:pt>
                <c:pt idx="7">
                  <c:v>3.56</c:v>
                </c:pt>
                <c:pt idx="8">
                  <c:v>2.85</c:v>
                </c:pt>
                <c:pt idx="9">
                  <c:v>1.45</c:v>
                </c:pt>
                <c:pt idx="10">
                  <c:v>1.68</c:v>
                </c:pt>
                <c:pt idx="11">
                  <c:v>2.76</c:v>
                </c:pt>
                <c:pt idx="12">
                  <c:v>3.98</c:v>
                </c:pt>
                <c:pt idx="13">
                  <c:v>1.08</c:v>
                </c:pt>
                <c:pt idx="14">
                  <c:v>0.9</c:v>
                </c:pt>
                <c:pt idx="15">
                  <c:v>3.92</c:v>
                </c:pt>
                <c:pt idx="16">
                  <c:v>1.78</c:v>
                </c:pt>
                <c:pt idx="17">
                  <c:v>1.06</c:v>
                </c:pt>
                <c:pt idx="18">
                  <c:v>0</c:v>
                </c:pt>
                <c:pt idx="19">
                  <c:v>0.51</c:v>
                </c:pt>
                <c:pt idx="20">
                  <c:v>2.04</c:v>
                </c:pt>
                <c:pt idx="21">
                  <c:v>0.86</c:v>
                </c:pt>
                <c:pt idx="22">
                  <c:v>1.03</c:v>
                </c:pt>
                <c:pt idx="23">
                  <c:v>1.64</c:v>
                </c:pt>
                <c:pt idx="24">
                  <c:v>2.63</c:v>
                </c:pt>
                <c:pt idx="25">
                  <c:v>1.39</c:v>
                </c:pt>
                <c:pt idx="26">
                  <c:v>2.16</c:v>
                </c:pt>
                <c:pt idx="27">
                  <c:v>1.83</c:v>
                </c:pt>
                <c:pt idx="28">
                  <c:v>0.44</c:v>
                </c:pt>
                <c:pt idx="29">
                  <c:v>1.49</c:v>
                </c:pt>
                <c:pt idx="30">
                  <c:v>7.3059040000000053</c:v>
                </c:pt>
                <c:pt idx="31">
                  <c:v>10.013511999999999</c:v>
                </c:pt>
                <c:pt idx="32">
                  <c:v>10.56566999999999</c:v>
                </c:pt>
                <c:pt idx="33">
                  <c:v>12.218029000000001</c:v>
                </c:pt>
                <c:pt idx="34">
                  <c:v>14.808734999999992</c:v>
                </c:pt>
                <c:pt idx="35">
                  <c:v>17.629123999999997</c:v>
                </c:pt>
                <c:pt idx="36">
                  <c:v>19.694614000000001</c:v>
                </c:pt>
                <c:pt idx="37">
                  <c:v>21.578086999999996</c:v>
                </c:pt>
                <c:pt idx="38">
                  <c:v>23.200354999999995</c:v>
                </c:pt>
                <c:pt idx="39">
                  <c:v>24.819263000000007</c:v>
                </c:pt>
                <c:pt idx="40">
                  <c:v>25.944450999999994</c:v>
                </c:pt>
                <c:pt idx="41">
                  <c:v>26.300979000000005</c:v>
                </c:pt>
                <c:pt idx="42">
                  <c:v>25.684608999999995</c:v>
                </c:pt>
                <c:pt idx="43">
                  <c:v>25.241520000000001</c:v>
                </c:pt>
                <c:pt idx="44">
                  <c:v>25.261479000000008</c:v>
                </c:pt>
                <c:pt idx="45">
                  <c:v>24.668461000000001</c:v>
                </c:pt>
                <c:pt idx="46">
                  <c:v>23.991204000000003</c:v>
                </c:pt>
                <c:pt idx="47">
                  <c:v>23.508105999999998</c:v>
                </c:pt>
                <c:pt idx="48">
                  <c:v>22.047473999999994</c:v>
                </c:pt>
                <c:pt idx="49">
                  <c:v>20.847224999999995</c:v>
                </c:pt>
                <c:pt idx="50">
                  <c:v>20.067025000000008</c:v>
                </c:pt>
                <c:pt idx="51">
                  <c:v>19.967421999999999</c:v>
                </c:pt>
                <c:pt idx="52">
                  <c:v>18.012127</c:v>
                </c:pt>
                <c:pt idx="53">
                  <c:v>16.181633000000005</c:v>
                </c:pt>
                <c:pt idx="54">
                  <c:v>15.393147000000006</c:v>
                </c:pt>
                <c:pt idx="55">
                  <c:v>14.740143000000003</c:v>
                </c:pt>
                <c:pt idx="56">
                  <c:v>12.294585999999995</c:v>
                </c:pt>
                <c:pt idx="57">
                  <c:v>10.425033999999997</c:v>
                </c:pt>
                <c:pt idx="58">
                  <c:v>9.5404509999999902</c:v>
                </c:pt>
                <c:pt idx="59">
                  <c:v>8.85991700000001</c:v>
                </c:pt>
                <c:pt idx="60">
                  <c:v>8.6095810000000057</c:v>
                </c:pt>
                <c:pt idx="61">
                  <c:v>9.3066559999999896</c:v>
                </c:pt>
                <c:pt idx="62">
                  <c:v>9.6503530000000097</c:v>
                </c:pt>
                <c:pt idx="63">
                  <c:v>9.3173830000000066</c:v>
                </c:pt>
                <c:pt idx="64">
                  <c:v>8.2147060000000067</c:v>
                </c:pt>
                <c:pt idx="65">
                  <c:v>8.5088810000000024</c:v>
                </c:pt>
                <c:pt idx="66">
                  <c:v>10.041824000000005</c:v>
                </c:pt>
                <c:pt idx="67">
                  <c:v>10.13485</c:v>
                </c:pt>
                <c:pt idx="68">
                  <c:v>8.8659129999999919</c:v>
                </c:pt>
                <c:pt idx="69">
                  <c:v>10.21955100000001</c:v>
                </c:pt>
                <c:pt idx="70">
                  <c:v>11.110306000000008</c:v>
                </c:pt>
                <c:pt idx="71">
                  <c:v>10.481385000000003</c:v>
                </c:pt>
                <c:pt idx="72">
                  <c:v>10.472442999999998</c:v>
                </c:pt>
                <c:pt idx="73">
                  <c:v>10.809547000000009</c:v>
                </c:pt>
                <c:pt idx="74">
                  <c:v>10.808196999999993</c:v>
                </c:pt>
                <c:pt idx="75">
                  <c:v>10.582106999999993</c:v>
                </c:pt>
                <c:pt idx="76">
                  <c:v>10.699944000000002</c:v>
                </c:pt>
                <c:pt idx="77">
                  <c:v>11.086967999999999</c:v>
                </c:pt>
                <c:pt idx="78">
                  <c:v>11.486625000000004</c:v>
                </c:pt>
                <c:pt idx="79">
                  <c:v>11.494331000000003</c:v>
                </c:pt>
                <c:pt idx="80">
                  <c:v>11.460350000000005</c:v>
                </c:pt>
                <c:pt idx="81">
                  <c:v>11.501221000000001</c:v>
                </c:pt>
                <c:pt idx="82">
                  <c:v>12.000289999999993</c:v>
                </c:pt>
                <c:pt idx="83">
                  <c:v>11.844773000000004</c:v>
                </c:pt>
                <c:pt idx="84">
                  <c:v>11.48536</c:v>
                </c:pt>
                <c:pt idx="85">
                  <c:v>11.326819999999998</c:v>
                </c:pt>
                <c:pt idx="86">
                  <c:v>11.36131300000001</c:v>
                </c:pt>
                <c:pt idx="87">
                  <c:v>11.737448999999998</c:v>
                </c:pt>
                <c:pt idx="88">
                  <c:v>11.609375</c:v>
                </c:pt>
                <c:pt idx="89">
                  <c:v>10.45264499999999</c:v>
                </c:pt>
                <c:pt idx="90">
                  <c:v>9.5173489999999958</c:v>
                </c:pt>
                <c:pt idx="91">
                  <c:v>10.658531999999994</c:v>
                </c:pt>
                <c:pt idx="92">
                  <c:v>11.069937999999993</c:v>
                </c:pt>
                <c:pt idx="93">
                  <c:v>10.202033999999998</c:v>
                </c:pt>
                <c:pt idx="94">
                  <c:v>10.281616</c:v>
                </c:pt>
                <c:pt idx="95">
                  <c:v>9.8656239999999968</c:v>
                </c:pt>
                <c:pt idx="96">
                  <c:v>10.201690999999997</c:v>
                </c:pt>
                <c:pt idx="97">
                  <c:v>10.630546999999993</c:v>
                </c:pt>
                <c:pt idx="98">
                  <c:v>9.9569319999999948</c:v>
                </c:pt>
                <c:pt idx="99">
                  <c:v>9.6528780000000012</c:v>
                </c:pt>
                <c:pt idx="100">
                  <c:v>9.1947940000000017</c:v>
                </c:pt>
                <c:pt idx="101">
                  <c:v>9.5769569999999931</c:v>
                </c:pt>
                <c:pt idx="102">
                  <c:v>10.139129999999994</c:v>
                </c:pt>
                <c:pt idx="103">
                  <c:v>10.297943000000004</c:v>
                </c:pt>
                <c:pt idx="104">
                  <c:v>10.824554999999989</c:v>
                </c:pt>
                <c:pt idx="105">
                  <c:v>10.935395</c:v>
                </c:pt>
                <c:pt idx="106">
                  <c:v>10.415756000000002</c:v>
                </c:pt>
                <c:pt idx="107">
                  <c:v>10.357277000000011</c:v>
                </c:pt>
                <c:pt idx="108">
                  <c:v>10.767807000000005</c:v>
                </c:pt>
                <c:pt idx="109">
                  <c:v>10.866958999999994</c:v>
                </c:pt>
                <c:pt idx="110">
                  <c:v>10.667907</c:v>
                </c:pt>
                <c:pt idx="111">
                  <c:v>10.620514</c:v>
                </c:pt>
                <c:pt idx="112">
                  <c:v>10.478484999999992</c:v>
                </c:pt>
                <c:pt idx="113">
                  <c:v>10.548317000000011</c:v>
                </c:pt>
                <c:pt idx="114">
                  <c:v>10.447699999999998</c:v>
                </c:pt>
                <c:pt idx="115">
                  <c:v>10.360122000000004</c:v>
                </c:pt>
                <c:pt idx="116">
                  <c:v>10.168205</c:v>
                </c:pt>
                <c:pt idx="117">
                  <c:v>9.7949289999999962</c:v>
                </c:pt>
                <c:pt idx="118">
                  <c:v>8.9837420000000066</c:v>
                </c:pt>
                <c:pt idx="119">
                  <c:v>9.1637039999999956</c:v>
                </c:pt>
                <c:pt idx="120">
                  <c:v>9.5802540000000107</c:v>
                </c:pt>
                <c:pt idx="121">
                  <c:v>9.4595339999999908</c:v>
                </c:pt>
                <c:pt idx="122">
                  <c:v>8.3768089999999944</c:v>
                </c:pt>
                <c:pt idx="123">
                  <c:v>8.1006999999999891</c:v>
                </c:pt>
                <c:pt idx="124">
                  <c:v>7.4069439999999958</c:v>
                </c:pt>
                <c:pt idx="125">
                  <c:v>8.0699230000000028</c:v>
                </c:pt>
                <c:pt idx="126">
                  <c:v>8.1758959999999945</c:v>
                </c:pt>
                <c:pt idx="127">
                  <c:v>5.9036940000000016</c:v>
                </c:pt>
                <c:pt idx="128">
                  <c:v>5.7582550000000055</c:v>
                </c:pt>
                <c:pt idx="129">
                  <c:v>8.1502079999999921</c:v>
                </c:pt>
                <c:pt idx="130">
                  <c:v>8.5697100000000006</c:v>
                </c:pt>
                <c:pt idx="131">
                  <c:v>9.0372389999999996</c:v>
                </c:pt>
                <c:pt idx="132">
                  <c:v>9.4163280000000071</c:v>
                </c:pt>
                <c:pt idx="133">
                  <c:v>9.6304010000000062</c:v>
                </c:pt>
                <c:pt idx="134">
                  <c:v>9.2102359999999948</c:v>
                </c:pt>
                <c:pt idx="135">
                  <c:v>8.7386939999999953</c:v>
                </c:pt>
                <c:pt idx="136">
                  <c:v>10.061530999999988</c:v>
                </c:pt>
                <c:pt idx="137">
                  <c:v>10.137298000000001</c:v>
                </c:pt>
                <c:pt idx="138">
                  <c:v>8.3411710000000028</c:v>
                </c:pt>
                <c:pt idx="139">
                  <c:v>10.016441</c:v>
                </c:pt>
                <c:pt idx="140">
                  <c:v>11.238844999999998</c:v>
                </c:pt>
                <c:pt idx="141">
                  <c:v>11.286155999999991</c:v>
                </c:pt>
                <c:pt idx="142">
                  <c:v>12.392502000000007</c:v>
                </c:pt>
                <c:pt idx="143">
                  <c:v>12.435646000000006</c:v>
                </c:pt>
                <c:pt idx="144">
                  <c:v>10.570778000000004</c:v>
                </c:pt>
                <c:pt idx="145">
                  <c:v>9.2639239999999887</c:v>
                </c:pt>
                <c:pt idx="146">
                  <c:v>10.776045999999994</c:v>
                </c:pt>
                <c:pt idx="147">
                  <c:v>11.003699999999995</c:v>
                </c:pt>
                <c:pt idx="148">
                  <c:v>10.033417</c:v>
                </c:pt>
                <c:pt idx="149">
                  <c:v>9.1523590000000041</c:v>
                </c:pt>
                <c:pt idx="150">
                  <c:v>8.968474999999998</c:v>
                </c:pt>
                <c:pt idx="151">
                  <c:v>8.7907559999999876</c:v>
                </c:pt>
                <c:pt idx="152">
                  <c:v>8.6061630000000093</c:v>
                </c:pt>
                <c:pt idx="153">
                  <c:v>8.604606000000004</c:v>
                </c:pt>
                <c:pt idx="154">
                  <c:v>8.8540569999999974</c:v>
                </c:pt>
                <c:pt idx="155">
                  <c:v>8.9325410000000005</c:v>
                </c:pt>
                <c:pt idx="156">
                  <c:v>8.4838179999999994</c:v>
                </c:pt>
                <c:pt idx="157">
                  <c:v>8.0425570000000022</c:v>
                </c:pt>
                <c:pt idx="158">
                  <c:v>8.0629500000000007</c:v>
                </c:pt>
                <c:pt idx="159">
                  <c:v>7.7429740000000038</c:v>
                </c:pt>
                <c:pt idx="160">
                  <c:v>7.2469179999999938</c:v>
                </c:pt>
                <c:pt idx="161">
                  <c:v>7.3747939999999943</c:v>
                </c:pt>
                <c:pt idx="162">
                  <c:v>7.1868209999999948</c:v>
                </c:pt>
                <c:pt idx="163">
                  <c:v>7.1490479999999934</c:v>
                </c:pt>
                <c:pt idx="164">
                  <c:v>7.8104790000000008</c:v>
                </c:pt>
                <c:pt idx="165">
                  <c:v>9.078125</c:v>
                </c:pt>
                <c:pt idx="166">
                  <c:v>8.6645890000000065</c:v>
                </c:pt>
                <c:pt idx="167">
                  <c:v>6.5844109999999887</c:v>
                </c:pt>
                <c:pt idx="168">
                  <c:v>6.4587020000000024</c:v>
                </c:pt>
                <c:pt idx="169">
                  <c:v>6.6648179999999968</c:v>
                </c:pt>
                <c:pt idx="170">
                  <c:v>6.4800949999999915</c:v>
                </c:pt>
                <c:pt idx="171">
                  <c:v>6.8012920000000037</c:v>
                </c:pt>
                <c:pt idx="172">
                  <c:v>6.7348409999999888</c:v>
                </c:pt>
                <c:pt idx="173">
                  <c:v>6.7364280000000036</c:v>
                </c:pt>
                <c:pt idx="174">
                  <c:v>6.5627980000000008</c:v>
                </c:pt>
                <c:pt idx="175">
                  <c:v>6.751373000000001</c:v>
                </c:pt>
                <c:pt idx="176">
                  <c:v>6.3464740000000006</c:v>
                </c:pt>
                <c:pt idx="177">
                  <c:v>6.2264940000000024</c:v>
                </c:pt>
                <c:pt idx="178">
                  <c:v>4.7182009999999934</c:v>
                </c:pt>
                <c:pt idx="179">
                  <c:v>-0.63288099999999758</c:v>
                </c:pt>
                <c:pt idx="180">
                  <c:v>-3.7561720000000065</c:v>
                </c:pt>
                <c:pt idx="181">
                  <c:v>-7.6736069999999899</c:v>
                </c:pt>
                <c:pt idx="182">
                  <c:v>-6.8695529999999962</c:v>
                </c:pt>
                <c:pt idx="183">
                  <c:v>-6.0098040000000026</c:v>
                </c:pt>
                <c:pt idx="184">
                  <c:v>-4.4743809999999939</c:v>
                </c:pt>
                <c:pt idx="185">
                  <c:v>-6.0970159999999964</c:v>
                </c:pt>
                <c:pt idx="186">
                  <c:v>-10.089919999999992</c:v>
                </c:pt>
                <c:pt idx="187">
                  <c:v>-13.751418999999999</c:v>
                </c:pt>
                <c:pt idx="188">
                  <c:v>-8.7228470000000016</c:v>
                </c:pt>
                <c:pt idx="189">
                  <c:v>-7.6616510000000062</c:v>
                </c:pt>
                <c:pt idx="190">
                  <c:v>-4.9385599999999954</c:v>
                </c:pt>
                <c:pt idx="191">
                  <c:v>-5.0945740000000086</c:v>
                </c:pt>
                <c:pt idx="192">
                  <c:v>-8.7499089999999882</c:v>
                </c:pt>
                <c:pt idx="193">
                  <c:v>-8.2447130000000044</c:v>
                </c:pt>
                <c:pt idx="194">
                  <c:v>-5.0534970000000072</c:v>
                </c:pt>
                <c:pt idx="195">
                  <c:v>-4.7622609999999952</c:v>
                </c:pt>
                <c:pt idx="196">
                  <c:v>-5.7322389999999928</c:v>
                </c:pt>
                <c:pt idx="197">
                  <c:v>-7.7161939999999873</c:v>
                </c:pt>
                <c:pt idx="198">
                  <c:v>-8.5228809999999982</c:v>
                </c:pt>
                <c:pt idx="199">
                  <c:v>-5.5216980000000007</c:v>
                </c:pt>
                <c:pt idx="200">
                  <c:v>-5.1005860000000069</c:v>
                </c:pt>
                <c:pt idx="201">
                  <c:v>-10.15890499999999</c:v>
                </c:pt>
                <c:pt idx="202">
                  <c:v>-8.4972909999999899</c:v>
                </c:pt>
                <c:pt idx="203">
                  <c:v>-6.0267020000000002</c:v>
                </c:pt>
                <c:pt idx="204">
                  <c:v>-5.0858309999999989</c:v>
                </c:pt>
                <c:pt idx="205">
                  <c:v>-5.2314450000000079</c:v>
                </c:pt>
                <c:pt idx="206">
                  <c:v>-3.9000400000000042</c:v>
                </c:pt>
                <c:pt idx="207">
                  <c:v>-3.9076390000000032</c:v>
                </c:pt>
                <c:pt idx="208">
                  <c:v>-4.1615520000000004</c:v>
                </c:pt>
                <c:pt idx="209">
                  <c:v>-7.6798020000000093</c:v>
                </c:pt>
                <c:pt idx="210">
                  <c:v>-5.8880229999999898</c:v>
                </c:pt>
                <c:pt idx="211">
                  <c:v>-5.5804970000000083</c:v>
                </c:pt>
                <c:pt idx="212">
                  <c:v>-5.5611959999999954</c:v>
                </c:pt>
                <c:pt idx="213">
                  <c:v>-8.5595239999999961</c:v>
                </c:pt>
                <c:pt idx="214">
                  <c:v>-12.745940999999988</c:v>
                </c:pt>
                <c:pt idx="215">
                  <c:v>-13.874221000000006</c:v>
                </c:pt>
                <c:pt idx="216">
                  <c:v>-10.160811999999993</c:v>
                </c:pt>
                <c:pt idx="217">
                  <c:v>-6.2819509999999923</c:v>
                </c:pt>
                <c:pt idx="218">
                  <c:v>-3.3293759999999963</c:v>
                </c:pt>
                <c:pt idx="219">
                  <c:v>3.4677739999999915</c:v>
                </c:pt>
                <c:pt idx="220">
                  <c:v>4.7941280000000006</c:v>
                </c:pt>
                <c:pt idx="221">
                  <c:v>4.6668699999999887</c:v>
                </c:pt>
                <c:pt idx="222">
                  <c:v>3.0546260000000132</c:v>
                </c:pt>
                <c:pt idx="223">
                  <c:v>1.9589689999999962</c:v>
                </c:pt>
                <c:pt idx="224">
                  <c:v>4.9002530000000206</c:v>
                </c:pt>
                <c:pt idx="225">
                  <c:v>6.8183590000000152</c:v>
                </c:pt>
                <c:pt idx="226">
                  <c:v>7.764144999999985</c:v>
                </c:pt>
                <c:pt idx="227">
                  <c:v>8.6408839999999998</c:v>
                </c:pt>
                <c:pt idx="228">
                  <c:v>6.6002799999999979</c:v>
                </c:pt>
                <c:pt idx="229">
                  <c:v>5.9617619999999931</c:v>
                </c:pt>
                <c:pt idx="230">
                  <c:v>5.387360000000001</c:v>
                </c:pt>
                <c:pt idx="231">
                  <c:v>6.1072540000000117</c:v>
                </c:pt>
                <c:pt idx="232">
                  <c:v>8.6044009999999957</c:v>
                </c:pt>
                <c:pt idx="233">
                  <c:v>7.1903839999999946</c:v>
                </c:pt>
                <c:pt idx="234">
                  <c:v>6.3524630000000002</c:v>
                </c:pt>
                <c:pt idx="235">
                  <c:v>5.8680569999999932</c:v>
                </c:pt>
                <c:pt idx="236">
                  <c:v>3.617935000000017</c:v>
                </c:pt>
                <c:pt idx="237">
                  <c:v>2.1490180000000123</c:v>
                </c:pt>
                <c:pt idx="238">
                  <c:v>4.1495209999999929</c:v>
                </c:pt>
                <c:pt idx="239">
                  <c:v>5.0862269999999796</c:v>
                </c:pt>
                <c:pt idx="240">
                  <c:v>5.8313139999999919</c:v>
                </c:pt>
                <c:pt idx="241">
                  <c:v>5.7179720000000032</c:v>
                </c:pt>
                <c:pt idx="242">
                  <c:v>7.576736000000011</c:v>
                </c:pt>
                <c:pt idx="243">
                  <c:v>6.2389220000000023</c:v>
                </c:pt>
                <c:pt idx="244">
                  <c:v>4.2725220000000093</c:v>
                </c:pt>
                <c:pt idx="245">
                  <c:v>3.3489680000000135</c:v>
                </c:pt>
                <c:pt idx="246">
                  <c:v>3.5995939999999962</c:v>
                </c:pt>
                <c:pt idx="247">
                  <c:v>5.8578640000000064</c:v>
                </c:pt>
                <c:pt idx="248">
                  <c:v>6.2384179999999958</c:v>
                </c:pt>
                <c:pt idx="249">
                  <c:v>8.9071349999999825</c:v>
                </c:pt>
                <c:pt idx="250">
                  <c:v>10.313445999999999</c:v>
                </c:pt>
                <c:pt idx="251">
                  <c:v>6.5752569999999935</c:v>
                </c:pt>
                <c:pt idx="252">
                  <c:v>7.4731290000000001</c:v>
                </c:pt>
                <c:pt idx="253">
                  <c:v>7.6817630000000179</c:v>
                </c:pt>
                <c:pt idx="254">
                  <c:v>3.5139619999999923</c:v>
                </c:pt>
              </c:numCache>
            </c:numRef>
          </c:yVal>
          <c:smooth val="1"/>
        </c:ser>
        <c:ser>
          <c:idx val="5"/>
          <c:order val="6"/>
          <c:tx>
            <c:v>0.7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Hárok12!$U$3:$U$257</c:f>
              <c:numCache>
                <c:formatCode>General</c:formatCode>
                <c:ptCount val="255"/>
                <c:pt idx="0">
                  <c:v>1.44</c:v>
                </c:pt>
                <c:pt idx="1">
                  <c:v>3.14</c:v>
                </c:pt>
                <c:pt idx="2">
                  <c:v>3.44</c:v>
                </c:pt>
                <c:pt idx="3">
                  <c:v>2.78</c:v>
                </c:pt>
                <c:pt idx="4">
                  <c:v>1.98</c:v>
                </c:pt>
                <c:pt idx="5">
                  <c:v>1.47</c:v>
                </c:pt>
                <c:pt idx="6">
                  <c:v>3.17</c:v>
                </c:pt>
                <c:pt idx="7">
                  <c:v>1.08</c:v>
                </c:pt>
                <c:pt idx="8">
                  <c:v>2.7</c:v>
                </c:pt>
                <c:pt idx="9">
                  <c:v>2.36</c:v>
                </c:pt>
                <c:pt idx="10">
                  <c:v>1.01</c:v>
                </c:pt>
                <c:pt idx="11">
                  <c:v>3.91</c:v>
                </c:pt>
                <c:pt idx="12">
                  <c:v>1.98</c:v>
                </c:pt>
                <c:pt idx="13">
                  <c:v>2.65</c:v>
                </c:pt>
                <c:pt idx="14">
                  <c:v>2.92</c:v>
                </c:pt>
                <c:pt idx="15">
                  <c:v>1.27</c:v>
                </c:pt>
                <c:pt idx="16">
                  <c:v>2.54</c:v>
                </c:pt>
                <c:pt idx="17">
                  <c:v>2.4900000000000002</c:v>
                </c:pt>
                <c:pt idx="18">
                  <c:v>2.42</c:v>
                </c:pt>
                <c:pt idx="19">
                  <c:v>0.91</c:v>
                </c:pt>
                <c:pt idx="20">
                  <c:v>0.78</c:v>
                </c:pt>
                <c:pt idx="21">
                  <c:v>0.92</c:v>
                </c:pt>
                <c:pt idx="22">
                  <c:v>3.28</c:v>
                </c:pt>
                <c:pt idx="23">
                  <c:v>3.25</c:v>
                </c:pt>
                <c:pt idx="24">
                  <c:v>0.5</c:v>
                </c:pt>
                <c:pt idx="25">
                  <c:v>3.36</c:v>
                </c:pt>
                <c:pt idx="26">
                  <c:v>1.9</c:v>
                </c:pt>
                <c:pt idx="27">
                  <c:v>1.27</c:v>
                </c:pt>
                <c:pt idx="28">
                  <c:v>0.54</c:v>
                </c:pt>
                <c:pt idx="29">
                  <c:v>1.69</c:v>
                </c:pt>
                <c:pt idx="30">
                  <c:v>6.4747270000000015</c:v>
                </c:pt>
                <c:pt idx="31">
                  <c:v>8.3922699999999963</c:v>
                </c:pt>
                <c:pt idx="32">
                  <c:v>9.8243979999999951</c:v>
                </c:pt>
                <c:pt idx="33">
                  <c:v>11.394638</c:v>
                </c:pt>
                <c:pt idx="34">
                  <c:v>14.115985999999992</c:v>
                </c:pt>
                <c:pt idx="35">
                  <c:v>16.900462999999995</c:v>
                </c:pt>
                <c:pt idx="36">
                  <c:v>19.675491000000001</c:v>
                </c:pt>
                <c:pt idx="37">
                  <c:v>21.678547000000002</c:v>
                </c:pt>
                <c:pt idx="38">
                  <c:v>23.194198999999998</c:v>
                </c:pt>
                <c:pt idx="39">
                  <c:v>24.074402000000006</c:v>
                </c:pt>
                <c:pt idx="40">
                  <c:v>25.509360999999991</c:v>
                </c:pt>
                <c:pt idx="41">
                  <c:v>26.278923000000006</c:v>
                </c:pt>
                <c:pt idx="42">
                  <c:v>26.627185999999995</c:v>
                </c:pt>
                <c:pt idx="43">
                  <c:v>26.952992000000002</c:v>
                </c:pt>
                <c:pt idx="44">
                  <c:v>28.069252000000006</c:v>
                </c:pt>
                <c:pt idx="45">
                  <c:v>28.896053999999999</c:v>
                </c:pt>
                <c:pt idx="46">
                  <c:v>29.143231000000007</c:v>
                </c:pt>
                <c:pt idx="47">
                  <c:v>30.483478999999996</c:v>
                </c:pt>
                <c:pt idx="48">
                  <c:v>30.751300999999991</c:v>
                </c:pt>
                <c:pt idx="49">
                  <c:v>30.207465999999997</c:v>
                </c:pt>
                <c:pt idx="50">
                  <c:v>29.852452000000007</c:v>
                </c:pt>
                <c:pt idx="51">
                  <c:v>29.672462000000003</c:v>
                </c:pt>
                <c:pt idx="52">
                  <c:v>28.768408999999998</c:v>
                </c:pt>
                <c:pt idx="53">
                  <c:v>28.035385000000005</c:v>
                </c:pt>
                <c:pt idx="54">
                  <c:v>25.741783000000005</c:v>
                </c:pt>
                <c:pt idx="55">
                  <c:v>23.443893000000003</c:v>
                </c:pt>
                <c:pt idx="56">
                  <c:v>21.494910999999995</c:v>
                </c:pt>
                <c:pt idx="57">
                  <c:v>18.953246999999998</c:v>
                </c:pt>
                <c:pt idx="58">
                  <c:v>17.455698999999996</c:v>
                </c:pt>
                <c:pt idx="59">
                  <c:v>16.348503000000008</c:v>
                </c:pt>
                <c:pt idx="60">
                  <c:v>14.895775</c:v>
                </c:pt>
                <c:pt idx="61">
                  <c:v>13.776100999999997</c:v>
                </c:pt>
                <c:pt idx="62">
                  <c:v>13.318642000000011</c:v>
                </c:pt>
                <c:pt idx="63">
                  <c:v>12.638703000000007</c:v>
                </c:pt>
                <c:pt idx="64">
                  <c:v>12.097389000000007</c:v>
                </c:pt>
                <c:pt idx="65">
                  <c:v>12.033875000000009</c:v>
                </c:pt>
                <c:pt idx="66">
                  <c:v>12.237166999999999</c:v>
                </c:pt>
                <c:pt idx="67">
                  <c:v>12.469498000000002</c:v>
                </c:pt>
                <c:pt idx="68">
                  <c:v>12.049109999999999</c:v>
                </c:pt>
                <c:pt idx="69">
                  <c:v>11.846176</c:v>
                </c:pt>
                <c:pt idx="70">
                  <c:v>11.788078999999996</c:v>
                </c:pt>
                <c:pt idx="71">
                  <c:v>11.720139000000003</c:v>
                </c:pt>
                <c:pt idx="72">
                  <c:v>12.234168999999994</c:v>
                </c:pt>
                <c:pt idx="73">
                  <c:v>12.966651999999996</c:v>
                </c:pt>
                <c:pt idx="74">
                  <c:v>13.184601000000001</c:v>
                </c:pt>
                <c:pt idx="75">
                  <c:v>12.644560999999996</c:v>
                </c:pt>
                <c:pt idx="76">
                  <c:v>12.798065000000008</c:v>
                </c:pt>
                <c:pt idx="77">
                  <c:v>12.938750999999996</c:v>
                </c:pt>
                <c:pt idx="78">
                  <c:v>12.859077000000013</c:v>
                </c:pt>
                <c:pt idx="79">
                  <c:v>12.852524000000003</c:v>
                </c:pt>
                <c:pt idx="80">
                  <c:v>12.661293000000001</c:v>
                </c:pt>
                <c:pt idx="81">
                  <c:v>12.890671000000012</c:v>
                </c:pt>
                <c:pt idx="82">
                  <c:v>13.152526999999992</c:v>
                </c:pt>
                <c:pt idx="83">
                  <c:v>13.217292999999998</c:v>
                </c:pt>
                <c:pt idx="84">
                  <c:v>12.948882999999995</c:v>
                </c:pt>
                <c:pt idx="85">
                  <c:v>13.170874999999995</c:v>
                </c:pt>
                <c:pt idx="86">
                  <c:v>13.605964999999998</c:v>
                </c:pt>
                <c:pt idx="87">
                  <c:v>14.738898999999989</c:v>
                </c:pt>
                <c:pt idx="88">
                  <c:v>14.563162999999989</c:v>
                </c:pt>
                <c:pt idx="89">
                  <c:v>13.73140699999999</c:v>
                </c:pt>
                <c:pt idx="90">
                  <c:v>13.6464</c:v>
                </c:pt>
                <c:pt idx="91">
                  <c:v>13.905747000000005</c:v>
                </c:pt>
                <c:pt idx="92">
                  <c:v>14.319336000000007</c:v>
                </c:pt>
                <c:pt idx="93">
                  <c:v>14.842620999999994</c:v>
                </c:pt>
                <c:pt idx="94">
                  <c:v>15.19117</c:v>
                </c:pt>
                <c:pt idx="95">
                  <c:v>14.393401999999995</c:v>
                </c:pt>
                <c:pt idx="96">
                  <c:v>14.619124999999997</c:v>
                </c:pt>
                <c:pt idx="97">
                  <c:v>15.310859999999991</c:v>
                </c:pt>
                <c:pt idx="98">
                  <c:v>15.311684</c:v>
                </c:pt>
                <c:pt idx="99">
                  <c:v>14.845917</c:v>
                </c:pt>
                <c:pt idx="100">
                  <c:v>14.549019000000001</c:v>
                </c:pt>
                <c:pt idx="101">
                  <c:v>14.639510999999999</c:v>
                </c:pt>
                <c:pt idx="102">
                  <c:v>15.012901999999997</c:v>
                </c:pt>
                <c:pt idx="103">
                  <c:v>15.033692000000002</c:v>
                </c:pt>
                <c:pt idx="104">
                  <c:v>15.345680999999999</c:v>
                </c:pt>
                <c:pt idx="105">
                  <c:v>15.703193999999996</c:v>
                </c:pt>
                <c:pt idx="106">
                  <c:v>15.341483999999994</c:v>
                </c:pt>
                <c:pt idx="107">
                  <c:v>14.522072000000009</c:v>
                </c:pt>
                <c:pt idx="108">
                  <c:v>14.096161000000009</c:v>
                </c:pt>
                <c:pt idx="109">
                  <c:v>14.325080999999997</c:v>
                </c:pt>
                <c:pt idx="110">
                  <c:v>13.970557999999997</c:v>
                </c:pt>
                <c:pt idx="111">
                  <c:v>14.314025999999998</c:v>
                </c:pt>
                <c:pt idx="112">
                  <c:v>14.199280000000002</c:v>
                </c:pt>
                <c:pt idx="113">
                  <c:v>14.129967000000008</c:v>
                </c:pt>
                <c:pt idx="114">
                  <c:v>13.551322999999996</c:v>
                </c:pt>
                <c:pt idx="115">
                  <c:v>13.875351000000009</c:v>
                </c:pt>
                <c:pt idx="116">
                  <c:v>13.869461000000001</c:v>
                </c:pt>
                <c:pt idx="117">
                  <c:v>13.657652999999996</c:v>
                </c:pt>
                <c:pt idx="118">
                  <c:v>12.846451000000002</c:v>
                </c:pt>
                <c:pt idx="119">
                  <c:v>13.092461</c:v>
                </c:pt>
                <c:pt idx="120">
                  <c:v>12.869087000000007</c:v>
                </c:pt>
                <c:pt idx="121">
                  <c:v>12.152823999999995</c:v>
                </c:pt>
                <c:pt idx="122">
                  <c:v>11.816231000000002</c:v>
                </c:pt>
                <c:pt idx="123">
                  <c:v>11.45685499999999</c:v>
                </c:pt>
                <c:pt idx="124">
                  <c:v>10.601531999999992</c:v>
                </c:pt>
                <c:pt idx="125">
                  <c:v>10.850639000000001</c:v>
                </c:pt>
                <c:pt idx="126">
                  <c:v>10.951858999999999</c:v>
                </c:pt>
                <c:pt idx="127">
                  <c:v>10.5</c:v>
                </c:pt>
                <c:pt idx="128">
                  <c:v>10.3</c:v>
                </c:pt>
                <c:pt idx="129">
                  <c:v>10</c:v>
                </c:pt>
                <c:pt idx="130">
                  <c:v>10.262481999999991</c:v>
                </c:pt>
                <c:pt idx="131">
                  <c:v>10.823677000000004</c:v>
                </c:pt>
                <c:pt idx="132">
                  <c:v>11.641486999999998</c:v>
                </c:pt>
                <c:pt idx="133">
                  <c:v>11.811171999999999</c:v>
                </c:pt>
                <c:pt idx="134">
                  <c:v>11.771018999999995</c:v>
                </c:pt>
                <c:pt idx="135">
                  <c:v>11.593505999999991</c:v>
                </c:pt>
                <c:pt idx="136">
                  <c:v>12.174392999999995</c:v>
                </c:pt>
                <c:pt idx="137">
                  <c:v>12.300376</c:v>
                </c:pt>
                <c:pt idx="138">
                  <c:v>11.290733000000003</c:v>
                </c:pt>
                <c:pt idx="139">
                  <c:v>11.794578999999999</c:v>
                </c:pt>
                <c:pt idx="140">
                  <c:v>12</c:v>
                </c:pt>
                <c:pt idx="141">
                  <c:v>12.3</c:v>
                </c:pt>
                <c:pt idx="142">
                  <c:v>12.5</c:v>
                </c:pt>
                <c:pt idx="143">
                  <c:v>13.723731999999998</c:v>
                </c:pt>
                <c:pt idx="144">
                  <c:v>12.991227000000009</c:v>
                </c:pt>
                <c:pt idx="145">
                  <c:v>13.844703999999993</c:v>
                </c:pt>
                <c:pt idx="146">
                  <c:v>13.208847000000006</c:v>
                </c:pt>
                <c:pt idx="147">
                  <c:v>12.406165999999999</c:v>
                </c:pt>
                <c:pt idx="148">
                  <c:v>12.335456999999991</c:v>
                </c:pt>
                <c:pt idx="149">
                  <c:v>12.099632999999997</c:v>
                </c:pt>
                <c:pt idx="150">
                  <c:v>11.558395000000004</c:v>
                </c:pt>
                <c:pt idx="151">
                  <c:v>11.323920999999999</c:v>
                </c:pt>
                <c:pt idx="152">
                  <c:v>11.100127999999998</c:v>
                </c:pt>
                <c:pt idx="153">
                  <c:v>11.186180000000007</c:v>
                </c:pt>
                <c:pt idx="154">
                  <c:v>11.46257700000001</c:v>
                </c:pt>
                <c:pt idx="155">
                  <c:v>11.351456000000013</c:v>
                </c:pt>
                <c:pt idx="156">
                  <c:v>11.451812000000004</c:v>
                </c:pt>
                <c:pt idx="157">
                  <c:v>11.195449999999994</c:v>
                </c:pt>
                <c:pt idx="158">
                  <c:v>10.674553000000003</c:v>
                </c:pt>
                <c:pt idx="159">
                  <c:v>10.266098000000014</c:v>
                </c:pt>
                <c:pt idx="160">
                  <c:v>9.7311019999999928</c:v>
                </c:pt>
                <c:pt idx="161">
                  <c:v>9.964224999999999</c:v>
                </c:pt>
                <c:pt idx="162">
                  <c:v>9.8778230000000065</c:v>
                </c:pt>
                <c:pt idx="163">
                  <c:v>10.500724999999989</c:v>
                </c:pt>
                <c:pt idx="164">
                  <c:v>11.379967000000008</c:v>
                </c:pt>
                <c:pt idx="165">
                  <c:v>12.717040999999995</c:v>
                </c:pt>
                <c:pt idx="166">
                  <c:v>11.753228000000007</c:v>
                </c:pt>
                <c:pt idx="167">
                  <c:v>10.493948999999986</c:v>
                </c:pt>
                <c:pt idx="168">
                  <c:v>10.029777999999993</c:v>
                </c:pt>
                <c:pt idx="169">
                  <c:v>9.6496279999999928</c:v>
                </c:pt>
                <c:pt idx="170">
                  <c:v>10.110213999999999</c:v>
                </c:pt>
                <c:pt idx="171">
                  <c:v>9.9888760000000048</c:v>
                </c:pt>
                <c:pt idx="172">
                  <c:v>9.5006949999999932</c:v>
                </c:pt>
                <c:pt idx="173">
                  <c:v>9.8755270000000053</c:v>
                </c:pt>
                <c:pt idx="174">
                  <c:v>10.061745000000002</c:v>
                </c:pt>
                <c:pt idx="175">
                  <c:v>10.282997000000009</c:v>
                </c:pt>
                <c:pt idx="176">
                  <c:v>10.062927000000002</c:v>
                </c:pt>
                <c:pt idx="177">
                  <c:v>9.9954230000000024</c:v>
                </c:pt>
                <c:pt idx="178">
                  <c:v>7.6513439999999946</c:v>
                </c:pt>
                <c:pt idx="179">
                  <c:v>0.39594999999999914</c:v>
                </c:pt>
                <c:pt idx="180">
                  <c:v>-3.5615010000000069</c:v>
                </c:pt>
                <c:pt idx="181">
                  <c:v>-9.2679979999999915</c:v>
                </c:pt>
                <c:pt idx="182">
                  <c:v>-7.0515450000000044</c:v>
                </c:pt>
                <c:pt idx="183">
                  <c:v>-7.5306860000000029</c:v>
                </c:pt>
                <c:pt idx="184">
                  <c:v>-9.1914289999999994</c:v>
                </c:pt>
                <c:pt idx="185">
                  <c:v>-10.498795000000001</c:v>
                </c:pt>
                <c:pt idx="186">
                  <c:v>-10.973555999999988</c:v>
                </c:pt>
                <c:pt idx="187">
                  <c:v>-9.7791979999999938</c:v>
                </c:pt>
                <c:pt idx="188">
                  <c:v>-8.9502109999999959</c:v>
                </c:pt>
                <c:pt idx="189">
                  <c:v>-10.583090999999996</c:v>
                </c:pt>
                <c:pt idx="190">
                  <c:v>-14.205551</c:v>
                </c:pt>
                <c:pt idx="191">
                  <c:v>-14.827011000000013</c:v>
                </c:pt>
                <c:pt idx="192">
                  <c:v>-9.6016079999999988</c:v>
                </c:pt>
                <c:pt idx="193">
                  <c:v>-6.6614000000000004</c:v>
                </c:pt>
                <c:pt idx="194">
                  <c:v>-8.9766919999999999</c:v>
                </c:pt>
                <c:pt idx="195">
                  <c:v>-6.9776309999999881</c:v>
                </c:pt>
                <c:pt idx="196">
                  <c:v>-8.378974999999997</c:v>
                </c:pt>
                <c:pt idx="197">
                  <c:v>-15.389938999999998</c:v>
                </c:pt>
                <c:pt idx="198">
                  <c:v>-12.116874999999993</c:v>
                </c:pt>
                <c:pt idx="199">
                  <c:v>-12.947737999999987</c:v>
                </c:pt>
                <c:pt idx="200">
                  <c:v>-11.066704000000001</c:v>
                </c:pt>
                <c:pt idx="201">
                  <c:v>-9.0280839999999927</c:v>
                </c:pt>
                <c:pt idx="202">
                  <c:v>-10.228461999999993</c:v>
                </c:pt>
                <c:pt idx="203">
                  <c:v>-19.543669999999992</c:v>
                </c:pt>
                <c:pt idx="204">
                  <c:v>-32.159644999999998</c:v>
                </c:pt>
                <c:pt idx="205">
                  <c:v>-17.270392999999999</c:v>
                </c:pt>
                <c:pt idx="206">
                  <c:v>-10.963783000000006</c:v>
                </c:pt>
                <c:pt idx="207">
                  <c:v>-9.518889999999999</c:v>
                </c:pt>
                <c:pt idx="208">
                  <c:v>-11.303985000000011</c:v>
                </c:pt>
                <c:pt idx="209">
                  <c:v>-17.701309000000009</c:v>
                </c:pt>
                <c:pt idx="210">
                  <c:v>-16.639205999999987</c:v>
                </c:pt>
                <c:pt idx="211">
                  <c:v>-12.58903500000001</c:v>
                </c:pt>
                <c:pt idx="212">
                  <c:v>-9.4698259999999976</c:v>
                </c:pt>
                <c:pt idx="213">
                  <c:v>-7.0820080000000019</c:v>
                </c:pt>
                <c:pt idx="214">
                  <c:v>-9.7233579999999904</c:v>
                </c:pt>
                <c:pt idx="215">
                  <c:v>-19.779556000000014</c:v>
                </c:pt>
                <c:pt idx="216">
                  <c:v>-21.16824299999999</c:v>
                </c:pt>
                <c:pt idx="217">
                  <c:v>-8.8151389999999878</c:v>
                </c:pt>
                <c:pt idx="218">
                  <c:v>-3.1295619999999928</c:v>
                </c:pt>
                <c:pt idx="219">
                  <c:v>3.8292239999999822</c:v>
                </c:pt>
                <c:pt idx="220">
                  <c:v>5.9370270000000005</c:v>
                </c:pt>
                <c:pt idx="221">
                  <c:v>7.9127039999999909</c:v>
                </c:pt>
                <c:pt idx="222">
                  <c:v>7.0870050000000049</c:v>
                </c:pt>
                <c:pt idx="223">
                  <c:v>5.0857389999999896</c:v>
                </c:pt>
                <c:pt idx="224">
                  <c:v>8.0825040000000001</c:v>
                </c:pt>
                <c:pt idx="225">
                  <c:v>11.019286999999991</c:v>
                </c:pt>
                <c:pt idx="226">
                  <c:v>10.879744999999986</c:v>
                </c:pt>
                <c:pt idx="227">
                  <c:v>10.134552000000014</c:v>
                </c:pt>
                <c:pt idx="228">
                  <c:v>7.6643369999999891</c:v>
                </c:pt>
                <c:pt idx="229">
                  <c:v>7.3268429999999967</c:v>
                </c:pt>
                <c:pt idx="230">
                  <c:v>6.286925999999994</c:v>
                </c:pt>
                <c:pt idx="231">
                  <c:v>6.8074030000000221</c:v>
                </c:pt>
                <c:pt idx="232">
                  <c:v>8.8899690000000078</c:v>
                </c:pt>
                <c:pt idx="233">
                  <c:v>9.3685909999999808</c:v>
                </c:pt>
                <c:pt idx="234">
                  <c:v>11.347809000000012</c:v>
                </c:pt>
                <c:pt idx="235">
                  <c:v>11.188262999999978</c:v>
                </c:pt>
                <c:pt idx="236">
                  <c:v>7.5638880000000199</c:v>
                </c:pt>
                <c:pt idx="237">
                  <c:v>4.3641509999999926</c:v>
                </c:pt>
                <c:pt idx="238">
                  <c:v>7.2404789999999934</c:v>
                </c:pt>
                <c:pt idx="239">
                  <c:v>9.6018369999999891</c:v>
                </c:pt>
                <c:pt idx="240">
                  <c:v>11.413330000000002</c:v>
                </c:pt>
                <c:pt idx="241">
                  <c:v>8.1583250000000191</c:v>
                </c:pt>
                <c:pt idx="242">
                  <c:v>9.6114650000000097</c:v>
                </c:pt>
                <c:pt idx="243">
                  <c:v>8.8333889999999826</c:v>
                </c:pt>
                <c:pt idx="244">
                  <c:v>8.720641999999998</c:v>
                </c:pt>
                <c:pt idx="245">
                  <c:v>8.148223999999999</c:v>
                </c:pt>
                <c:pt idx="246">
                  <c:v>6.0075980000000015</c:v>
                </c:pt>
                <c:pt idx="247">
                  <c:v>7.0342100000000016</c:v>
                </c:pt>
                <c:pt idx="248">
                  <c:v>7.3981780000000015</c:v>
                </c:pt>
                <c:pt idx="249">
                  <c:v>9.720107999999982</c:v>
                </c:pt>
                <c:pt idx="250">
                  <c:v>11.798797000000008</c:v>
                </c:pt>
                <c:pt idx="251">
                  <c:v>8.6343229999999949</c:v>
                </c:pt>
                <c:pt idx="252">
                  <c:v>10.767378999999977</c:v>
                </c:pt>
                <c:pt idx="253">
                  <c:v>12.029876999999999</c:v>
                </c:pt>
                <c:pt idx="254">
                  <c:v>6.7958069999999964</c:v>
                </c:pt>
              </c:numCache>
            </c:numRef>
          </c:yVal>
          <c:smooth val="1"/>
        </c:ser>
        <c:ser>
          <c:idx val="10"/>
          <c:order val="7"/>
          <c:tx>
            <c:v>0.75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Hárok12!$AK$3:$AK$257</c:f>
              <c:numCache>
                <c:formatCode>General</c:formatCode>
                <c:ptCount val="255"/>
                <c:pt idx="0">
                  <c:v>1.05</c:v>
                </c:pt>
                <c:pt idx="1">
                  <c:v>0.4</c:v>
                </c:pt>
                <c:pt idx="2">
                  <c:v>0.86</c:v>
                </c:pt>
                <c:pt idx="3">
                  <c:v>2.29</c:v>
                </c:pt>
                <c:pt idx="4">
                  <c:v>3.93</c:v>
                </c:pt>
                <c:pt idx="5">
                  <c:v>3.76</c:v>
                </c:pt>
                <c:pt idx="6">
                  <c:v>1.26</c:v>
                </c:pt>
                <c:pt idx="7">
                  <c:v>0.64</c:v>
                </c:pt>
                <c:pt idx="8">
                  <c:v>1.7</c:v>
                </c:pt>
                <c:pt idx="9">
                  <c:v>1.59</c:v>
                </c:pt>
                <c:pt idx="10">
                  <c:v>2.4700000000000002</c:v>
                </c:pt>
                <c:pt idx="11">
                  <c:v>1.91</c:v>
                </c:pt>
                <c:pt idx="12">
                  <c:v>0.6</c:v>
                </c:pt>
                <c:pt idx="13">
                  <c:v>1.92</c:v>
                </c:pt>
                <c:pt idx="14">
                  <c:v>1.39</c:v>
                </c:pt>
                <c:pt idx="15">
                  <c:v>1.22</c:v>
                </c:pt>
                <c:pt idx="16">
                  <c:v>0.84</c:v>
                </c:pt>
                <c:pt idx="17">
                  <c:v>0.1</c:v>
                </c:pt>
                <c:pt idx="18">
                  <c:v>3.95</c:v>
                </c:pt>
                <c:pt idx="19">
                  <c:v>1.88</c:v>
                </c:pt>
                <c:pt idx="20">
                  <c:v>3.05</c:v>
                </c:pt>
                <c:pt idx="21">
                  <c:v>1.32</c:v>
                </c:pt>
                <c:pt idx="22">
                  <c:v>3.09</c:v>
                </c:pt>
                <c:pt idx="23">
                  <c:v>2.33</c:v>
                </c:pt>
                <c:pt idx="24">
                  <c:v>2.17</c:v>
                </c:pt>
                <c:pt idx="25">
                  <c:v>3.34</c:v>
                </c:pt>
                <c:pt idx="26">
                  <c:v>1.63</c:v>
                </c:pt>
                <c:pt idx="27">
                  <c:v>1.31</c:v>
                </c:pt>
                <c:pt idx="28">
                  <c:v>1.7</c:v>
                </c:pt>
                <c:pt idx="29">
                  <c:v>3.97</c:v>
                </c:pt>
                <c:pt idx="30">
                  <c:v>8.2041970000000006</c:v>
                </c:pt>
                <c:pt idx="31">
                  <c:v>8.6859209999999933</c:v>
                </c:pt>
                <c:pt idx="32">
                  <c:v>11.494830999999991</c:v>
                </c:pt>
                <c:pt idx="33">
                  <c:v>13.336750000000002</c:v>
                </c:pt>
                <c:pt idx="34">
                  <c:v>15.656257999999994</c:v>
                </c:pt>
                <c:pt idx="35">
                  <c:v>18.357875999999997</c:v>
                </c:pt>
                <c:pt idx="36">
                  <c:v>20.350386999999998</c:v>
                </c:pt>
                <c:pt idx="37">
                  <c:v>22.006686999999999</c:v>
                </c:pt>
                <c:pt idx="38">
                  <c:v>23.223433999999997</c:v>
                </c:pt>
                <c:pt idx="39">
                  <c:v>24.400169000000005</c:v>
                </c:pt>
                <c:pt idx="40">
                  <c:v>25.827022999999997</c:v>
                </c:pt>
                <c:pt idx="41">
                  <c:v>25.595985000000006</c:v>
                </c:pt>
                <c:pt idx="42">
                  <c:v>26.527995999999995</c:v>
                </c:pt>
                <c:pt idx="43">
                  <c:v>28.124088</c:v>
                </c:pt>
                <c:pt idx="44">
                  <c:v>28.257084000000006</c:v>
                </c:pt>
                <c:pt idx="45">
                  <c:v>28.234669000000004</c:v>
                </c:pt>
                <c:pt idx="46">
                  <c:v>28.962273000000003</c:v>
                </c:pt>
                <c:pt idx="47">
                  <c:v>30.801574999999993</c:v>
                </c:pt>
                <c:pt idx="48">
                  <c:v>30.027358999999997</c:v>
                </c:pt>
                <c:pt idx="49">
                  <c:v>32.115325999999996</c:v>
                </c:pt>
                <c:pt idx="50">
                  <c:v>33.832531000000003</c:v>
                </c:pt>
                <c:pt idx="51">
                  <c:v>34.078716</c:v>
                </c:pt>
                <c:pt idx="52">
                  <c:v>34.453089999999996</c:v>
                </c:pt>
                <c:pt idx="53">
                  <c:v>33.962929000000003</c:v>
                </c:pt>
                <c:pt idx="54">
                  <c:v>32.755825000000009</c:v>
                </c:pt>
                <c:pt idx="55">
                  <c:v>32.691795000000006</c:v>
                </c:pt>
                <c:pt idx="56">
                  <c:v>32.130293999999992</c:v>
                </c:pt>
                <c:pt idx="57">
                  <c:v>32.077465000000004</c:v>
                </c:pt>
                <c:pt idx="58">
                  <c:v>31.976248999999996</c:v>
                </c:pt>
                <c:pt idx="59">
                  <c:v>30.925320000000006</c:v>
                </c:pt>
                <c:pt idx="60">
                  <c:v>29.379311000000008</c:v>
                </c:pt>
                <c:pt idx="61">
                  <c:v>24.946731999999997</c:v>
                </c:pt>
                <c:pt idx="62">
                  <c:v>23.947613000000004</c:v>
                </c:pt>
                <c:pt idx="63">
                  <c:v>23.935635000000005</c:v>
                </c:pt>
                <c:pt idx="64">
                  <c:v>21.604958000000003</c:v>
                </c:pt>
                <c:pt idx="65">
                  <c:v>20.598431000000005</c:v>
                </c:pt>
                <c:pt idx="66">
                  <c:v>19.518821000000003</c:v>
                </c:pt>
                <c:pt idx="67">
                  <c:v>18.554271999999997</c:v>
                </c:pt>
                <c:pt idx="68">
                  <c:v>18.146422999999999</c:v>
                </c:pt>
                <c:pt idx="69">
                  <c:v>17.785023000000002</c:v>
                </c:pt>
                <c:pt idx="70">
                  <c:v>17.389397000000002</c:v>
                </c:pt>
                <c:pt idx="71">
                  <c:v>17.520507999999992</c:v>
                </c:pt>
                <c:pt idx="72">
                  <c:v>16.934951999999996</c:v>
                </c:pt>
                <c:pt idx="73">
                  <c:v>17.515762000000009</c:v>
                </c:pt>
                <c:pt idx="74">
                  <c:v>17.225287999999992</c:v>
                </c:pt>
                <c:pt idx="75">
                  <c:v>17.733406000000002</c:v>
                </c:pt>
                <c:pt idx="76">
                  <c:v>18.359131000000005</c:v>
                </c:pt>
                <c:pt idx="77">
                  <c:v>16.936843999999994</c:v>
                </c:pt>
                <c:pt idx="78">
                  <c:v>15.861267000000012</c:v>
                </c:pt>
                <c:pt idx="79">
                  <c:v>16.47551</c:v>
                </c:pt>
                <c:pt idx="80">
                  <c:v>16.540160999999998</c:v>
                </c:pt>
                <c:pt idx="81">
                  <c:v>16.776825000000002</c:v>
                </c:pt>
                <c:pt idx="82">
                  <c:v>16.560966999999991</c:v>
                </c:pt>
                <c:pt idx="83">
                  <c:v>15.635482999999994</c:v>
                </c:pt>
                <c:pt idx="84">
                  <c:v>15.280006999999998</c:v>
                </c:pt>
                <c:pt idx="85">
                  <c:v>15.234275999999994</c:v>
                </c:pt>
                <c:pt idx="86">
                  <c:v>15.038567</c:v>
                </c:pt>
                <c:pt idx="87">
                  <c:v>15.60078399999999</c:v>
                </c:pt>
                <c:pt idx="88">
                  <c:v>16.158301999999992</c:v>
                </c:pt>
                <c:pt idx="89">
                  <c:v>15.6</c:v>
                </c:pt>
                <c:pt idx="90">
                  <c:v>15</c:v>
                </c:pt>
                <c:pt idx="91">
                  <c:v>15.2</c:v>
                </c:pt>
                <c:pt idx="92">
                  <c:v>15.7</c:v>
                </c:pt>
                <c:pt idx="93">
                  <c:v>15.645713999999998</c:v>
                </c:pt>
                <c:pt idx="94">
                  <c:v>15.64385200000001</c:v>
                </c:pt>
                <c:pt idx="95">
                  <c:v>15.561920000000001</c:v>
                </c:pt>
                <c:pt idx="96">
                  <c:v>16.64477500000001</c:v>
                </c:pt>
                <c:pt idx="97">
                  <c:v>17.614570999999998</c:v>
                </c:pt>
                <c:pt idx="98">
                  <c:v>17.737738999999991</c:v>
                </c:pt>
                <c:pt idx="99">
                  <c:v>17.80514500000001</c:v>
                </c:pt>
                <c:pt idx="100">
                  <c:v>17.321702000000002</c:v>
                </c:pt>
                <c:pt idx="101">
                  <c:v>17.362052000000006</c:v>
                </c:pt>
                <c:pt idx="102">
                  <c:v>18.301536999999996</c:v>
                </c:pt>
                <c:pt idx="103">
                  <c:v>18.316970999999995</c:v>
                </c:pt>
                <c:pt idx="104">
                  <c:v>18.574073999999996</c:v>
                </c:pt>
                <c:pt idx="105">
                  <c:v>19.274963999999997</c:v>
                </c:pt>
                <c:pt idx="106">
                  <c:v>19.153885000000002</c:v>
                </c:pt>
                <c:pt idx="107">
                  <c:v>18.185196000000005</c:v>
                </c:pt>
                <c:pt idx="108">
                  <c:v>17.856491000000005</c:v>
                </c:pt>
                <c:pt idx="109">
                  <c:v>18.984283999999988</c:v>
                </c:pt>
                <c:pt idx="110">
                  <c:v>18.636032</c:v>
                </c:pt>
                <c:pt idx="111">
                  <c:v>18.32235</c:v>
                </c:pt>
                <c:pt idx="112">
                  <c:v>17.943077000000002</c:v>
                </c:pt>
                <c:pt idx="113">
                  <c:v>18.460694000000004</c:v>
                </c:pt>
                <c:pt idx="114">
                  <c:v>16.846916000000007</c:v>
                </c:pt>
                <c:pt idx="115">
                  <c:v>17.737274000000014</c:v>
                </c:pt>
                <c:pt idx="116">
                  <c:v>18.066528000000005</c:v>
                </c:pt>
                <c:pt idx="117">
                  <c:v>17.211700000000008</c:v>
                </c:pt>
                <c:pt idx="118">
                  <c:v>17.063271</c:v>
                </c:pt>
                <c:pt idx="119">
                  <c:v>16.676186000000001</c:v>
                </c:pt>
                <c:pt idx="120">
                  <c:v>17.155510000000007</c:v>
                </c:pt>
                <c:pt idx="121">
                  <c:v>16.076217999999997</c:v>
                </c:pt>
                <c:pt idx="122">
                  <c:v>14.690208999999996</c:v>
                </c:pt>
                <c:pt idx="123">
                  <c:v>14.392195999999998</c:v>
                </c:pt>
                <c:pt idx="124">
                  <c:v>14.274231</c:v>
                </c:pt>
                <c:pt idx="125">
                  <c:v>15.564483999999993</c:v>
                </c:pt>
                <c:pt idx="126">
                  <c:v>14.514938999999998</c:v>
                </c:pt>
                <c:pt idx="127">
                  <c:v>13.3</c:v>
                </c:pt>
                <c:pt idx="128">
                  <c:v>13.5</c:v>
                </c:pt>
                <c:pt idx="129">
                  <c:v>13.745162999999991</c:v>
                </c:pt>
                <c:pt idx="130">
                  <c:v>14.789222999999993</c:v>
                </c:pt>
                <c:pt idx="131">
                  <c:v>14.292579000000003</c:v>
                </c:pt>
                <c:pt idx="132">
                  <c:v>14.654342</c:v>
                </c:pt>
                <c:pt idx="133">
                  <c:v>15.109123000000011</c:v>
                </c:pt>
                <c:pt idx="134">
                  <c:v>15.940429999999992</c:v>
                </c:pt>
                <c:pt idx="135">
                  <c:v>15.920234999999991</c:v>
                </c:pt>
                <c:pt idx="136">
                  <c:v>14.77126299999999</c:v>
                </c:pt>
                <c:pt idx="137">
                  <c:v>15.271301000000008</c:v>
                </c:pt>
                <c:pt idx="138">
                  <c:v>13.501068000000004</c:v>
                </c:pt>
                <c:pt idx="139">
                  <c:v>15.317047000000002</c:v>
                </c:pt>
                <c:pt idx="140">
                  <c:v>15</c:v>
                </c:pt>
                <c:pt idx="141">
                  <c:v>15.6</c:v>
                </c:pt>
                <c:pt idx="142">
                  <c:v>16.399999999999999</c:v>
                </c:pt>
                <c:pt idx="143">
                  <c:v>16.8</c:v>
                </c:pt>
                <c:pt idx="144">
                  <c:v>16.436272000000002</c:v>
                </c:pt>
                <c:pt idx="145">
                  <c:v>17.870467999999988</c:v>
                </c:pt>
                <c:pt idx="146">
                  <c:v>16.759720000000002</c:v>
                </c:pt>
                <c:pt idx="147">
                  <c:v>14.432602000000003</c:v>
                </c:pt>
                <c:pt idx="148">
                  <c:v>14.319344000000001</c:v>
                </c:pt>
                <c:pt idx="149">
                  <c:v>15.805106999999992</c:v>
                </c:pt>
                <c:pt idx="150">
                  <c:v>15.990867000000009</c:v>
                </c:pt>
                <c:pt idx="151">
                  <c:v>15.253463999999994</c:v>
                </c:pt>
                <c:pt idx="152">
                  <c:v>14.839149000000006</c:v>
                </c:pt>
                <c:pt idx="153">
                  <c:v>14.559471000000002</c:v>
                </c:pt>
                <c:pt idx="154">
                  <c:v>15.543272999999999</c:v>
                </c:pt>
                <c:pt idx="155">
                  <c:v>16.057953000000012</c:v>
                </c:pt>
                <c:pt idx="156">
                  <c:v>14.843834000000001</c:v>
                </c:pt>
                <c:pt idx="157">
                  <c:v>15.037719999999993</c:v>
                </c:pt>
                <c:pt idx="158">
                  <c:v>15.309325999999999</c:v>
                </c:pt>
                <c:pt idx="159">
                  <c:v>16.008507000000009</c:v>
                </c:pt>
                <c:pt idx="160">
                  <c:v>15.545624000000004</c:v>
                </c:pt>
                <c:pt idx="161">
                  <c:v>13.86780499999999</c:v>
                </c:pt>
                <c:pt idx="162">
                  <c:v>13.726571000000007</c:v>
                </c:pt>
                <c:pt idx="163">
                  <c:v>13.952063999999993</c:v>
                </c:pt>
                <c:pt idx="164">
                  <c:v>15.249572999999998</c:v>
                </c:pt>
                <c:pt idx="165">
                  <c:v>15.363181999999995</c:v>
                </c:pt>
                <c:pt idx="166">
                  <c:v>15.093841999999995</c:v>
                </c:pt>
                <c:pt idx="167">
                  <c:v>14.681410999999997</c:v>
                </c:pt>
                <c:pt idx="168">
                  <c:v>13.306235999999998</c:v>
                </c:pt>
                <c:pt idx="169">
                  <c:v>13.529038</c:v>
                </c:pt>
                <c:pt idx="170">
                  <c:v>13.359061999999994</c:v>
                </c:pt>
                <c:pt idx="171">
                  <c:v>13.629287000000005</c:v>
                </c:pt>
                <c:pt idx="172">
                  <c:v>14.62121599999999</c:v>
                </c:pt>
                <c:pt idx="173">
                  <c:v>12.833779000000007</c:v>
                </c:pt>
                <c:pt idx="174">
                  <c:v>12.386741999999998</c:v>
                </c:pt>
                <c:pt idx="175">
                  <c:v>11.127350000000007</c:v>
                </c:pt>
                <c:pt idx="176">
                  <c:v>12.282821999999996</c:v>
                </c:pt>
                <c:pt idx="177">
                  <c:v>14.118965000000003</c:v>
                </c:pt>
                <c:pt idx="178">
                  <c:v>10.071961000000002</c:v>
                </c:pt>
                <c:pt idx="179">
                  <c:v>-0.31549099999999441</c:v>
                </c:pt>
                <c:pt idx="180">
                  <c:v>-9.2537999999999982</c:v>
                </c:pt>
                <c:pt idx="181">
                  <c:v>-15.402343999999985</c:v>
                </c:pt>
                <c:pt idx="182">
                  <c:v>-18.75194599999999</c:v>
                </c:pt>
                <c:pt idx="183">
                  <c:v>-23.500076000000007</c:v>
                </c:pt>
                <c:pt idx="184">
                  <c:v>-26.130531000000005</c:v>
                </c:pt>
                <c:pt idx="185">
                  <c:v>-28.365005999999994</c:v>
                </c:pt>
                <c:pt idx="186">
                  <c:v>-30.918976000000001</c:v>
                </c:pt>
                <c:pt idx="187">
                  <c:v>-32.59857199999999</c:v>
                </c:pt>
                <c:pt idx="188">
                  <c:v>-32.974686000000005</c:v>
                </c:pt>
                <c:pt idx="189">
                  <c:v>-33.021461000000016</c:v>
                </c:pt>
                <c:pt idx="190">
                  <c:v>-32.472472999999994</c:v>
                </c:pt>
                <c:pt idx="191">
                  <c:v>-31.987578999999997</c:v>
                </c:pt>
                <c:pt idx="192">
                  <c:v>-33.433410999999992</c:v>
                </c:pt>
                <c:pt idx="193">
                  <c:v>-32.128906000000001</c:v>
                </c:pt>
                <c:pt idx="194">
                  <c:v>-32.734482000000014</c:v>
                </c:pt>
                <c:pt idx="195">
                  <c:v>-34.059653999999995</c:v>
                </c:pt>
                <c:pt idx="196">
                  <c:v>-35.760909999999996</c:v>
                </c:pt>
                <c:pt idx="197">
                  <c:v>-38.645767000000006</c:v>
                </c:pt>
                <c:pt idx="198">
                  <c:v>-35.392952000000008</c:v>
                </c:pt>
                <c:pt idx="199">
                  <c:v>-35.483032000000009</c:v>
                </c:pt>
                <c:pt idx="200">
                  <c:v>-35.90726500000001</c:v>
                </c:pt>
                <c:pt idx="201">
                  <c:v>-35.583015000000003</c:v>
                </c:pt>
                <c:pt idx="202">
                  <c:v>-33.946616999999989</c:v>
                </c:pt>
                <c:pt idx="203">
                  <c:v>-35.298400000000015</c:v>
                </c:pt>
                <c:pt idx="204">
                  <c:v>-37.05942499999999</c:v>
                </c:pt>
                <c:pt idx="205">
                  <c:v>-38.374092000000005</c:v>
                </c:pt>
                <c:pt idx="206">
                  <c:v>-34.235175999999996</c:v>
                </c:pt>
                <c:pt idx="207">
                  <c:v>-32.576050000000009</c:v>
                </c:pt>
                <c:pt idx="208">
                  <c:v>-34.032058000000006</c:v>
                </c:pt>
                <c:pt idx="209">
                  <c:v>-36.245651000000009</c:v>
                </c:pt>
                <c:pt idx="210">
                  <c:v>-36.816878999999986</c:v>
                </c:pt>
                <c:pt idx="211">
                  <c:v>-33.620895000000004</c:v>
                </c:pt>
                <c:pt idx="212">
                  <c:v>-32.253228000000007</c:v>
                </c:pt>
                <c:pt idx="213">
                  <c:v>-35.488403000000005</c:v>
                </c:pt>
                <c:pt idx="214">
                  <c:v>-34.888961999999992</c:v>
                </c:pt>
                <c:pt idx="215">
                  <c:v>-30.301330000000007</c:v>
                </c:pt>
                <c:pt idx="216">
                  <c:v>-20.77714499999999</c:v>
                </c:pt>
                <c:pt idx="217">
                  <c:v>-6.7021019999999965</c:v>
                </c:pt>
                <c:pt idx="218">
                  <c:v>0.17514099999999644</c:v>
                </c:pt>
                <c:pt idx="219">
                  <c:v>7.3017429999999877</c:v>
                </c:pt>
                <c:pt idx="220">
                  <c:v>8.8520499999999913</c:v>
                </c:pt>
                <c:pt idx="221">
                  <c:v>11.904525000000007</c:v>
                </c:pt>
                <c:pt idx="222">
                  <c:v>10.207640999999995</c:v>
                </c:pt>
                <c:pt idx="223">
                  <c:v>6.9566800000000057</c:v>
                </c:pt>
                <c:pt idx="224">
                  <c:v>11.089065000000005</c:v>
                </c:pt>
                <c:pt idx="225">
                  <c:v>14.41220100000001</c:v>
                </c:pt>
                <c:pt idx="226">
                  <c:v>13.775817999999987</c:v>
                </c:pt>
                <c:pt idx="227">
                  <c:v>12.981932999999998</c:v>
                </c:pt>
                <c:pt idx="228">
                  <c:v>11.511795000000006</c:v>
                </c:pt>
                <c:pt idx="229">
                  <c:v>12.734252999999995</c:v>
                </c:pt>
                <c:pt idx="230">
                  <c:v>12.696381000000002</c:v>
                </c:pt>
                <c:pt idx="231">
                  <c:v>11.690368000000007</c:v>
                </c:pt>
                <c:pt idx="232">
                  <c:v>12.851166000000006</c:v>
                </c:pt>
                <c:pt idx="233">
                  <c:v>14.87640399999998</c:v>
                </c:pt>
                <c:pt idx="234">
                  <c:v>17.296493999999996</c:v>
                </c:pt>
                <c:pt idx="235">
                  <c:v>15.369109999999978</c:v>
                </c:pt>
                <c:pt idx="236">
                  <c:v>12.930572000000012</c:v>
                </c:pt>
                <c:pt idx="237">
                  <c:v>8.3533020000000135</c:v>
                </c:pt>
                <c:pt idx="238">
                  <c:v>9.7880250000000046</c:v>
                </c:pt>
                <c:pt idx="239">
                  <c:v>11.703139999999991</c:v>
                </c:pt>
                <c:pt idx="240">
                  <c:v>12.746184999999997</c:v>
                </c:pt>
                <c:pt idx="241">
                  <c:v>10.597824000000003</c:v>
                </c:pt>
                <c:pt idx="242">
                  <c:v>10.781525000000016</c:v>
                </c:pt>
                <c:pt idx="243">
                  <c:v>11.806411999999995</c:v>
                </c:pt>
                <c:pt idx="244">
                  <c:v>13.889679000000001</c:v>
                </c:pt>
                <c:pt idx="245">
                  <c:v>14.770630000000011</c:v>
                </c:pt>
                <c:pt idx="246">
                  <c:v>12.85433900000001</c:v>
                </c:pt>
                <c:pt idx="247">
                  <c:v>13.166366000000011</c:v>
                </c:pt>
                <c:pt idx="248">
                  <c:v>13.785446000000007</c:v>
                </c:pt>
                <c:pt idx="249">
                  <c:v>13.476714999999984</c:v>
                </c:pt>
                <c:pt idx="250">
                  <c:v>15.704300000000018</c:v>
                </c:pt>
                <c:pt idx="251">
                  <c:v>12.952239999999989</c:v>
                </c:pt>
                <c:pt idx="252">
                  <c:v>11.682784999999996</c:v>
                </c:pt>
                <c:pt idx="253">
                  <c:v>15.838561999999996</c:v>
                </c:pt>
                <c:pt idx="254">
                  <c:v>11.304473999999999</c:v>
                </c:pt>
              </c:numCache>
            </c:numRef>
          </c:yVal>
          <c:smooth val="1"/>
        </c:ser>
        <c:ser>
          <c:idx val="9"/>
          <c:order val="8"/>
          <c:tx>
            <c:v>0.8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Hárok12!$AH$3:$AH$257</c:f>
              <c:numCache>
                <c:formatCode>General</c:formatCode>
                <c:ptCount val="255"/>
                <c:pt idx="0">
                  <c:v>1.79</c:v>
                </c:pt>
                <c:pt idx="1">
                  <c:v>2.38</c:v>
                </c:pt>
                <c:pt idx="2">
                  <c:v>3.39</c:v>
                </c:pt>
                <c:pt idx="3">
                  <c:v>0.55000000000000004</c:v>
                </c:pt>
                <c:pt idx="4">
                  <c:v>2.4300000000000002</c:v>
                </c:pt>
                <c:pt idx="5">
                  <c:v>3.74</c:v>
                </c:pt>
                <c:pt idx="6">
                  <c:v>1.27</c:v>
                </c:pt>
                <c:pt idx="7">
                  <c:v>3.86</c:v>
                </c:pt>
                <c:pt idx="8">
                  <c:v>1.92</c:v>
                </c:pt>
                <c:pt idx="9">
                  <c:v>1.45</c:v>
                </c:pt>
                <c:pt idx="10">
                  <c:v>2.4700000000000002</c:v>
                </c:pt>
                <c:pt idx="11">
                  <c:v>0.27</c:v>
                </c:pt>
                <c:pt idx="12">
                  <c:v>3.93</c:v>
                </c:pt>
                <c:pt idx="13">
                  <c:v>3.77</c:v>
                </c:pt>
                <c:pt idx="14">
                  <c:v>3.16</c:v>
                </c:pt>
                <c:pt idx="15">
                  <c:v>0.83</c:v>
                </c:pt>
                <c:pt idx="16">
                  <c:v>1.2</c:v>
                </c:pt>
                <c:pt idx="17">
                  <c:v>0.32</c:v>
                </c:pt>
                <c:pt idx="18">
                  <c:v>1.71</c:v>
                </c:pt>
                <c:pt idx="19">
                  <c:v>1.55</c:v>
                </c:pt>
                <c:pt idx="20">
                  <c:v>3.28</c:v>
                </c:pt>
                <c:pt idx="21">
                  <c:v>3.97</c:v>
                </c:pt>
                <c:pt idx="22">
                  <c:v>0.33</c:v>
                </c:pt>
                <c:pt idx="23">
                  <c:v>2.35</c:v>
                </c:pt>
                <c:pt idx="24">
                  <c:v>0.76</c:v>
                </c:pt>
                <c:pt idx="25">
                  <c:v>1.31</c:v>
                </c:pt>
                <c:pt idx="26">
                  <c:v>2.58</c:v>
                </c:pt>
                <c:pt idx="27">
                  <c:v>1.4</c:v>
                </c:pt>
                <c:pt idx="28">
                  <c:v>1.57</c:v>
                </c:pt>
                <c:pt idx="29">
                  <c:v>1.1000000000000001</c:v>
                </c:pt>
                <c:pt idx="30">
                  <c:v>4.0102080000000058</c:v>
                </c:pt>
                <c:pt idx="31">
                  <c:v>6.1194189999999935</c:v>
                </c:pt>
                <c:pt idx="32">
                  <c:v>6.9931679999999901</c:v>
                </c:pt>
                <c:pt idx="33">
                  <c:v>14.125648000000005</c:v>
                </c:pt>
                <c:pt idx="34">
                  <c:v>16.553073999999995</c:v>
                </c:pt>
                <c:pt idx="35">
                  <c:v>18.151553999999997</c:v>
                </c:pt>
                <c:pt idx="36">
                  <c:v>19.408682999999996</c:v>
                </c:pt>
                <c:pt idx="37">
                  <c:v>21.465530000000001</c:v>
                </c:pt>
                <c:pt idx="38">
                  <c:v>23.208743999999996</c:v>
                </c:pt>
                <c:pt idx="39">
                  <c:v>24.246944000000006</c:v>
                </c:pt>
                <c:pt idx="40">
                  <c:v>24.761752999999992</c:v>
                </c:pt>
                <c:pt idx="41">
                  <c:v>25.026434999999999</c:v>
                </c:pt>
                <c:pt idx="42">
                  <c:v>24.959655999999995</c:v>
                </c:pt>
                <c:pt idx="43">
                  <c:v>25.301602000000003</c:v>
                </c:pt>
                <c:pt idx="44">
                  <c:v>25.215302000000008</c:v>
                </c:pt>
                <c:pt idx="45">
                  <c:v>25.645488999999998</c:v>
                </c:pt>
                <c:pt idx="46">
                  <c:v>27.309945000000006</c:v>
                </c:pt>
                <c:pt idx="47">
                  <c:v>28.398734999999995</c:v>
                </c:pt>
                <c:pt idx="48">
                  <c:v>29.096347999999992</c:v>
                </c:pt>
                <c:pt idx="49">
                  <c:v>29.021193999999994</c:v>
                </c:pt>
                <c:pt idx="50">
                  <c:v>29.265736000000004</c:v>
                </c:pt>
                <c:pt idx="51">
                  <c:v>31.174286000000002</c:v>
                </c:pt>
                <c:pt idx="52">
                  <c:v>32.328204999999997</c:v>
                </c:pt>
                <c:pt idx="53">
                  <c:v>32.453862000000008</c:v>
                </c:pt>
                <c:pt idx="54">
                  <c:v>33.057144000000008</c:v>
                </c:pt>
                <c:pt idx="55">
                  <c:v>33.065033000000007</c:v>
                </c:pt>
                <c:pt idx="56">
                  <c:v>33.657946999999993</c:v>
                </c:pt>
                <c:pt idx="57">
                  <c:v>33.5</c:v>
                </c:pt>
                <c:pt idx="58">
                  <c:v>33.6</c:v>
                </c:pt>
                <c:pt idx="59">
                  <c:v>34.5</c:v>
                </c:pt>
                <c:pt idx="60">
                  <c:v>35.6</c:v>
                </c:pt>
                <c:pt idx="61">
                  <c:v>36</c:v>
                </c:pt>
                <c:pt idx="62">
                  <c:v>34</c:v>
                </c:pt>
                <c:pt idx="63">
                  <c:v>33.200000000000003</c:v>
                </c:pt>
                <c:pt idx="64">
                  <c:v>31.299694000000002</c:v>
                </c:pt>
                <c:pt idx="65">
                  <c:v>28.2</c:v>
                </c:pt>
                <c:pt idx="66">
                  <c:v>26.1</c:v>
                </c:pt>
                <c:pt idx="67">
                  <c:v>26</c:v>
                </c:pt>
                <c:pt idx="68">
                  <c:v>25.4</c:v>
                </c:pt>
                <c:pt idx="69">
                  <c:v>24.3</c:v>
                </c:pt>
                <c:pt idx="70">
                  <c:v>23.3</c:v>
                </c:pt>
                <c:pt idx="71">
                  <c:v>22.4</c:v>
                </c:pt>
                <c:pt idx="72">
                  <c:v>21.6</c:v>
                </c:pt>
                <c:pt idx="73">
                  <c:v>21.2</c:v>
                </c:pt>
                <c:pt idx="74">
                  <c:v>20</c:v>
                </c:pt>
                <c:pt idx="75">
                  <c:v>19.8</c:v>
                </c:pt>
                <c:pt idx="76">
                  <c:v>20.3</c:v>
                </c:pt>
                <c:pt idx="77">
                  <c:v>20.6</c:v>
                </c:pt>
                <c:pt idx="78">
                  <c:v>20.9</c:v>
                </c:pt>
                <c:pt idx="79">
                  <c:v>20.3</c:v>
                </c:pt>
                <c:pt idx="80">
                  <c:v>20.7</c:v>
                </c:pt>
                <c:pt idx="81">
                  <c:v>20.399999999999999</c:v>
                </c:pt>
                <c:pt idx="82">
                  <c:v>17.3</c:v>
                </c:pt>
                <c:pt idx="83">
                  <c:v>16.2</c:v>
                </c:pt>
                <c:pt idx="84">
                  <c:v>16.3</c:v>
                </c:pt>
                <c:pt idx="85">
                  <c:v>16.50103</c:v>
                </c:pt>
                <c:pt idx="86">
                  <c:v>17.273537000000005</c:v>
                </c:pt>
                <c:pt idx="87">
                  <c:v>17.946768999999989</c:v>
                </c:pt>
                <c:pt idx="88">
                  <c:v>18.547611000000003</c:v>
                </c:pt>
                <c:pt idx="89">
                  <c:v>17.671798999999993</c:v>
                </c:pt>
                <c:pt idx="90">
                  <c:v>17.180640999999994</c:v>
                </c:pt>
                <c:pt idx="91">
                  <c:v>17.240432999999996</c:v>
                </c:pt>
                <c:pt idx="92">
                  <c:v>17.557174000000003</c:v>
                </c:pt>
                <c:pt idx="93">
                  <c:v>17.101447999999991</c:v>
                </c:pt>
                <c:pt idx="94">
                  <c:v>17.708466000000001</c:v>
                </c:pt>
                <c:pt idx="95">
                  <c:v>17.735473999999996</c:v>
                </c:pt>
                <c:pt idx="96">
                  <c:v>17.49253800000001</c:v>
                </c:pt>
                <c:pt idx="97">
                  <c:v>17.906837999999993</c:v>
                </c:pt>
                <c:pt idx="98">
                  <c:v>17.773978999999997</c:v>
                </c:pt>
                <c:pt idx="99">
                  <c:v>17.959007</c:v>
                </c:pt>
                <c:pt idx="100">
                  <c:v>17.966691000000012</c:v>
                </c:pt>
                <c:pt idx="101">
                  <c:v>17.308143000000001</c:v>
                </c:pt>
                <c:pt idx="102">
                  <c:v>17.857490999999996</c:v>
                </c:pt>
                <c:pt idx="103">
                  <c:v>18.181861999999995</c:v>
                </c:pt>
                <c:pt idx="104">
                  <c:v>19.202079999999995</c:v>
                </c:pt>
                <c:pt idx="105">
                  <c:v>19.109597000000008</c:v>
                </c:pt>
                <c:pt idx="106">
                  <c:v>18.946464999999989</c:v>
                </c:pt>
                <c:pt idx="107">
                  <c:v>19.044606000000002</c:v>
                </c:pt>
                <c:pt idx="108">
                  <c:v>18.983756999999997</c:v>
                </c:pt>
                <c:pt idx="109">
                  <c:v>19.635429999999985</c:v>
                </c:pt>
                <c:pt idx="110">
                  <c:v>20.08812300000001</c:v>
                </c:pt>
                <c:pt idx="111">
                  <c:v>19.923901000000001</c:v>
                </c:pt>
                <c:pt idx="112">
                  <c:v>19.91819799999999</c:v>
                </c:pt>
                <c:pt idx="113">
                  <c:v>19.986485000000002</c:v>
                </c:pt>
                <c:pt idx="114">
                  <c:v>20.106254000000007</c:v>
                </c:pt>
                <c:pt idx="115">
                  <c:v>20.472709000000009</c:v>
                </c:pt>
                <c:pt idx="116">
                  <c:v>19.754078000000007</c:v>
                </c:pt>
                <c:pt idx="117">
                  <c:v>18.916999000000004</c:v>
                </c:pt>
                <c:pt idx="118">
                  <c:v>19.327679000000003</c:v>
                </c:pt>
                <c:pt idx="119">
                  <c:v>20.10668600000001</c:v>
                </c:pt>
                <c:pt idx="120">
                  <c:v>19.726021000000003</c:v>
                </c:pt>
                <c:pt idx="121">
                  <c:v>18.957374000000002</c:v>
                </c:pt>
                <c:pt idx="122">
                  <c:v>18.990428999999992</c:v>
                </c:pt>
                <c:pt idx="123">
                  <c:v>19.051119999999983</c:v>
                </c:pt>
                <c:pt idx="124">
                  <c:v>18.869597999999996</c:v>
                </c:pt>
                <c:pt idx="125">
                  <c:v>18.227890000000002</c:v>
                </c:pt>
                <c:pt idx="126">
                  <c:v>18.106483999999995</c:v>
                </c:pt>
                <c:pt idx="127">
                  <c:v>17.899999999999999</c:v>
                </c:pt>
                <c:pt idx="128">
                  <c:v>18.100000000000001</c:v>
                </c:pt>
                <c:pt idx="129">
                  <c:v>17.419234999999986</c:v>
                </c:pt>
                <c:pt idx="130">
                  <c:v>18.797267999999988</c:v>
                </c:pt>
                <c:pt idx="131">
                  <c:v>18.099318999999994</c:v>
                </c:pt>
                <c:pt idx="132">
                  <c:v>19.109335999999999</c:v>
                </c:pt>
                <c:pt idx="133">
                  <c:v>19.676162000000005</c:v>
                </c:pt>
                <c:pt idx="134">
                  <c:v>18.875129999999999</c:v>
                </c:pt>
                <c:pt idx="135">
                  <c:v>18.166252</c:v>
                </c:pt>
                <c:pt idx="136">
                  <c:v>17.645171999999988</c:v>
                </c:pt>
                <c:pt idx="137">
                  <c:v>17.277670999999998</c:v>
                </c:pt>
                <c:pt idx="138">
                  <c:v>16.557411000000002</c:v>
                </c:pt>
                <c:pt idx="139">
                  <c:v>16.596358999999993</c:v>
                </c:pt>
                <c:pt idx="140">
                  <c:v>17.355391999999995</c:v>
                </c:pt>
                <c:pt idx="141">
                  <c:v>17.917998999999995</c:v>
                </c:pt>
                <c:pt idx="142">
                  <c:v>17.685859000000008</c:v>
                </c:pt>
                <c:pt idx="143">
                  <c:v>17.428725999999997</c:v>
                </c:pt>
                <c:pt idx="144">
                  <c:v>17.155006999999998</c:v>
                </c:pt>
                <c:pt idx="145">
                  <c:v>17.896773999999994</c:v>
                </c:pt>
                <c:pt idx="146">
                  <c:v>19.220770999999999</c:v>
                </c:pt>
                <c:pt idx="147">
                  <c:v>18.602737000000005</c:v>
                </c:pt>
                <c:pt idx="148">
                  <c:v>17.848853999999989</c:v>
                </c:pt>
                <c:pt idx="149">
                  <c:v>17.503631999999996</c:v>
                </c:pt>
                <c:pt idx="150">
                  <c:v>17.982162000000002</c:v>
                </c:pt>
                <c:pt idx="151">
                  <c:v>17.951308999999995</c:v>
                </c:pt>
                <c:pt idx="152">
                  <c:v>18.604590999999999</c:v>
                </c:pt>
                <c:pt idx="153">
                  <c:v>17.542670999999999</c:v>
                </c:pt>
                <c:pt idx="154">
                  <c:v>18.843872000000005</c:v>
                </c:pt>
                <c:pt idx="155">
                  <c:v>18.5</c:v>
                </c:pt>
                <c:pt idx="156">
                  <c:v>18.600000000000001</c:v>
                </c:pt>
                <c:pt idx="157">
                  <c:v>17.587127999999993</c:v>
                </c:pt>
                <c:pt idx="158">
                  <c:v>17.397659000000004</c:v>
                </c:pt>
                <c:pt idx="159">
                  <c:v>17.457749000000007</c:v>
                </c:pt>
                <c:pt idx="160">
                  <c:v>17.318542999999991</c:v>
                </c:pt>
                <c:pt idx="161">
                  <c:v>16.485701999999989</c:v>
                </c:pt>
                <c:pt idx="162">
                  <c:v>15.247467999999998</c:v>
                </c:pt>
                <c:pt idx="163">
                  <c:v>15.321616999999989</c:v>
                </c:pt>
                <c:pt idx="164">
                  <c:v>15.881584000000004</c:v>
                </c:pt>
                <c:pt idx="165">
                  <c:v>15.606009999999998</c:v>
                </c:pt>
                <c:pt idx="166">
                  <c:v>15.322243</c:v>
                </c:pt>
                <c:pt idx="167">
                  <c:v>15.225363999999999</c:v>
                </c:pt>
                <c:pt idx="168">
                  <c:v>14.716010999999995</c:v>
                </c:pt>
                <c:pt idx="169">
                  <c:v>14.239907000000002</c:v>
                </c:pt>
                <c:pt idx="170">
                  <c:v>15.017920999999987</c:v>
                </c:pt>
                <c:pt idx="171">
                  <c:v>15.826027000000011</c:v>
                </c:pt>
                <c:pt idx="172">
                  <c:v>15.761009999999999</c:v>
                </c:pt>
                <c:pt idx="173">
                  <c:v>15.282539999999997</c:v>
                </c:pt>
                <c:pt idx="174">
                  <c:v>15.517182000000005</c:v>
                </c:pt>
                <c:pt idx="175">
                  <c:v>17.569313000000008</c:v>
                </c:pt>
                <c:pt idx="176">
                  <c:v>21.882880999999998</c:v>
                </c:pt>
                <c:pt idx="177">
                  <c:v>29.80838</c:v>
                </c:pt>
                <c:pt idx="178">
                  <c:v>39.459664000000004</c:v>
                </c:pt>
                <c:pt idx="179">
                  <c:v>43.214264</c:v>
                </c:pt>
                <c:pt idx="180">
                  <c:v>43.500052999999994</c:v>
                </c:pt>
                <c:pt idx="181">
                  <c:v>42.110924000000011</c:v>
                </c:pt>
                <c:pt idx="182">
                  <c:v>43.134155000000007</c:v>
                </c:pt>
                <c:pt idx="183">
                  <c:v>42.974647000000004</c:v>
                </c:pt>
                <c:pt idx="184">
                  <c:v>43.079703999999992</c:v>
                </c:pt>
                <c:pt idx="185">
                  <c:v>42.660187000000008</c:v>
                </c:pt>
                <c:pt idx="186">
                  <c:v>42.551636000000002</c:v>
                </c:pt>
                <c:pt idx="187">
                  <c:v>42.621285</c:v>
                </c:pt>
                <c:pt idx="188">
                  <c:v>42.925446000000008</c:v>
                </c:pt>
                <c:pt idx="189">
                  <c:v>41.912216999999998</c:v>
                </c:pt>
                <c:pt idx="190">
                  <c:v>39.626969000000003</c:v>
                </c:pt>
                <c:pt idx="191">
                  <c:v>35.965408999999994</c:v>
                </c:pt>
                <c:pt idx="192">
                  <c:v>30.663116000000002</c:v>
                </c:pt>
                <c:pt idx="193">
                  <c:v>22.339675999999997</c:v>
                </c:pt>
                <c:pt idx="194">
                  <c:v>10.293205</c:v>
                </c:pt>
                <c:pt idx="195">
                  <c:v>0.17338600000000781</c:v>
                </c:pt>
                <c:pt idx="196">
                  <c:v>-0.28911599999999282</c:v>
                </c:pt>
                <c:pt idx="197">
                  <c:v>-1.2803799999999939</c:v>
                </c:pt>
                <c:pt idx="198">
                  <c:v>-1.1919409999999999</c:v>
                </c:pt>
                <c:pt idx="199">
                  <c:v>-1.2658540000000045</c:v>
                </c:pt>
                <c:pt idx="200">
                  <c:v>-1.1962589999999977</c:v>
                </c:pt>
                <c:pt idx="201">
                  <c:v>-1.3189309999999921</c:v>
                </c:pt>
                <c:pt idx="202">
                  <c:v>-1.1038199999999989</c:v>
                </c:pt>
                <c:pt idx="203">
                  <c:v>-1.6484750000000048</c:v>
                </c:pt>
                <c:pt idx="204">
                  <c:v>-2.043610000000001</c:v>
                </c:pt>
                <c:pt idx="205">
                  <c:v>-2.143051000000014</c:v>
                </c:pt>
                <c:pt idx="206">
                  <c:v>-1.9542459999999977</c:v>
                </c:pt>
                <c:pt idx="207">
                  <c:v>-2.6708370000000059</c:v>
                </c:pt>
                <c:pt idx="208">
                  <c:v>-3.2238310000000041</c:v>
                </c:pt>
                <c:pt idx="209">
                  <c:v>-2.928955000000002</c:v>
                </c:pt>
                <c:pt idx="210">
                  <c:v>-2.9421689999999927</c:v>
                </c:pt>
                <c:pt idx="211">
                  <c:v>-2.9284670000000119</c:v>
                </c:pt>
                <c:pt idx="212">
                  <c:v>-2.4230579999999975</c:v>
                </c:pt>
                <c:pt idx="213">
                  <c:v>-1.8497239999999948</c:v>
                </c:pt>
                <c:pt idx="214">
                  <c:v>-0.99232499999999391</c:v>
                </c:pt>
                <c:pt idx="215">
                  <c:v>2.5557790000000011</c:v>
                </c:pt>
                <c:pt idx="216">
                  <c:v>11.292107000000001</c:v>
                </c:pt>
                <c:pt idx="217">
                  <c:v>23.146256000000008</c:v>
                </c:pt>
                <c:pt idx="218">
                  <c:v>31.873291000000009</c:v>
                </c:pt>
                <c:pt idx="219">
                  <c:v>40.569480999999982</c:v>
                </c:pt>
                <c:pt idx="220">
                  <c:v>44.234183999999999</c:v>
                </c:pt>
                <c:pt idx="221">
                  <c:v>46.181426999999999</c:v>
                </c:pt>
                <c:pt idx="222">
                  <c:v>43.323668999999995</c:v>
                </c:pt>
                <c:pt idx="223">
                  <c:v>39.460487000000001</c:v>
                </c:pt>
                <c:pt idx="224">
                  <c:v>43.481987000000004</c:v>
                </c:pt>
                <c:pt idx="225">
                  <c:v>46.894981000000001</c:v>
                </c:pt>
                <c:pt idx="226">
                  <c:v>47.052420999999995</c:v>
                </c:pt>
                <c:pt idx="227">
                  <c:v>46.467262000000005</c:v>
                </c:pt>
                <c:pt idx="228">
                  <c:v>46.574493000000004</c:v>
                </c:pt>
                <c:pt idx="229">
                  <c:v>47.007804999999991</c:v>
                </c:pt>
                <c:pt idx="230">
                  <c:v>45.142014000000003</c:v>
                </c:pt>
                <c:pt idx="231">
                  <c:v>44.673355000000015</c:v>
                </c:pt>
                <c:pt idx="232">
                  <c:v>45.897285999999994</c:v>
                </c:pt>
                <c:pt idx="233">
                  <c:v>45.89430999999999</c:v>
                </c:pt>
                <c:pt idx="234">
                  <c:v>46.568245000000005</c:v>
                </c:pt>
                <c:pt idx="235">
                  <c:v>45.969458999999986</c:v>
                </c:pt>
                <c:pt idx="236">
                  <c:v>45.767914000000005</c:v>
                </c:pt>
                <c:pt idx="237">
                  <c:v>43.089585</c:v>
                </c:pt>
                <c:pt idx="238">
                  <c:v>43.872475000000009</c:v>
                </c:pt>
                <c:pt idx="239">
                  <c:v>43.411093999999991</c:v>
                </c:pt>
                <c:pt idx="240">
                  <c:v>44.830200000000005</c:v>
                </c:pt>
                <c:pt idx="241">
                  <c:v>43.860016000000002</c:v>
                </c:pt>
                <c:pt idx="242">
                  <c:v>44.971695000000011</c:v>
                </c:pt>
                <c:pt idx="243">
                  <c:v>46.435096999999999</c:v>
                </c:pt>
                <c:pt idx="244">
                  <c:v>46.759804000000003</c:v>
                </c:pt>
                <c:pt idx="245">
                  <c:v>46.435707000000008</c:v>
                </c:pt>
                <c:pt idx="246">
                  <c:v>45.738333999999995</c:v>
                </c:pt>
                <c:pt idx="247">
                  <c:v>45.386161999999999</c:v>
                </c:pt>
                <c:pt idx="248">
                  <c:v>46.408905000000004</c:v>
                </c:pt>
                <c:pt idx="249">
                  <c:v>47.847937999999985</c:v>
                </c:pt>
                <c:pt idx="250">
                  <c:v>49.235130000000012</c:v>
                </c:pt>
                <c:pt idx="251">
                  <c:v>46.384010999999987</c:v>
                </c:pt>
                <c:pt idx="252">
                  <c:v>46.368376999999981</c:v>
                </c:pt>
                <c:pt idx="253">
                  <c:v>46.932656000000009</c:v>
                </c:pt>
                <c:pt idx="254">
                  <c:v>43.605819999999994</c:v>
                </c:pt>
              </c:numCache>
            </c:numRef>
          </c:yVal>
          <c:smooth val="1"/>
        </c:ser>
        <c:ser>
          <c:idx val="8"/>
          <c:order val="9"/>
          <c:tx>
            <c:v>0.85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Hárok12!$AD$3:$AD$257</c:f>
              <c:numCache>
                <c:formatCode>General</c:formatCode>
                <c:ptCount val="255"/>
                <c:pt idx="0">
                  <c:v>2.4300000000000002</c:v>
                </c:pt>
                <c:pt idx="1">
                  <c:v>2.21</c:v>
                </c:pt>
                <c:pt idx="2">
                  <c:v>1.9</c:v>
                </c:pt>
                <c:pt idx="3">
                  <c:v>3.27</c:v>
                </c:pt>
                <c:pt idx="4">
                  <c:v>3.68</c:v>
                </c:pt>
                <c:pt idx="5">
                  <c:v>1.88</c:v>
                </c:pt>
                <c:pt idx="6">
                  <c:v>2.39</c:v>
                </c:pt>
                <c:pt idx="7">
                  <c:v>3.44</c:v>
                </c:pt>
                <c:pt idx="8">
                  <c:v>1.58</c:v>
                </c:pt>
                <c:pt idx="9">
                  <c:v>0.63</c:v>
                </c:pt>
                <c:pt idx="10">
                  <c:v>2.2200000000000002</c:v>
                </c:pt>
                <c:pt idx="11">
                  <c:v>3.35</c:v>
                </c:pt>
                <c:pt idx="12">
                  <c:v>1.86</c:v>
                </c:pt>
                <c:pt idx="13">
                  <c:v>0.48</c:v>
                </c:pt>
                <c:pt idx="14">
                  <c:v>2.82</c:v>
                </c:pt>
                <c:pt idx="15">
                  <c:v>0.2</c:v>
                </c:pt>
                <c:pt idx="16">
                  <c:v>1.98</c:v>
                </c:pt>
                <c:pt idx="17">
                  <c:v>1.32</c:v>
                </c:pt>
                <c:pt idx="18">
                  <c:v>0.8</c:v>
                </c:pt>
                <c:pt idx="19">
                  <c:v>0.62</c:v>
                </c:pt>
                <c:pt idx="20">
                  <c:v>0.84</c:v>
                </c:pt>
                <c:pt idx="21">
                  <c:v>0.01</c:v>
                </c:pt>
                <c:pt idx="22">
                  <c:v>0.56999999999999995</c:v>
                </c:pt>
                <c:pt idx="23">
                  <c:v>2</c:v>
                </c:pt>
                <c:pt idx="24">
                  <c:v>2.84</c:v>
                </c:pt>
                <c:pt idx="25">
                  <c:v>2.4500000000000002</c:v>
                </c:pt>
                <c:pt idx="26">
                  <c:v>2.16</c:v>
                </c:pt>
                <c:pt idx="27">
                  <c:v>3.96</c:v>
                </c:pt>
                <c:pt idx="28">
                  <c:v>3.52</c:v>
                </c:pt>
                <c:pt idx="29">
                  <c:v>1.2</c:v>
                </c:pt>
                <c:pt idx="30">
                  <c:v>8.0243910000000014</c:v>
                </c:pt>
                <c:pt idx="31">
                  <c:v>10.249286999999995</c:v>
                </c:pt>
                <c:pt idx="32">
                  <c:v>11.675506999999996</c:v>
                </c:pt>
                <c:pt idx="33">
                  <c:v>13.060726000000003</c:v>
                </c:pt>
                <c:pt idx="34">
                  <c:v>15.347404999999995</c:v>
                </c:pt>
                <c:pt idx="35">
                  <c:v>17.749377999999993</c:v>
                </c:pt>
                <c:pt idx="36">
                  <c:v>20.200080999999997</c:v>
                </c:pt>
                <c:pt idx="37">
                  <c:v>21.838656999999998</c:v>
                </c:pt>
                <c:pt idx="38">
                  <c:v>23.479998999999992</c:v>
                </c:pt>
                <c:pt idx="39">
                  <c:v>24.692199000000009</c:v>
                </c:pt>
                <c:pt idx="40">
                  <c:v>25.651775999999991</c:v>
                </c:pt>
                <c:pt idx="41">
                  <c:v>25.647018000000003</c:v>
                </c:pt>
                <c:pt idx="42">
                  <c:v>26.201888999999994</c:v>
                </c:pt>
                <c:pt idx="43">
                  <c:v>26.981277999999996</c:v>
                </c:pt>
                <c:pt idx="44">
                  <c:v>27.756172000000007</c:v>
                </c:pt>
                <c:pt idx="45">
                  <c:v>28.672314</c:v>
                </c:pt>
                <c:pt idx="46">
                  <c:v>29.800866000000006</c:v>
                </c:pt>
                <c:pt idx="47">
                  <c:v>30.674205999999998</c:v>
                </c:pt>
                <c:pt idx="48">
                  <c:v>30.915122999999994</c:v>
                </c:pt>
                <c:pt idx="49">
                  <c:v>31.962802999999994</c:v>
                </c:pt>
                <c:pt idx="50">
                  <c:v>32.711407000000008</c:v>
                </c:pt>
                <c:pt idx="51">
                  <c:v>33.551334000000004</c:v>
                </c:pt>
                <c:pt idx="52">
                  <c:v>33.697379999999995</c:v>
                </c:pt>
                <c:pt idx="53">
                  <c:v>33.734494000000005</c:v>
                </c:pt>
                <c:pt idx="54">
                  <c:v>34.182171000000004</c:v>
                </c:pt>
                <c:pt idx="55">
                  <c:v>34.600857000000005</c:v>
                </c:pt>
                <c:pt idx="56">
                  <c:v>34.878710999999996</c:v>
                </c:pt>
                <c:pt idx="57">
                  <c:v>35.706310000000002</c:v>
                </c:pt>
                <c:pt idx="58">
                  <c:v>36.391280999999992</c:v>
                </c:pt>
                <c:pt idx="59">
                  <c:v>36.609535000000001</c:v>
                </c:pt>
                <c:pt idx="60">
                  <c:v>37.468010000000007</c:v>
                </c:pt>
                <c:pt idx="61">
                  <c:v>38.570716999999995</c:v>
                </c:pt>
                <c:pt idx="62">
                  <c:v>39</c:v>
                </c:pt>
                <c:pt idx="63">
                  <c:v>39.6</c:v>
                </c:pt>
                <c:pt idx="64">
                  <c:v>39.700000000000003</c:v>
                </c:pt>
                <c:pt idx="65">
                  <c:v>39.5</c:v>
                </c:pt>
                <c:pt idx="66">
                  <c:v>38.258190000000006</c:v>
                </c:pt>
                <c:pt idx="67">
                  <c:v>38.237434999999998</c:v>
                </c:pt>
                <c:pt idx="68">
                  <c:v>36.795241999999995</c:v>
                </c:pt>
                <c:pt idx="69">
                  <c:v>35.522320000000008</c:v>
                </c:pt>
                <c:pt idx="70">
                  <c:v>35.234352000000001</c:v>
                </c:pt>
                <c:pt idx="71">
                  <c:v>34.516362000000001</c:v>
                </c:pt>
                <c:pt idx="72">
                  <c:v>33.786891999999995</c:v>
                </c:pt>
                <c:pt idx="73">
                  <c:v>32.011680000000005</c:v>
                </c:pt>
                <c:pt idx="74">
                  <c:v>30.726580999999996</c:v>
                </c:pt>
                <c:pt idx="75">
                  <c:v>29.330649999999999</c:v>
                </c:pt>
                <c:pt idx="76">
                  <c:v>27.136620000000008</c:v>
                </c:pt>
                <c:pt idx="77">
                  <c:v>24.615662</c:v>
                </c:pt>
                <c:pt idx="78">
                  <c:v>23.854438000000009</c:v>
                </c:pt>
                <c:pt idx="79">
                  <c:v>22.821854000000002</c:v>
                </c:pt>
                <c:pt idx="80">
                  <c:v>22.418182000000002</c:v>
                </c:pt>
                <c:pt idx="81">
                  <c:v>21.346268000000009</c:v>
                </c:pt>
                <c:pt idx="82">
                  <c:v>20.758330999999998</c:v>
                </c:pt>
                <c:pt idx="83">
                  <c:v>20.522202000000007</c:v>
                </c:pt>
                <c:pt idx="84">
                  <c:v>19.901832999999996</c:v>
                </c:pt>
                <c:pt idx="85">
                  <c:v>19.854819999999989</c:v>
                </c:pt>
                <c:pt idx="86">
                  <c:v>19.913903000000005</c:v>
                </c:pt>
                <c:pt idx="87">
                  <c:v>19.780737999999999</c:v>
                </c:pt>
                <c:pt idx="88">
                  <c:v>19.767837</c:v>
                </c:pt>
                <c:pt idx="89">
                  <c:v>19.402938999999989</c:v>
                </c:pt>
                <c:pt idx="90">
                  <c:v>18.871825999999999</c:v>
                </c:pt>
                <c:pt idx="91">
                  <c:v>18.915786999999995</c:v>
                </c:pt>
                <c:pt idx="92">
                  <c:v>19.080512999999996</c:v>
                </c:pt>
                <c:pt idx="93">
                  <c:v>18.914008999999993</c:v>
                </c:pt>
                <c:pt idx="94">
                  <c:v>19.456085000000002</c:v>
                </c:pt>
                <c:pt idx="95">
                  <c:v>19.230727999999999</c:v>
                </c:pt>
                <c:pt idx="96">
                  <c:v>19.33579300000001</c:v>
                </c:pt>
                <c:pt idx="97">
                  <c:v>19.690117000000001</c:v>
                </c:pt>
                <c:pt idx="98">
                  <c:v>19.452063999999993</c:v>
                </c:pt>
                <c:pt idx="99">
                  <c:v>19.882248000000004</c:v>
                </c:pt>
                <c:pt idx="100">
                  <c:v>19.376587000000001</c:v>
                </c:pt>
                <c:pt idx="101">
                  <c:v>19.146986999999996</c:v>
                </c:pt>
                <c:pt idx="102">
                  <c:v>19.997901999999996</c:v>
                </c:pt>
                <c:pt idx="103">
                  <c:v>20.776863000000006</c:v>
                </c:pt>
                <c:pt idx="104">
                  <c:v>21.449714999999998</c:v>
                </c:pt>
                <c:pt idx="105">
                  <c:v>21.463654000000005</c:v>
                </c:pt>
                <c:pt idx="106">
                  <c:v>21.283172999999991</c:v>
                </c:pt>
                <c:pt idx="107">
                  <c:v>21.408707000000007</c:v>
                </c:pt>
                <c:pt idx="108">
                  <c:v>21.488235000000003</c:v>
                </c:pt>
                <c:pt idx="109">
                  <c:v>22.047759999999997</c:v>
                </c:pt>
                <c:pt idx="110">
                  <c:v>22.211135999999996</c:v>
                </c:pt>
                <c:pt idx="111">
                  <c:v>22.507278999999997</c:v>
                </c:pt>
                <c:pt idx="112">
                  <c:v>22.246635999999995</c:v>
                </c:pt>
                <c:pt idx="113">
                  <c:v>22.174706</c:v>
                </c:pt>
                <c:pt idx="114">
                  <c:v>22.039558</c:v>
                </c:pt>
                <c:pt idx="115">
                  <c:v>22.501915000000011</c:v>
                </c:pt>
                <c:pt idx="116">
                  <c:v>21.953804000000005</c:v>
                </c:pt>
                <c:pt idx="117">
                  <c:v>22.022209000000004</c:v>
                </c:pt>
                <c:pt idx="118">
                  <c:v>21.795227000000011</c:v>
                </c:pt>
                <c:pt idx="119">
                  <c:v>22.233765000000005</c:v>
                </c:pt>
                <c:pt idx="120">
                  <c:v>22.187409000000002</c:v>
                </c:pt>
                <c:pt idx="121">
                  <c:v>21.49780299999999</c:v>
                </c:pt>
                <c:pt idx="122">
                  <c:v>20.721406000000002</c:v>
                </c:pt>
                <c:pt idx="123">
                  <c:v>19.982382999999999</c:v>
                </c:pt>
                <c:pt idx="124">
                  <c:v>19.847006999999991</c:v>
                </c:pt>
                <c:pt idx="125">
                  <c:v>20.318291000000002</c:v>
                </c:pt>
                <c:pt idx="126">
                  <c:v>20.159722000000002</c:v>
                </c:pt>
                <c:pt idx="127">
                  <c:v>20.3</c:v>
                </c:pt>
                <c:pt idx="128">
                  <c:v>19.899999999999999</c:v>
                </c:pt>
                <c:pt idx="129">
                  <c:v>19.154265999999993</c:v>
                </c:pt>
                <c:pt idx="130">
                  <c:v>20.37198699999999</c:v>
                </c:pt>
                <c:pt idx="131">
                  <c:v>20.055312999999998</c:v>
                </c:pt>
                <c:pt idx="132">
                  <c:v>20.750038000000004</c:v>
                </c:pt>
                <c:pt idx="133">
                  <c:v>21.441871000000006</c:v>
                </c:pt>
                <c:pt idx="134">
                  <c:v>21.100982999999999</c:v>
                </c:pt>
                <c:pt idx="135">
                  <c:v>20.666732999999994</c:v>
                </c:pt>
                <c:pt idx="136">
                  <c:v>21.474525999999997</c:v>
                </c:pt>
                <c:pt idx="137">
                  <c:v>20.451048999999998</c:v>
                </c:pt>
                <c:pt idx="138">
                  <c:v>19.27162100000001</c:v>
                </c:pt>
                <c:pt idx="139">
                  <c:v>20.853615000000005</c:v>
                </c:pt>
                <c:pt idx="140">
                  <c:v>21.926215999999997</c:v>
                </c:pt>
                <c:pt idx="141">
                  <c:v>21.3</c:v>
                </c:pt>
                <c:pt idx="142">
                  <c:v>20.9</c:v>
                </c:pt>
                <c:pt idx="143">
                  <c:v>21.1</c:v>
                </c:pt>
                <c:pt idx="144">
                  <c:v>21.632950000000008</c:v>
                </c:pt>
                <c:pt idx="145">
                  <c:v>20.795738</c:v>
                </c:pt>
                <c:pt idx="146">
                  <c:v>20.185553999999996</c:v>
                </c:pt>
                <c:pt idx="147">
                  <c:v>20.071990999999997</c:v>
                </c:pt>
                <c:pt idx="148">
                  <c:v>19.841232999999988</c:v>
                </c:pt>
                <c:pt idx="149">
                  <c:v>20.398537000000005</c:v>
                </c:pt>
                <c:pt idx="150">
                  <c:v>20.331741000000008</c:v>
                </c:pt>
                <c:pt idx="151">
                  <c:v>19.182944999999989</c:v>
                </c:pt>
                <c:pt idx="152">
                  <c:v>18.324790000000007</c:v>
                </c:pt>
                <c:pt idx="153">
                  <c:v>18.001868999999999</c:v>
                </c:pt>
                <c:pt idx="154">
                  <c:v>18.345970000000008</c:v>
                </c:pt>
                <c:pt idx="155">
                  <c:v>18.484352000000001</c:v>
                </c:pt>
                <c:pt idx="156">
                  <c:v>18.127441000000005</c:v>
                </c:pt>
                <c:pt idx="157">
                  <c:v>17.669585999999995</c:v>
                </c:pt>
                <c:pt idx="158">
                  <c:v>17.114388000000005</c:v>
                </c:pt>
                <c:pt idx="159">
                  <c:v>17.467949000000004</c:v>
                </c:pt>
                <c:pt idx="160">
                  <c:v>17.843284999999995</c:v>
                </c:pt>
                <c:pt idx="161">
                  <c:v>17.406005999999991</c:v>
                </c:pt>
                <c:pt idx="162">
                  <c:v>16.801713000000007</c:v>
                </c:pt>
                <c:pt idx="163">
                  <c:v>16.950690999999992</c:v>
                </c:pt>
                <c:pt idx="164">
                  <c:v>18.856819000000002</c:v>
                </c:pt>
                <c:pt idx="165">
                  <c:v>19.823852000000002</c:v>
                </c:pt>
                <c:pt idx="166">
                  <c:v>18.703873000000002</c:v>
                </c:pt>
                <c:pt idx="167">
                  <c:v>17.35310299999999</c:v>
                </c:pt>
                <c:pt idx="168">
                  <c:v>17.391236000000006</c:v>
                </c:pt>
                <c:pt idx="169">
                  <c:v>17.610862999999995</c:v>
                </c:pt>
                <c:pt idx="170">
                  <c:v>18.000754999999998</c:v>
                </c:pt>
                <c:pt idx="171">
                  <c:v>18.175032999999999</c:v>
                </c:pt>
                <c:pt idx="172">
                  <c:v>18.364478999999989</c:v>
                </c:pt>
                <c:pt idx="173">
                  <c:v>18.51627400000001</c:v>
                </c:pt>
                <c:pt idx="174">
                  <c:v>19.233269000000007</c:v>
                </c:pt>
                <c:pt idx="175">
                  <c:v>19.844490000000008</c:v>
                </c:pt>
                <c:pt idx="176">
                  <c:v>19.309814000000003</c:v>
                </c:pt>
                <c:pt idx="177">
                  <c:v>18.534294000000003</c:v>
                </c:pt>
                <c:pt idx="178">
                  <c:v>15.460647999999992</c:v>
                </c:pt>
                <c:pt idx="179">
                  <c:v>5.1516649999999942</c:v>
                </c:pt>
                <c:pt idx="180">
                  <c:v>-2.8737409999999954</c:v>
                </c:pt>
                <c:pt idx="181">
                  <c:v>-8.4913409999999914</c:v>
                </c:pt>
                <c:pt idx="182">
                  <c:v>-12.19356599999999</c:v>
                </c:pt>
                <c:pt idx="183">
                  <c:v>-17.061752000000013</c:v>
                </c:pt>
                <c:pt idx="184">
                  <c:v>-19.975899000000013</c:v>
                </c:pt>
                <c:pt idx="185">
                  <c:v>-22.810226999999998</c:v>
                </c:pt>
                <c:pt idx="186">
                  <c:v>-25.426315000000002</c:v>
                </c:pt>
                <c:pt idx="187">
                  <c:v>-26.873398000000009</c:v>
                </c:pt>
                <c:pt idx="188">
                  <c:v>-28.150710999999987</c:v>
                </c:pt>
                <c:pt idx="189">
                  <c:v>-29.680305000000004</c:v>
                </c:pt>
                <c:pt idx="190">
                  <c:v>-29.424942000000001</c:v>
                </c:pt>
                <c:pt idx="191">
                  <c:v>-29.777557000000016</c:v>
                </c:pt>
                <c:pt idx="192">
                  <c:v>-31.478211000000002</c:v>
                </c:pt>
                <c:pt idx="193">
                  <c:v>-32.577452999999991</c:v>
                </c:pt>
                <c:pt idx="194">
                  <c:v>-32.794540000000012</c:v>
                </c:pt>
                <c:pt idx="195">
                  <c:v>-31.523887999999999</c:v>
                </c:pt>
                <c:pt idx="196">
                  <c:v>-33.145186999999993</c:v>
                </c:pt>
                <c:pt idx="197">
                  <c:v>-34.510497999999984</c:v>
                </c:pt>
                <c:pt idx="198">
                  <c:v>-25.062049999999999</c:v>
                </c:pt>
                <c:pt idx="199">
                  <c:v>-19.212738000000002</c:v>
                </c:pt>
                <c:pt idx="200">
                  <c:v>-21.198006000000007</c:v>
                </c:pt>
                <c:pt idx="201">
                  <c:v>-31.034873999999988</c:v>
                </c:pt>
                <c:pt idx="202">
                  <c:v>-34.014136999999991</c:v>
                </c:pt>
                <c:pt idx="203">
                  <c:v>-34.604109999999991</c:v>
                </c:pt>
                <c:pt idx="204">
                  <c:v>-34.782889999999995</c:v>
                </c:pt>
                <c:pt idx="205">
                  <c:v>-18.696113000000011</c:v>
                </c:pt>
                <c:pt idx="206">
                  <c:v>-9.0652539999999959</c:v>
                </c:pt>
                <c:pt idx="207">
                  <c:v>-10.77044699999999</c:v>
                </c:pt>
                <c:pt idx="208">
                  <c:v>-19.241775000000018</c:v>
                </c:pt>
                <c:pt idx="209">
                  <c:v>-23.467697000000015</c:v>
                </c:pt>
                <c:pt idx="210">
                  <c:v>-33.582976999999985</c:v>
                </c:pt>
                <c:pt idx="211">
                  <c:v>-34.412978999999993</c:v>
                </c:pt>
                <c:pt idx="212">
                  <c:v>-33.645347999999984</c:v>
                </c:pt>
                <c:pt idx="213">
                  <c:v>-35.129806000000002</c:v>
                </c:pt>
                <c:pt idx="214">
                  <c:v>-33.630599999999987</c:v>
                </c:pt>
                <c:pt idx="215">
                  <c:v>-28.638533999999993</c:v>
                </c:pt>
                <c:pt idx="216">
                  <c:v>-20.106948999999986</c:v>
                </c:pt>
                <c:pt idx="217">
                  <c:v>-6.3701169999999934</c:v>
                </c:pt>
                <c:pt idx="218">
                  <c:v>2.6234589999999969</c:v>
                </c:pt>
                <c:pt idx="219">
                  <c:v>9.864120999999983</c:v>
                </c:pt>
                <c:pt idx="220">
                  <c:v>10.07995600000001</c:v>
                </c:pt>
                <c:pt idx="221">
                  <c:v>11.458708999999999</c:v>
                </c:pt>
                <c:pt idx="222">
                  <c:v>10.384368999999992</c:v>
                </c:pt>
                <c:pt idx="223">
                  <c:v>9.057707999999991</c:v>
                </c:pt>
                <c:pt idx="224">
                  <c:v>12.604873999999995</c:v>
                </c:pt>
                <c:pt idx="225">
                  <c:v>16.056595000000016</c:v>
                </c:pt>
                <c:pt idx="226">
                  <c:v>15.202971999999988</c:v>
                </c:pt>
                <c:pt idx="227">
                  <c:v>14.500990999999999</c:v>
                </c:pt>
                <c:pt idx="228">
                  <c:v>15.981993999999986</c:v>
                </c:pt>
                <c:pt idx="229">
                  <c:v>15.37548799999999</c:v>
                </c:pt>
                <c:pt idx="230">
                  <c:v>12.607910000000004</c:v>
                </c:pt>
                <c:pt idx="231">
                  <c:v>13.518265000000014</c:v>
                </c:pt>
                <c:pt idx="232">
                  <c:v>13.663193000000007</c:v>
                </c:pt>
                <c:pt idx="233">
                  <c:v>15.380416999999994</c:v>
                </c:pt>
                <c:pt idx="234">
                  <c:v>17.438553000000013</c:v>
                </c:pt>
                <c:pt idx="235">
                  <c:v>15.534926999999982</c:v>
                </c:pt>
                <c:pt idx="236">
                  <c:v>13.587082000000009</c:v>
                </c:pt>
                <c:pt idx="237">
                  <c:v>11.012314000000003</c:v>
                </c:pt>
                <c:pt idx="238">
                  <c:v>11.509476000000006</c:v>
                </c:pt>
                <c:pt idx="239">
                  <c:v>12.444091999999983</c:v>
                </c:pt>
                <c:pt idx="240">
                  <c:v>13.287230999999991</c:v>
                </c:pt>
                <c:pt idx="241">
                  <c:v>11.983231000000018</c:v>
                </c:pt>
                <c:pt idx="242">
                  <c:v>13.764938000000001</c:v>
                </c:pt>
                <c:pt idx="243">
                  <c:v>14.085952999999989</c:v>
                </c:pt>
                <c:pt idx="244">
                  <c:v>15.381943000000007</c:v>
                </c:pt>
                <c:pt idx="245">
                  <c:v>15.487243000000007</c:v>
                </c:pt>
                <c:pt idx="246">
                  <c:v>14.051436999999993</c:v>
                </c:pt>
                <c:pt idx="247">
                  <c:v>14.752960000000002</c:v>
                </c:pt>
                <c:pt idx="248">
                  <c:v>15.181670999999994</c:v>
                </c:pt>
                <c:pt idx="249">
                  <c:v>14.926055999999988</c:v>
                </c:pt>
                <c:pt idx="250">
                  <c:v>17.410033999999996</c:v>
                </c:pt>
                <c:pt idx="251">
                  <c:v>15.946593999999976</c:v>
                </c:pt>
                <c:pt idx="252">
                  <c:v>15.138625999999988</c:v>
                </c:pt>
                <c:pt idx="253">
                  <c:v>15.781326000000007</c:v>
                </c:pt>
                <c:pt idx="254">
                  <c:v>13.487899999999996</c:v>
                </c:pt>
              </c:numCache>
            </c:numRef>
          </c:yVal>
          <c:smooth val="1"/>
        </c:ser>
        <c:ser>
          <c:idx val="7"/>
          <c:order val="10"/>
          <c:tx>
            <c:v>0.9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Hárok12!$AA$3:$AA$257</c:f>
              <c:numCache>
                <c:formatCode>General</c:formatCode>
                <c:ptCount val="255"/>
                <c:pt idx="0">
                  <c:v>0.74</c:v>
                </c:pt>
                <c:pt idx="1">
                  <c:v>0.54</c:v>
                </c:pt>
                <c:pt idx="2">
                  <c:v>0.74</c:v>
                </c:pt>
                <c:pt idx="3">
                  <c:v>1.71</c:v>
                </c:pt>
                <c:pt idx="4">
                  <c:v>3.3</c:v>
                </c:pt>
                <c:pt idx="5">
                  <c:v>3.51</c:v>
                </c:pt>
                <c:pt idx="6">
                  <c:v>3.82</c:v>
                </c:pt>
                <c:pt idx="7">
                  <c:v>1.19</c:v>
                </c:pt>
                <c:pt idx="8">
                  <c:v>1.7</c:v>
                </c:pt>
                <c:pt idx="9">
                  <c:v>1.5</c:v>
                </c:pt>
                <c:pt idx="10">
                  <c:v>3.41</c:v>
                </c:pt>
                <c:pt idx="11">
                  <c:v>0.04</c:v>
                </c:pt>
                <c:pt idx="12">
                  <c:v>0.47</c:v>
                </c:pt>
                <c:pt idx="13">
                  <c:v>3.96</c:v>
                </c:pt>
                <c:pt idx="14">
                  <c:v>1</c:v>
                </c:pt>
                <c:pt idx="15">
                  <c:v>2.48</c:v>
                </c:pt>
                <c:pt idx="16">
                  <c:v>2.88</c:v>
                </c:pt>
                <c:pt idx="17">
                  <c:v>1.8</c:v>
                </c:pt>
                <c:pt idx="18">
                  <c:v>1.94</c:v>
                </c:pt>
                <c:pt idx="19">
                  <c:v>3.4</c:v>
                </c:pt>
                <c:pt idx="20">
                  <c:v>0.52</c:v>
                </c:pt>
                <c:pt idx="21">
                  <c:v>3.38</c:v>
                </c:pt>
                <c:pt idx="22">
                  <c:v>0.09</c:v>
                </c:pt>
                <c:pt idx="23">
                  <c:v>2.74</c:v>
                </c:pt>
                <c:pt idx="24">
                  <c:v>2.4900000000000002</c:v>
                </c:pt>
                <c:pt idx="25">
                  <c:v>1.0900000000000001</c:v>
                </c:pt>
                <c:pt idx="26">
                  <c:v>3.19</c:v>
                </c:pt>
                <c:pt idx="27">
                  <c:v>1.32</c:v>
                </c:pt>
                <c:pt idx="28">
                  <c:v>2.09</c:v>
                </c:pt>
                <c:pt idx="29">
                  <c:v>2.94</c:v>
                </c:pt>
                <c:pt idx="30">
                  <c:v>10.121803</c:v>
                </c:pt>
                <c:pt idx="31">
                  <c:v>12.359260999999996</c:v>
                </c:pt>
                <c:pt idx="32">
                  <c:v>14.257743999999995</c:v>
                </c:pt>
                <c:pt idx="33">
                  <c:v>15.990684000000002</c:v>
                </c:pt>
                <c:pt idx="34">
                  <c:v>18.044326999999996</c:v>
                </c:pt>
                <c:pt idx="35">
                  <c:v>20.024890999999997</c:v>
                </c:pt>
                <c:pt idx="36">
                  <c:v>21.799239999999998</c:v>
                </c:pt>
                <c:pt idx="37">
                  <c:v>23.527377999999999</c:v>
                </c:pt>
                <c:pt idx="38">
                  <c:v>25.377299999999998</c:v>
                </c:pt>
                <c:pt idx="39">
                  <c:v>26.185291000000007</c:v>
                </c:pt>
                <c:pt idx="40">
                  <c:v>27.829402999999992</c:v>
                </c:pt>
                <c:pt idx="41">
                  <c:v>28.074474000000002</c:v>
                </c:pt>
                <c:pt idx="42">
                  <c:v>28.17305799999999</c:v>
                </c:pt>
                <c:pt idx="43">
                  <c:v>28.791396999999996</c:v>
                </c:pt>
                <c:pt idx="44">
                  <c:v>29.520752000000009</c:v>
                </c:pt>
                <c:pt idx="45">
                  <c:v>29.501781999999999</c:v>
                </c:pt>
                <c:pt idx="46">
                  <c:v>29.992905000000007</c:v>
                </c:pt>
                <c:pt idx="47">
                  <c:v>30.776645999999992</c:v>
                </c:pt>
                <c:pt idx="48">
                  <c:v>31.584709999999994</c:v>
                </c:pt>
                <c:pt idx="49">
                  <c:v>31.833709999999996</c:v>
                </c:pt>
                <c:pt idx="50">
                  <c:v>32.357601000000003</c:v>
                </c:pt>
                <c:pt idx="51">
                  <c:v>33.930046000000004</c:v>
                </c:pt>
                <c:pt idx="52">
                  <c:v>34.829872000000002</c:v>
                </c:pt>
                <c:pt idx="53">
                  <c:v>35.680115000000008</c:v>
                </c:pt>
                <c:pt idx="54">
                  <c:v>36.141568000000007</c:v>
                </c:pt>
                <c:pt idx="55">
                  <c:v>36.483395000000009</c:v>
                </c:pt>
                <c:pt idx="56">
                  <c:v>36.849261999999996</c:v>
                </c:pt>
                <c:pt idx="57">
                  <c:v>38.101792000000003</c:v>
                </c:pt>
                <c:pt idx="58">
                  <c:v>39.517863999999996</c:v>
                </c:pt>
                <c:pt idx="59">
                  <c:v>40.330204000000002</c:v>
                </c:pt>
                <c:pt idx="60">
                  <c:v>41.816040000000008</c:v>
                </c:pt>
                <c:pt idx="61">
                  <c:v>42.577518999999995</c:v>
                </c:pt>
                <c:pt idx="62">
                  <c:v>42.646591000000008</c:v>
                </c:pt>
                <c:pt idx="63">
                  <c:v>42.755909000000003</c:v>
                </c:pt>
                <c:pt idx="64">
                  <c:v>42.746452000000005</c:v>
                </c:pt>
                <c:pt idx="65">
                  <c:v>44.224266000000007</c:v>
                </c:pt>
                <c:pt idx="66">
                  <c:v>44.200737000000004</c:v>
                </c:pt>
                <c:pt idx="67">
                  <c:v>43.799118</c:v>
                </c:pt>
                <c:pt idx="68">
                  <c:v>43.474208999999995</c:v>
                </c:pt>
                <c:pt idx="69">
                  <c:v>43.453709000000003</c:v>
                </c:pt>
                <c:pt idx="70">
                  <c:v>43.032536</c:v>
                </c:pt>
                <c:pt idx="71">
                  <c:v>41.822609</c:v>
                </c:pt>
                <c:pt idx="72">
                  <c:v>41.479670999999996</c:v>
                </c:pt>
                <c:pt idx="73">
                  <c:v>40.733677</c:v>
                </c:pt>
                <c:pt idx="74">
                  <c:v>39.379580999999995</c:v>
                </c:pt>
                <c:pt idx="75">
                  <c:v>37.937812000000001</c:v>
                </c:pt>
                <c:pt idx="76">
                  <c:v>37.868946000000001</c:v>
                </c:pt>
                <c:pt idx="77">
                  <c:v>34.923451</c:v>
                </c:pt>
                <c:pt idx="78">
                  <c:v>32.456920000000004</c:v>
                </c:pt>
                <c:pt idx="79">
                  <c:v>31.173405000000002</c:v>
                </c:pt>
                <c:pt idx="80">
                  <c:v>29.523380000000003</c:v>
                </c:pt>
                <c:pt idx="81">
                  <c:v>28.413514000000006</c:v>
                </c:pt>
                <c:pt idx="82">
                  <c:v>27.664680999999995</c:v>
                </c:pt>
                <c:pt idx="83">
                  <c:v>26.634190000000004</c:v>
                </c:pt>
                <c:pt idx="84">
                  <c:v>25.442890999999996</c:v>
                </c:pt>
                <c:pt idx="85">
                  <c:v>25.897238999999992</c:v>
                </c:pt>
                <c:pt idx="86">
                  <c:v>25.831909000000003</c:v>
                </c:pt>
                <c:pt idx="87">
                  <c:v>25.815604999999991</c:v>
                </c:pt>
                <c:pt idx="88">
                  <c:v>24.906603999999994</c:v>
                </c:pt>
                <c:pt idx="89">
                  <c:v>23.743518999999992</c:v>
                </c:pt>
                <c:pt idx="90">
                  <c:v>22.937335999999995</c:v>
                </c:pt>
                <c:pt idx="91">
                  <c:v>22.583386000000004</c:v>
                </c:pt>
                <c:pt idx="92">
                  <c:v>22.878028999999998</c:v>
                </c:pt>
                <c:pt idx="93">
                  <c:v>22.807372999999998</c:v>
                </c:pt>
                <c:pt idx="94">
                  <c:v>22.937008000000006</c:v>
                </c:pt>
                <c:pt idx="95">
                  <c:v>22.303939999999997</c:v>
                </c:pt>
                <c:pt idx="96">
                  <c:v>22.576698</c:v>
                </c:pt>
                <c:pt idx="97">
                  <c:v>22.749156999999997</c:v>
                </c:pt>
                <c:pt idx="98">
                  <c:v>22.642886999999995</c:v>
                </c:pt>
                <c:pt idx="99">
                  <c:v>22.711292</c:v>
                </c:pt>
                <c:pt idx="100">
                  <c:v>22.423104000000009</c:v>
                </c:pt>
                <c:pt idx="101">
                  <c:v>22.342590000000001</c:v>
                </c:pt>
                <c:pt idx="102">
                  <c:v>22.555267999999991</c:v>
                </c:pt>
                <c:pt idx="103">
                  <c:v>23.516232000000002</c:v>
                </c:pt>
                <c:pt idx="104">
                  <c:v>24.713989999999995</c:v>
                </c:pt>
                <c:pt idx="105">
                  <c:v>24.740673999999999</c:v>
                </c:pt>
                <c:pt idx="106">
                  <c:v>24.590350999999998</c:v>
                </c:pt>
                <c:pt idx="107">
                  <c:v>24.224320000000006</c:v>
                </c:pt>
                <c:pt idx="108">
                  <c:v>24.558971</c:v>
                </c:pt>
                <c:pt idx="109">
                  <c:v>24.864478999999996</c:v>
                </c:pt>
                <c:pt idx="110">
                  <c:v>24.556910999999999</c:v>
                </c:pt>
                <c:pt idx="111">
                  <c:v>24.868152999999992</c:v>
                </c:pt>
                <c:pt idx="112">
                  <c:v>25.233566999999994</c:v>
                </c:pt>
                <c:pt idx="113">
                  <c:v>25.788094000000008</c:v>
                </c:pt>
                <c:pt idx="114">
                  <c:v>25.386482000000001</c:v>
                </c:pt>
                <c:pt idx="115">
                  <c:v>25.682976000000004</c:v>
                </c:pt>
                <c:pt idx="116">
                  <c:v>26.327826999999999</c:v>
                </c:pt>
                <c:pt idx="117">
                  <c:v>25.907039000000005</c:v>
                </c:pt>
                <c:pt idx="118">
                  <c:v>25.657505000000008</c:v>
                </c:pt>
                <c:pt idx="119">
                  <c:v>26.472228999999999</c:v>
                </c:pt>
                <c:pt idx="120">
                  <c:v>26.74918000000001</c:v>
                </c:pt>
                <c:pt idx="121">
                  <c:v>25.886813999999994</c:v>
                </c:pt>
                <c:pt idx="122">
                  <c:v>25.802151000000002</c:v>
                </c:pt>
                <c:pt idx="123">
                  <c:v>24.900672999999991</c:v>
                </c:pt>
                <c:pt idx="124">
                  <c:v>24.415774999999996</c:v>
                </c:pt>
                <c:pt idx="125">
                  <c:v>25.012614999999997</c:v>
                </c:pt>
                <c:pt idx="126">
                  <c:v>24.355838999999996</c:v>
                </c:pt>
                <c:pt idx="127">
                  <c:v>23.9</c:v>
                </c:pt>
                <c:pt idx="128">
                  <c:v>24.3</c:v>
                </c:pt>
                <c:pt idx="129">
                  <c:v>24.1</c:v>
                </c:pt>
                <c:pt idx="130">
                  <c:v>23.841594999999998</c:v>
                </c:pt>
                <c:pt idx="131">
                  <c:v>24.597866000000003</c:v>
                </c:pt>
                <c:pt idx="132">
                  <c:v>24.941946999999999</c:v>
                </c:pt>
                <c:pt idx="133">
                  <c:v>24.657825000000003</c:v>
                </c:pt>
                <c:pt idx="134">
                  <c:v>24.636390999999996</c:v>
                </c:pt>
                <c:pt idx="135">
                  <c:v>24.440841999999996</c:v>
                </c:pt>
                <c:pt idx="136">
                  <c:v>24.403243999999994</c:v>
                </c:pt>
                <c:pt idx="137">
                  <c:v>23.882904000000003</c:v>
                </c:pt>
                <c:pt idx="138">
                  <c:v>23.127525000000006</c:v>
                </c:pt>
                <c:pt idx="139">
                  <c:v>24.657210999999997</c:v>
                </c:pt>
                <c:pt idx="140">
                  <c:v>24.317568999999999</c:v>
                </c:pt>
                <c:pt idx="141">
                  <c:v>24.840632999999997</c:v>
                </c:pt>
                <c:pt idx="142">
                  <c:v>25.212112000000005</c:v>
                </c:pt>
                <c:pt idx="143">
                  <c:v>24.439045</c:v>
                </c:pt>
                <c:pt idx="144">
                  <c:v>23.96330300000001</c:v>
                </c:pt>
                <c:pt idx="145">
                  <c:v>23.778358999999995</c:v>
                </c:pt>
                <c:pt idx="146">
                  <c:v>24.095564999999993</c:v>
                </c:pt>
                <c:pt idx="147">
                  <c:v>23.996832999999995</c:v>
                </c:pt>
                <c:pt idx="148">
                  <c:v>23.820090999999991</c:v>
                </c:pt>
                <c:pt idx="149">
                  <c:v>23.556877</c:v>
                </c:pt>
                <c:pt idx="150">
                  <c:v>22.450653000000003</c:v>
                </c:pt>
                <c:pt idx="151">
                  <c:v>22.041327999999993</c:v>
                </c:pt>
                <c:pt idx="152">
                  <c:v>21.400772000000003</c:v>
                </c:pt>
                <c:pt idx="153">
                  <c:v>21.657730000000001</c:v>
                </c:pt>
                <c:pt idx="154">
                  <c:v>22.118057000000007</c:v>
                </c:pt>
                <c:pt idx="155">
                  <c:v>22.024246000000005</c:v>
                </c:pt>
                <c:pt idx="156">
                  <c:v>22.113899000000004</c:v>
                </c:pt>
                <c:pt idx="157">
                  <c:v>21.927193000000003</c:v>
                </c:pt>
                <c:pt idx="158">
                  <c:v>20.932693</c:v>
                </c:pt>
                <c:pt idx="159">
                  <c:v>20.560914000000011</c:v>
                </c:pt>
                <c:pt idx="160">
                  <c:v>19.994843000000003</c:v>
                </c:pt>
                <c:pt idx="161">
                  <c:v>20.069884999999999</c:v>
                </c:pt>
                <c:pt idx="162">
                  <c:v>19.969100999999995</c:v>
                </c:pt>
                <c:pt idx="163">
                  <c:v>19.649017000000001</c:v>
                </c:pt>
                <c:pt idx="164">
                  <c:v>20.106491000000005</c:v>
                </c:pt>
                <c:pt idx="165">
                  <c:v>20.148001999999991</c:v>
                </c:pt>
                <c:pt idx="166">
                  <c:v>19.562293999999994</c:v>
                </c:pt>
                <c:pt idx="167">
                  <c:v>19.416426999999999</c:v>
                </c:pt>
                <c:pt idx="168">
                  <c:v>19.270782999999994</c:v>
                </c:pt>
                <c:pt idx="169">
                  <c:v>18.995720000000006</c:v>
                </c:pt>
                <c:pt idx="170">
                  <c:v>18.395506999999995</c:v>
                </c:pt>
                <c:pt idx="171">
                  <c:v>18.30937200000001</c:v>
                </c:pt>
                <c:pt idx="172">
                  <c:v>18.865829999999988</c:v>
                </c:pt>
                <c:pt idx="173">
                  <c:v>19.155213000000003</c:v>
                </c:pt>
                <c:pt idx="174">
                  <c:v>19.053680999999997</c:v>
                </c:pt>
                <c:pt idx="175">
                  <c:v>18.978149000000002</c:v>
                </c:pt>
                <c:pt idx="176">
                  <c:v>18.877738999999991</c:v>
                </c:pt>
                <c:pt idx="177">
                  <c:v>18.267792</c:v>
                </c:pt>
                <c:pt idx="178">
                  <c:v>15.174605999999997</c:v>
                </c:pt>
                <c:pt idx="179">
                  <c:v>5.6075519999999983</c:v>
                </c:pt>
                <c:pt idx="180">
                  <c:v>-2.1724400000000088</c:v>
                </c:pt>
                <c:pt idx="181">
                  <c:v>-8.281493999999995</c:v>
                </c:pt>
                <c:pt idx="182">
                  <c:v>-11.972526999999999</c:v>
                </c:pt>
                <c:pt idx="183">
                  <c:v>-17.167083999999988</c:v>
                </c:pt>
                <c:pt idx="184">
                  <c:v>-20.108544000000009</c:v>
                </c:pt>
                <c:pt idx="185">
                  <c:v>-22.550826999999998</c:v>
                </c:pt>
                <c:pt idx="186">
                  <c:v>-25.109313999999998</c:v>
                </c:pt>
                <c:pt idx="187">
                  <c:v>-26.274749999999983</c:v>
                </c:pt>
                <c:pt idx="188">
                  <c:v>-27.970428000000013</c:v>
                </c:pt>
                <c:pt idx="189">
                  <c:v>-29.184699999999992</c:v>
                </c:pt>
                <c:pt idx="190">
                  <c:v>-27.232863999999992</c:v>
                </c:pt>
                <c:pt idx="191">
                  <c:v>-27.850921000000014</c:v>
                </c:pt>
                <c:pt idx="192">
                  <c:v>-28.755401999999989</c:v>
                </c:pt>
                <c:pt idx="193">
                  <c:v>-30.571594000000005</c:v>
                </c:pt>
                <c:pt idx="194">
                  <c:v>-30.412139999999994</c:v>
                </c:pt>
                <c:pt idx="195">
                  <c:v>-28.236396999999982</c:v>
                </c:pt>
                <c:pt idx="196">
                  <c:v>-29.295440999999983</c:v>
                </c:pt>
                <c:pt idx="197">
                  <c:v>-29.967040999999995</c:v>
                </c:pt>
                <c:pt idx="198">
                  <c:v>-29.342293000000012</c:v>
                </c:pt>
                <c:pt idx="199">
                  <c:v>-30.751190000000008</c:v>
                </c:pt>
                <c:pt idx="200">
                  <c:v>-29.502907000000008</c:v>
                </c:pt>
                <c:pt idx="201">
                  <c:v>-29.206474</c:v>
                </c:pt>
                <c:pt idx="202">
                  <c:v>-31.221229000000008</c:v>
                </c:pt>
                <c:pt idx="203">
                  <c:v>-30.93753000000001</c:v>
                </c:pt>
                <c:pt idx="204">
                  <c:v>-32.675742999999997</c:v>
                </c:pt>
                <c:pt idx="205">
                  <c:v>-31.631294000000011</c:v>
                </c:pt>
                <c:pt idx="206">
                  <c:v>-29.113670000000013</c:v>
                </c:pt>
                <c:pt idx="207">
                  <c:v>-29.640778000000012</c:v>
                </c:pt>
                <c:pt idx="208">
                  <c:v>-31.257353999999992</c:v>
                </c:pt>
                <c:pt idx="209">
                  <c:v>-31.812363000000005</c:v>
                </c:pt>
                <c:pt idx="210">
                  <c:v>-33.341446000000005</c:v>
                </c:pt>
                <c:pt idx="211">
                  <c:v>-31.991470000000007</c:v>
                </c:pt>
                <c:pt idx="212">
                  <c:v>-31.090249</c:v>
                </c:pt>
                <c:pt idx="213">
                  <c:v>-31.202820000000003</c:v>
                </c:pt>
                <c:pt idx="214">
                  <c:v>-28.666167999999999</c:v>
                </c:pt>
                <c:pt idx="215">
                  <c:v>-25.236801000000014</c:v>
                </c:pt>
                <c:pt idx="216">
                  <c:v>-17.228026999999997</c:v>
                </c:pt>
                <c:pt idx="217">
                  <c:v>-3.1559900000000027</c:v>
                </c:pt>
                <c:pt idx="218">
                  <c:v>7.1424410000000194</c:v>
                </c:pt>
                <c:pt idx="219">
                  <c:v>14.181686999999982</c:v>
                </c:pt>
                <c:pt idx="220">
                  <c:v>14.028655999999984</c:v>
                </c:pt>
                <c:pt idx="221">
                  <c:v>15.22264100000001</c:v>
                </c:pt>
                <c:pt idx="222">
                  <c:v>14.026625999999993</c:v>
                </c:pt>
                <c:pt idx="223">
                  <c:v>12.680480999999986</c:v>
                </c:pt>
                <c:pt idx="224">
                  <c:v>16.595199000000008</c:v>
                </c:pt>
                <c:pt idx="225">
                  <c:v>21.419997999999993</c:v>
                </c:pt>
                <c:pt idx="226">
                  <c:v>19.500014999999991</c:v>
                </c:pt>
                <c:pt idx="227">
                  <c:v>18.966048999999998</c:v>
                </c:pt>
                <c:pt idx="228">
                  <c:v>22.337982000000011</c:v>
                </c:pt>
                <c:pt idx="229">
                  <c:v>21.985657000000003</c:v>
                </c:pt>
                <c:pt idx="230">
                  <c:v>16.552032999999994</c:v>
                </c:pt>
                <c:pt idx="231">
                  <c:v>16.987915000000015</c:v>
                </c:pt>
                <c:pt idx="232">
                  <c:v>18.126357999999982</c:v>
                </c:pt>
                <c:pt idx="233">
                  <c:v>19.798156999999975</c:v>
                </c:pt>
                <c:pt idx="234">
                  <c:v>21.016007000000002</c:v>
                </c:pt>
                <c:pt idx="235">
                  <c:v>17.860275000000001</c:v>
                </c:pt>
                <c:pt idx="236">
                  <c:v>17.65808100000001</c:v>
                </c:pt>
                <c:pt idx="237">
                  <c:v>16.250473</c:v>
                </c:pt>
                <c:pt idx="238">
                  <c:v>16.119338999999997</c:v>
                </c:pt>
                <c:pt idx="239">
                  <c:v>16.398268999999999</c:v>
                </c:pt>
                <c:pt idx="240">
                  <c:v>17.126510999999994</c:v>
                </c:pt>
                <c:pt idx="241">
                  <c:v>16.220413000000008</c:v>
                </c:pt>
                <c:pt idx="242">
                  <c:v>18.461075000000022</c:v>
                </c:pt>
                <c:pt idx="243">
                  <c:v>18.417952999999983</c:v>
                </c:pt>
                <c:pt idx="244">
                  <c:v>18.689789000000019</c:v>
                </c:pt>
                <c:pt idx="245">
                  <c:v>18.958281999999997</c:v>
                </c:pt>
                <c:pt idx="246">
                  <c:v>18.395080000000007</c:v>
                </c:pt>
                <c:pt idx="247">
                  <c:v>18.601058999999992</c:v>
                </c:pt>
                <c:pt idx="248">
                  <c:v>18.887801999999994</c:v>
                </c:pt>
                <c:pt idx="249">
                  <c:v>19.144377999999989</c:v>
                </c:pt>
                <c:pt idx="250">
                  <c:v>21.962738000000002</c:v>
                </c:pt>
                <c:pt idx="251">
                  <c:v>20.723876999999987</c:v>
                </c:pt>
                <c:pt idx="252">
                  <c:v>19.145583999999985</c:v>
                </c:pt>
                <c:pt idx="253">
                  <c:v>19.297439999999995</c:v>
                </c:pt>
                <c:pt idx="254">
                  <c:v>18.291793999999982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505088"/>
        <c:axId val="60519552"/>
      </c:scatterChart>
      <c:valAx>
        <c:axId val="60505088"/>
        <c:scaling>
          <c:orientation val="minMax"/>
          <c:max val="15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b="1" i="0" baseline="0" dirty="0" smtClean="0"/>
                  <a:t>Frequency / Hz</a:t>
                </a:r>
                <a:endParaRPr lang="sk-SK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0519552"/>
        <c:crosses val="autoZero"/>
        <c:crossBetween val="midCat"/>
      </c:valAx>
      <c:valAx>
        <c:axId val="60519552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b="1" i="0" u="none" strike="noStrike" baseline="0" dirty="0"/>
                  <a:t>Loudness </a:t>
                </a:r>
                <a:r>
                  <a:rPr lang="en-US" sz="2000" b="1" i="0" u="none" strike="noStrike" baseline="0" dirty="0" smtClean="0"/>
                  <a:t>/ dB</a:t>
                </a:r>
                <a:endParaRPr lang="sk-SK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05050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5354144040351221"/>
          <c:y val="0.15353508498561241"/>
          <c:w val="0.14645855959648782"/>
          <c:h val="0.68907980050177708"/>
        </c:manualLayout>
      </c:layout>
      <c:overlay val="0"/>
      <c:txPr>
        <a:bodyPr/>
        <a:lstStyle/>
        <a:p>
          <a:pPr>
            <a:defRPr sz="2400" b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3,9 g</c:v>
          </c:tx>
          <c:marker>
            <c:symbol val="none"/>
          </c:marker>
          <c:xVal>
            <c:numRef>
              <c:f>Hárok1!$A$8:$A$262</c:f>
              <c:numCache>
                <c:formatCode>General</c:formatCode>
                <c:ptCount val="255"/>
                <c:pt idx="0">
                  <c:v>86.132812999999899</c:v>
                </c:pt>
                <c:pt idx="1">
                  <c:v>172.2656249999998</c:v>
                </c:pt>
                <c:pt idx="2">
                  <c:v>258.39843799999954</c:v>
                </c:pt>
                <c:pt idx="3">
                  <c:v>344.53124999999955</c:v>
                </c:pt>
                <c:pt idx="4">
                  <c:v>430.66406300000045</c:v>
                </c:pt>
                <c:pt idx="5">
                  <c:v>516.7968750000008</c:v>
                </c:pt>
                <c:pt idx="6">
                  <c:v>602.92968800000006</c:v>
                </c:pt>
                <c:pt idx="7">
                  <c:v>689.06249999999909</c:v>
                </c:pt>
                <c:pt idx="8">
                  <c:v>775.19531300000051</c:v>
                </c:pt>
                <c:pt idx="9">
                  <c:v>861.32812499999909</c:v>
                </c:pt>
                <c:pt idx="10">
                  <c:v>947.46093800000006</c:v>
                </c:pt>
                <c:pt idx="11">
                  <c:v>1033.59375</c:v>
                </c:pt>
                <c:pt idx="12">
                  <c:v>1119.7265630000022</c:v>
                </c:pt>
                <c:pt idx="13">
                  <c:v>1205.859375</c:v>
                </c:pt>
                <c:pt idx="14">
                  <c:v>1291.9921879999999</c:v>
                </c:pt>
                <c:pt idx="15">
                  <c:v>1378.125</c:v>
                </c:pt>
                <c:pt idx="16">
                  <c:v>1464.2578129999999</c:v>
                </c:pt>
                <c:pt idx="17">
                  <c:v>1550.390625</c:v>
                </c:pt>
                <c:pt idx="18">
                  <c:v>1636.5234379999984</c:v>
                </c:pt>
                <c:pt idx="19">
                  <c:v>1722.65625</c:v>
                </c:pt>
                <c:pt idx="20">
                  <c:v>1808.7890629999999</c:v>
                </c:pt>
                <c:pt idx="21">
                  <c:v>1894.9218750000011</c:v>
                </c:pt>
                <c:pt idx="22">
                  <c:v>1981.0546879999999</c:v>
                </c:pt>
                <c:pt idx="23">
                  <c:v>2067.1875</c:v>
                </c:pt>
                <c:pt idx="24">
                  <c:v>2153.3203130000034</c:v>
                </c:pt>
                <c:pt idx="25">
                  <c:v>2239.4531250000032</c:v>
                </c:pt>
                <c:pt idx="26">
                  <c:v>2325.5859380000002</c:v>
                </c:pt>
                <c:pt idx="27">
                  <c:v>2411.71875</c:v>
                </c:pt>
                <c:pt idx="28">
                  <c:v>2497.8515630000034</c:v>
                </c:pt>
                <c:pt idx="29">
                  <c:v>2583.984375</c:v>
                </c:pt>
                <c:pt idx="30">
                  <c:v>2670.1171880000002</c:v>
                </c:pt>
                <c:pt idx="31">
                  <c:v>2756.25</c:v>
                </c:pt>
                <c:pt idx="32">
                  <c:v>2842.3828130000002</c:v>
                </c:pt>
                <c:pt idx="33">
                  <c:v>2928.515625</c:v>
                </c:pt>
                <c:pt idx="34">
                  <c:v>3014.6484379999997</c:v>
                </c:pt>
                <c:pt idx="35">
                  <c:v>3100.78125</c:v>
                </c:pt>
                <c:pt idx="36">
                  <c:v>3186.9140630000002</c:v>
                </c:pt>
                <c:pt idx="37">
                  <c:v>3273.0468749999968</c:v>
                </c:pt>
                <c:pt idx="38">
                  <c:v>3359.1796879999997</c:v>
                </c:pt>
                <c:pt idx="39">
                  <c:v>3445.3125000000032</c:v>
                </c:pt>
                <c:pt idx="40">
                  <c:v>3531.4453130000034</c:v>
                </c:pt>
                <c:pt idx="41">
                  <c:v>3617.578125</c:v>
                </c:pt>
                <c:pt idx="42">
                  <c:v>3703.7109380000002</c:v>
                </c:pt>
                <c:pt idx="43">
                  <c:v>3789.8437500000032</c:v>
                </c:pt>
                <c:pt idx="44">
                  <c:v>3875.9765630000002</c:v>
                </c:pt>
                <c:pt idx="45">
                  <c:v>3962.109375</c:v>
                </c:pt>
                <c:pt idx="46">
                  <c:v>4048.2421879999997</c:v>
                </c:pt>
                <c:pt idx="47">
                  <c:v>4134.375</c:v>
                </c:pt>
                <c:pt idx="48">
                  <c:v>4220.5078129999965</c:v>
                </c:pt>
                <c:pt idx="49">
                  <c:v>4306.6406250000064</c:v>
                </c:pt>
                <c:pt idx="50">
                  <c:v>4392.7734379999965</c:v>
                </c:pt>
                <c:pt idx="51">
                  <c:v>4478.90625</c:v>
                </c:pt>
                <c:pt idx="52">
                  <c:v>4565.0390630000002</c:v>
                </c:pt>
                <c:pt idx="53">
                  <c:v>4651.171875</c:v>
                </c:pt>
                <c:pt idx="54">
                  <c:v>4737.3046880000002</c:v>
                </c:pt>
                <c:pt idx="55">
                  <c:v>4823.4374999999936</c:v>
                </c:pt>
                <c:pt idx="56">
                  <c:v>4909.5703129999965</c:v>
                </c:pt>
                <c:pt idx="57">
                  <c:v>4995.703125</c:v>
                </c:pt>
                <c:pt idx="58">
                  <c:v>5081.8359380000002</c:v>
                </c:pt>
                <c:pt idx="59">
                  <c:v>5167.9687499999991</c:v>
                </c:pt>
                <c:pt idx="60">
                  <c:v>5254.1015630000065</c:v>
                </c:pt>
                <c:pt idx="61">
                  <c:v>5340.2343749999991</c:v>
                </c:pt>
                <c:pt idx="62">
                  <c:v>5426.3671880000002</c:v>
                </c:pt>
                <c:pt idx="63">
                  <c:v>5512.5</c:v>
                </c:pt>
                <c:pt idx="64">
                  <c:v>5598.6328130000002</c:v>
                </c:pt>
                <c:pt idx="65">
                  <c:v>5684.7656250000064</c:v>
                </c:pt>
                <c:pt idx="66">
                  <c:v>5770.8984380000002</c:v>
                </c:pt>
                <c:pt idx="67">
                  <c:v>5857.03125</c:v>
                </c:pt>
                <c:pt idx="68">
                  <c:v>5943.1640630000065</c:v>
                </c:pt>
                <c:pt idx="69">
                  <c:v>6029.296875</c:v>
                </c:pt>
                <c:pt idx="70">
                  <c:v>6115.4296880000002</c:v>
                </c:pt>
                <c:pt idx="71">
                  <c:v>6201.5625000000064</c:v>
                </c:pt>
                <c:pt idx="72">
                  <c:v>6287.6953130000002</c:v>
                </c:pt>
                <c:pt idx="73">
                  <c:v>6373.8281250000064</c:v>
                </c:pt>
                <c:pt idx="74">
                  <c:v>6459.9609380000002</c:v>
                </c:pt>
                <c:pt idx="75">
                  <c:v>6546.0937499999991</c:v>
                </c:pt>
                <c:pt idx="76">
                  <c:v>6632.2265630000065</c:v>
                </c:pt>
                <c:pt idx="77">
                  <c:v>6718.359375</c:v>
                </c:pt>
                <c:pt idx="78">
                  <c:v>6804.4921880000002</c:v>
                </c:pt>
                <c:pt idx="79">
                  <c:v>6890.6250000000064</c:v>
                </c:pt>
                <c:pt idx="80">
                  <c:v>6976.7578129999965</c:v>
                </c:pt>
                <c:pt idx="81">
                  <c:v>7062.8906250000064</c:v>
                </c:pt>
                <c:pt idx="82">
                  <c:v>7149.0234380000002</c:v>
                </c:pt>
                <c:pt idx="83">
                  <c:v>7235.1562500000064</c:v>
                </c:pt>
                <c:pt idx="84">
                  <c:v>7321.2890630000002</c:v>
                </c:pt>
                <c:pt idx="85">
                  <c:v>7407.421875</c:v>
                </c:pt>
                <c:pt idx="86">
                  <c:v>7493.5546880000002</c:v>
                </c:pt>
                <c:pt idx="87">
                  <c:v>7579.6875</c:v>
                </c:pt>
                <c:pt idx="88">
                  <c:v>7665.8203130000002</c:v>
                </c:pt>
                <c:pt idx="89">
                  <c:v>7751.953125</c:v>
                </c:pt>
                <c:pt idx="90">
                  <c:v>7838.0859380000002</c:v>
                </c:pt>
                <c:pt idx="91">
                  <c:v>7924.2187499999991</c:v>
                </c:pt>
                <c:pt idx="92">
                  <c:v>8010.3515630000065</c:v>
                </c:pt>
                <c:pt idx="93">
                  <c:v>8096.4843749999991</c:v>
                </c:pt>
                <c:pt idx="94">
                  <c:v>8182.6171880000002</c:v>
                </c:pt>
                <c:pt idx="95">
                  <c:v>8268.75</c:v>
                </c:pt>
                <c:pt idx="96">
                  <c:v>8354.8828129999911</c:v>
                </c:pt>
                <c:pt idx="97">
                  <c:v>8441.0156249999818</c:v>
                </c:pt>
                <c:pt idx="98">
                  <c:v>8527.1484380000129</c:v>
                </c:pt>
                <c:pt idx="99">
                  <c:v>8613.2812500000109</c:v>
                </c:pt>
                <c:pt idx="100">
                  <c:v>8699.4140630000002</c:v>
                </c:pt>
                <c:pt idx="101">
                  <c:v>8785.546875</c:v>
                </c:pt>
                <c:pt idx="102">
                  <c:v>8871.6796880000002</c:v>
                </c:pt>
                <c:pt idx="103">
                  <c:v>8957.8125</c:v>
                </c:pt>
                <c:pt idx="104">
                  <c:v>9043.9453129999911</c:v>
                </c:pt>
                <c:pt idx="105">
                  <c:v>9130.0781249999818</c:v>
                </c:pt>
                <c:pt idx="106">
                  <c:v>9216.2109380000002</c:v>
                </c:pt>
                <c:pt idx="107">
                  <c:v>9302.3437500000109</c:v>
                </c:pt>
                <c:pt idx="108">
                  <c:v>9388.4765629999911</c:v>
                </c:pt>
                <c:pt idx="109">
                  <c:v>9474.609375</c:v>
                </c:pt>
                <c:pt idx="110">
                  <c:v>9560.7421880000129</c:v>
                </c:pt>
                <c:pt idx="111">
                  <c:v>9646.8749999999818</c:v>
                </c:pt>
                <c:pt idx="112">
                  <c:v>9733.0078129999911</c:v>
                </c:pt>
                <c:pt idx="113">
                  <c:v>9819.140625</c:v>
                </c:pt>
                <c:pt idx="114">
                  <c:v>9905.2734380000129</c:v>
                </c:pt>
                <c:pt idx="115">
                  <c:v>9991.40625</c:v>
                </c:pt>
                <c:pt idx="116">
                  <c:v>10077.539063</c:v>
                </c:pt>
                <c:pt idx="117">
                  <c:v>10163.671875</c:v>
                </c:pt>
                <c:pt idx="118">
                  <c:v>10249.804688</c:v>
                </c:pt>
                <c:pt idx="119">
                  <c:v>10335.9375</c:v>
                </c:pt>
                <c:pt idx="120">
                  <c:v>10422.070312999997</c:v>
                </c:pt>
                <c:pt idx="121">
                  <c:v>10508.203125</c:v>
                </c:pt>
                <c:pt idx="122">
                  <c:v>10594.335937999986</c:v>
                </c:pt>
                <c:pt idx="123">
                  <c:v>10680.46875</c:v>
                </c:pt>
                <c:pt idx="124">
                  <c:v>10766.601563</c:v>
                </c:pt>
                <c:pt idx="125">
                  <c:v>10852.734375000013</c:v>
                </c:pt>
                <c:pt idx="126">
                  <c:v>10938.867187999986</c:v>
                </c:pt>
                <c:pt idx="127">
                  <c:v>11025</c:v>
                </c:pt>
                <c:pt idx="128">
                  <c:v>11111.132813</c:v>
                </c:pt>
                <c:pt idx="129">
                  <c:v>11197.265624999985</c:v>
                </c:pt>
                <c:pt idx="130">
                  <c:v>11283.398438</c:v>
                </c:pt>
                <c:pt idx="131">
                  <c:v>11369.531250000013</c:v>
                </c:pt>
                <c:pt idx="132">
                  <c:v>11455.664063</c:v>
                </c:pt>
                <c:pt idx="133">
                  <c:v>11541.796875</c:v>
                </c:pt>
                <c:pt idx="134">
                  <c:v>11627.929688</c:v>
                </c:pt>
                <c:pt idx="135">
                  <c:v>11714.0625</c:v>
                </c:pt>
                <c:pt idx="136">
                  <c:v>11800.195312999997</c:v>
                </c:pt>
                <c:pt idx="137">
                  <c:v>11886.328124999985</c:v>
                </c:pt>
                <c:pt idx="138">
                  <c:v>11972.460937999986</c:v>
                </c:pt>
                <c:pt idx="139">
                  <c:v>12058.593750000013</c:v>
                </c:pt>
                <c:pt idx="140">
                  <c:v>12144.726563</c:v>
                </c:pt>
                <c:pt idx="141">
                  <c:v>12230.859374999985</c:v>
                </c:pt>
                <c:pt idx="142">
                  <c:v>12316.992188</c:v>
                </c:pt>
                <c:pt idx="143">
                  <c:v>12403.125</c:v>
                </c:pt>
                <c:pt idx="144">
                  <c:v>12489.257812999997</c:v>
                </c:pt>
                <c:pt idx="145">
                  <c:v>12575.390624999985</c:v>
                </c:pt>
                <c:pt idx="146">
                  <c:v>12661.523438000013</c:v>
                </c:pt>
                <c:pt idx="147">
                  <c:v>12747.65625</c:v>
                </c:pt>
                <c:pt idx="148">
                  <c:v>12833.789063</c:v>
                </c:pt>
                <c:pt idx="149">
                  <c:v>12919.921875</c:v>
                </c:pt>
                <c:pt idx="150">
                  <c:v>13006.054688</c:v>
                </c:pt>
                <c:pt idx="151">
                  <c:v>13092.1875</c:v>
                </c:pt>
                <c:pt idx="152">
                  <c:v>13178.320312999997</c:v>
                </c:pt>
                <c:pt idx="153">
                  <c:v>13264.453124999985</c:v>
                </c:pt>
                <c:pt idx="154">
                  <c:v>13350.585937999986</c:v>
                </c:pt>
                <c:pt idx="155">
                  <c:v>13436.718750000013</c:v>
                </c:pt>
                <c:pt idx="156">
                  <c:v>13522.851562999997</c:v>
                </c:pt>
                <c:pt idx="157">
                  <c:v>13608.984375</c:v>
                </c:pt>
                <c:pt idx="158">
                  <c:v>13695.117188</c:v>
                </c:pt>
                <c:pt idx="159">
                  <c:v>13781.25</c:v>
                </c:pt>
                <c:pt idx="160">
                  <c:v>13867.382812999997</c:v>
                </c:pt>
                <c:pt idx="161">
                  <c:v>13953.515624999985</c:v>
                </c:pt>
                <c:pt idx="162">
                  <c:v>14039.648438000013</c:v>
                </c:pt>
                <c:pt idx="163">
                  <c:v>14125.781250000013</c:v>
                </c:pt>
                <c:pt idx="164">
                  <c:v>14211.914063</c:v>
                </c:pt>
                <c:pt idx="165">
                  <c:v>14298.046875</c:v>
                </c:pt>
                <c:pt idx="166">
                  <c:v>14384.179688</c:v>
                </c:pt>
                <c:pt idx="167">
                  <c:v>14470.3125</c:v>
                </c:pt>
                <c:pt idx="168">
                  <c:v>14556.445312999997</c:v>
                </c:pt>
                <c:pt idx="169">
                  <c:v>14642.578124999985</c:v>
                </c:pt>
                <c:pt idx="170">
                  <c:v>14728.710938</c:v>
                </c:pt>
                <c:pt idx="171">
                  <c:v>14814.843750000013</c:v>
                </c:pt>
                <c:pt idx="172">
                  <c:v>14900.976562999997</c:v>
                </c:pt>
                <c:pt idx="173">
                  <c:v>14987.109375</c:v>
                </c:pt>
                <c:pt idx="174">
                  <c:v>15073.242188000013</c:v>
                </c:pt>
                <c:pt idx="175">
                  <c:v>15159.374999999985</c:v>
                </c:pt>
                <c:pt idx="176">
                  <c:v>15245.507812999997</c:v>
                </c:pt>
                <c:pt idx="177">
                  <c:v>15331.640625</c:v>
                </c:pt>
                <c:pt idx="178">
                  <c:v>15417.773438000013</c:v>
                </c:pt>
                <c:pt idx="179">
                  <c:v>15503.90625</c:v>
                </c:pt>
                <c:pt idx="180">
                  <c:v>15590.039063</c:v>
                </c:pt>
                <c:pt idx="181">
                  <c:v>15676.171875</c:v>
                </c:pt>
                <c:pt idx="182">
                  <c:v>15762.304688</c:v>
                </c:pt>
                <c:pt idx="183">
                  <c:v>15848.4375</c:v>
                </c:pt>
                <c:pt idx="184">
                  <c:v>15934.570312999997</c:v>
                </c:pt>
                <c:pt idx="185">
                  <c:v>16020.703125</c:v>
                </c:pt>
                <c:pt idx="186">
                  <c:v>16106.835937999986</c:v>
                </c:pt>
                <c:pt idx="187">
                  <c:v>16192.96875</c:v>
                </c:pt>
                <c:pt idx="188">
                  <c:v>16279.101563</c:v>
                </c:pt>
                <c:pt idx="189">
                  <c:v>16365.234375000013</c:v>
                </c:pt>
                <c:pt idx="190">
                  <c:v>16451.367188000026</c:v>
                </c:pt>
                <c:pt idx="191">
                  <c:v>16537.5</c:v>
                </c:pt>
                <c:pt idx="192">
                  <c:v>16623.632813</c:v>
                </c:pt>
                <c:pt idx="193">
                  <c:v>16709.765625000025</c:v>
                </c:pt>
                <c:pt idx="194">
                  <c:v>16795.898438</c:v>
                </c:pt>
                <c:pt idx="195">
                  <c:v>16882.031249999964</c:v>
                </c:pt>
                <c:pt idx="196">
                  <c:v>16968.164063</c:v>
                </c:pt>
                <c:pt idx="197">
                  <c:v>17054.296875000025</c:v>
                </c:pt>
                <c:pt idx="198">
                  <c:v>17140.429688</c:v>
                </c:pt>
                <c:pt idx="199">
                  <c:v>17226.5625</c:v>
                </c:pt>
                <c:pt idx="200">
                  <c:v>17312.695313</c:v>
                </c:pt>
                <c:pt idx="201">
                  <c:v>17398.828125000025</c:v>
                </c:pt>
                <c:pt idx="202">
                  <c:v>17484.960938</c:v>
                </c:pt>
                <c:pt idx="203">
                  <c:v>17571.09375</c:v>
                </c:pt>
                <c:pt idx="204">
                  <c:v>17657.226563</c:v>
                </c:pt>
                <c:pt idx="205">
                  <c:v>17743.359374999964</c:v>
                </c:pt>
                <c:pt idx="206">
                  <c:v>17829.492188000026</c:v>
                </c:pt>
                <c:pt idx="207">
                  <c:v>17915.625</c:v>
                </c:pt>
                <c:pt idx="208">
                  <c:v>18001.757813000026</c:v>
                </c:pt>
                <c:pt idx="209">
                  <c:v>18087.890625</c:v>
                </c:pt>
                <c:pt idx="210">
                  <c:v>18174.023438</c:v>
                </c:pt>
                <c:pt idx="211">
                  <c:v>18260.156249999964</c:v>
                </c:pt>
                <c:pt idx="212">
                  <c:v>18346.289063</c:v>
                </c:pt>
                <c:pt idx="213">
                  <c:v>18432.421875000025</c:v>
                </c:pt>
                <c:pt idx="214">
                  <c:v>18518.554688</c:v>
                </c:pt>
                <c:pt idx="215">
                  <c:v>18604.6875</c:v>
                </c:pt>
                <c:pt idx="216">
                  <c:v>18690.820313</c:v>
                </c:pt>
                <c:pt idx="217">
                  <c:v>18776.953125000025</c:v>
                </c:pt>
                <c:pt idx="218">
                  <c:v>18863.085938</c:v>
                </c:pt>
                <c:pt idx="219">
                  <c:v>18949.21875</c:v>
                </c:pt>
                <c:pt idx="220">
                  <c:v>19035.351562999964</c:v>
                </c:pt>
                <c:pt idx="221">
                  <c:v>19121.484375000025</c:v>
                </c:pt>
                <c:pt idx="222">
                  <c:v>19207.617188</c:v>
                </c:pt>
                <c:pt idx="223">
                  <c:v>19293.75</c:v>
                </c:pt>
                <c:pt idx="224">
                  <c:v>19379.882813000026</c:v>
                </c:pt>
                <c:pt idx="225">
                  <c:v>19466.015625</c:v>
                </c:pt>
                <c:pt idx="226">
                  <c:v>19552.148438</c:v>
                </c:pt>
                <c:pt idx="227">
                  <c:v>19638.28125</c:v>
                </c:pt>
                <c:pt idx="228">
                  <c:v>19724.414063</c:v>
                </c:pt>
                <c:pt idx="229">
                  <c:v>19810.546875000025</c:v>
                </c:pt>
                <c:pt idx="230">
                  <c:v>19896.679687999964</c:v>
                </c:pt>
                <c:pt idx="231">
                  <c:v>19982.812499999996</c:v>
                </c:pt>
                <c:pt idx="232">
                  <c:v>20068.945313000026</c:v>
                </c:pt>
                <c:pt idx="233">
                  <c:v>20155.078125000025</c:v>
                </c:pt>
                <c:pt idx="234">
                  <c:v>20241.210937999964</c:v>
                </c:pt>
                <c:pt idx="235">
                  <c:v>20327.34375</c:v>
                </c:pt>
                <c:pt idx="236">
                  <c:v>20413.476563</c:v>
                </c:pt>
                <c:pt idx="237">
                  <c:v>20499.609374999964</c:v>
                </c:pt>
                <c:pt idx="238">
                  <c:v>20585.742188000026</c:v>
                </c:pt>
                <c:pt idx="239">
                  <c:v>20671.875</c:v>
                </c:pt>
                <c:pt idx="240">
                  <c:v>20758.007813000026</c:v>
                </c:pt>
                <c:pt idx="241">
                  <c:v>20844.140625</c:v>
                </c:pt>
                <c:pt idx="242">
                  <c:v>20930.273438</c:v>
                </c:pt>
                <c:pt idx="243">
                  <c:v>21016.40625</c:v>
                </c:pt>
                <c:pt idx="244">
                  <c:v>21102.539062999964</c:v>
                </c:pt>
                <c:pt idx="245">
                  <c:v>21188.671875</c:v>
                </c:pt>
                <c:pt idx="246">
                  <c:v>21274.804688</c:v>
                </c:pt>
                <c:pt idx="247">
                  <c:v>21360.9375</c:v>
                </c:pt>
                <c:pt idx="248">
                  <c:v>21447.070313</c:v>
                </c:pt>
                <c:pt idx="249">
                  <c:v>21533.203125000025</c:v>
                </c:pt>
                <c:pt idx="250">
                  <c:v>21619.335937999964</c:v>
                </c:pt>
                <c:pt idx="251">
                  <c:v>21705.468750000025</c:v>
                </c:pt>
                <c:pt idx="252">
                  <c:v>21791.601562999964</c:v>
                </c:pt>
                <c:pt idx="253">
                  <c:v>21877.734375</c:v>
                </c:pt>
                <c:pt idx="254">
                  <c:v>21963.867188000026</c:v>
                </c:pt>
              </c:numCache>
            </c:numRef>
          </c:xVal>
          <c:yVal>
            <c:numRef>
              <c:f>Hárok1!$C$8:$C$262</c:f>
              <c:numCache>
                <c:formatCode>General</c:formatCode>
                <c:ptCount val="255"/>
                <c:pt idx="0">
                  <c:v>0.55000000000000004</c:v>
                </c:pt>
                <c:pt idx="1">
                  <c:v>0.89281888888888661</c:v>
                </c:pt>
                <c:pt idx="2">
                  <c:v>0.20487222222222101</c:v>
                </c:pt>
                <c:pt idx="3">
                  <c:v>0.89227666666667105</c:v>
                </c:pt>
                <c:pt idx="4">
                  <c:v>0.18613555555555195</c:v>
                </c:pt>
                <c:pt idx="5">
                  <c:v>4.2777777777779115E-2</c:v>
                </c:pt>
                <c:pt idx="6">
                  <c:v>0.97627777777777425</c:v>
                </c:pt>
                <c:pt idx="7">
                  <c:v>0.29352777777777639</c:v>
                </c:pt>
                <c:pt idx="8">
                  <c:v>0.48289333333332962</c:v>
                </c:pt>
                <c:pt idx="9">
                  <c:v>0.78</c:v>
                </c:pt>
                <c:pt idx="10">
                  <c:v>0.57590444444444078</c:v>
                </c:pt>
                <c:pt idx="11">
                  <c:v>0.61489555555555908</c:v>
                </c:pt>
                <c:pt idx="12">
                  <c:v>0.45017222222222308</c:v>
                </c:pt>
                <c:pt idx="13">
                  <c:v>0.16253111111111451</c:v>
                </c:pt>
                <c:pt idx="14">
                  <c:v>0.47776333333333199</c:v>
                </c:pt>
                <c:pt idx="15">
                  <c:v>0.10264333333333653</c:v>
                </c:pt>
                <c:pt idx="16">
                  <c:v>0.4</c:v>
                </c:pt>
                <c:pt idx="17">
                  <c:v>0.30243555555555446</c:v>
                </c:pt>
                <c:pt idx="18">
                  <c:v>0.47152444444444491</c:v>
                </c:pt>
                <c:pt idx="19">
                  <c:v>0.48180333333333181</c:v>
                </c:pt>
                <c:pt idx="20">
                  <c:v>0.30596222222222252</c:v>
                </c:pt>
                <c:pt idx="21">
                  <c:v>1.29</c:v>
                </c:pt>
                <c:pt idx="22">
                  <c:v>2.1</c:v>
                </c:pt>
                <c:pt idx="23">
                  <c:v>3.14</c:v>
                </c:pt>
                <c:pt idx="24">
                  <c:v>3.9899999999999998</c:v>
                </c:pt>
                <c:pt idx="25">
                  <c:v>4.26</c:v>
                </c:pt>
                <c:pt idx="26">
                  <c:v>5.0999999999999996</c:v>
                </c:pt>
                <c:pt idx="27">
                  <c:v>5.6</c:v>
                </c:pt>
                <c:pt idx="28">
                  <c:v>6.1</c:v>
                </c:pt>
                <c:pt idx="29">
                  <c:v>6.6346400000000001</c:v>
                </c:pt>
                <c:pt idx="30">
                  <c:v>6.6169233333333324</c:v>
                </c:pt>
                <c:pt idx="31">
                  <c:v>6.6677688888888849</c:v>
                </c:pt>
                <c:pt idx="32">
                  <c:v>7.0530488888888874</c:v>
                </c:pt>
                <c:pt idx="33">
                  <c:v>7.6305644444444454</c:v>
                </c:pt>
                <c:pt idx="34">
                  <c:v>8.1470366666666667</c:v>
                </c:pt>
                <c:pt idx="35">
                  <c:v>9.0234922222222345</c:v>
                </c:pt>
                <c:pt idx="36">
                  <c:v>9.4654800000000225</c:v>
                </c:pt>
                <c:pt idx="37">
                  <c:v>9.4035677777777806</c:v>
                </c:pt>
                <c:pt idx="38">
                  <c:v>9.510964444444447</c:v>
                </c:pt>
                <c:pt idx="39">
                  <c:v>9.9415422222222247</c:v>
                </c:pt>
                <c:pt idx="40">
                  <c:v>9.1544133333333306</c:v>
                </c:pt>
                <c:pt idx="41">
                  <c:v>8.3559844444444611</c:v>
                </c:pt>
                <c:pt idx="42">
                  <c:v>8.7525177777777756</c:v>
                </c:pt>
                <c:pt idx="43">
                  <c:v>8.4946822222222416</c:v>
                </c:pt>
                <c:pt idx="44">
                  <c:v>7.7281822222222258</c:v>
                </c:pt>
                <c:pt idx="45">
                  <c:v>7.5299111111111081</c:v>
                </c:pt>
                <c:pt idx="46">
                  <c:v>6.7303811111111225</c:v>
                </c:pt>
                <c:pt idx="47">
                  <c:v>6.2747788888888874</c:v>
                </c:pt>
                <c:pt idx="48">
                  <c:v>5.8869255555555453</c:v>
                </c:pt>
                <c:pt idx="49">
                  <c:v>5.7093811111111137</c:v>
                </c:pt>
                <c:pt idx="50">
                  <c:v>5.8024933333333424</c:v>
                </c:pt>
                <c:pt idx="51">
                  <c:v>5.4553988888888894</c:v>
                </c:pt>
                <c:pt idx="52">
                  <c:v>5.3526055555555514</c:v>
                </c:pt>
                <c:pt idx="53">
                  <c:v>5.0534055555555426</c:v>
                </c:pt>
                <c:pt idx="54">
                  <c:v>4.6556011111111104</c:v>
                </c:pt>
                <c:pt idx="55">
                  <c:v>4.3794333333333428</c:v>
                </c:pt>
                <c:pt idx="56">
                  <c:v>3.6725277777777769</c:v>
                </c:pt>
                <c:pt idx="57">
                  <c:v>3.7250344444444452</c:v>
                </c:pt>
                <c:pt idx="58">
                  <c:v>4.2819722222222234</c:v>
                </c:pt>
                <c:pt idx="59">
                  <c:v>3.9678022222222213</c:v>
                </c:pt>
                <c:pt idx="60">
                  <c:v>3.8878800000000049</c:v>
                </c:pt>
                <c:pt idx="61">
                  <c:v>3.0951688888888844</c:v>
                </c:pt>
                <c:pt idx="62">
                  <c:v>2.571971111111111</c:v>
                </c:pt>
                <c:pt idx="63">
                  <c:v>2.9981233333333375</c:v>
                </c:pt>
                <c:pt idx="64">
                  <c:v>2.7632899999999951</c:v>
                </c:pt>
                <c:pt idx="65">
                  <c:v>2.0367177777777763</c:v>
                </c:pt>
                <c:pt idx="66">
                  <c:v>2.0224088888888803</c:v>
                </c:pt>
                <c:pt idx="67">
                  <c:v>1.8364377777777781</c:v>
                </c:pt>
                <c:pt idx="68">
                  <c:v>1.3195033333333268</c:v>
                </c:pt>
                <c:pt idx="69">
                  <c:v>1.0924611111111124</c:v>
                </c:pt>
                <c:pt idx="70">
                  <c:v>1.2020199999999979</c:v>
                </c:pt>
                <c:pt idx="71">
                  <c:v>1.4505855555555531</c:v>
                </c:pt>
                <c:pt idx="72">
                  <c:v>1.2479144444444501</c:v>
                </c:pt>
                <c:pt idx="73">
                  <c:v>1.0186766666666673</c:v>
                </c:pt>
                <c:pt idx="74">
                  <c:v>1.2019088888888834</c:v>
                </c:pt>
                <c:pt idx="75">
                  <c:v>0.99134666666666738</c:v>
                </c:pt>
                <c:pt idx="76">
                  <c:v>1.1354488888888961</c:v>
                </c:pt>
                <c:pt idx="77">
                  <c:v>0.77899555555556466</c:v>
                </c:pt>
                <c:pt idx="78">
                  <c:v>0.25880555555554946</c:v>
                </c:pt>
                <c:pt idx="79">
                  <c:v>1.835713333333334</c:v>
                </c:pt>
                <c:pt idx="80">
                  <c:v>1.6547022222222267</c:v>
                </c:pt>
                <c:pt idx="81">
                  <c:v>1.9160766666666706</c:v>
                </c:pt>
                <c:pt idx="82">
                  <c:v>1.8066622222222262</c:v>
                </c:pt>
                <c:pt idx="83">
                  <c:v>1.2697233333333398</c:v>
                </c:pt>
                <c:pt idx="84">
                  <c:v>1.7234766666666732</c:v>
                </c:pt>
                <c:pt idx="85">
                  <c:v>1.4903055555555542</c:v>
                </c:pt>
                <c:pt idx="86">
                  <c:v>1.6953077777777721</c:v>
                </c:pt>
                <c:pt idx="87">
                  <c:v>1.4743433333333371</c:v>
                </c:pt>
                <c:pt idx="88">
                  <c:v>1.3427866666666641</c:v>
                </c:pt>
                <c:pt idx="89">
                  <c:v>1.2450377777777724</c:v>
                </c:pt>
                <c:pt idx="90">
                  <c:v>1.5456444444444484</c:v>
                </c:pt>
                <c:pt idx="91">
                  <c:v>1.6104511111111115</c:v>
                </c:pt>
                <c:pt idx="92">
                  <c:v>1.4774966666666658</c:v>
                </c:pt>
                <c:pt idx="93">
                  <c:v>1.4576522222222239</c:v>
                </c:pt>
                <c:pt idx="94">
                  <c:v>1.3292744444444498</c:v>
                </c:pt>
                <c:pt idx="95">
                  <c:v>1.4760466666666647</c:v>
                </c:pt>
                <c:pt idx="96">
                  <c:v>1.0972055555555502</c:v>
                </c:pt>
                <c:pt idx="97">
                  <c:v>0.70743666666666316</c:v>
                </c:pt>
                <c:pt idx="98">
                  <c:v>0.70347777777777454</c:v>
                </c:pt>
                <c:pt idx="99">
                  <c:v>0.73531777777777219</c:v>
                </c:pt>
                <c:pt idx="100">
                  <c:v>1.0158755555555579</c:v>
                </c:pt>
                <c:pt idx="101">
                  <c:v>0.98084000000000371</c:v>
                </c:pt>
                <c:pt idx="102">
                  <c:v>0.82935444444445094</c:v>
                </c:pt>
                <c:pt idx="103">
                  <c:v>1.2989599999999939</c:v>
                </c:pt>
                <c:pt idx="104">
                  <c:v>1.1541633333333381</c:v>
                </c:pt>
                <c:pt idx="105">
                  <c:v>0.76423333333333565</c:v>
                </c:pt>
                <c:pt idx="106">
                  <c:v>0.70418111111111625</c:v>
                </c:pt>
                <c:pt idx="107">
                  <c:v>0.70642777777777921</c:v>
                </c:pt>
                <c:pt idx="108">
                  <c:v>0.34677777777778257</c:v>
                </c:pt>
                <c:pt idx="109">
                  <c:v>0.32676333333332597</c:v>
                </c:pt>
                <c:pt idx="110">
                  <c:v>0.7475166666666675</c:v>
                </c:pt>
                <c:pt idx="111">
                  <c:v>0.80400777777778232</c:v>
                </c:pt>
                <c:pt idx="112">
                  <c:v>1.0726555555555581</c:v>
                </c:pt>
                <c:pt idx="113">
                  <c:v>1.0149177777777822</c:v>
                </c:pt>
                <c:pt idx="114">
                  <c:v>0.20351444444444053</c:v>
                </c:pt>
                <c:pt idx="115">
                  <c:v>0.26587222222222051</c:v>
                </c:pt>
                <c:pt idx="116">
                  <c:v>0.47207000000000532</c:v>
                </c:pt>
                <c:pt idx="117">
                  <c:v>1.9466666666656559E-3</c:v>
                </c:pt>
                <c:pt idx="118">
                  <c:v>0.23836444444444932</c:v>
                </c:pt>
                <c:pt idx="119">
                  <c:v>7.8977777777775371E-2</c:v>
                </c:pt>
                <c:pt idx="120">
                  <c:v>7.1356666666673632E-2</c:v>
                </c:pt>
                <c:pt idx="121">
                  <c:v>0.17669333333333911</c:v>
                </c:pt>
                <c:pt idx="122">
                  <c:v>0.16814000000000021</c:v>
                </c:pt>
                <c:pt idx="123">
                  <c:v>4.9146666666662897E-2</c:v>
                </c:pt>
                <c:pt idx="124">
                  <c:v>0.94395444444444065</c:v>
                </c:pt>
                <c:pt idx="125">
                  <c:v>0.83420111111111162</c:v>
                </c:pt>
                <c:pt idx="126">
                  <c:v>1.1033244444444406</c:v>
                </c:pt>
                <c:pt idx="127">
                  <c:v>0.84802777777778093</c:v>
                </c:pt>
                <c:pt idx="128">
                  <c:v>0.54302111111111162</c:v>
                </c:pt>
                <c:pt idx="129">
                  <c:v>0.43574333333334092</c:v>
                </c:pt>
                <c:pt idx="130">
                  <c:v>0.74919333333332772</c:v>
                </c:pt>
                <c:pt idx="131">
                  <c:v>0.75361000000000666</c:v>
                </c:pt>
                <c:pt idx="132">
                  <c:v>0.43241222222222453</c:v>
                </c:pt>
                <c:pt idx="133">
                  <c:v>0.19408666666666363</c:v>
                </c:pt>
                <c:pt idx="134">
                  <c:v>1.104968888888888</c:v>
                </c:pt>
                <c:pt idx="135">
                  <c:v>0.64906111111111864</c:v>
                </c:pt>
                <c:pt idx="136">
                  <c:v>0.12281111111110475</c:v>
                </c:pt>
                <c:pt idx="137">
                  <c:v>0.73431555555554784</c:v>
                </c:pt>
                <c:pt idx="138">
                  <c:v>0.96487555555554894</c:v>
                </c:pt>
                <c:pt idx="139">
                  <c:v>0.60017444444445101</c:v>
                </c:pt>
                <c:pt idx="140">
                  <c:v>0.35121777777777702</c:v>
                </c:pt>
                <c:pt idx="141">
                  <c:v>0.40210666666666567</c:v>
                </c:pt>
                <c:pt idx="142">
                  <c:v>0.53901111111111444</c:v>
                </c:pt>
                <c:pt idx="143">
                  <c:v>0.48639444444445257</c:v>
                </c:pt>
                <c:pt idx="144">
                  <c:v>0.3915355555555588</c:v>
                </c:pt>
                <c:pt idx="145">
                  <c:v>0.35485555555555948</c:v>
                </c:pt>
                <c:pt idx="146">
                  <c:v>0.74319111111111713</c:v>
                </c:pt>
                <c:pt idx="147">
                  <c:v>0.77905777777778362</c:v>
                </c:pt>
                <c:pt idx="148">
                  <c:v>0.36023777777777238</c:v>
                </c:pt>
                <c:pt idx="149">
                  <c:v>0.47756999999999283</c:v>
                </c:pt>
                <c:pt idx="150">
                  <c:v>0.51807333333333561</c:v>
                </c:pt>
                <c:pt idx="151">
                  <c:v>4.7568888888883464E-2</c:v>
                </c:pt>
                <c:pt idx="152">
                  <c:v>0.84650888888888365</c:v>
                </c:pt>
                <c:pt idx="153">
                  <c:v>8.5358888888890899E-2</c:v>
                </c:pt>
                <c:pt idx="154">
                  <c:v>0.40445444444443668</c:v>
                </c:pt>
                <c:pt idx="155">
                  <c:v>0.15673666666666641</c:v>
                </c:pt>
                <c:pt idx="156">
                  <c:v>0.25961444444444581</c:v>
                </c:pt>
                <c:pt idx="157">
                  <c:v>0.28976777777777235</c:v>
                </c:pt>
                <c:pt idx="158">
                  <c:v>0.46810888888889451</c:v>
                </c:pt>
                <c:pt idx="159">
                  <c:v>0.59939444444444545</c:v>
                </c:pt>
                <c:pt idx="160">
                  <c:v>6.472555555556081E-2</c:v>
                </c:pt>
                <c:pt idx="161">
                  <c:v>0.55274333333333525</c:v>
                </c:pt>
                <c:pt idx="162">
                  <c:v>0.17717444444444491</c:v>
                </c:pt>
                <c:pt idx="163">
                  <c:v>0.75284666666667488</c:v>
                </c:pt>
                <c:pt idx="164">
                  <c:v>0.70651888888889092</c:v>
                </c:pt>
                <c:pt idx="165">
                  <c:v>0.8106777777777836</c:v>
                </c:pt>
                <c:pt idx="166">
                  <c:v>0.49971222222222295</c:v>
                </c:pt>
                <c:pt idx="167">
                  <c:v>0.47668777777777188</c:v>
                </c:pt>
                <c:pt idx="168">
                  <c:v>0.39226444444443898</c:v>
                </c:pt>
                <c:pt idx="169">
                  <c:v>0.38780555555555024</c:v>
                </c:pt>
                <c:pt idx="170">
                  <c:v>0.99016111111111149</c:v>
                </c:pt>
                <c:pt idx="171">
                  <c:v>0.52938111111111152</c:v>
                </c:pt>
                <c:pt idx="172">
                  <c:v>0.91235222222221957</c:v>
                </c:pt>
                <c:pt idx="173">
                  <c:v>1.0525711111111145</c:v>
                </c:pt>
                <c:pt idx="174">
                  <c:v>1.26861111111111</c:v>
                </c:pt>
                <c:pt idx="175">
                  <c:v>1.6470966666666667</c:v>
                </c:pt>
                <c:pt idx="176">
                  <c:v>1.6748500000000064</c:v>
                </c:pt>
                <c:pt idx="177">
                  <c:v>1.5038844444444472</c:v>
                </c:pt>
                <c:pt idx="178">
                  <c:v>1.6269544444444395</c:v>
                </c:pt>
                <c:pt idx="179">
                  <c:v>1.6233522222222181</c:v>
                </c:pt>
                <c:pt idx="180">
                  <c:v>-1.0325877777777741</c:v>
                </c:pt>
                <c:pt idx="181">
                  <c:v>-0.62711111111111861</c:v>
                </c:pt>
                <c:pt idx="182">
                  <c:v>-0.37070333333334032</c:v>
                </c:pt>
                <c:pt idx="183">
                  <c:v>-0.70162444444444438</c:v>
                </c:pt>
                <c:pt idx="184">
                  <c:v>-0.85293222222222509</c:v>
                </c:pt>
                <c:pt idx="185">
                  <c:v>-0.66260444444444822</c:v>
                </c:pt>
                <c:pt idx="186">
                  <c:v>-0.94019555555555623</c:v>
                </c:pt>
                <c:pt idx="187">
                  <c:v>-1.2298244444444417</c:v>
                </c:pt>
                <c:pt idx="188">
                  <c:v>-0.94243333333333601</c:v>
                </c:pt>
                <c:pt idx="189">
                  <c:v>-0.68266111111111361</c:v>
                </c:pt>
                <c:pt idx="190">
                  <c:v>-0.2970466666666664</c:v>
                </c:pt>
                <c:pt idx="191">
                  <c:v>-1.1718322222222197</c:v>
                </c:pt>
                <c:pt idx="192">
                  <c:v>-1.659816666666672</c:v>
                </c:pt>
                <c:pt idx="193">
                  <c:v>-1.3694766666666662</c:v>
                </c:pt>
                <c:pt idx="194">
                  <c:v>-1.4798988888888838</c:v>
                </c:pt>
                <c:pt idx="195">
                  <c:v>-1.878120000000002</c:v>
                </c:pt>
                <c:pt idx="196">
                  <c:v>-1.4308077777777819</c:v>
                </c:pt>
                <c:pt idx="197">
                  <c:v>-0.87020888888888492</c:v>
                </c:pt>
                <c:pt idx="198">
                  <c:v>-1.8743644444444378</c:v>
                </c:pt>
                <c:pt idx="199">
                  <c:v>-2.3665622222222278</c:v>
                </c:pt>
                <c:pt idx="200">
                  <c:v>-2.0484922222222242</c:v>
                </c:pt>
                <c:pt idx="201">
                  <c:v>-2.4058366666666746</c:v>
                </c:pt>
                <c:pt idx="202">
                  <c:v>-2.9880355555555602</c:v>
                </c:pt>
                <c:pt idx="203">
                  <c:v>-2.2549688888888868</c:v>
                </c:pt>
                <c:pt idx="204">
                  <c:v>-2.2277066666666712</c:v>
                </c:pt>
                <c:pt idx="205">
                  <c:v>-2.2820455555555617</c:v>
                </c:pt>
                <c:pt idx="206">
                  <c:v>-2.8602088888888964</c:v>
                </c:pt>
                <c:pt idx="207">
                  <c:v>-3.3725822222222237</c:v>
                </c:pt>
                <c:pt idx="208">
                  <c:v>-3.8957388888888809</c:v>
                </c:pt>
                <c:pt idx="209">
                  <c:v>-3.9298244444444372</c:v>
                </c:pt>
                <c:pt idx="210">
                  <c:v>-4.3171099999999996</c:v>
                </c:pt>
                <c:pt idx="211">
                  <c:v>-4.2736055555555517</c:v>
                </c:pt>
                <c:pt idx="212">
                  <c:v>-3.9848322222222206</c:v>
                </c:pt>
                <c:pt idx="213">
                  <c:v>-4.5191955555555605</c:v>
                </c:pt>
                <c:pt idx="214">
                  <c:v>-5.2647488888888905</c:v>
                </c:pt>
                <c:pt idx="215">
                  <c:v>-5.3163400000000003</c:v>
                </c:pt>
                <c:pt idx="216">
                  <c:v>-5.3579966666666614</c:v>
                </c:pt>
                <c:pt idx="217">
                  <c:v>-5.7978822222222091</c:v>
                </c:pt>
                <c:pt idx="218">
                  <c:v>-6.1250299999999989</c:v>
                </c:pt>
                <c:pt idx="219">
                  <c:v>-6.6577488888888876</c:v>
                </c:pt>
                <c:pt idx="220">
                  <c:v>-6.863258888888895</c:v>
                </c:pt>
                <c:pt idx="221">
                  <c:v>-7.4146011111111134</c:v>
                </c:pt>
                <c:pt idx="222">
                  <c:v>-7.7949522222222134</c:v>
                </c:pt>
                <c:pt idx="223">
                  <c:v>-8.0126955555555597</c:v>
                </c:pt>
                <c:pt idx="224">
                  <c:v>-8.8462911111111033</c:v>
                </c:pt>
                <c:pt idx="225">
                  <c:v>-8.8061611111111109</c:v>
                </c:pt>
                <c:pt idx="226">
                  <c:v>-8.3238133333333373</c:v>
                </c:pt>
                <c:pt idx="227">
                  <c:v>-9.1537133333333358</c:v>
                </c:pt>
                <c:pt idx="228">
                  <c:v>-9.769550000000006</c:v>
                </c:pt>
                <c:pt idx="229">
                  <c:v>-10.16768555555557</c:v>
                </c:pt>
                <c:pt idx="230">
                  <c:v>-10.88812111111109</c:v>
                </c:pt>
                <c:pt idx="231">
                  <c:v>-10.806944444444436</c:v>
                </c:pt>
                <c:pt idx="232">
                  <c:v>-10.665867777777784</c:v>
                </c:pt>
                <c:pt idx="233">
                  <c:v>-11.121758888888897</c:v>
                </c:pt>
                <c:pt idx="234">
                  <c:v>-11.124343333333323</c:v>
                </c:pt>
                <c:pt idx="235">
                  <c:v>-11.846042222222245</c:v>
                </c:pt>
                <c:pt idx="236">
                  <c:v>-12.323193333333332</c:v>
                </c:pt>
                <c:pt idx="237">
                  <c:v>-13.063938888888886</c:v>
                </c:pt>
                <c:pt idx="238">
                  <c:v>-13.330086666666684</c:v>
                </c:pt>
                <c:pt idx="239">
                  <c:v>-13.019146666666677</c:v>
                </c:pt>
                <c:pt idx="240">
                  <c:v>-13.639781111111098</c:v>
                </c:pt>
                <c:pt idx="241">
                  <c:v>-14.069213333333327</c:v>
                </c:pt>
                <c:pt idx="242">
                  <c:v>-14.198371111111078</c:v>
                </c:pt>
                <c:pt idx="243">
                  <c:v>-14.612071111111096</c:v>
                </c:pt>
                <c:pt idx="244">
                  <c:v>-15.663858888888882</c:v>
                </c:pt>
                <c:pt idx="245">
                  <c:v>-16.147986666666696</c:v>
                </c:pt>
                <c:pt idx="246">
                  <c:v>-16.525514444444443</c:v>
                </c:pt>
                <c:pt idx="247">
                  <c:v>-16.57976777777775</c:v>
                </c:pt>
                <c:pt idx="248">
                  <c:v>-17.096328888888888</c:v>
                </c:pt>
                <c:pt idx="249">
                  <c:v>-16.747453333333297</c:v>
                </c:pt>
                <c:pt idx="250">
                  <c:v>-17.105552222222226</c:v>
                </c:pt>
                <c:pt idx="251">
                  <c:v>-17.384321111111106</c:v>
                </c:pt>
                <c:pt idx="252">
                  <c:v>-17.563518888888886</c:v>
                </c:pt>
                <c:pt idx="253">
                  <c:v>-17.783813333333278</c:v>
                </c:pt>
                <c:pt idx="254">
                  <c:v>-17.489632222222163</c:v>
                </c:pt>
              </c:numCache>
            </c:numRef>
          </c:yVal>
          <c:smooth val="1"/>
        </c:ser>
        <c:ser>
          <c:idx val="1"/>
          <c:order val="1"/>
          <c:tx>
            <c:v>8,9 g</c:v>
          </c:tx>
          <c:marker>
            <c:symbol val="none"/>
          </c:marker>
          <c:xVal>
            <c:numRef>
              <c:f>Hárok1!$A$8:$A$262</c:f>
              <c:numCache>
                <c:formatCode>General</c:formatCode>
                <c:ptCount val="255"/>
                <c:pt idx="0">
                  <c:v>86.132812999999899</c:v>
                </c:pt>
                <c:pt idx="1">
                  <c:v>172.2656249999998</c:v>
                </c:pt>
                <c:pt idx="2">
                  <c:v>258.39843799999954</c:v>
                </c:pt>
                <c:pt idx="3">
                  <c:v>344.53124999999955</c:v>
                </c:pt>
                <c:pt idx="4">
                  <c:v>430.66406300000045</c:v>
                </c:pt>
                <c:pt idx="5">
                  <c:v>516.7968750000008</c:v>
                </c:pt>
                <c:pt idx="6">
                  <c:v>602.92968800000006</c:v>
                </c:pt>
                <c:pt idx="7">
                  <c:v>689.06249999999909</c:v>
                </c:pt>
                <c:pt idx="8">
                  <c:v>775.19531300000051</c:v>
                </c:pt>
                <c:pt idx="9">
                  <c:v>861.32812499999909</c:v>
                </c:pt>
                <c:pt idx="10">
                  <c:v>947.46093800000006</c:v>
                </c:pt>
                <c:pt idx="11">
                  <c:v>1033.59375</c:v>
                </c:pt>
                <c:pt idx="12">
                  <c:v>1119.7265630000022</c:v>
                </c:pt>
                <c:pt idx="13">
                  <c:v>1205.859375</c:v>
                </c:pt>
                <c:pt idx="14">
                  <c:v>1291.9921879999999</c:v>
                </c:pt>
                <c:pt idx="15">
                  <c:v>1378.125</c:v>
                </c:pt>
                <c:pt idx="16">
                  <c:v>1464.2578129999999</c:v>
                </c:pt>
                <c:pt idx="17">
                  <c:v>1550.390625</c:v>
                </c:pt>
                <c:pt idx="18">
                  <c:v>1636.5234379999984</c:v>
                </c:pt>
                <c:pt idx="19">
                  <c:v>1722.65625</c:v>
                </c:pt>
                <c:pt idx="20">
                  <c:v>1808.7890629999999</c:v>
                </c:pt>
                <c:pt idx="21">
                  <c:v>1894.9218750000011</c:v>
                </c:pt>
                <c:pt idx="22">
                  <c:v>1981.0546879999999</c:v>
                </c:pt>
                <c:pt idx="23">
                  <c:v>2067.1875</c:v>
                </c:pt>
                <c:pt idx="24">
                  <c:v>2153.3203130000034</c:v>
                </c:pt>
                <c:pt idx="25">
                  <c:v>2239.4531250000032</c:v>
                </c:pt>
                <c:pt idx="26">
                  <c:v>2325.5859380000002</c:v>
                </c:pt>
                <c:pt idx="27">
                  <c:v>2411.71875</c:v>
                </c:pt>
                <c:pt idx="28">
                  <c:v>2497.8515630000034</c:v>
                </c:pt>
                <c:pt idx="29">
                  <c:v>2583.984375</c:v>
                </c:pt>
                <c:pt idx="30">
                  <c:v>2670.1171880000002</c:v>
                </c:pt>
                <c:pt idx="31">
                  <c:v>2756.25</c:v>
                </c:pt>
                <c:pt idx="32">
                  <c:v>2842.3828130000002</c:v>
                </c:pt>
                <c:pt idx="33">
                  <c:v>2928.515625</c:v>
                </c:pt>
                <c:pt idx="34">
                  <c:v>3014.6484379999997</c:v>
                </c:pt>
                <c:pt idx="35">
                  <c:v>3100.78125</c:v>
                </c:pt>
                <c:pt idx="36">
                  <c:v>3186.9140630000002</c:v>
                </c:pt>
                <c:pt idx="37">
                  <c:v>3273.0468749999968</c:v>
                </c:pt>
                <c:pt idx="38">
                  <c:v>3359.1796879999997</c:v>
                </c:pt>
                <c:pt idx="39">
                  <c:v>3445.3125000000032</c:v>
                </c:pt>
                <c:pt idx="40">
                  <c:v>3531.4453130000034</c:v>
                </c:pt>
                <c:pt idx="41">
                  <c:v>3617.578125</c:v>
                </c:pt>
                <c:pt idx="42">
                  <c:v>3703.7109380000002</c:v>
                </c:pt>
                <c:pt idx="43">
                  <c:v>3789.8437500000032</c:v>
                </c:pt>
                <c:pt idx="44">
                  <c:v>3875.9765630000002</c:v>
                </c:pt>
                <c:pt idx="45">
                  <c:v>3962.109375</c:v>
                </c:pt>
                <c:pt idx="46">
                  <c:v>4048.2421879999997</c:v>
                </c:pt>
                <c:pt idx="47">
                  <c:v>4134.375</c:v>
                </c:pt>
                <c:pt idx="48">
                  <c:v>4220.5078129999965</c:v>
                </c:pt>
                <c:pt idx="49">
                  <c:v>4306.6406250000064</c:v>
                </c:pt>
                <c:pt idx="50">
                  <c:v>4392.7734379999965</c:v>
                </c:pt>
                <c:pt idx="51">
                  <c:v>4478.90625</c:v>
                </c:pt>
                <c:pt idx="52">
                  <c:v>4565.0390630000002</c:v>
                </c:pt>
                <c:pt idx="53">
                  <c:v>4651.171875</c:v>
                </c:pt>
                <c:pt idx="54">
                  <c:v>4737.3046880000002</c:v>
                </c:pt>
                <c:pt idx="55">
                  <c:v>4823.4374999999936</c:v>
                </c:pt>
                <c:pt idx="56">
                  <c:v>4909.5703129999965</c:v>
                </c:pt>
                <c:pt idx="57">
                  <c:v>4995.703125</c:v>
                </c:pt>
                <c:pt idx="58">
                  <c:v>5081.8359380000002</c:v>
                </c:pt>
                <c:pt idx="59">
                  <c:v>5167.9687499999991</c:v>
                </c:pt>
                <c:pt idx="60">
                  <c:v>5254.1015630000065</c:v>
                </c:pt>
                <c:pt idx="61">
                  <c:v>5340.2343749999991</c:v>
                </c:pt>
                <c:pt idx="62">
                  <c:v>5426.3671880000002</c:v>
                </c:pt>
                <c:pt idx="63">
                  <c:v>5512.5</c:v>
                </c:pt>
                <c:pt idx="64">
                  <c:v>5598.6328130000002</c:v>
                </c:pt>
                <c:pt idx="65">
                  <c:v>5684.7656250000064</c:v>
                </c:pt>
                <c:pt idx="66">
                  <c:v>5770.8984380000002</c:v>
                </c:pt>
                <c:pt idx="67">
                  <c:v>5857.03125</c:v>
                </c:pt>
                <c:pt idx="68">
                  <c:v>5943.1640630000065</c:v>
                </c:pt>
                <c:pt idx="69">
                  <c:v>6029.296875</c:v>
                </c:pt>
                <c:pt idx="70">
                  <c:v>6115.4296880000002</c:v>
                </c:pt>
                <c:pt idx="71">
                  <c:v>6201.5625000000064</c:v>
                </c:pt>
                <c:pt idx="72">
                  <c:v>6287.6953130000002</c:v>
                </c:pt>
                <c:pt idx="73">
                  <c:v>6373.8281250000064</c:v>
                </c:pt>
                <c:pt idx="74">
                  <c:v>6459.9609380000002</c:v>
                </c:pt>
                <c:pt idx="75">
                  <c:v>6546.0937499999991</c:v>
                </c:pt>
                <c:pt idx="76">
                  <c:v>6632.2265630000065</c:v>
                </c:pt>
                <c:pt idx="77">
                  <c:v>6718.359375</c:v>
                </c:pt>
                <c:pt idx="78">
                  <c:v>6804.4921880000002</c:v>
                </c:pt>
                <c:pt idx="79">
                  <c:v>6890.6250000000064</c:v>
                </c:pt>
                <c:pt idx="80">
                  <c:v>6976.7578129999965</c:v>
                </c:pt>
                <c:pt idx="81">
                  <c:v>7062.8906250000064</c:v>
                </c:pt>
                <c:pt idx="82">
                  <c:v>7149.0234380000002</c:v>
                </c:pt>
                <c:pt idx="83">
                  <c:v>7235.1562500000064</c:v>
                </c:pt>
                <c:pt idx="84">
                  <c:v>7321.2890630000002</c:v>
                </c:pt>
                <c:pt idx="85">
                  <c:v>7407.421875</c:v>
                </c:pt>
                <c:pt idx="86">
                  <c:v>7493.5546880000002</c:v>
                </c:pt>
                <c:pt idx="87">
                  <c:v>7579.6875</c:v>
                </c:pt>
                <c:pt idx="88">
                  <c:v>7665.8203130000002</c:v>
                </c:pt>
                <c:pt idx="89">
                  <c:v>7751.953125</c:v>
                </c:pt>
                <c:pt idx="90">
                  <c:v>7838.0859380000002</c:v>
                </c:pt>
                <c:pt idx="91">
                  <c:v>7924.2187499999991</c:v>
                </c:pt>
                <c:pt idx="92">
                  <c:v>8010.3515630000065</c:v>
                </c:pt>
                <c:pt idx="93">
                  <c:v>8096.4843749999991</c:v>
                </c:pt>
                <c:pt idx="94">
                  <c:v>8182.6171880000002</c:v>
                </c:pt>
                <c:pt idx="95">
                  <c:v>8268.75</c:v>
                </c:pt>
                <c:pt idx="96">
                  <c:v>8354.8828129999911</c:v>
                </c:pt>
                <c:pt idx="97">
                  <c:v>8441.0156249999818</c:v>
                </c:pt>
                <c:pt idx="98">
                  <c:v>8527.1484380000129</c:v>
                </c:pt>
                <c:pt idx="99">
                  <c:v>8613.2812500000109</c:v>
                </c:pt>
                <c:pt idx="100">
                  <c:v>8699.4140630000002</c:v>
                </c:pt>
                <c:pt idx="101">
                  <c:v>8785.546875</c:v>
                </c:pt>
                <c:pt idx="102">
                  <c:v>8871.6796880000002</c:v>
                </c:pt>
                <c:pt idx="103">
                  <c:v>8957.8125</c:v>
                </c:pt>
                <c:pt idx="104">
                  <c:v>9043.9453129999911</c:v>
                </c:pt>
                <c:pt idx="105">
                  <c:v>9130.0781249999818</c:v>
                </c:pt>
                <c:pt idx="106">
                  <c:v>9216.2109380000002</c:v>
                </c:pt>
                <c:pt idx="107">
                  <c:v>9302.3437500000109</c:v>
                </c:pt>
                <c:pt idx="108">
                  <c:v>9388.4765629999911</c:v>
                </c:pt>
                <c:pt idx="109">
                  <c:v>9474.609375</c:v>
                </c:pt>
                <c:pt idx="110">
                  <c:v>9560.7421880000129</c:v>
                </c:pt>
                <c:pt idx="111">
                  <c:v>9646.8749999999818</c:v>
                </c:pt>
                <c:pt idx="112">
                  <c:v>9733.0078129999911</c:v>
                </c:pt>
                <c:pt idx="113">
                  <c:v>9819.140625</c:v>
                </c:pt>
                <c:pt idx="114">
                  <c:v>9905.2734380000129</c:v>
                </c:pt>
                <c:pt idx="115">
                  <c:v>9991.40625</c:v>
                </c:pt>
                <c:pt idx="116">
                  <c:v>10077.539063</c:v>
                </c:pt>
                <c:pt idx="117">
                  <c:v>10163.671875</c:v>
                </c:pt>
                <c:pt idx="118">
                  <c:v>10249.804688</c:v>
                </c:pt>
                <c:pt idx="119">
                  <c:v>10335.9375</c:v>
                </c:pt>
                <c:pt idx="120">
                  <c:v>10422.070312999997</c:v>
                </c:pt>
                <c:pt idx="121">
                  <c:v>10508.203125</c:v>
                </c:pt>
                <c:pt idx="122">
                  <c:v>10594.335937999986</c:v>
                </c:pt>
                <c:pt idx="123">
                  <c:v>10680.46875</c:v>
                </c:pt>
                <c:pt idx="124">
                  <c:v>10766.601563</c:v>
                </c:pt>
                <c:pt idx="125">
                  <c:v>10852.734375000013</c:v>
                </c:pt>
                <c:pt idx="126">
                  <c:v>10938.867187999986</c:v>
                </c:pt>
                <c:pt idx="127">
                  <c:v>11025</c:v>
                </c:pt>
                <c:pt idx="128">
                  <c:v>11111.132813</c:v>
                </c:pt>
                <c:pt idx="129">
                  <c:v>11197.265624999985</c:v>
                </c:pt>
                <c:pt idx="130">
                  <c:v>11283.398438</c:v>
                </c:pt>
                <c:pt idx="131">
                  <c:v>11369.531250000013</c:v>
                </c:pt>
                <c:pt idx="132">
                  <c:v>11455.664063</c:v>
                </c:pt>
                <c:pt idx="133">
                  <c:v>11541.796875</c:v>
                </c:pt>
                <c:pt idx="134">
                  <c:v>11627.929688</c:v>
                </c:pt>
                <c:pt idx="135">
                  <c:v>11714.0625</c:v>
                </c:pt>
                <c:pt idx="136">
                  <c:v>11800.195312999997</c:v>
                </c:pt>
                <c:pt idx="137">
                  <c:v>11886.328124999985</c:v>
                </c:pt>
                <c:pt idx="138">
                  <c:v>11972.460937999986</c:v>
                </c:pt>
                <c:pt idx="139">
                  <c:v>12058.593750000013</c:v>
                </c:pt>
                <c:pt idx="140">
                  <c:v>12144.726563</c:v>
                </c:pt>
                <c:pt idx="141">
                  <c:v>12230.859374999985</c:v>
                </c:pt>
                <c:pt idx="142">
                  <c:v>12316.992188</c:v>
                </c:pt>
                <c:pt idx="143">
                  <c:v>12403.125</c:v>
                </c:pt>
                <c:pt idx="144">
                  <c:v>12489.257812999997</c:v>
                </c:pt>
                <c:pt idx="145">
                  <c:v>12575.390624999985</c:v>
                </c:pt>
                <c:pt idx="146">
                  <c:v>12661.523438000013</c:v>
                </c:pt>
                <c:pt idx="147">
                  <c:v>12747.65625</c:v>
                </c:pt>
                <c:pt idx="148">
                  <c:v>12833.789063</c:v>
                </c:pt>
                <c:pt idx="149">
                  <c:v>12919.921875</c:v>
                </c:pt>
                <c:pt idx="150">
                  <c:v>13006.054688</c:v>
                </c:pt>
                <c:pt idx="151">
                  <c:v>13092.1875</c:v>
                </c:pt>
                <c:pt idx="152">
                  <c:v>13178.320312999997</c:v>
                </c:pt>
                <c:pt idx="153">
                  <c:v>13264.453124999985</c:v>
                </c:pt>
                <c:pt idx="154">
                  <c:v>13350.585937999986</c:v>
                </c:pt>
                <c:pt idx="155">
                  <c:v>13436.718750000013</c:v>
                </c:pt>
                <c:pt idx="156">
                  <c:v>13522.851562999997</c:v>
                </c:pt>
                <c:pt idx="157">
                  <c:v>13608.984375</c:v>
                </c:pt>
                <c:pt idx="158">
                  <c:v>13695.117188</c:v>
                </c:pt>
                <c:pt idx="159">
                  <c:v>13781.25</c:v>
                </c:pt>
                <c:pt idx="160">
                  <c:v>13867.382812999997</c:v>
                </c:pt>
                <c:pt idx="161">
                  <c:v>13953.515624999985</c:v>
                </c:pt>
                <c:pt idx="162">
                  <c:v>14039.648438000013</c:v>
                </c:pt>
                <c:pt idx="163">
                  <c:v>14125.781250000013</c:v>
                </c:pt>
                <c:pt idx="164">
                  <c:v>14211.914063</c:v>
                </c:pt>
                <c:pt idx="165">
                  <c:v>14298.046875</c:v>
                </c:pt>
                <c:pt idx="166">
                  <c:v>14384.179688</c:v>
                </c:pt>
                <c:pt idx="167">
                  <c:v>14470.3125</c:v>
                </c:pt>
                <c:pt idx="168">
                  <c:v>14556.445312999997</c:v>
                </c:pt>
                <c:pt idx="169">
                  <c:v>14642.578124999985</c:v>
                </c:pt>
                <c:pt idx="170">
                  <c:v>14728.710938</c:v>
                </c:pt>
                <c:pt idx="171">
                  <c:v>14814.843750000013</c:v>
                </c:pt>
                <c:pt idx="172">
                  <c:v>14900.976562999997</c:v>
                </c:pt>
                <c:pt idx="173">
                  <c:v>14987.109375</c:v>
                </c:pt>
                <c:pt idx="174">
                  <c:v>15073.242188000013</c:v>
                </c:pt>
                <c:pt idx="175">
                  <c:v>15159.374999999985</c:v>
                </c:pt>
                <c:pt idx="176">
                  <c:v>15245.507812999997</c:v>
                </c:pt>
                <c:pt idx="177">
                  <c:v>15331.640625</c:v>
                </c:pt>
                <c:pt idx="178">
                  <c:v>15417.773438000013</c:v>
                </c:pt>
                <c:pt idx="179">
                  <c:v>15503.90625</c:v>
                </c:pt>
                <c:pt idx="180">
                  <c:v>15590.039063</c:v>
                </c:pt>
                <c:pt idx="181">
                  <c:v>15676.171875</c:v>
                </c:pt>
                <c:pt idx="182">
                  <c:v>15762.304688</c:v>
                </c:pt>
                <c:pt idx="183">
                  <c:v>15848.4375</c:v>
                </c:pt>
                <c:pt idx="184">
                  <c:v>15934.570312999997</c:v>
                </c:pt>
                <c:pt idx="185">
                  <c:v>16020.703125</c:v>
                </c:pt>
                <c:pt idx="186">
                  <c:v>16106.835937999986</c:v>
                </c:pt>
                <c:pt idx="187">
                  <c:v>16192.96875</c:v>
                </c:pt>
                <c:pt idx="188">
                  <c:v>16279.101563</c:v>
                </c:pt>
                <c:pt idx="189">
                  <c:v>16365.234375000013</c:v>
                </c:pt>
                <c:pt idx="190">
                  <c:v>16451.367188000026</c:v>
                </c:pt>
                <c:pt idx="191">
                  <c:v>16537.5</c:v>
                </c:pt>
                <c:pt idx="192">
                  <c:v>16623.632813</c:v>
                </c:pt>
                <c:pt idx="193">
                  <c:v>16709.765625000025</c:v>
                </c:pt>
                <c:pt idx="194">
                  <c:v>16795.898438</c:v>
                </c:pt>
                <c:pt idx="195">
                  <c:v>16882.031249999964</c:v>
                </c:pt>
                <c:pt idx="196">
                  <c:v>16968.164063</c:v>
                </c:pt>
                <c:pt idx="197">
                  <c:v>17054.296875000025</c:v>
                </c:pt>
                <c:pt idx="198">
                  <c:v>17140.429688</c:v>
                </c:pt>
                <c:pt idx="199">
                  <c:v>17226.5625</c:v>
                </c:pt>
                <c:pt idx="200">
                  <c:v>17312.695313</c:v>
                </c:pt>
                <c:pt idx="201">
                  <c:v>17398.828125000025</c:v>
                </c:pt>
                <c:pt idx="202">
                  <c:v>17484.960938</c:v>
                </c:pt>
                <c:pt idx="203">
                  <c:v>17571.09375</c:v>
                </c:pt>
                <c:pt idx="204">
                  <c:v>17657.226563</c:v>
                </c:pt>
                <c:pt idx="205">
                  <c:v>17743.359374999964</c:v>
                </c:pt>
                <c:pt idx="206">
                  <c:v>17829.492188000026</c:v>
                </c:pt>
                <c:pt idx="207">
                  <c:v>17915.625</c:v>
                </c:pt>
                <c:pt idx="208">
                  <c:v>18001.757813000026</c:v>
                </c:pt>
                <c:pt idx="209">
                  <c:v>18087.890625</c:v>
                </c:pt>
                <c:pt idx="210">
                  <c:v>18174.023438</c:v>
                </c:pt>
                <c:pt idx="211">
                  <c:v>18260.156249999964</c:v>
                </c:pt>
                <c:pt idx="212">
                  <c:v>18346.289063</c:v>
                </c:pt>
                <c:pt idx="213">
                  <c:v>18432.421875000025</c:v>
                </c:pt>
                <c:pt idx="214">
                  <c:v>18518.554688</c:v>
                </c:pt>
                <c:pt idx="215">
                  <c:v>18604.6875</c:v>
                </c:pt>
                <c:pt idx="216">
                  <c:v>18690.820313</c:v>
                </c:pt>
                <c:pt idx="217">
                  <c:v>18776.953125000025</c:v>
                </c:pt>
                <c:pt idx="218">
                  <c:v>18863.085938</c:v>
                </c:pt>
                <c:pt idx="219">
                  <c:v>18949.21875</c:v>
                </c:pt>
                <c:pt idx="220">
                  <c:v>19035.351562999964</c:v>
                </c:pt>
                <c:pt idx="221">
                  <c:v>19121.484375000025</c:v>
                </c:pt>
                <c:pt idx="222">
                  <c:v>19207.617188</c:v>
                </c:pt>
                <c:pt idx="223">
                  <c:v>19293.75</c:v>
                </c:pt>
                <c:pt idx="224">
                  <c:v>19379.882813000026</c:v>
                </c:pt>
                <c:pt idx="225">
                  <c:v>19466.015625</c:v>
                </c:pt>
                <c:pt idx="226">
                  <c:v>19552.148438</c:v>
                </c:pt>
                <c:pt idx="227">
                  <c:v>19638.28125</c:v>
                </c:pt>
                <c:pt idx="228">
                  <c:v>19724.414063</c:v>
                </c:pt>
                <c:pt idx="229">
                  <c:v>19810.546875000025</c:v>
                </c:pt>
                <c:pt idx="230">
                  <c:v>19896.679687999964</c:v>
                </c:pt>
                <c:pt idx="231">
                  <c:v>19982.812499999996</c:v>
                </c:pt>
                <c:pt idx="232">
                  <c:v>20068.945313000026</c:v>
                </c:pt>
                <c:pt idx="233">
                  <c:v>20155.078125000025</c:v>
                </c:pt>
                <c:pt idx="234">
                  <c:v>20241.210937999964</c:v>
                </c:pt>
                <c:pt idx="235">
                  <c:v>20327.34375</c:v>
                </c:pt>
                <c:pt idx="236">
                  <c:v>20413.476563</c:v>
                </c:pt>
                <c:pt idx="237">
                  <c:v>20499.609374999964</c:v>
                </c:pt>
                <c:pt idx="238">
                  <c:v>20585.742188000026</c:v>
                </c:pt>
                <c:pt idx="239">
                  <c:v>20671.875</c:v>
                </c:pt>
                <c:pt idx="240">
                  <c:v>20758.007813000026</c:v>
                </c:pt>
                <c:pt idx="241">
                  <c:v>20844.140625</c:v>
                </c:pt>
                <c:pt idx="242">
                  <c:v>20930.273438</c:v>
                </c:pt>
                <c:pt idx="243">
                  <c:v>21016.40625</c:v>
                </c:pt>
                <c:pt idx="244">
                  <c:v>21102.539062999964</c:v>
                </c:pt>
                <c:pt idx="245">
                  <c:v>21188.671875</c:v>
                </c:pt>
                <c:pt idx="246">
                  <c:v>21274.804688</c:v>
                </c:pt>
                <c:pt idx="247">
                  <c:v>21360.9375</c:v>
                </c:pt>
                <c:pt idx="248">
                  <c:v>21447.070313</c:v>
                </c:pt>
                <c:pt idx="249">
                  <c:v>21533.203125000025</c:v>
                </c:pt>
                <c:pt idx="250">
                  <c:v>21619.335937999964</c:v>
                </c:pt>
                <c:pt idx="251">
                  <c:v>21705.468750000025</c:v>
                </c:pt>
                <c:pt idx="252">
                  <c:v>21791.601562999964</c:v>
                </c:pt>
                <c:pt idx="253">
                  <c:v>21877.734375</c:v>
                </c:pt>
                <c:pt idx="254">
                  <c:v>21963.867188000026</c:v>
                </c:pt>
              </c:numCache>
            </c:numRef>
          </c:xVal>
          <c:yVal>
            <c:numRef>
              <c:f>Hárok1!$G$8:$G$262</c:f>
              <c:numCache>
                <c:formatCode>General</c:formatCode>
                <c:ptCount val="255"/>
                <c:pt idx="0">
                  <c:v>0.66000000000000103</c:v>
                </c:pt>
                <c:pt idx="1">
                  <c:v>0.22</c:v>
                </c:pt>
                <c:pt idx="2">
                  <c:v>0.42000000000000032</c:v>
                </c:pt>
                <c:pt idx="3">
                  <c:v>0.52</c:v>
                </c:pt>
                <c:pt idx="4">
                  <c:v>0.18000000000000019</c:v>
                </c:pt>
                <c:pt idx="5">
                  <c:v>0.27</c:v>
                </c:pt>
                <c:pt idx="6">
                  <c:v>0.75000000000000089</c:v>
                </c:pt>
                <c:pt idx="7">
                  <c:v>0.96000000000000063</c:v>
                </c:pt>
                <c:pt idx="8">
                  <c:v>0.12000000000000002</c:v>
                </c:pt>
                <c:pt idx="9">
                  <c:v>0.98</c:v>
                </c:pt>
                <c:pt idx="10">
                  <c:v>0.21000000000000019</c:v>
                </c:pt>
                <c:pt idx="11">
                  <c:v>0.73000000000000065</c:v>
                </c:pt>
                <c:pt idx="12">
                  <c:v>0.89</c:v>
                </c:pt>
                <c:pt idx="13">
                  <c:v>0.32000000000000045</c:v>
                </c:pt>
                <c:pt idx="14">
                  <c:v>0.28000000000000008</c:v>
                </c:pt>
                <c:pt idx="15">
                  <c:v>0.60000000000000064</c:v>
                </c:pt>
                <c:pt idx="16">
                  <c:v>0.5</c:v>
                </c:pt>
                <c:pt idx="17">
                  <c:v>0.19</c:v>
                </c:pt>
                <c:pt idx="18">
                  <c:v>0.56000000000000005</c:v>
                </c:pt>
                <c:pt idx="19">
                  <c:v>1.33</c:v>
                </c:pt>
                <c:pt idx="20">
                  <c:v>1.8900000000000001</c:v>
                </c:pt>
                <c:pt idx="21">
                  <c:v>2.15</c:v>
                </c:pt>
                <c:pt idx="22">
                  <c:v>2.5499999999999998</c:v>
                </c:pt>
                <c:pt idx="23">
                  <c:v>2.8</c:v>
                </c:pt>
                <c:pt idx="24">
                  <c:v>3.1</c:v>
                </c:pt>
                <c:pt idx="25">
                  <c:v>3.6</c:v>
                </c:pt>
                <c:pt idx="26">
                  <c:v>4.0999999999999996</c:v>
                </c:pt>
                <c:pt idx="27">
                  <c:v>4.7</c:v>
                </c:pt>
                <c:pt idx="28">
                  <c:v>6.516052000000002</c:v>
                </c:pt>
                <c:pt idx="29">
                  <c:v>6.3167040000000005</c:v>
                </c:pt>
                <c:pt idx="30">
                  <c:v>6.6380839999999965</c:v>
                </c:pt>
                <c:pt idx="31">
                  <c:v>6.9197690000000112</c:v>
                </c:pt>
                <c:pt idx="32">
                  <c:v>6.9030720000000034</c:v>
                </c:pt>
                <c:pt idx="33">
                  <c:v>6.6458399999999935</c:v>
                </c:pt>
                <c:pt idx="34">
                  <c:v>7.0105780000000015</c:v>
                </c:pt>
                <c:pt idx="35">
                  <c:v>8.1728970000000025</c:v>
                </c:pt>
                <c:pt idx="36">
                  <c:v>8.7763709999999975</c:v>
                </c:pt>
                <c:pt idx="37">
                  <c:v>8.8061330000000027</c:v>
                </c:pt>
                <c:pt idx="38">
                  <c:v>9.1995239999999967</c:v>
                </c:pt>
                <c:pt idx="39">
                  <c:v>9.6259119999999996</c:v>
                </c:pt>
                <c:pt idx="40">
                  <c:v>9.1155780000000011</c:v>
                </c:pt>
                <c:pt idx="41">
                  <c:v>7.9404640000000004</c:v>
                </c:pt>
                <c:pt idx="42">
                  <c:v>8.0931360000000048</c:v>
                </c:pt>
                <c:pt idx="43">
                  <c:v>8.0024300000000146</c:v>
                </c:pt>
                <c:pt idx="44">
                  <c:v>7.6017190000000028</c:v>
                </c:pt>
                <c:pt idx="45">
                  <c:v>7.8308979999999977</c:v>
                </c:pt>
                <c:pt idx="46">
                  <c:v>7.5631099999999956</c:v>
                </c:pt>
                <c:pt idx="47">
                  <c:v>7.2327610000000098</c:v>
                </c:pt>
                <c:pt idx="48">
                  <c:v>6.4749029999999976</c:v>
                </c:pt>
                <c:pt idx="49">
                  <c:v>6.3144649999999896</c:v>
                </c:pt>
                <c:pt idx="50">
                  <c:v>6.0609129999999913</c:v>
                </c:pt>
                <c:pt idx="51">
                  <c:v>5.4316480000000054</c:v>
                </c:pt>
                <c:pt idx="52">
                  <c:v>4.6825489999999945</c:v>
                </c:pt>
                <c:pt idx="53">
                  <c:v>4.1383739999999989</c:v>
                </c:pt>
                <c:pt idx="54">
                  <c:v>3.9635240000000103</c:v>
                </c:pt>
                <c:pt idx="55">
                  <c:v>3.7167510000000021</c:v>
                </c:pt>
                <c:pt idx="56">
                  <c:v>3.5763849999999997</c:v>
                </c:pt>
                <c:pt idx="57">
                  <c:v>3.3566279999999971</c:v>
                </c:pt>
                <c:pt idx="58">
                  <c:v>3.2206500000000062</c:v>
                </c:pt>
                <c:pt idx="59">
                  <c:v>2.7555310000000079</c:v>
                </c:pt>
                <c:pt idx="60">
                  <c:v>2.253112999999999</c:v>
                </c:pt>
                <c:pt idx="61">
                  <c:v>1.8890300000000053</c:v>
                </c:pt>
                <c:pt idx="62">
                  <c:v>2.2248079999999959</c:v>
                </c:pt>
                <c:pt idx="63">
                  <c:v>2.9004439999999927</c:v>
                </c:pt>
                <c:pt idx="64">
                  <c:v>2.9414830000000047</c:v>
                </c:pt>
                <c:pt idx="65">
                  <c:v>2.0834200000000052</c:v>
                </c:pt>
                <c:pt idx="66">
                  <c:v>1.6800609999999949</c:v>
                </c:pt>
                <c:pt idx="67">
                  <c:v>1.6999359999999939</c:v>
                </c:pt>
                <c:pt idx="68">
                  <c:v>1.4563370000000049</c:v>
                </c:pt>
                <c:pt idx="69">
                  <c:v>1.070114000000004</c:v>
                </c:pt>
                <c:pt idx="70">
                  <c:v>1.033439999999997</c:v>
                </c:pt>
                <c:pt idx="71">
                  <c:v>1.4249339999999917</c:v>
                </c:pt>
                <c:pt idx="72">
                  <c:v>0.90261800000000392</c:v>
                </c:pt>
                <c:pt idx="73">
                  <c:v>0.85782600000000364</c:v>
                </c:pt>
                <c:pt idx="74">
                  <c:v>1.1135330000000039</c:v>
                </c:pt>
                <c:pt idx="75">
                  <c:v>1.0399319999999912</c:v>
                </c:pt>
                <c:pt idx="76">
                  <c:v>0.53086899999999559</c:v>
                </c:pt>
                <c:pt idx="77">
                  <c:v>0.45131700000000308</c:v>
                </c:pt>
                <c:pt idx="78">
                  <c:v>3.7315000000006655E-2</c:v>
                </c:pt>
                <c:pt idx="79">
                  <c:v>-4.3899999999993729E-2</c:v>
                </c:pt>
                <c:pt idx="80">
                  <c:v>0.35644499999999457</c:v>
                </c:pt>
                <c:pt idx="81">
                  <c:v>0.14894099999999394</c:v>
                </c:pt>
                <c:pt idx="82">
                  <c:v>4.9903999999998047E-2</c:v>
                </c:pt>
                <c:pt idx="83">
                  <c:v>0.93238100000000668</c:v>
                </c:pt>
                <c:pt idx="84">
                  <c:v>0.74218000000000472</c:v>
                </c:pt>
                <c:pt idx="85">
                  <c:v>0.77381900000000414</c:v>
                </c:pt>
                <c:pt idx="86">
                  <c:v>0.67185999999999613</c:v>
                </c:pt>
                <c:pt idx="87">
                  <c:v>0.72611999999999455</c:v>
                </c:pt>
                <c:pt idx="88">
                  <c:v>0.73350499999999386</c:v>
                </c:pt>
                <c:pt idx="89">
                  <c:v>0.66310900000000672</c:v>
                </c:pt>
                <c:pt idx="90">
                  <c:v>0.24681900000000237</c:v>
                </c:pt>
                <c:pt idx="91">
                  <c:v>0.20446800000000587</c:v>
                </c:pt>
                <c:pt idx="92">
                  <c:v>0.39917800000000686</c:v>
                </c:pt>
                <c:pt idx="93">
                  <c:v>3.0000000000000046E-4</c:v>
                </c:pt>
                <c:pt idx="94">
                  <c:v>0.26824999999999488</c:v>
                </c:pt>
                <c:pt idx="95">
                  <c:v>3.462199999999882E-2</c:v>
                </c:pt>
                <c:pt idx="96">
                  <c:v>0.30000000000000032</c:v>
                </c:pt>
                <c:pt idx="97">
                  <c:v>0.30000000000000032</c:v>
                </c:pt>
                <c:pt idx="98">
                  <c:v>0.39562999999999809</c:v>
                </c:pt>
                <c:pt idx="99">
                  <c:v>0.25769800000000476</c:v>
                </c:pt>
                <c:pt idx="100">
                  <c:v>2.4E-2</c:v>
                </c:pt>
                <c:pt idx="101">
                  <c:v>0.31000000000000039</c:v>
                </c:pt>
                <c:pt idx="102">
                  <c:v>0.2</c:v>
                </c:pt>
                <c:pt idx="103">
                  <c:v>0.12847100000000466</c:v>
                </c:pt>
                <c:pt idx="104">
                  <c:v>0.14208200000000204</c:v>
                </c:pt>
                <c:pt idx="105">
                  <c:v>3.9351999999993836E-2</c:v>
                </c:pt>
                <c:pt idx="106">
                  <c:v>0.12448899999999682</c:v>
                </c:pt>
                <c:pt idx="107">
                  <c:v>0.17908500000000074</c:v>
                </c:pt>
                <c:pt idx="108">
                  <c:v>0.64843000000000472</c:v>
                </c:pt>
                <c:pt idx="109">
                  <c:v>0.94258100000000411</c:v>
                </c:pt>
                <c:pt idx="110">
                  <c:v>1.0177379999999938</c:v>
                </c:pt>
                <c:pt idx="111">
                  <c:v>0.87500799999999401</c:v>
                </c:pt>
                <c:pt idx="112">
                  <c:v>1.0827180000000001</c:v>
                </c:pt>
                <c:pt idx="113">
                  <c:v>1.1598050000000057</c:v>
                </c:pt>
                <c:pt idx="114">
                  <c:v>0.9256900000000039</c:v>
                </c:pt>
                <c:pt idx="115">
                  <c:v>0.66590899999999964</c:v>
                </c:pt>
                <c:pt idx="116">
                  <c:v>0.54454800000000603</c:v>
                </c:pt>
                <c:pt idx="117">
                  <c:v>0.77029400000000792</c:v>
                </c:pt>
                <c:pt idx="118">
                  <c:v>0.47062699999999413</c:v>
                </c:pt>
                <c:pt idx="119">
                  <c:v>0.25538600000000183</c:v>
                </c:pt>
                <c:pt idx="120">
                  <c:v>0.38484200000000657</c:v>
                </c:pt>
                <c:pt idx="121">
                  <c:v>1.7478999999994468E-2</c:v>
                </c:pt>
                <c:pt idx="122">
                  <c:v>1.8150000000005665E-2</c:v>
                </c:pt>
                <c:pt idx="123">
                  <c:v>-0.10124199999999917</c:v>
                </c:pt>
                <c:pt idx="124">
                  <c:v>0.28288299999999938</c:v>
                </c:pt>
                <c:pt idx="125">
                  <c:v>0.54912600000000111</c:v>
                </c:pt>
                <c:pt idx="126">
                  <c:v>0.25948300000000302</c:v>
                </c:pt>
                <c:pt idx="127">
                  <c:v>0.6073530000000037</c:v>
                </c:pt>
                <c:pt idx="128">
                  <c:v>0.55617499999999609</c:v>
                </c:pt>
                <c:pt idx="129">
                  <c:v>0.55601500000000215</c:v>
                </c:pt>
                <c:pt idx="130">
                  <c:v>0.80799899999999525</c:v>
                </c:pt>
                <c:pt idx="131">
                  <c:v>1.1454700000000031</c:v>
                </c:pt>
                <c:pt idx="132">
                  <c:v>0.83688399999999752</c:v>
                </c:pt>
                <c:pt idx="133">
                  <c:v>0.44271100000000274</c:v>
                </c:pt>
                <c:pt idx="134">
                  <c:v>1.041077000000002</c:v>
                </c:pt>
                <c:pt idx="135">
                  <c:v>1.0101010000000059</c:v>
                </c:pt>
                <c:pt idx="136">
                  <c:v>0.51013899999999457</c:v>
                </c:pt>
                <c:pt idx="137">
                  <c:v>0.41301699999999736</c:v>
                </c:pt>
                <c:pt idx="138">
                  <c:v>0.71581299999999659</c:v>
                </c:pt>
                <c:pt idx="139">
                  <c:v>0.47522700000000384</c:v>
                </c:pt>
                <c:pt idx="140">
                  <c:v>0.74053200000000152</c:v>
                </c:pt>
                <c:pt idx="141">
                  <c:v>0.88117200000000651</c:v>
                </c:pt>
                <c:pt idx="142">
                  <c:v>0.22486899999999821</c:v>
                </c:pt>
                <c:pt idx="143">
                  <c:v>0.64049500000000248</c:v>
                </c:pt>
                <c:pt idx="144">
                  <c:v>1.0682369999999959</c:v>
                </c:pt>
                <c:pt idx="145">
                  <c:v>0.81491099999999506</c:v>
                </c:pt>
                <c:pt idx="146">
                  <c:v>0.81284300000000165</c:v>
                </c:pt>
                <c:pt idx="147">
                  <c:v>0.59399399999999458</c:v>
                </c:pt>
                <c:pt idx="148">
                  <c:v>0.48328399999999838</c:v>
                </c:pt>
                <c:pt idx="149">
                  <c:v>0.66275000000000373</c:v>
                </c:pt>
                <c:pt idx="150">
                  <c:v>0.78021999999999958</c:v>
                </c:pt>
                <c:pt idx="151">
                  <c:v>0.77738999999999692</c:v>
                </c:pt>
                <c:pt idx="152">
                  <c:v>1.0295639999999919</c:v>
                </c:pt>
                <c:pt idx="153">
                  <c:v>0.36530299999999843</c:v>
                </c:pt>
                <c:pt idx="154">
                  <c:v>2.0561000000000731E-2</c:v>
                </c:pt>
                <c:pt idx="155">
                  <c:v>0.72585300000000075</c:v>
                </c:pt>
                <c:pt idx="156">
                  <c:v>0.98879200000000367</c:v>
                </c:pt>
                <c:pt idx="157">
                  <c:v>0.6745910000000076</c:v>
                </c:pt>
                <c:pt idx="158">
                  <c:v>0.49264499999999678</c:v>
                </c:pt>
                <c:pt idx="159">
                  <c:v>0.791175999999993</c:v>
                </c:pt>
                <c:pt idx="160">
                  <c:v>0.58532700000000659</c:v>
                </c:pt>
                <c:pt idx="161">
                  <c:v>0.24807699999999519</c:v>
                </c:pt>
                <c:pt idx="162">
                  <c:v>0.52756499999999451</c:v>
                </c:pt>
                <c:pt idx="163">
                  <c:v>0.64155599999999424</c:v>
                </c:pt>
                <c:pt idx="164">
                  <c:v>0.54162599999999372</c:v>
                </c:pt>
                <c:pt idx="165">
                  <c:v>0.71162400000000148</c:v>
                </c:pt>
                <c:pt idx="166">
                  <c:v>0.68309800000000165</c:v>
                </c:pt>
                <c:pt idx="167">
                  <c:v>0.82224300000000061</c:v>
                </c:pt>
                <c:pt idx="168">
                  <c:v>1.0054549999999978</c:v>
                </c:pt>
                <c:pt idx="169">
                  <c:v>0.50614199999999698</c:v>
                </c:pt>
                <c:pt idx="170">
                  <c:v>0.88459799999999611</c:v>
                </c:pt>
                <c:pt idx="171">
                  <c:v>0.69895200000000568</c:v>
                </c:pt>
                <c:pt idx="172">
                  <c:v>0.90142099999999858</c:v>
                </c:pt>
                <c:pt idx="173">
                  <c:v>1.2566759999999988</c:v>
                </c:pt>
                <c:pt idx="174">
                  <c:v>1.5638500000000022</c:v>
                </c:pt>
                <c:pt idx="175">
                  <c:v>1.6660459999999959</c:v>
                </c:pt>
                <c:pt idx="176">
                  <c:v>1.7896120000000053</c:v>
                </c:pt>
                <c:pt idx="177">
                  <c:v>1.6270449999999954</c:v>
                </c:pt>
                <c:pt idx="178">
                  <c:v>1.6574020000000047</c:v>
                </c:pt>
                <c:pt idx="179">
                  <c:v>1.850371999999993</c:v>
                </c:pt>
                <c:pt idx="180">
                  <c:v>2.0860600000000034</c:v>
                </c:pt>
                <c:pt idx="181">
                  <c:v>1.916686999999996</c:v>
                </c:pt>
                <c:pt idx="182">
                  <c:v>1.7340389999999957</c:v>
                </c:pt>
                <c:pt idx="183">
                  <c:v>1.9919359999999955</c:v>
                </c:pt>
                <c:pt idx="184">
                  <c:v>2.0766830000000027</c:v>
                </c:pt>
                <c:pt idx="185">
                  <c:v>1.9764940000000024</c:v>
                </c:pt>
                <c:pt idx="186">
                  <c:v>2.1196819999999974</c:v>
                </c:pt>
                <c:pt idx="187">
                  <c:v>1.8336720000000071</c:v>
                </c:pt>
                <c:pt idx="188">
                  <c:v>1.7664410000000004</c:v>
                </c:pt>
                <c:pt idx="189">
                  <c:v>1.4599299999999968</c:v>
                </c:pt>
                <c:pt idx="190">
                  <c:v>1.7270359999999978</c:v>
                </c:pt>
                <c:pt idx="191">
                  <c:v>2.1686480000000037</c:v>
                </c:pt>
                <c:pt idx="192">
                  <c:v>1.8599700000000039</c:v>
                </c:pt>
                <c:pt idx="193">
                  <c:v>1.5289920000000019</c:v>
                </c:pt>
                <c:pt idx="194">
                  <c:v>1.7612529999999964</c:v>
                </c:pt>
                <c:pt idx="195">
                  <c:v>1.8010249999999937</c:v>
                </c:pt>
                <c:pt idx="196">
                  <c:v>1.6943049999999999</c:v>
                </c:pt>
                <c:pt idx="197">
                  <c:v>1.904235999999998</c:v>
                </c:pt>
                <c:pt idx="198">
                  <c:v>2.1522520000000007</c:v>
                </c:pt>
                <c:pt idx="199">
                  <c:v>1.9282989999999955</c:v>
                </c:pt>
                <c:pt idx="200">
                  <c:v>1.4758379999999958</c:v>
                </c:pt>
                <c:pt idx="201">
                  <c:v>1.0551679999999948</c:v>
                </c:pt>
                <c:pt idx="202">
                  <c:v>1.0507049999999936</c:v>
                </c:pt>
                <c:pt idx="203">
                  <c:v>0.9176180000000046</c:v>
                </c:pt>
                <c:pt idx="204">
                  <c:v>0.85272200000000065</c:v>
                </c:pt>
                <c:pt idx="205">
                  <c:v>0.58713500000000352</c:v>
                </c:pt>
                <c:pt idx="206">
                  <c:v>0.47422000000000258</c:v>
                </c:pt>
                <c:pt idx="207">
                  <c:v>0.23991399999999913</c:v>
                </c:pt>
                <c:pt idx="208">
                  <c:v>-0.1961210000000051</c:v>
                </c:pt>
                <c:pt idx="209">
                  <c:v>-0.96615599999999802</c:v>
                </c:pt>
                <c:pt idx="210">
                  <c:v>-1.075996000000002</c:v>
                </c:pt>
                <c:pt idx="211">
                  <c:v>-1.038330000000002</c:v>
                </c:pt>
                <c:pt idx="212">
                  <c:v>-1.3200449999999933</c:v>
                </c:pt>
                <c:pt idx="213">
                  <c:v>-2.0888369999999981</c:v>
                </c:pt>
                <c:pt idx="214">
                  <c:v>-2.7021940000000089</c:v>
                </c:pt>
                <c:pt idx="215">
                  <c:v>-2.9171369999999972</c:v>
                </c:pt>
                <c:pt idx="216">
                  <c:v>-2.7804950000000019</c:v>
                </c:pt>
                <c:pt idx="217">
                  <c:v>-2.8820950000000067</c:v>
                </c:pt>
                <c:pt idx="218">
                  <c:v>-3.2352139999999987</c:v>
                </c:pt>
                <c:pt idx="219">
                  <c:v>-3.2582239999999985</c:v>
                </c:pt>
                <c:pt idx="220">
                  <c:v>-3.3414839999999937</c:v>
                </c:pt>
                <c:pt idx="221">
                  <c:v>-3.7622530000000007</c:v>
                </c:pt>
                <c:pt idx="222">
                  <c:v>-4.5552749999999946</c:v>
                </c:pt>
                <c:pt idx="223">
                  <c:v>-4.9775539999999978</c:v>
                </c:pt>
                <c:pt idx="224">
                  <c:v>-4.8864439999999973</c:v>
                </c:pt>
                <c:pt idx="225">
                  <c:v>-4.5566859999999965</c:v>
                </c:pt>
                <c:pt idx="226">
                  <c:v>-3.1161120000000007</c:v>
                </c:pt>
                <c:pt idx="227">
                  <c:v>-3.6677860000000102</c:v>
                </c:pt>
                <c:pt idx="228">
                  <c:v>-5.5240249999999849</c:v>
                </c:pt>
                <c:pt idx="229">
                  <c:v>-6.014014999999989</c:v>
                </c:pt>
                <c:pt idx="230">
                  <c:v>-5.9830319999999944</c:v>
                </c:pt>
                <c:pt idx="231">
                  <c:v>-6.3303219999999953</c:v>
                </c:pt>
                <c:pt idx="232">
                  <c:v>-6.8727190000000036</c:v>
                </c:pt>
                <c:pt idx="233">
                  <c:v>-8.9042360000000027</c:v>
                </c:pt>
                <c:pt idx="234">
                  <c:v>-9.2422709999999988</c:v>
                </c:pt>
                <c:pt idx="235">
                  <c:v>-9.6558760000000063</c:v>
                </c:pt>
                <c:pt idx="236">
                  <c:v>-10.483002000000004</c:v>
                </c:pt>
                <c:pt idx="237">
                  <c:v>-10.914978</c:v>
                </c:pt>
                <c:pt idx="238">
                  <c:v>-11.241698999999997</c:v>
                </c:pt>
                <c:pt idx="239">
                  <c:v>-11.543419</c:v>
                </c:pt>
                <c:pt idx="240">
                  <c:v>-11.926140000000004</c:v>
                </c:pt>
                <c:pt idx="241">
                  <c:v>-12.313416000000018</c:v>
                </c:pt>
                <c:pt idx="242">
                  <c:v>-12.741157999999999</c:v>
                </c:pt>
                <c:pt idx="243">
                  <c:v>-12.546394000000005</c:v>
                </c:pt>
                <c:pt idx="244">
                  <c:v>-12.933731000000002</c:v>
                </c:pt>
                <c:pt idx="245">
                  <c:v>-13.253913999999996</c:v>
                </c:pt>
                <c:pt idx="246">
                  <c:v>-13.622253000000001</c:v>
                </c:pt>
                <c:pt idx="247">
                  <c:v>-14.077240000000003</c:v>
                </c:pt>
                <c:pt idx="248">
                  <c:v>-14.152206000000019</c:v>
                </c:pt>
                <c:pt idx="249">
                  <c:v>-14.304085000000002</c:v>
                </c:pt>
                <c:pt idx="250">
                  <c:v>-14.885185000000023</c:v>
                </c:pt>
                <c:pt idx="251">
                  <c:v>-15.024520999999996</c:v>
                </c:pt>
                <c:pt idx="252">
                  <c:v>-15.163292</c:v>
                </c:pt>
                <c:pt idx="253">
                  <c:v>-16.076743999999973</c:v>
                </c:pt>
                <c:pt idx="254">
                  <c:v>-15.891571000000001</c:v>
                </c:pt>
              </c:numCache>
            </c:numRef>
          </c:yVal>
          <c:smooth val="1"/>
        </c:ser>
        <c:ser>
          <c:idx val="2"/>
          <c:order val="2"/>
          <c:tx>
            <c:v>13,9g</c:v>
          </c:tx>
          <c:marker>
            <c:symbol val="none"/>
          </c:marker>
          <c:xVal>
            <c:numRef>
              <c:f>Hárok1!$A$8:$A$262</c:f>
              <c:numCache>
                <c:formatCode>General</c:formatCode>
                <c:ptCount val="255"/>
                <c:pt idx="0">
                  <c:v>86.132812999999899</c:v>
                </c:pt>
                <c:pt idx="1">
                  <c:v>172.2656249999998</c:v>
                </c:pt>
                <c:pt idx="2">
                  <c:v>258.39843799999954</c:v>
                </c:pt>
                <c:pt idx="3">
                  <c:v>344.53124999999955</c:v>
                </c:pt>
                <c:pt idx="4">
                  <c:v>430.66406300000045</c:v>
                </c:pt>
                <c:pt idx="5">
                  <c:v>516.7968750000008</c:v>
                </c:pt>
                <c:pt idx="6">
                  <c:v>602.92968800000006</c:v>
                </c:pt>
                <c:pt idx="7">
                  <c:v>689.06249999999909</c:v>
                </c:pt>
                <c:pt idx="8">
                  <c:v>775.19531300000051</c:v>
                </c:pt>
                <c:pt idx="9">
                  <c:v>861.32812499999909</c:v>
                </c:pt>
                <c:pt idx="10">
                  <c:v>947.46093800000006</c:v>
                </c:pt>
                <c:pt idx="11">
                  <c:v>1033.59375</c:v>
                </c:pt>
                <c:pt idx="12">
                  <c:v>1119.7265630000022</c:v>
                </c:pt>
                <c:pt idx="13">
                  <c:v>1205.859375</c:v>
                </c:pt>
                <c:pt idx="14">
                  <c:v>1291.9921879999999</c:v>
                </c:pt>
                <c:pt idx="15">
                  <c:v>1378.125</c:v>
                </c:pt>
                <c:pt idx="16">
                  <c:v>1464.2578129999999</c:v>
                </c:pt>
                <c:pt idx="17">
                  <c:v>1550.390625</c:v>
                </c:pt>
                <c:pt idx="18">
                  <c:v>1636.5234379999984</c:v>
                </c:pt>
                <c:pt idx="19">
                  <c:v>1722.65625</c:v>
                </c:pt>
                <c:pt idx="20">
                  <c:v>1808.7890629999999</c:v>
                </c:pt>
                <c:pt idx="21">
                  <c:v>1894.9218750000011</c:v>
                </c:pt>
                <c:pt idx="22">
                  <c:v>1981.0546879999999</c:v>
                </c:pt>
                <c:pt idx="23">
                  <c:v>2067.1875</c:v>
                </c:pt>
                <c:pt idx="24">
                  <c:v>2153.3203130000034</c:v>
                </c:pt>
                <c:pt idx="25">
                  <c:v>2239.4531250000032</c:v>
                </c:pt>
                <c:pt idx="26">
                  <c:v>2325.5859380000002</c:v>
                </c:pt>
                <c:pt idx="27">
                  <c:v>2411.71875</c:v>
                </c:pt>
                <c:pt idx="28">
                  <c:v>2497.8515630000034</c:v>
                </c:pt>
                <c:pt idx="29">
                  <c:v>2583.984375</c:v>
                </c:pt>
                <c:pt idx="30">
                  <c:v>2670.1171880000002</c:v>
                </c:pt>
                <c:pt idx="31">
                  <c:v>2756.25</c:v>
                </c:pt>
                <c:pt idx="32">
                  <c:v>2842.3828130000002</c:v>
                </c:pt>
                <c:pt idx="33">
                  <c:v>2928.515625</c:v>
                </c:pt>
                <c:pt idx="34">
                  <c:v>3014.6484379999997</c:v>
                </c:pt>
                <c:pt idx="35">
                  <c:v>3100.78125</c:v>
                </c:pt>
                <c:pt idx="36">
                  <c:v>3186.9140630000002</c:v>
                </c:pt>
                <c:pt idx="37">
                  <c:v>3273.0468749999968</c:v>
                </c:pt>
                <c:pt idx="38">
                  <c:v>3359.1796879999997</c:v>
                </c:pt>
                <c:pt idx="39">
                  <c:v>3445.3125000000032</c:v>
                </c:pt>
                <c:pt idx="40">
                  <c:v>3531.4453130000034</c:v>
                </c:pt>
                <c:pt idx="41">
                  <c:v>3617.578125</c:v>
                </c:pt>
                <c:pt idx="42">
                  <c:v>3703.7109380000002</c:v>
                </c:pt>
                <c:pt idx="43">
                  <c:v>3789.8437500000032</c:v>
                </c:pt>
                <c:pt idx="44">
                  <c:v>3875.9765630000002</c:v>
                </c:pt>
                <c:pt idx="45">
                  <c:v>3962.109375</c:v>
                </c:pt>
                <c:pt idx="46">
                  <c:v>4048.2421879999997</c:v>
                </c:pt>
                <c:pt idx="47">
                  <c:v>4134.375</c:v>
                </c:pt>
                <c:pt idx="48">
                  <c:v>4220.5078129999965</c:v>
                </c:pt>
                <c:pt idx="49">
                  <c:v>4306.6406250000064</c:v>
                </c:pt>
                <c:pt idx="50">
                  <c:v>4392.7734379999965</c:v>
                </c:pt>
                <c:pt idx="51">
                  <c:v>4478.90625</c:v>
                </c:pt>
                <c:pt idx="52">
                  <c:v>4565.0390630000002</c:v>
                </c:pt>
                <c:pt idx="53">
                  <c:v>4651.171875</c:v>
                </c:pt>
                <c:pt idx="54">
                  <c:v>4737.3046880000002</c:v>
                </c:pt>
                <c:pt idx="55">
                  <c:v>4823.4374999999936</c:v>
                </c:pt>
                <c:pt idx="56">
                  <c:v>4909.5703129999965</c:v>
                </c:pt>
                <c:pt idx="57">
                  <c:v>4995.703125</c:v>
                </c:pt>
                <c:pt idx="58">
                  <c:v>5081.8359380000002</c:v>
                </c:pt>
                <c:pt idx="59">
                  <c:v>5167.9687499999991</c:v>
                </c:pt>
                <c:pt idx="60">
                  <c:v>5254.1015630000065</c:v>
                </c:pt>
                <c:pt idx="61">
                  <c:v>5340.2343749999991</c:v>
                </c:pt>
                <c:pt idx="62">
                  <c:v>5426.3671880000002</c:v>
                </c:pt>
                <c:pt idx="63">
                  <c:v>5512.5</c:v>
                </c:pt>
                <c:pt idx="64">
                  <c:v>5598.6328130000002</c:v>
                </c:pt>
                <c:pt idx="65">
                  <c:v>5684.7656250000064</c:v>
                </c:pt>
                <c:pt idx="66">
                  <c:v>5770.8984380000002</c:v>
                </c:pt>
                <c:pt idx="67">
                  <c:v>5857.03125</c:v>
                </c:pt>
                <c:pt idx="68">
                  <c:v>5943.1640630000065</c:v>
                </c:pt>
                <c:pt idx="69">
                  <c:v>6029.296875</c:v>
                </c:pt>
                <c:pt idx="70">
                  <c:v>6115.4296880000002</c:v>
                </c:pt>
                <c:pt idx="71">
                  <c:v>6201.5625000000064</c:v>
                </c:pt>
                <c:pt idx="72">
                  <c:v>6287.6953130000002</c:v>
                </c:pt>
                <c:pt idx="73">
                  <c:v>6373.8281250000064</c:v>
                </c:pt>
                <c:pt idx="74">
                  <c:v>6459.9609380000002</c:v>
                </c:pt>
                <c:pt idx="75">
                  <c:v>6546.0937499999991</c:v>
                </c:pt>
                <c:pt idx="76">
                  <c:v>6632.2265630000065</c:v>
                </c:pt>
                <c:pt idx="77">
                  <c:v>6718.359375</c:v>
                </c:pt>
                <c:pt idx="78">
                  <c:v>6804.4921880000002</c:v>
                </c:pt>
                <c:pt idx="79">
                  <c:v>6890.6250000000064</c:v>
                </c:pt>
                <c:pt idx="80">
                  <c:v>6976.7578129999965</c:v>
                </c:pt>
                <c:pt idx="81">
                  <c:v>7062.8906250000064</c:v>
                </c:pt>
                <c:pt idx="82">
                  <c:v>7149.0234380000002</c:v>
                </c:pt>
                <c:pt idx="83">
                  <c:v>7235.1562500000064</c:v>
                </c:pt>
                <c:pt idx="84">
                  <c:v>7321.2890630000002</c:v>
                </c:pt>
                <c:pt idx="85">
                  <c:v>7407.421875</c:v>
                </c:pt>
                <c:pt idx="86">
                  <c:v>7493.5546880000002</c:v>
                </c:pt>
                <c:pt idx="87">
                  <c:v>7579.6875</c:v>
                </c:pt>
                <c:pt idx="88">
                  <c:v>7665.8203130000002</c:v>
                </c:pt>
                <c:pt idx="89">
                  <c:v>7751.953125</c:v>
                </c:pt>
                <c:pt idx="90">
                  <c:v>7838.0859380000002</c:v>
                </c:pt>
                <c:pt idx="91">
                  <c:v>7924.2187499999991</c:v>
                </c:pt>
                <c:pt idx="92">
                  <c:v>8010.3515630000065</c:v>
                </c:pt>
                <c:pt idx="93">
                  <c:v>8096.4843749999991</c:v>
                </c:pt>
                <c:pt idx="94">
                  <c:v>8182.6171880000002</c:v>
                </c:pt>
                <c:pt idx="95">
                  <c:v>8268.75</c:v>
                </c:pt>
                <c:pt idx="96">
                  <c:v>8354.8828129999911</c:v>
                </c:pt>
                <c:pt idx="97">
                  <c:v>8441.0156249999818</c:v>
                </c:pt>
                <c:pt idx="98">
                  <c:v>8527.1484380000129</c:v>
                </c:pt>
                <c:pt idx="99">
                  <c:v>8613.2812500000109</c:v>
                </c:pt>
                <c:pt idx="100">
                  <c:v>8699.4140630000002</c:v>
                </c:pt>
                <c:pt idx="101">
                  <c:v>8785.546875</c:v>
                </c:pt>
                <c:pt idx="102">
                  <c:v>8871.6796880000002</c:v>
                </c:pt>
                <c:pt idx="103">
                  <c:v>8957.8125</c:v>
                </c:pt>
                <c:pt idx="104">
                  <c:v>9043.9453129999911</c:v>
                </c:pt>
                <c:pt idx="105">
                  <c:v>9130.0781249999818</c:v>
                </c:pt>
                <c:pt idx="106">
                  <c:v>9216.2109380000002</c:v>
                </c:pt>
                <c:pt idx="107">
                  <c:v>9302.3437500000109</c:v>
                </c:pt>
                <c:pt idx="108">
                  <c:v>9388.4765629999911</c:v>
                </c:pt>
                <c:pt idx="109">
                  <c:v>9474.609375</c:v>
                </c:pt>
                <c:pt idx="110">
                  <c:v>9560.7421880000129</c:v>
                </c:pt>
                <c:pt idx="111">
                  <c:v>9646.8749999999818</c:v>
                </c:pt>
                <c:pt idx="112">
                  <c:v>9733.0078129999911</c:v>
                </c:pt>
                <c:pt idx="113">
                  <c:v>9819.140625</c:v>
                </c:pt>
                <c:pt idx="114">
                  <c:v>9905.2734380000129</c:v>
                </c:pt>
                <c:pt idx="115">
                  <c:v>9991.40625</c:v>
                </c:pt>
                <c:pt idx="116">
                  <c:v>10077.539063</c:v>
                </c:pt>
                <c:pt idx="117">
                  <c:v>10163.671875</c:v>
                </c:pt>
                <c:pt idx="118">
                  <c:v>10249.804688</c:v>
                </c:pt>
                <c:pt idx="119">
                  <c:v>10335.9375</c:v>
                </c:pt>
                <c:pt idx="120">
                  <c:v>10422.070312999997</c:v>
                </c:pt>
                <c:pt idx="121">
                  <c:v>10508.203125</c:v>
                </c:pt>
                <c:pt idx="122">
                  <c:v>10594.335937999986</c:v>
                </c:pt>
                <c:pt idx="123">
                  <c:v>10680.46875</c:v>
                </c:pt>
                <c:pt idx="124">
                  <c:v>10766.601563</c:v>
                </c:pt>
                <c:pt idx="125">
                  <c:v>10852.734375000013</c:v>
                </c:pt>
                <c:pt idx="126">
                  <c:v>10938.867187999986</c:v>
                </c:pt>
                <c:pt idx="127">
                  <c:v>11025</c:v>
                </c:pt>
                <c:pt idx="128">
                  <c:v>11111.132813</c:v>
                </c:pt>
                <c:pt idx="129">
                  <c:v>11197.265624999985</c:v>
                </c:pt>
                <c:pt idx="130">
                  <c:v>11283.398438</c:v>
                </c:pt>
                <c:pt idx="131">
                  <c:v>11369.531250000013</c:v>
                </c:pt>
                <c:pt idx="132">
                  <c:v>11455.664063</c:v>
                </c:pt>
                <c:pt idx="133">
                  <c:v>11541.796875</c:v>
                </c:pt>
                <c:pt idx="134">
                  <c:v>11627.929688</c:v>
                </c:pt>
                <c:pt idx="135">
                  <c:v>11714.0625</c:v>
                </c:pt>
                <c:pt idx="136">
                  <c:v>11800.195312999997</c:v>
                </c:pt>
                <c:pt idx="137">
                  <c:v>11886.328124999985</c:v>
                </c:pt>
                <c:pt idx="138">
                  <c:v>11972.460937999986</c:v>
                </c:pt>
                <c:pt idx="139">
                  <c:v>12058.593750000013</c:v>
                </c:pt>
                <c:pt idx="140">
                  <c:v>12144.726563</c:v>
                </c:pt>
                <c:pt idx="141">
                  <c:v>12230.859374999985</c:v>
                </c:pt>
                <c:pt idx="142">
                  <c:v>12316.992188</c:v>
                </c:pt>
                <c:pt idx="143">
                  <c:v>12403.125</c:v>
                </c:pt>
                <c:pt idx="144">
                  <c:v>12489.257812999997</c:v>
                </c:pt>
                <c:pt idx="145">
                  <c:v>12575.390624999985</c:v>
                </c:pt>
                <c:pt idx="146">
                  <c:v>12661.523438000013</c:v>
                </c:pt>
                <c:pt idx="147">
                  <c:v>12747.65625</c:v>
                </c:pt>
                <c:pt idx="148">
                  <c:v>12833.789063</c:v>
                </c:pt>
                <c:pt idx="149">
                  <c:v>12919.921875</c:v>
                </c:pt>
                <c:pt idx="150">
                  <c:v>13006.054688</c:v>
                </c:pt>
                <c:pt idx="151">
                  <c:v>13092.1875</c:v>
                </c:pt>
                <c:pt idx="152">
                  <c:v>13178.320312999997</c:v>
                </c:pt>
                <c:pt idx="153">
                  <c:v>13264.453124999985</c:v>
                </c:pt>
                <c:pt idx="154">
                  <c:v>13350.585937999986</c:v>
                </c:pt>
                <c:pt idx="155">
                  <c:v>13436.718750000013</c:v>
                </c:pt>
                <c:pt idx="156">
                  <c:v>13522.851562999997</c:v>
                </c:pt>
                <c:pt idx="157">
                  <c:v>13608.984375</c:v>
                </c:pt>
                <c:pt idx="158">
                  <c:v>13695.117188</c:v>
                </c:pt>
                <c:pt idx="159">
                  <c:v>13781.25</c:v>
                </c:pt>
                <c:pt idx="160">
                  <c:v>13867.382812999997</c:v>
                </c:pt>
                <c:pt idx="161">
                  <c:v>13953.515624999985</c:v>
                </c:pt>
                <c:pt idx="162">
                  <c:v>14039.648438000013</c:v>
                </c:pt>
                <c:pt idx="163">
                  <c:v>14125.781250000013</c:v>
                </c:pt>
                <c:pt idx="164">
                  <c:v>14211.914063</c:v>
                </c:pt>
                <c:pt idx="165">
                  <c:v>14298.046875</c:v>
                </c:pt>
                <c:pt idx="166">
                  <c:v>14384.179688</c:v>
                </c:pt>
                <c:pt idx="167">
                  <c:v>14470.3125</c:v>
                </c:pt>
                <c:pt idx="168">
                  <c:v>14556.445312999997</c:v>
                </c:pt>
                <c:pt idx="169">
                  <c:v>14642.578124999985</c:v>
                </c:pt>
                <c:pt idx="170">
                  <c:v>14728.710938</c:v>
                </c:pt>
                <c:pt idx="171">
                  <c:v>14814.843750000013</c:v>
                </c:pt>
                <c:pt idx="172">
                  <c:v>14900.976562999997</c:v>
                </c:pt>
                <c:pt idx="173">
                  <c:v>14987.109375</c:v>
                </c:pt>
                <c:pt idx="174">
                  <c:v>15073.242188000013</c:v>
                </c:pt>
                <c:pt idx="175">
                  <c:v>15159.374999999985</c:v>
                </c:pt>
                <c:pt idx="176">
                  <c:v>15245.507812999997</c:v>
                </c:pt>
                <c:pt idx="177">
                  <c:v>15331.640625</c:v>
                </c:pt>
                <c:pt idx="178">
                  <c:v>15417.773438000013</c:v>
                </c:pt>
                <c:pt idx="179">
                  <c:v>15503.90625</c:v>
                </c:pt>
                <c:pt idx="180">
                  <c:v>15590.039063</c:v>
                </c:pt>
                <c:pt idx="181">
                  <c:v>15676.171875</c:v>
                </c:pt>
                <c:pt idx="182">
                  <c:v>15762.304688</c:v>
                </c:pt>
                <c:pt idx="183">
                  <c:v>15848.4375</c:v>
                </c:pt>
                <c:pt idx="184">
                  <c:v>15934.570312999997</c:v>
                </c:pt>
                <c:pt idx="185">
                  <c:v>16020.703125</c:v>
                </c:pt>
                <c:pt idx="186">
                  <c:v>16106.835937999986</c:v>
                </c:pt>
                <c:pt idx="187">
                  <c:v>16192.96875</c:v>
                </c:pt>
                <c:pt idx="188">
                  <c:v>16279.101563</c:v>
                </c:pt>
                <c:pt idx="189">
                  <c:v>16365.234375000013</c:v>
                </c:pt>
                <c:pt idx="190">
                  <c:v>16451.367188000026</c:v>
                </c:pt>
                <c:pt idx="191">
                  <c:v>16537.5</c:v>
                </c:pt>
                <c:pt idx="192">
                  <c:v>16623.632813</c:v>
                </c:pt>
                <c:pt idx="193">
                  <c:v>16709.765625000025</c:v>
                </c:pt>
                <c:pt idx="194">
                  <c:v>16795.898438</c:v>
                </c:pt>
                <c:pt idx="195">
                  <c:v>16882.031249999964</c:v>
                </c:pt>
                <c:pt idx="196">
                  <c:v>16968.164063</c:v>
                </c:pt>
                <c:pt idx="197">
                  <c:v>17054.296875000025</c:v>
                </c:pt>
                <c:pt idx="198">
                  <c:v>17140.429688</c:v>
                </c:pt>
                <c:pt idx="199">
                  <c:v>17226.5625</c:v>
                </c:pt>
                <c:pt idx="200">
                  <c:v>17312.695313</c:v>
                </c:pt>
                <c:pt idx="201">
                  <c:v>17398.828125000025</c:v>
                </c:pt>
                <c:pt idx="202">
                  <c:v>17484.960938</c:v>
                </c:pt>
                <c:pt idx="203">
                  <c:v>17571.09375</c:v>
                </c:pt>
                <c:pt idx="204">
                  <c:v>17657.226563</c:v>
                </c:pt>
                <c:pt idx="205">
                  <c:v>17743.359374999964</c:v>
                </c:pt>
                <c:pt idx="206">
                  <c:v>17829.492188000026</c:v>
                </c:pt>
                <c:pt idx="207">
                  <c:v>17915.625</c:v>
                </c:pt>
                <c:pt idx="208">
                  <c:v>18001.757813000026</c:v>
                </c:pt>
                <c:pt idx="209">
                  <c:v>18087.890625</c:v>
                </c:pt>
                <c:pt idx="210">
                  <c:v>18174.023438</c:v>
                </c:pt>
                <c:pt idx="211">
                  <c:v>18260.156249999964</c:v>
                </c:pt>
                <c:pt idx="212">
                  <c:v>18346.289063</c:v>
                </c:pt>
                <c:pt idx="213">
                  <c:v>18432.421875000025</c:v>
                </c:pt>
                <c:pt idx="214">
                  <c:v>18518.554688</c:v>
                </c:pt>
                <c:pt idx="215">
                  <c:v>18604.6875</c:v>
                </c:pt>
                <c:pt idx="216">
                  <c:v>18690.820313</c:v>
                </c:pt>
                <c:pt idx="217">
                  <c:v>18776.953125000025</c:v>
                </c:pt>
                <c:pt idx="218">
                  <c:v>18863.085938</c:v>
                </c:pt>
                <c:pt idx="219">
                  <c:v>18949.21875</c:v>
                </c:pt>
                <c:pt idx="220">
                  <c:v>19035.351562999964</c:v>
                </c:pt>
                <c:pt idx="221">
                  <c:v>19121.484375000025</c:v>
                </c:pt>
                <c:pt idx="222">
                  <c:v>19207.617188</c:v>
                </c:pt>
                <c:pt idx="223">
                  <c:v>19293.75</c:v>
                </c:pt>
                <c:pt idx="224">
                  <c:v>19379.882813000026</c:v>
                </c:pt>
                <c:pt idx="225">
                  <c:v>19466.015625</c:v>
                </c:pt>
                <c:pt idx="226">
                  <c:v>19552.148438</c:v>
                </c:pt>
                <c:pt idx="227">
                  <c:v>19638.28125</c:v>
                </c:pt>
                <c:pt idx="228">
                  <c:v>19724.414063</c:v>
                </c:pt>
                <c:pt idx="229">
                  <c:v>19810.546875000025</c:v>
                </c:pt>
                <c:pt idx="230">
                  <c:v>19896.679687999964</c:v>
                </c:pt>
                <c:pt idx="231">
                  <c:v>19982.812499999996</c:v>
                </c:pt>
                <c:pt idx="232">
                  <c:v>20068.945313000026</c:v>
                </c:pt>
                <c:pt idx="233">
                  <c:v>20155.078125000025</c:v>
                </c:pt>
                <c:pt idx="234">
                  <c:v>20241.210937999964</c:v>
                </c:pt>
                <c:pt idx="235">
                  <c:v>20327.34375</c:v>
                </c:pt>
                <c:pt idx="236">
                  <c:v>20413.476563</c:v>
                </c:pt>
                <c:pt idx="237">
                  <c:v>20499.609374999964</c:v>
                </c:pt>
                <c:pt idx="238">
                  <c:v>20585.742188000026</c:v>
                </c:pt>
                <c:pt idx="239">
                  <c:v>20671.875</c:v>
                </c:pt>
                <c:pt idx="240">
                  <c:v>20758.007813000026</c:v>
                </c:pt>
                <c:pt idx="241">
                  <c:v>20844.140625</c:v>
                </c:pt>
                <c:pt idx="242">
                  <c:v>20930.273438</c:v>
                </c:pt>
                <c:pt idx="243">
                  <c:v>21016.40625</c:v>
                </c:pt>
                <c:pt idx="244">
                  <c:v>21102.539062999964</c:v>
                </c:pt>
                <c:pt idx="245">
                  <c:v>21188.671875</c:v>
                </c:pt>
                <c:pt idx="246">
                  <c:v>21274.804688</c:v>
                </c:pt>
                <c:pt idx="247">
                  <c:v>21360.9375</c:v>
                </c:pt>
                <c:pt idx="248">
                  <c:v>21447.070313</c:v>
                </c:pt>
                <c:pt idx="249">
                  <c:v>21533.203125000025</c:v>
                </c:pt>
                <c:pt idx="250">
                  <c:v>21619.335937999964</c:v>
                </c:pt>
                <c:pt idx="251">
                  <c:v>21705.468750000025</c:v>
                </c:pt>
                <c:pt idx="252">
                  <c:v>21791.601562999964</c:v>
                </c:pt>
                <c:pt idx="253">
                  <c:v>21877.734375</c:v>
                </c:pt>
                <c:pt idx="254">
                  <c:v>21963.867188000026</c:v>
                </c:pt>
              </c:numCache>
            </c:numRef>
          </c:xVal>
          <c:yVal>
            <c:numRef>
              <c:f>Hárok1!$N$8:$N$262</c:f>
              <c:numCache>
                <c:formatCode>General</c:formatCode>
                <c:ptCount val="255"/>
                <c:pt idx="0">
                  <c:v>0.13</c:v>
                </c:pt>
                <c:pt idx="1">
                  <c:v>0.92</c:v>
                </c:pt>
                <c:pt idx="2">
                  <c:v>0.61000000000000065</c:v>
                </c:pt>
                <c:pt idx="3">
                  <c:v>0.22</c:v>
                </c:pt>
                <c:pt idx="4">
                  <c:v>0.94000000000000061</c:v>
                </c:pt>
                <c:pt idx="5">
                  <c:v>0.32000000000000045</c:v>
                </c:pt>
                <c:pt idx="6">
                  <c:v>0.35000000000000031</c:v>
                </c:pt>
                <c:pt idx="7">
                  <c:v>0.98</c:v>
                </c:pt>
                <c:pt idx="8">
                  <c:v>0.45</c:v>
                </c:pt>
                <c:pt idx="9">
                  <c:v>8.0000000000000043E-2</c:v>
                </c:pt>
                <c:pt idx="10">
                  <c:v>0.14000000000000001</c:v>
                </c:pt>
                <c:pt idx="11">
                  <c:v>0.30000000000000032</c:v>
                </c:pt>
                <c:pt idx="12">
                  <c:v>0.81</c:v>
                </c:pt>
                <c:pt idx="13">
                  <c:v>0.33000000000000052</c:v>
                </c:pt>
                <c:pt idx="14">
                  <c:v>0.58000000000000007</c:v>
                </c:pt>
                <c:pt idx="15">
                  <c:v>0.66000000000000103</c:v>
                </c:pt>
                <c:pt idx="16">
                  <c:v>0.18000000000000019</c:v>
                </c:pt>
                <c:pt idx="17">
                  <c:v>6.0000000000000032E-2</c:v>
                </c:pt>
                <c:pt idx="18">
                  <c:v>0.87000000000000077</c:v>
                </c:pt>
                <c:pt idx="19">
                  <c:v>0.58000000000000007</c:v>
                </c:pt>
                <c:pt idx="20">
                  <c:v>8.0000000000000043E-2</c:v>
                </c:pt>
                <c:pt idx="21">
                  <c:v>1.36</c:v>
                </c:pt>
                <c:pt idx="22">
                  <c:v>1.8800000000000001</c:v>
                </c:pt>
                <c:pt idx="23">
                  <c:v>2.2999999999999998</c:v>
                </c:pt>
                <c:pt idx="24">
                  <c:v>2.9899999999999998</c:v>
                </c:pt>
                <c:pt idx="25">
                  <c:v>3.25</c:v>
                </c:pt>
                <c:pt idx="26">
                  <c:v>3.8499999999999988</c:v>
                </c:pt>
                <c:pt idx="27">
                  <c:v>4.2</c:v>
                </c:pt>
                <c:pt idx="28">
                  <c:v>5.0999999999999996</c:v>
                </c:pt>
                <c:pt idx="29">
                  <c:v>5.8</c:v>
                </c:pt>
                <c:pt idx="30">
                  <c:v>7.5993350000000035</c:v>
                </c:pt>
                <c:pt idx="31">
                  <c:v>7.6362650000000034</c:v>
                </c:pt>
                <c:pt idx="32">
                  <c:v>6.7656709999999975</c:v>
                </c:pt>
                <c:pt idx="33">
                  <c:v>6.5076219999999978</c:v>
                </c:pt>
                <c:pt idx="34">
                  <c:v>6.9408189999999976</c:v>
                </c:pt>
                <c:pt idx="35">
                  <c:v>7.7269359999999949</c:v>
                </c:pt>
                <c:pt idx="36">
                  <c:v>9.2000000000000011</c:v>
                </c:pt>
                <c:pt idx="37">
                  <c:v>9.9</c:v>
                </c:pt>
                <c:pt idx="38">
                  <c:v>9.1</c:v>
                </c:pt>
                <c:pt idx="39">
                  <c:v>7.3184320000000005</c:v>
                </c:pt>
                <c:pt idx="40">
                  <c:v>7.0646929999999966</c:v>
                </c:pt>
                <c:pt idx="41">
                  <c:v>6.1599270000000015</c:v>
                </c:pt>
                <c:pt idx="42">
                  <c:v>6.0754090000000014</c:v>
                </c:pt>
                <c:pt idx="43">
                  <c:v>6.1671559999999852</c:v>
                </c:pt>
                <c:pt idx="44">
                  <c:v>6.0745429999999985</c:v>
                </c:pt>
                <c:pt idx="45">
                  <c:v>5.9331509999999952</c:v>
                </c:pt>
                <c:pt idx="46">
                  <c:v>5.8846280000000064</c:v>
                </c:pt>
                <c:pt idx="47">
                  <c:v>5.7304079999999971</c:v>
                </c:pt>
                <c:pt idx="48">
                  <c:v>5.1864620000000103</c:v>
                </c:pt>
                <c:pt idx="49">
                  <c:v>4.4257510000000053</c:v>
                </c:pt>
                <c:pt idx="50">
                  <c:v>3.9756619999999967</c:v>
                </c:pt>
                <c:pt idx="51">
                  <c:v>4.1393049999999905</c:v>
                </c:pt>
                <c:pt idx="52">
                  <c:v>3.6881939999999989</c:v>
                </c:pt>
                <c:pt idx="53">
                  <c:v>3.5287479999999931</c:v>
                </c:pt>
                <c:pt idx="54">
                  <c:v>3.5929409999999931</c:v>
                </c:pt>
                <c:pt idx="55">
                  <c:v>3.0132140000000049</c:v>
                </c:pt>
                <c:pt idx="56">
                  <c:v>2.9726789999999941</c:v>
                </c:pt>
                <c:pt idx="57">
                  <c:v>3.1752400000000023</c:v>
                </c:pt>
                <c:pt idx="58">
                  <c:v>3.4577259999999939</c:v>
                </c:pt>
                <c:pt idx="59">
                  <c:v>3.1909940000000052</c:v>
                </c:pt>
                <c:pt idx="60">
                  <c:v>3.1591569999999933</c:v>
                </c:pt>
                <c:pt idx="61">
                  <c:v>2.2846679999999981</c:v>
                </c:pt>
                <c:pt idx="62">
                  <c:v>2.1730579999999975</c:v>
                </c:pt>
                <c:pt idx="63">
                  <c:v>2.7185439999999943</c:v>
                </c:pt>
                <c:pt idx="64">
                  <c:v>2.7864840000000015</c:v>
                </c:pt>
                <c:pt idx="65">
                  <c:v>2.2093660000000042</c:v>
                </c:pt>
                <c:pt idx="66">
                  <c:v>1.936081000000003</c:v>
                </c:pt>
                <c:pt idx="67">
                  <c:v>1.213042999999999</c:v>
                </c:pt>
                <c:pt idx="68">
                  <c:v>1.2229540000000014</c:v>
                </c:pt>
                <c:pt idx="69">
                  <c:v>0.99738299999999791</c:v>
                </c:pt>
                <c:pt idx="70">
                  <c:v>0.44756300000000226</c:v>
                </c:pt>
                <c:pt idx="71">
                  <c:v>0.72069500000000775</c:v>
                </c:pt>
                <c:pt idx="72">
                  <c:v>0.98319200000000251</c:v>
                </c:pt>
                <c:pt idx="73">
                  <c:v>0.96430999999999767</c:v>
                </c:pt>
                <c:pt idx="74">
                  <c:v>0.36637100000000128</c:v>
                </c:pt>
                <c:pt idx="75">
                  <c:v>0.19071999999999908</c:v>
                </c:pt>
                <c:pt idx="76">
                  <c:v>0.39289900000000039</c:v>
                </c:pt>
                <c:pt idx="77">
                  <c:v>0.39901700000000107</c:v>
                </c:pt>
                <c:pt idx="78">
                  <c:v>0.21531699999999909</c:v>
                </c:pt>
                <c:pt idx="79">
                  <c:v>0.49827600000000438</c:v>
                </c:pt>
                <c:pt idx="80">
                  <c:v>0.31168400000000041</c:v>
                </c:pt>
                <c:pt idx="81">
                  <c:v>1.5180000000043501E-3</c:v>
                </c:pt>
                <c:pt idx="82">
                  <c:v>0.6930849999999964</c:v>
                </c:pt>
                <c:pt idx="83">
                  <c:v>0.54520399999999758</c:v>
                </c:pt>
                <c:pt idx="84">
                  <c:v>1.0483629999999948</c:v>
                </c:pt>
                <c:pt idx="85">
                  <c:v>1.0830380000000019</c:v>
                </c:pt>
                <c:pt idx="86">
                  <c:v>0.39816299999999777</c:v>
                </c:pt>
                <c:pt idx="87">
                  <c:v>0.46910900000000311</c:v>
                </c:pt>
                <c:pt idx="88">
                  <c:v>0.42728400000000061</c:v>
                </c:pt>
                <c:pt idx="89">
                  <c:v>0.62121600000000399</c:v>
                </c:pt>
                <c:pt idx="90">
                  <c:v>1.1123810000000001</c:v>
                </c:pt>
                <c:pt idx="91">
                  <c:v>0.72827100000000733</c:v>
                </c:pt>
                <c:pt idx="92">
                  <c:v>0.5346760000000047</c:v>
                </c:pt>
                <c:pt idx="93">
                  <c:v>0.77830500000000413</c:v>
                </c:pt>
                <c:pt idx="94">
                  <c:v>0.71993299999999749</c:v>
                </c:pt>
                <c:pt idx="95">
                  <c:v>0.8454969999999945</c:v>
                </c:pt>
                <c:pt idx="96">
                  <c:v>0.98458100000000559</c:v>
                </c:pt>
                <c:pt idx="97">
                  <c:v>0.62442799999999454</c:v>
                </c:pt>
                <c:pt idx="98">
                  <c:v>3.6513999999996834E-2</c:v>
                </c:pt>
                <c:pt idx="99">
                  <c:v>0.67064700000000399</c:v>
                </c:pt>
                <c:pt idx="100">
                  <c:v>0.64933000000000662</c:v>
                </c:pt>
                <c:pt idx="101">
                  <c:v>0.77720600000000672</c:v>
                </c:pt>
                <c:pt idx="102">
                  <c:v>0.942909000000001</c:v>
                </c:pt>
                <c:pt idx="103">
                  <c:v>0.93314399999999853</c:v>
                </c:pt>
                <c:pt idx="104">
                  <c:v>1.1861569999999959</c:v>
                </c:pt>
                <c:pt idx="105">
                  <c:v>1.2512659999999998</c:v>
                </c:pt>
                <c:pt idx="106">
                  <c:v>0.98728199999999255</c:v>
                </c:pt>
                <c:pt idx="107">
                  <c:v>0.77782399999999563</c:v>
                </c:pt>
                <c:pt idx="108">
                  <c:v>0.81761899999999343</c:v>
                </c:pt>
                <c:pt idx="109">
                  <c:v>1.2352369999999964</c:v>
                </c:pt>
                <c:pt idx="110">
                  <c:v>0.98736599999999353</c:v>
                </c:pt>
                <c:pt idx="111">
                  <c:v>0.38240100000000182</c:v>
                </c:pt>
                <c:pt idx="112">
                  <c:v>0.85920000000000163</c:v>
                </c:pt>
                <c:pt idx="113">
                  <c:v>0.51736499999999708</c:v>
                </c:pt>
                <c:pt idx="114">
                  <c:v>0.12720500000000359</c:v>
                </c:pt>
                <c:pt idx="115">
                  <c:v>0.28562200000000382</c:v>
                </c:pt>
                <c:pt idx="116">
                  <c:v>0.2201689999999985</c:v>
                </c:pt>
                <c:pt idx="117">
                  <c:v>0.79466999999999643</c:v>
                </c:pt>
                <c:pt idx="118">
                  <c:v>0.79866800000000671</c:v>
                </c:pt>
                <c:pt idx="119">
                  <c:v>9.0248000000002535E-2</c:v>
                </c:pt>
                <c:pt idx="120">
                  <c:v>9.2399999999997845E-2</c:v>
                </c:pt>
                <c:pt idx="121">
                  <c:v>0.28745300000000007</c:v>
                </c:pt>
                <c:pt idx="122">
                  <c:v>0.18905599999999392</c:v>
                </c:pt>
                <c:pt idx="123">
                  <c:v>0.41177399999999464</c:v>
                </c:pt>
                <c:pt idx="124">
                  <c:v>4.5028999999999562E-2</c:v>
                </c:pt>
                <c:pt idx="125">
                  <c:v>6.1570000000017444E-3</c:v>
                </c:pt>
                <c:pt idx="126">
                  <c:v>0.51449599999999407</c:v>
                </c:pt>
                <c:pt idx="127">
                  <c:v>0.6395870000000059</c:v>
                </c:pt>
                <c:pt idx="128">
                  <c:v>0.92356900000000053</c:v>
                </c:pt>
                <c:pt idx="129">
                  <c:v>0.85832200000000114</c:v>
                </c:pt>
                <c:pt idx="130">
                  <c:v>0.76519000000000503</c:v>
                </c:pt>
                <c:pt idx="131">
                  <c:v>0.69722699999999749</c:v>
                </c:pt>
                <c:pt idx="132">
                  <c:v>0.91918200000000638</c:v>
                </c:pt>
                <c:pt idx="133">
                  <c:v>0.6407999999999997</c:v>
                </c:pt>
                <c:pt idx="134">
                  <c:v>0.63301099999999622</c:v>
                </c:pt>
                <c:pt idx="135">
                  <c:v>0.57699599999999462</c:v>
                </c:pt>
                <c:pt idx="136">
                  <c:v>0.54696699999999421</c:v>
                </c:pt>
                <c:pt idx="137">
                  <c:v>0.73113999999999635</c:v>
                </c:pt>
                <c:pt idx="138">
                  <c:v>1.090667999999994</c:v>
                </c:pt>
                <c:pt idx="139">
                  <c:v>0.47853100000000376</c:v>
                </c:pt>
                <c:pt idx="140">
                  <c:v>0.48193399999999598</c:v>
                </c:pt>
                <c:pt idx="141">
                  <c:v>0.51448800000000006</c:v>
                </c:pt>
                <c:pt idx="142">
                  <c:v>0.70587199999999961</c:v>
                </c:pt>
                <c:pt idx="143">
                  <c:v>0.79225200000000451</c:v>
                </c:pt>
                <c:pt idx="144">
                  <c:v>0.55285600000000568</c:v>
                </c:pt>
                <c:pt idx="145">
                  <c:v>0.31696300000000138</c:v>
                </c:pt>
                <c:pt idx="146">
                  <c:v>0.42902399999999913</c:v>
                </c:pt>
                <c:pt idx="147">
                  <c:v>0.62704499999999563</c:v>
                </c:pt>
                <c:pt idx="148">
                  <c:v>0.42386600000000435</c:v>
                </c:pt>
                <c:pt idx="149">
                  <c:v>0.35732299999999501</c:v>
                </c:pt>
                <c:pt idx="150">
                  <c:v>0.65325199999999484</c:v>
                </c:pt>
                <c:pt idx="151">
                  <c:v>0.98534399999999756</c:v>
                </c:pt>
                <c:pt idx="152">
                  <c:v>0.60685700000000564</c:v>
                </c:pt>
                <c:pt idx="153">
                  <c:v>0.40206100000000333</c:v>
                </c:pt>
                <c:pt idx="154">
                  <c:v>0.24520099999999467</c:v>
                </c:pt>
                <c:pt idx="155">
                  <c:v>0.43530300000000482</c:v>
                </c:pt>
                <c:pt idx="156">
                  <c:v>0.47048999999999896</c:v>
                </c:pt>
                <c:pt idx="157">
                  <c:v>0.58992800000000045</c:v>
                </c:pt>
                <c:pt idx="158">
                  <c:v>0.58644900000000177</c:v>
                </c:pt>
                <c:pt idx="159">
                  <c:v>0.67036400000000662</c:v>
                </c:pt>
                <c:pt idx="160">
                  <c:v>0.80187999999999704</c:v>
                </c:pt>
                <c:pt idx="161">
                  <c:v>0.54744700000000535</c:v>
                </c:pt>
                <c:pt idx="162">
                  <c:v>0.38821400000000533</c:v>
                </c:pt>
                <c:pt idx="163">
                  <c:v>0.95063799999999787</c:v>
                </c:pt>
                <c:pt idx="164">
                  <c:v>0.95576499999999953</c:v>
                </c:pt>
                <c:pt idx="165">
                  <c:v>0.7063140000000061</c:v>
                </c:pt>
                <c:pt idx="166">
                  <c:v>0.88140900000000499</c:v>
                </c:pt>
                <c:pt idx="167">
                  <c:v>1.0823060000000027</c:v>
                </c:pt>
                <c:pt idx="168">
                  <c:v>1.360084999999998</c:v>
                </c:pt>
                <c:pt idx="169">
                  <c:v>1.5665889999999933</c:v>
                </c:pt>
                <c:pt idx="170">
                  <c:v>1.5717999999999941</c:v>
                </c:pt>
                <c:pt idx="171">
                  <c:v>1.357048000000006</c:v>
                </c:pt>
                <c:pt idx="172">
                  <c:v>1.6023179999999981</c:v>
                </c:pt>
                <c:pt idx="173">
                  <c:v>1.4711379999999958</c:v>
                </c:pt>
                <c:pt idx="174">
                  <c:v>1.593742000000006</c:v>
                </c:pt>
                <c:pt idx="175">
                  <c:v>2.0446319999999942</c:v>
                </c:pt>
                <c:pt idx="176">
                  <c:v>1.6661220000000021</c:v>
                </c:pt>
                <c:pt idx="177">
                  <c:v>1.7562870000000019</c:v>
                </c:pt>
                <c:pt idx="178">
                  <c:v>2.2721410000000049</c:v>
                </c:pt>
                <c:pt idx="179">
                  <c:v>2.3154140000000027</c:v>
                </c:pt>
                <c:pt idx="180">
                  <c:v>2.3682019999999966</c:v>
                </c:pt>
                <c:pt idx="181">
                  <c:v>1.9471659999999957</c:v>
                </c:pt>
                <c:pt idx="182">
                  <c:v>1.9125980000000027</c:v>
                </c:pt>
                <c:pt idx="183">
                  <c:v>2.1788479999999986</c:v>
                </c:pt>
                <c:pt idx="184">
                  <c:v>1.9439160000000015</c:v>
                </c:pt>
                <c:pt idx="185">
                  <c:v>2.1583020000000062</c:v>
                </c:pt>
                <c:pt idx="186">
                  <c:v>2.3044199999999933</c:v>
                </c:pt>
                <c:pt idx="187">
                  <c:v>2.2106019999999944</c:v>
                </c:pt>
                <c:pt idx="188">
                  <c:v>1.2530979999999938</c:v>
                </c:pt>
                <c:pt idx="189">
                  <c:v>1.6512680000000017</c:v>
                </c:pt>
                <c:pt idx="190">
                  <c:v>1.5457990000000006</c:v>
                </c:pt>
                <c:pt idx="191">
                  <c:v>0.5913390000000045</c:v>
                </c:pt>
                <c:pt idx="192">
                  <c:v>1.0015410000000018</c:v>
                </c:pt>
                <c:pt idx="193">
                  <c:v>1.5000990000000058</c:v>
                </c:pt>
                <c:pt idx="194">
                  <c:v>1.9142460000000061</c:v>
                </c:pt>
                <c:pt idx="195">
                  <c:v>1.8411940000000016</c:v>
                </c:pt>
                <c:pt idx="196">
                  <c:v>1.8016360000000018</c:v>
                </c:pt>
                <c:pt idx="197">
                  <c:v>1.2541279999999944</c:v>
                </c:pt>
                <c:pt idx="198">
                  <c:v>1.1153259999999958</c:v>
                </c:pt>
                <c:pt idx="199">
                  <c:v>0.97578400000000465</c:v>
                </c:pt>
                <c:pt idx="200">
                  <c:v>0.9229660000000024</c:v>
                </c:pt>
                <c:pt idx="201">
                  <c:v>0.62004100000000173</c:v>
                </c:pt>
                <c:pt idx="202">
                  <c:v>0.30850999999999917</c:v>
                </c:pt>
                <c:pt idx="203">
                  <c:v>0.55714399999999387</c:v>
                </c:pt>
                <c:pt idx="204">
                  <c:v>0.97267899999999963</c:v>
                </c:pt>
                <c:pt idx="205">
                  <c:v>1.7516999999998006E-2</c:v>
                </c:pt>
                <c:pt idx="206">
                  <c:v>-6.0471000000006832E-2</c:v>
                </c:pt>
                <c:pt idx="207">
                  <c:v>0.24593400000000562</c:v>
                </c:pt>
                <c:pt idx="208">
                  <c:v>-0.47692899999999949</c:v>
                </c:pt>
                <c:pt idx="209">
                  <c:v>-0.81893200000000377</c:v>
                </c:pt>
                <c:pt idx="210">
                  <c:v>-0.51083400000000267</c:v>
                </c:pt>
                <c:pt idx="211">
                  <c:v>-9.7198000000005849E-2</c:v>
                </c:pt>
                <c:pt idx="212">
                  <c:v>-0.57353199999999949</c:v>
                </c:pt>
                <c:pt idx="213">
                  <c:v>-1.5808179999999941</c:v>
                </c:pt>
                <c:pt idx="214">
                  <c:v>-1.7137909999999983</c:v>
                </c:pt>
                <c:pt idx="215">
                  <c:v>-2.276840000000004</c:v>
                </c:pt>
                <c:pt idx="216">
                  <c:v>-2.9814149999999984</c:v>
                </c:pt>
                <c:pt idx="217">
                  <c:v>-3.5383219999999942</c:v>
                </c:pt>
                <c:pt idx="218">
                  <c:v>-3.7890550000000047</c:v>
                </c:pt>
                <c:pt idx="219">
                  <c:v>-3.6579969999999946</c:v>
                </c:pt>
                <c:pt idx="220">
                  <c:v>-4.5009230000000002</c:v>
                </c:pt>
                <c:pt idx="221">
                  <c:v>-4.9405519999999967</c:v>
                </c:pt>
                <c:pt idx="222">
                  <c:v>-5.3821719999999909</c:v>
                </c:pt>
                <c:pt idx="223">
                  <c:v>-5.8162310000000019</c:v>
                </c:pt>
                <c:pt idx="224">
                  <c:v>-5.9860149999999948</c:v>
                </c:pt>
                <c:pt idx="225">
                  <c:v>-5.3601069999999913</c:v>
                </c:pt>
                <c:pt idx="226">
                  <c:v>-4.836151000000001</c:v>
                </c:pt>
                <c:pt idx="227">
                  <c:v>-5.8774410000000064</c:v>
                </c:pt>
                <c:pt idx="228">
                  <c:v>-7.6018449999999955</c:v>
                </c:pt>
                <c:pt idx="229">
                  <c:v>-7.8453750000000042</c:v>
                </c:pt>
                <c:pt idx="230">
                  <c:v>-8.0195240000000041</c:v>
                </c:pt>
                <c:pt idx="231">
                  <c:v>-8.3737950000000048</c:v>
                </c:pt>
                <c:pt idx="232">
                  <c:v>-8.3020250000000004</c:v>
                </c:pt>
                <c:pt idx="233">
                  <c:v>-8.3013000000000012</c:v>
                </c:pt>
                <c:pt idx="234">
                  <c:v>-8.4567640000000068</c:v>
                </c:pt>
                <c:pt idx="235">
                  <c:v>-9.1415629999999997</c:v>
                </c:pt>
                <c:pt idx="236">
                  <c:v>-9.5542450000000017</c:v>
                </c:pt>
                <c:pt idx="237">
                  <c:v>-9.7019199999999994</c:v>
                </c:pt>
                <c:pt idx="238">
                  <c:v>-10.239165999999997</c:v>
                </c:pt>
                <c:pt idx="239">
                  <c:v>-11.060585000000016</c:v>
                </c:pt>
                <c:pt idx="240">
                  <c:v>-11.217293</c:v>
                </c:pt>
                <c:pt idx="241">
                  <c:v>-11.129852</c:v>
                </c:pt>
                <c:pt idx="242">
                  <c:v>-11.126327999999999</c:v>
                </c:pt>
                <c:pt idx="243">
                  <c:v>-11.127059999999998</c:v>
                </c:pt>
                <c:pt idx="244">
                  <c:v>-12.097022999999998</c:v>
                </c:pt>
                <c:pt idx="245">
                  <c:v>-12.442635000000006</c:v>
                </c:pt>
                <c:pt idx="246">
                  <c:v>-12.677933000000001</c:v>
                </c:pt>
                <c:pt idx="247">
                  <c:v>-13.107117000000001</c:v>
                </c:pt>
                <c:pt idx="248">
                  <c:v>-13.595055000000002</c:v>
                </c:pt>
                <c:pt idx="249">
                  <c:v>-14.303497000000014</c:v>
                </c:pt>
                <c:pt idx="250">
                  <c:v>-14.219650000000001</c:v>
                </c:pt>
                <c:pt idx="251">
                  <c:v>-14.776840000000007</c:v>
                </c:pt>
                <c:pt idx="252">
                  <c:v>-14.920303000000001</c:v>
                </c:pt>
                <c:pt idx="253">
                  <c:v>-14.340088000000002</c:v>
                </c:pt>
                <c:pt idx="254">
                  <c:v>-15.396706000000011</c:v>
                </c:pt>
              </c:numCache>
            </c:numRef>
          </c:yVal>
          <c:smooth val="1"/>
        </c:ser>
        <c:ser>
          <c:idx val="3"/>
          <c:order val="3"/>
          <c:tx>
            <c:v>18,9g</c:v>
          </c:tx>
          <c:marker>
            <c:symbol val="none"/>
          </c:marker>
          <c:xVal>
            <c:numRef>
              <c:f>Hárok1!$A$8:$A$262</c:f>
              <c:numCache>
                <c:formatCode>General</c:formatCode>
                <c:ptCount val="255"/>
                <c:pt idx="0">
                  <c:v>86.132812999999899</c:v>
                </c:pt>
                <c:pt idx="1">
                  <c:v>172.2656249999998</c:v>
                </c:pt>
                <c:pt idx="2">
                  <c:v>258.39843799999954</c:v>
                </c:pt>
                <c:pt idx="3">
                  <c:v>344.53124999999955</c:v>
                </c:pt>
                <c:pt idx="4">
                  <c:v>430.66406300000045</c:v>
                </c:pt>
                <c:pt idx="5">
                  <c:v>516.7968750000008</c:v>
                </c:pt>
                <c:pt idx="6">
                  <c:v>602.92968800000006</c:v>
                </c:pt>
                <c:pt idx="7">
                  <c:v>689.06249999999909</c:v>
                </c:pt>
                <c:pt idx="8">
                  <c:v>775.19531300000051</c:v>
                </c:pt>
                <c:pt idx="9">
                  <c:v>861.32812499999909</c:v>
                </c:pt>
                <c:pt idx="10">
                  <c:v>947.46093800000006</c:v>
                </c:pt>
                <c:pt idx="11">
                  <c:v>1033.59375</c:v>
                </c:pt>
                <c:pt idx="12">
                  <c:v>1119.7265630000022</c:v>
                </c:pt>
                <c:pt idx="13">
                  <c:v>1205.859375</c:v>
                </c:pt>
                <c:pt idx="14">
                  <c:v>1291.9921879999999</c:v>
                </c:pt>
                <c:pt idx="15">
                  <c:v>1378.125</c:v>
                </c:pt>
                <c:pt idx="16">
                  <c:v>1464.2578129999999</c:v>
                </c:pt>
                <c:pt idx="17">
                  <c:v>1550.390625</c:v>
                </c:pt>
                <c:pt idx="18">
                  <c:v>1636.5234379999984</c:v>
                </c:pt>
                <c:pt idx="19">
                  <c:v>1722.65625</c:v>
                </c:pt>
                <c:pt idx="20">
                  <c:v>1808.7890629999999</c:v>
                </c:pt>
                <c:pt idx="21">
                  <c:v>1894.9218750000011</c:v>
                </c:pt>
                <c:pt idx="22">
                  <c:v>1981.0546879999999</c:v>
                </c:pt>
                <c:pt idx="23">
                  <c:v>2067.1875</c:v>
                </c:pt>
                <c:pt idx="24">
                  <c:v>2153.3203130000034</c:v>
                </c:pt>
                <c:pt idx="25">
                  <c:v>2239.4531250000032</c:v>
                </c:pt>
                <c:pt idx="26">
                  <c:v>2325.5859380000002</c:v>
                </c:pt>
                <c:pt idx="27">
                  <c:v>2411.71875</c:v>
                </c:pt>
                <c:pt idx="28">
                  <c:v>2497.8515630000034</c:v>
                </c:pt>
                <c:pt idx="29">
                  <c:v>2583.984375</c:v>
                </c:pt>
                <c:pt idx="30">
                  <c:v>2670.1171880000002</c:v>
                </c:pt>
                <c:pt idx="31">
                  <c:v>2756.25</c:v>
                </c:pt>
                <c:pt idx="32">
                  <c:v>2842.3828130000002</c:v>
                </c:pt>
                <c:pt idx="33">
                  <c:v>2928.515625</c:v>
                </c:pt>
                <c:pt idx="34">
                  <c:v>3014.6484379999997</c:v>
                </c:pt>
                <c:pt idx="35">
                  <c:v>3100.78125</c:v>
                </c:pt>
                <c:pt idx="36">
                  <c:v>3186.9140630000002</c:v>
                </c:pt>
                <c:pt idx="37">
                  <c:v>3273.0468749999968</c:v>
                </c:pt>
                <c:pt idx="38">
                  <c:v>3359.1796879999997</c:v>
                </c:pt>
                <c:pt idx="39">
                  <c:v>3445.3125000000032</c:v>
                </c:pt>
                <c:pt idx="40">
                  <c:v>3531.4453130000034</c:v>
                </c:pt>
                <c:pt idx="41">
                  <c:v>3617.578125</c:v>
                </c:pt>
                <c:pt idx="42">
                  <c:v>3703.7109380000002</c:v>
                </c:pt>
                <c:pt idx="43">
                  <c:v>3789.8437500000032</c:v>
                </c:pt>
                <c:pt idx="44">
                  <c:v>3875.9765630000002</c:v>
                </c:pt>
                <c:pt idx="45">
                  <c:v>3962.109375</c:v>
                </c:pt>
                <c:pt idx="46">
                  <c:v>4048.2421879999997</c:v>
                </c:pt>
                <c:pt idx="47">
                  <c:v>4134.375</c:v>
                </c:pt>
                <c:pt idx="48">
                  <c:v>4220.5078129999965</c:v>
                </c:pt>
                <c:pt idx="49">
                  <c:v>4306.6406250000064</c:v>
                </c:pt>
                <c:pt idx="50">
                  <c:v>4392.7734379999965</c:v>
                </c:pt>
                <c:pt idx="51">
                  <c:v>4478.90625</c:v>
                </c:pt>
                <c:pt idx="52">
                  <c:v>4565.0390630000002</c:v>
                </c:pt>
                <c:pt idx="53">
                  <c:v>4651.171875</c:v>
                </c:pt>
                <c:pt idx="54">
                  <c:v>4737.3046880000002</c:v>
                </c:pt>
                <c:pt idx="55">
                  <c:v>4823.4374999999936</c:v>
                </c:pt>
                <c:pt idx="56">
                  <c:v>4909.5703129999965</c:v>
                </c:pt>
                <c:pt idx="57">
                  <c:v>4995.703125</c:v>
                </c:pt>
                <c:pt idx="58">
                  <c:v>5081.8359380000002</c:v>
                </c:pt>
                <c:pt idx="59">
                  <c:v>5167.9687499999991</c:v>
                </c:pt>
                <c:pt idx="60">
                  <c:v>5254.1015630000065</c:v>
                </c:pt>
                <c:pt idx="61">
                  <c:v>5340.2343749999991</c:v>
                </c:pt>
                <c:pt idx="62">
                  <c:v>5426.3671880000002</c:v>
                </c:pt>
                <c:pt idx="63">
                  <c:v>5512.5</c:v>
                </c:pt>
                <c:pt idx="64">
                  <c:v>5598.6328130000002</c:v>
                </c:pt>
                <c:pt idx="65">
                  <c:v>5684.7656250000064</c:v>
                </c:pt>
                <c:pt idx="66">
                  <c:v>5770.8984380000002</c:v>
                </c:pt>
                <c:pt idx="67">
                  <c:v>5857.03125</c:v>
                </c:pt>
                <c:pt idx="68">
                  <c:v>5943.1640630000065</c:v>
                </c:pt>
                <c:pt idx="69">
                  <c:v>6029.296875</c:v>
                </c:pt>
                <c:pt idx="70">
                  <c:v>6115.4296880000002</c:v>
                </c:pt>
                <c:pt idx="71">
                  <c:v>6201.5625000000064</c:v>
                </c:pt>
                <c:pt idx="72">
                  <c:v>6287.6953130000002</c:v>
                </c:pt>
                <c:pt idx="73">
                  <c:v>6373.8281250000064</c:v>
                </c:pt>
                <c:pt idx="74">
                  <c:v>6459.9609380000002</c:v>
                </c:pt>
                <c:pt idx="75">
                  <c:v>6546.0937499999991</c:v>
                </c:pt>
                <c:pt idx="76">
                  <c:v>6632.2265630000065</c:v>
                </c:pt>
                <c:pt idx="77">
                  <c:v>6718.359375</c:v>
                </c:pt>
                <c:pt idx="78">
                  <c:v>6804.4921880000002</c:v>
                </c:pt>
                <c:pt idx="79">
                  <c:v>6890.6250000000064</c:v>
                </c:pt>
                <c:pt idx="80">
                  <c:v>6976.7578129999965</c:v>
                </c:pt>
                <c:pt idx="81">
                  <c:v>7062.8906250000064</c:v>
                </c:pt>
                <c:pt idx="82">
                  <c:v>7149.0234380000002</c:v>
                </c:pt>
                <c:pt idx="83">
                  <c:v>7235.1562500000064</c:v>
                </c:pt>
                <c:pt idx="84">
                  <c:v>7321.2890630000002</c:v>
                </c:pt>
                <c:pt idx="85">
                  <c:v>7407.421875</c:v>
                </c:pt>
                <c:pt idx="86">
                  <c:v>7493.5546880000002</c:v>
                </c:pt>
                <c:pt idx="87">
                  <c:v>7579.6875</c:v>
                </c:pt>
                <c:pt idx="88">
                  <c:v>7665.8203130000002</c:v>
                </c:pt>
                <c:pt idx="89">
                  <c:v>7751.953125</c:v>
                </c:pt>
                <c:pt idx="90">
                  <c:v>7838.0859380000002</c:v>
                </c:pt>
                <c:pt idx="91">
                  <c:v>7924.2187499999991</c:v>
                </c:pt>
                <c:pt idx="92">
                  <c:v>8010.3515630000065</c:v>
                </c:pt>
                <c:pt idx="93">
                  <c:v>8096.4843749999991</c:v>
                </c:pt>
                <c:pt idx="94">
                  <c:v>8182.6171880000002</c:v>
                </c:pt>
                <c:pt idx="95">
                  <c:v>8268.75</c:v>
                </c:pt>
                <c:pt idx="96">
                  <c:v>8354.8828129999911</c:v>
                </c:pt>
                <c:pt idx="97">
                  <c:v>8441.0156249999818</c:v>
                </c:pt>
                <c:pt idx="98">
                  <c:v>8527.1484380000129</c:v>
                </c:pt>
                <c:pt idx="99">
                  <c:v>8613.2812500000109</c:v>
                </c:pt>
                <c:pt idx="100">
                  <c:v>8699.4140630000002</c:v>
                </c:pt>
                <c:pt idx="101">
                  <c:v>8785.546875</c:v>
                </c:pt>
                <c:pt idx="102">
                  <c:v>8871.6796880000002</c:v>
                </c:pt>
                <c:pt idx="103">
                  <c:v>8957.8125</c:v>
                </c:pt>
                <c:pt idx="104">
                  <c:v>9043.9453129999911</c:v>
                </c:pt>
                <c:pt idx="105">
                  <c:v>9130.0781249999818</c:v>
                </c:pt>
                <c:pt idx="106">
                  <c:v>9216.2109380000002</c:v>
                </c:pt>
                <c:pt idx="107">
                  <c:v>9302.3437500000109</c:v>
                </c:pt>
                <c:pt idx="108">
                  <c:v>9388.4765629999911</c:v>
                </c:pt>
                <c:pt idx="109">
                  <c:v>9474.609375</c:v>
                </c:pt>
                <c:pt idx="110">
                  <c:v>9560.7421880000129</c:v>
                </c:pt>
                <c:pt idx="111">
                  <c:v>9646.8749999999818</c:v>
                </c:pt>
                <c:pt idx="112">
                  <c:v>9733.0078129999911</c:v>
                </c:pt>
                <c:pt idx="113">
                  <c:v>9819.140625</c:v>
                </c:pt>
                <c:pt idx="114">
                  <c:v>9905.2734380000129</c:v>
                </c:pt>
                <c:pt idx="115">
                  <c:v>9991.40625</c:v>
                </c:pt>
                <c:pt idx="116">
                  <c:v>10077.539063</c:v>
                </c:pt>
                <c:pt idx="117">
                  <c:v>10163.671875</c:v>
                </c:pt>
                <c:pt idx="118">
                  <c:v>10249.804688</c:v>
                </c:pt>
                <c:pt idx="119">
                  <c:v>10335.9375</c:v>
                </c:pt>
                <c:pt idx="120">
                  <c:v>10422.070312999997</c:v>
                </c:pt>
                <c:pt idx="121">
                  <c:v>10508.203125</c:v>
                </c:pt>
                <c:pt idx="122">
                  <c:v>10594.335937999986</c:v>
                </c:pt>
                <c:pt idx="123">
                  <c:v>10680.46875</c:v>
                </c:pt>
                <c:pt idx="124">
                  <c:v>10766.601563</c:v>
                </c:pt>
                <c:pt idx="125">
                  <c:v>10852.734375000013</c:v>
                </c:pt>
                <c:pt idx="126">
                  <c:v>10938.867187999986</c:v>
                </c:pt>
                <c:pt idx="127">
                  <c:v>11025</c:v>
                </c:pt>
                <c:pt idx="128">
                  <c:v>11111.132813</c:v>
                </c:pt>
                <c:pt idx="129">
                  <c:v>11197.265624999985</c:v>
                </c:pt>
                <c:pt idx="130">
                  <c:v>11283.398438</c:v>
                </c:pt>
                <c:pt idx="131">
                  <c:v>11369.531250000013</c:v>
                </c:pt>
                <c:pt idx="132">
                  <c:v>11455.664063</c:v>
                </c:pt>
                <c:pt idx="133">
                  <c:v>11541.796875</c:v>
                </c:pt>
                <c:pt idx="134">
                  <c:v>11627.929688</c:v>
                </c:pt>
                <c:pt idx="135">
                  <c:v>11714.0625</c:v>
                </c:pt>
                <c:pt idx="136">
                  <c:v>11800.195312999997</c:v>
                </c:pt>
                <c:pt idx="137">
                  <c:v>11886.328124999985</c:v>
                </c:pt>
                <c:pt idx="138">
                  <c:v>11972.460937999986</c:v>
                </c:pt>
                <c:pt idx="139">
                  <c:v>12058.593750000013</c:v>
                </c:pt>
                <c:pt idx="140">
                  <c:v>12144.726563</c:v>
                </c:pt>
                <c:pt idx="141">
                  <c:v>12230.859374999985</c:v>
                </c:pt>
                <c:pt idx="142">
                  <c:v>12316.992188</c:v>
                </c:pt>
                <c:pt idx="143">
                  <c:v>12403.125</c:v>
                </c:pt>
                <c:pt idx="144">
                  <c:v>12489.257812999997</c:v>
                </c:pt>
                <c:pt idx="145">
                  <c:v>12575.390624999985</c:v>
                </c:pt>
                <c:pt idx="146">
                  <c:v>12661.523438000013</c:v>
                </c:pt>
                <c:pt idx="147">
                  <c:v>12747.65625</c:v>
                </c:pt>
                <c:pt idx="148">
                  <c:v>12833.789063</c:v>
                </c:pt>
                <c:pt idx="149">
                  <c:v>12919.921875</c:v>
                </c:pt>
                <c:pt idx="150">
                  <c:v>13006.054688</c:v>
                </c:pt>
                <c:pt idx="151">
                  <c:v>13092.1875</c:v>
                </c:pt>
                <c:pt idx="152">
                  <c:v>13178.320312999997</c:v>
                </c:pt>
                <c:pt idx="153">
                  <c:v>13264.453124999985</c:v>
                </c:pt>
                <c:pt idx="154">
                  <c:v>13350.585937999986</c:v>
                </c:pt>
                <c:pt idx="155">
                  <c:v>13436.718750000013</c:v>
                </c:pt>
                <c:pt idx="156">
                  <c:v>13522.851562999997</c:v>
                </c:pt>
                <c:pt idx="157">
                  <c:v>13608.984375</c:v>
                </c:pt>
                <c:pt idx="158">
                  <c:v>13695.117188</c:v>
                </c:pt>
                <c:pt idx="159">
                  <c:v>13781.25</c:v>
                </c:pt>
                <c:pt idx="160">
                  <c:v>13867.382812999997</c:v>
                </c:pt>
                <c:pt idx="161">
                  <c:v>13953.515624999985</c:v>
                </c:pt>
                <c:pt idx="162">
                  <c:v>14039.648438000013</c:v>
                </c:pt>
                <c:pt idx="163">
                  <c:v>14125.781250000013</c:v>
                </c:pt>
                <c:pt idx="164">
                  <c:v>14211.914063</c:v>
                </c:pt>
                <c:pt idx="165">
                  <c:v>14298.046875</c:v>
                </c:pt>
                <c:pt idx="166">
                  <c:v>14384.179688</c:v>
                </c:pt>
                <c:pt idx="167">
                  <c:v>14470.3125</c:v>
                </c:pt>
                <c:pt idx="168">
                  <c:v>14556.445312999997</c:v>
                </c:pt>
                <c:pt idx="169">
                  <c:v>14642.578124999985</c:v>
                </c:pt>
                <c:pt idx="170">
                  <c:v>14728.710938</c:v>
                </c:pt>
                <c:pt idx="171">
                  <c:v>14814.843750000013</c:v>
                </c:pt>
                <c:pt idx="172">
                  <c:v>14900.976562999997</c:v>
                </c:pt>
                <c:pt idx="173">
                  <c:v>14987.109375</c:v>
                </c:pt>
                <c:pt idx="174">
                  <c:v>15073.242188000013</c:v>
                </c:pt>
                <c:pt idx="175">
                  <c:v>15159.374999999985</c:v>
                </c:pt>
                <c:pt idx="176">
                  <c:v>15245.507812999997</c:v>
                </c:pt>
                <c:pt idx="177">
                  <c:v>15331.640625</c:v>
                </c:pt>
                <c:pt idx="178">
                  <c:v>15417.773438000013</c:v>
                </c:pt>
                <c:pt idx="179">
                  <c:v>15503.90625</c:v>
                </c:pt>
                <c:pt idx="180">
                  <c:v>15590.039063</c:v>
                </c:pt>
                <c:pt idx="181">
                  <c:v>15676.171875</c:v>
                </c:pt>
                <c:pt idx="182">
                  <c:v>15762.304688</c:v>
                </c:pt>
                <c:pt idx="183">
                  <c:v>15848.4375</c:v>
                </c:pt>
                <c:pt idx="184">
                  <c:v>15934.570312999997</c:v>
                </c:pt>
                <c:pt idx="185">
                  <c:v>16020.703125</c:v>
                </c:pt>
                <c:pt idx="186">
                  <c:v>16106.835937999986</c:v>
                </c:pt>
                <c:pt idx="187">
                  <c:v>16192.96875</c:v>
                </c:pt>
                <c:pt idx="188">
                  <c:v>16279.101563</c:v>
                </c:pt>
                <c:pt idx="189">
                  <c:v>16365.234375000013</c:v>
                </c:pt>
                <c:pt idx="190">
                  <c:v>16451.367188000026</c:v>
                </c:pt>
                <c:pt idx="191">
                  <c:v>16537.5</c:v>
                </c:pt>
                <c:pt idx="192">
                  <c:v>16623.632813</c:v>
                </c:pt>
                <c:pt idx="193">
                  <c:v>16709.765625000025</c:v>
                </c:pt>
                <c:pt idx="194">
                  <c:v>16795.898438</c:v>
                </c:pt>
                <c:pt idx="195">
                  <c:v>16882.031249999964</c:v>
                </c:pt>
                <c:pt idx="196">
                  <c:v>16968.164063</c:v>
                </c:pt>
                <c:pt idx="197">
                  <c:v>17054.296875000025</c:v>
                </c:pt>
                <c:pt idx="198">
                  <c:v>17140.429688</c:v>
                </c:pt>
                <c:pt idx="199">
                  <c:v>17226.5625</c:v>
                </c:pt>
                <c:pt idx="200">
                  <c:v>17312.695313</c:v>
                </c:pt>
                <c:pt idx="201">
                  <c:v>17398.828125000025</c:v>
                </c:pt>
                <c:pt idx="202">
                  <c:v>17484.960938</c:v>
                </c:pt>
                <c:pt idx="203">
                  <c:v>17571.09375</c:v>
                </c:pt>
                <c:pt idx="204">
                  <c:v>17657.226563</c:v>
                </c:pt>
                <c:pt idx="205">
                  <c:v>17743.359374999964</c:v>
                </c:pt>
                <c:pt idx="206">
                  <c:v>17829.492188000026</c:v>
                </c:pt>
                <c:pt idx="207">
                  <c:v>17915.625</c:v>
                </c:pt>
                <c:pt idx="208">
                  <c:v>18001.757813000026</c:v>
                </c:pt>
                <c:pt idx="209">
                  <c:v>18087.890625</c:v>
                </c:pt>
                <c:pt idx="210">
                  <c:v>18174.023438</c:v>
                </c:pt>
                <c:pt idx="211">
                  <c:v>18260.156249999964</c:v>
                </c:pt>
                <c:pt idx="212">
                  <c:v>18346.289063</c:v>
                </c:pt>
                <c:pt idx="213">
                  <c:v>18432.421875000025</c:v>
                </c:pt>
                <c:pt idx="214">
                  <c:v>18518.554688</c:v>
                </c:pt>
                <c:pt idx="215">
                  <c:v>18604.6875</c:v>
                </c:pt>
                <c:pt idx="216">
                  <c:v>18690.820313</c:v>
                </c:pt>
                <c:pt idx="217">
                  <c:v>18776.953125000025</c:v>
                </c:pt>
                <c:pt idx="218">
                  <c:v>18863.085938</c:v>
                </c:pt>
                <c:pt idx="219">
                  <c:v>18949.21875</c:v>
                </c:pt>
                <c:pt idx="220">
                  <c:v>19035.351562999964</c:v>
                </c:pt>
                <c:pt idx="221">
                  <c:v>19121.484375000025</c:v>
                </c:pt>
                <c:pt idx="222">
                  <c:v>19207.617188</c:v>
                </c:pt>
                <c:pt idx="223">
                  <c:v>19293.75</c:v>
                </c:pt>
                <c:pt idx="224">
                  <c:v>19379.882813000026</c:v>
                </c:pt>
                <c:pt idx="225">
                  <c:v>19466.015625</c:v>
                </c:pt>
                <c:pt idx="226">
                  <c:v>19552.148438</c:v>
                </c:pt>
                <c:pt idx="227">
                  <c:v>19638.28125</c:v>
                </c:pt>
                <c:pt idx="228">
                  <c:v>19724.414063</c:v>
                </c:pt>
                <c:pt idx="229">
                  <c:v>19810.546875000025</c:v>
                </c:pt>
                <c:pt idx="230">
                  <c:v>19896.679687999964</c:v>
                </c:pt>
                <c:pt idx="231">
                  <c:v>19982.812499999996</c:v>
                </c:pt>
                <c:pt idx="232">
                  <c:v>20068.945313000026</c:v>
                </c:pt>
                <c:pt idx="233">
                  <c:v>20155.078125000025</c:v>
                </c:pt>
                <c:pt idx="234">
                  <c:v>20241.210937999964</c:v>
                </c:pt>
                <c:pt idx="235">
                  <c:v>20327.34375</c:v>
                </c:pt>
                <c:pt idx="236">
                  <c:v>20413.476563</c:v>
                </c:pt>
                <c:pt idx="237">
                  <c:v>20499.609374999964</c:v>
                </c:pt>
                <c:pt idx="238">
                  <c:v>20585.742188000026</c:v>
                </c:pt>
                <c:pt idx="239">
                  <c:v>20671.875</c:v>
                </c:pt>
                <c:pt idx="240">
                  <c:v>20758.007813000026</c:v>
                </c:pt>
                <c:pt idx="241">
                  <c:v>20844.140625</c:v>
                </c:pt>
                <c:pt idx="242">
                  <c:v>20930.273438</c:v>
                </c:pt>
                <c:pt idx="243">
                  <c:v>21016.40625</c:v>
                </c:pt>
                <c:pt idx="244">
                  <c:v>21102.539062999964</c:v>
                </c:pt>
                <c:pt idx="245">
                  <c:v>21188.671875</c:v>
                </c:pt>
                <c:pt idx="246">
                  <c:v>21274.804688</c:v>
                </c:pt>
                <c:pt idx="247">
                  <c:v>21360.9375</c:v>
                </c:pt>
                <c:pt idx="248">
                  <c:v>21447.070313</c:v>
                </c:pt>
                <c:pt idx="249">
                  <c:v>21533.203125000025</c:v>
                </c:pt>
                <c:pt idx="250">
                  <c:v>21619.335937999964</c:v>
                </c:pt>
                <c:pt idx="251">
                  <c:v>21705.468750000025</c:v>
                </c:pt>
                <c:pt idx="252">
                  <c:v>21791.601562999964</c:v>
                </c:pt>
                <c:pt idx="253">
                  <c:v>21877.734375</c:v>
                </c:pt>
                <c:pt idx="254">
                  <c:v>21963.867188000026</c:v>
                </c:pt>
              </c:numCache>
            </c:numRef>
          </c:xVal>
          <c:yVal>
            <c:numRef>
              <c:f>Hárok1!$K$8:$K$262</c:f>
              <c:numCache>
                <c:formatCode>General</c:formatCode>
                <c:ptCount val="255"/>
                <c:pt idx="0">
                  <c:v>0.1</c:v>
                </c:pt>
                <c:pt idx="1">
                  <c:v>0.7600000000000009</c:v>
                </c:pt>
                <c:pt idx="2">
                  <c:v>0.94000000000000061</c:v>
                </c:pt>
                <c:pt idx="3">
                  <c:v>0.49000000000000032</c:v>
                </c:pt>
                <c:pt idx="4">
                  <c:v>0.12000000000000002</c:v>
                </c:pt>
                <c:pt idx="5">
                  <c:v>0.58000000000000007</c:v>
                </c:pt>
                <c:pt idx="6">
                  <c:v>0.71000000000000063</c:v>
                </c:pt>
                <c:pt idx="7">
                  <c:v>0.62000000000000077</c:v>
                </c:pt>
                <c:pt idx="8">
                  <c:v>0.74000000000000077</c:v>
                </c:pt>
                <c:pt idx="9">
                  <c:v>0.78</c:v>
                </c:pt>
                <c:pt idx="10">
                  <c:v>1.0000000000000005E-2</c:v>
                </c:pt>
                <c:pt idx="11">
                  <c:v>0.25</c:v>
                </c:pt>
                <c:pt idx="12">
                  <c:v>1.0000000000000005E-2</c:v>
                </c:pt>
                <c:pt idx="13">
                  <c:v>0.87000000000000077</c:v>
                </c:pt>
                <c:pt idx="14">
                  <c:v>0.84000000000000064</c:v>
                </c:pt>
                <c:pt idx="15">
                  <c:v>0.69000000000000061</c:v>
                </c:pt>
                <c:pt idx="16">
                  <c:v>0.17</c:v>
                </c:pt>
                <c:pt idx="17">
                  <c:v>0.43000000000000038</c:v>
                </c:pt>
                <c:pt idx="18">
                  <c:v>0.54</c:v>
                </c:pt>
                <c:pt idx="19">
                  <c:v>0.15000000000000019</c:v>
                </c:pt>
                <c:pt idx="20">
                  <c:v>1.1499999999999984</c:v>
                </c:pt>
                <c:pt idx="21">
                  <c:v>1.7</c:v>
                </c:pt>
                <c:pt idx="22">
                  <c:v>2.2999999999999998</c:v>
                </c:pt>
                <c:pt idx="23">
                  <c:v>2.8</c:v>
                </c:pt>
                <c:pt idx="24">
                  <c:v>3.2</c:v>
                </c:pt>
                <c:pt idx="25">
                  <c:v>3.6</c:v>
                </c:pt>
                <c:pt idx="26">
                  <c:v>3.9</c:v>
                </c:pt>
                <c:pt idx="27">
                  <c:v>4.5</c:v>
                </c:pt>
                <c:pt idx="28">
                  <c:v>5.2</c:v>
                </c:pt>
                <c:pt idx="29">
                  <c:v>5.9</c:v>
                </c:pt>
                <c:pt idx="30">
                  <c:v>6.3</c:v>
                </c:pt>
                <c:pt idx="31">
                  <c:v>6.8</c:v>
                </c:pt>
                <c:pt idx="32">
                  <c:v>7.4783328571428527</c:v>
                </c:pt>
                <c:pt idx="33">
                  <c:v>6.7348371428571525</c:v>
                </c:pt>
                <c:pt idx="34">
                  <c:v>8.0614028571428804</c:v>
                </c:pt>
                <c:pt idx="35">
                  <c:v>9.087197142857141</c:v>
                </c:pt>
                <c:pt idx="36">
                  <c:v>9.8484971428571413</c:v>
                </c:pt>
                <c:pt idx="37">
                  <c:v>9.7000000000000011</c:v>
                </c:pt>
                <c:pt idx="38">
                  <c:v>9.9</c:v>
                </c:pt>
                <c:pt idx="39">
                  <c:v>8.611025714285713</c:v>
                </c:pt>
                <c:pt idx="40">
                  <c:v>7.1670528571428447</c:v>
                </c:pt>
                <c:pt idx="41">
                  <c:v>7.762679999999996</c:v>
                </c:pt>
                <c:pt idx="42">
                  <c:v>7.3952371428571411</c:v>
                </c:pt>
                <c:pt idx="43">
                  <c:v>6.8556100000000058</c:v>
                </c:pt>
                <c:pt idx="44">
                  <c:v>5.7662085714285638</c:v>
                </c:pt>
                <c:pt idx="45">
                  <c:v>6.1771614285714165</c:v>
                </c:pt>
                <c:pt idx="46">
                  <c:v>5.9039414285714154</c:v>
                </c:pt>
                <c:pt idx="47">
                  <c:v>5.1341142857142845</c:v>
                </c:pt>
                <c:pt idx="48">
                  <c:v>4.8367857142857105</c:v>
                </c:pt>
                <c:pt idx="49">
                  <c:v>4.6721099999999973</c:v>
                </c:pt>
                <c:pt idx="50">
                  <c:v>4.9467357142857233</c:v>
                </c:pt>
                <c:pt idx="51">
                  <c:v>4.9540171428571398</c:v>
                </c:pt>
                <c:pt idx="52">
                  <c:v>4.8971342857142846</c:v>
                </c:pt>
                <c:pt idx="53">
                  <c:v>5.2515842857142871</c:v>
                </c:pt>
                <c:pt idx="54">
                  <c:v>5.4803242857142829</c:v>
                </c:pt>
                <c:pt idx="55">
                  <c:v>4.1504228571428685</c:v>
                </c:pt>
                <c:pt idx="56">
                  <c:v>3.6710571428571392</c:v>
                </c:pt>
                <c:pt idx="57">
                  <c:v>3.7620214285714337</c:v>
                </c:pt>
                <c:pt idx="58">
                  <c:v>3.1995614285714282</c:v>
                </c:pt>
                <c:pt idx="59">
                  <c:v>3.1455342857142945</c:v>
                </c:pt>
                <c:pt idx="60">
                  <c:v>2.1529714285714352</c:v>
                </c:pt>
                <c:pt idx="61">
                  <c:v>2.2366657142857029</c:v>
                </c:pt>
                <c:pt idx="62">
                  <c:v>2.8346471428571371</c:v>
                </c:pt>
                <c:pt idx="63">
                  <c:v>2.7226042857142829</c:v>
                </c:pt>
                <c:pt idx="64">
                  <c:v>2.8580685714285727</c:v>
                </c:pt>
                <c:pt idx="65">
                  <c:v>2.7994642857142935</c:v>
                </c:pt>
                <c:pt idx="66">
                  <c:v>2.5603371428571586</c:v>
                </c:pt>
                <c:pt idx="67">
                  <c:v>1.8893328571428598</c:v>
                </c:pt>
                <c:pt idx="68">
                  <c:v>0.74139142857143359</c:v>
                </c:pt>
                <c:pt idx="69">
                  <c:v>0.1492414285714152</c:v>
                </c:pt>
                <c:pt idx="70">
                  <c:v>0.9033642857142884</c:v>
                </c:pt>
                <c:pt idx="71">
                  <c:v>0.43294571428570838</c:v>
                </c:pt>
                <c:pt idx="72">
                  <c:v>1.1087685714285715</c:v>
                </c:pt>
                <c:pt idx="73">
                  <c:v>1.2041257142857233</c:v>
                </c:pt>
                <c:pt idx="74">
                  <c:v>0.47562714285713525</c:v>
                </c:pt>
                <c:pt idx="75">
                  <c:v>0.67237857142856783</c:v>
                </c:pt>
                <c:pt idx="76">
                  <c:v>0.11429857142857726</c:v>
                </c:pt>
                <c:pt idx="77">
                  <c:v>0.22481714285713431</c:v>
                </c:pt>
                <c:pt idx="78">
                  <c:v>0.19702428571429234</c:v>
                </c:pt>
                <c:pt idx="79">
                  <c:v>0.84628999999999621</c:v>
                </c:pt>
                <c:pt idx="80">
                  <c:v>0.47615428571428764</c:v>
                </c:pt>
                <c:pt idx="81">
                  <c:v>0.64282428571428363</c:v>
                </c:pt>
                <c:pt idx="82">
                  <c:v>0.9127300000000107</c:v>
                </c:pt>
                <c:pt idx="83">
                  <c:v>0.41748428571429569</c:v>
                </c:pt>
                <c:pt idx="84">
                  <c:v>0.99065285714286233</c:v>
                </c:pt>
                <c:pt idx="85">
                  <c:v>1.3371357142857081</c:v>
                </c:pt>
                <c:pt idx="86">
                  <c:v>1.3403842857142778</c:v>
                </c:pt>
                <c:pt idx="87">
                  <c:v>0.77246285714286955</c:v>
                </c:pt>
                <c:pt idx="88">
                  <c:v>1.3593057142857121</c:v>
                </c:pt>
                <c:pt idx="89">
                  <c:v>1.3085914285714324</c:v>
                </c:pt>
                <c:pt idx="90">
                  <c:v>1.009214285714277</c:v>
                </c:pt>
                <c:pt idx="91">
                  <c:v>0.93844000000001415</c:v>
                </c:pt>
                <c:pt idx="92">
                  <c:v>0.439461428571434</c:v>
                </c:pt>
                <c:pt idx="93">
                  <c:v>1.022434285714281</c:v>
                </c:pt>
                <c:pt idx="94">
                  <c:v>0.99927428571429211</c:v>
                </c:pt>
                <c:pt idx="95">
                  <c:v>1.3795128571428559</c:v>
                </c:pt>
                <c:pt idx="96">
                  <c:v>1.4679471428571418</c:v>
                </c:pt>
                <c:pt idx="97">
                  <c:v>0.82733000000000345</c:v>
                </c:pt>
                <c:pt idx="98">
                  <c:v>0.25952857142857538</c:v>
                </c:pt>
                <c:pt idx="99">
                  <c:v>0.54617571428571032</c:v>
                </c:pt>
                <c:pt idx="100">
                  <c:v>0.54446428571429706</c:v>
                </c:pt>
                <c:pt idx="101">
                  <c:v>0.99732714285714408</c:v>
                </c:pt>
                <c:pt idx="102">
                  <c:v>0.85538857142857794</c:v>
                </c:pt>
                <c:pt idx="103">
                  <c:v>1.3210857142857169</c:v>
                </c:pt>
                <c:pt idx="104">
                  <c:v>1.0422971428571515</c:v>
                </c:pt>
                <c:pt idx="105">
                  <c:v>0.56387999999999761</c:v>
                </c:pt>
                <c:pt idx="106">
                  <c:v>0.95078857142856144</c:v>
                </c:pt>
                <c:pt idx="107">
                  <c:v>1.017032857142864</c:v>
                </c:pt>
                <c:pt idx="108">
                  <c:v>1.5819899999999898</c:v>
                </c:pt>
                <c:pt idx="109">
                  <c:v>1.4160614285714388</c:v>
                </c:pt>
                <c:pt idx="110">
                  <c:v>1.0819485714285701</c:v>
                </c:pt>
                <c:pt idx="111">
                  <c:v>1.0953871428571347</c:v>
                </c:pt>
                <c:pt idx="112">
                  <c:v>1.4936414285714219</c:v>
                </c:pt>
                <c:pt idx="113">
                  <c:v>1.5962128571428451</c:v>
                </c:pt>
                <c:pt idx="114">
                  <c:v>0.73404857142856028</c:v>
                </c:pt>
                <c:pt idx="115">
                  <c:v>0.89469000000001164</c:v>
                </c:pt>
                <c:pt idx="116">
                  <c:v>0.98644000000000176</c:v>
                </c:pt>
                <c:pt idx="117">
                  <c:v>0.84240714285714058</c:v>
                </c:pt>
                <c:pt idx="118">
                  <c:v>0.69183571428571689</c:v>
                </c:pt>
                <c:pt idx="119">
                  <c:v>0.13304857142857418</c:v>
                </c:pt>
                <c:pt idx="120">
                  <c:v>0.43142285714284984</c:v>
                </c:pt>
                <c:pt idx="121">
                  <c:v>0.68676714285713558</c:v>
                </c:pt>
                <c:pt idx="122">
                  <c:v>0.15235000000001264</c:v>
                </c:pt>
                <c:pt idx="123">
                  <c:v>0.5135257142857057</c:v>
                </c:pt>
                <c:pt idx="124">
                  <c:v>0.30044714285715202</c:v>
                </c:pt>
                <c:pt idx="125">
                  <c:v>0.17687285714285395</c:v>
                </c:pt>
                <c:pt idx="126">
                  <c:v>0.34619142857142954</c:v>
                </c:pt>
                <c:pt idx="127">
                  <c:v>0.87463571428570352</c:v>
                </c:pt>
                <c:pt idx="128">
                  <c:v>0.70973142857143134</c:v>
                </c:pt>
                <c:pt idx="129">
                  <c:v>0.60821714285712858</c:v>
                </c:pt>
                <c:pt idx="130">
                  <c:v>0.93482142857142592</c:v>
                </c:pt>
                <c:pt idx="131">
                  <c:v>8.8111428571437694E-2</c:v>
                </c:pt>
                <c:pt idx="132">
                  <c:v>0.51278857142857348</c:v>
                </c:pt>
                <c:pt idx="133">
                  <c:v>1.1585742857142938</c:v>
                </c:pt>
                <c:pt idx="134">
                  <c:v>0.99950142857143476</c:v>
                </c:pt>
                <c:pt idx="135">
                  <c:v>0.49826000000000192</c:v>
                </c:pt>
                <c:pt idx="136">
                  <c:v>0.32827714285714682</c:v>
                </c:pt>
                <c:pt idx="137">
                  <c:v>6.0000000000000032E-2</c:v>
                </c:pt>
                <c:pt idx="138">
                  <c:v>0.28016857142857532</c:v>
                </c:pt>
                <c:pt idx="139">
                  <c:v>0.66536571428571356</c:v>
                </c:pt>
                <c:pt idx="140">
                  <c:v>0.74695714285714132</c:v>
                </c:pt>
                <c:pt idx="141">
                  <c:v>0.53762857142857179</c:v>
                </c:pt>
                <c:pt idx="142">
                  <c:v>0.68940999999999519</c:v>
                </c:pt>
                <c:pt idx="143">
                  <c:v>0.96957142857142764</c:v>
                </c:pt>
                <c:pt idx="144">
                  <c:v>0.57311571428570574</c:v>
                </c:pt>
                <c:pt idx="145">
                  <c:v>0.38142142857142858</c:v>
                </c:pt>
                <c:pt idx="146">
                  <c:v>0.50337285714286351</c:v>
                </c:pt>
                <c:pt idx="147">
                  <c:v>0.2988714285714309</c:v>
                </c:pt>
                <c:pt idx="148">
                  <c:v>0.59570999999999652</c:v>
                </c:pt>
                <c:pt idx="149">
                  <c:v>0.31453428571428854</c:v>
                </c:pt>
                <c:pt idx="150">
                  <c:v>0.25083857142855948</c:v>
                </c:pt>
                <c:pt idx="151">
                  <c:v>1.0018557142857105</c:v>
                </c:pt>
                <c:pt idx="152">
                  <c:v>0.9456157142857089</c:v>
                </c:pt>
                <c:pt idx="153">
                  <c:v>1.1704542857142854</c:v>
                </c:pt>
                <c:pt idx="154">
                  <c:v>0.99928285714284459</c:v>
                </c:pt>
                <c:pt idx="155">
                  <c:v>0.35397714285714732</c:v>
                </c:pt>
                <c:pt idx="156">
                  <c:v>0.46742714285713305</c:v>
                </c:pt>
                <c:pt idx="157">
                  <c:v>0.49035857142857314</c:v>
                </c:pt>
                <c:pt idx="158">
                  <c:v>0.75088000000000965</c:v>
                </c:pt>
                <c:pt idx="159">
                  <c:v>0.43515428571429093</c:v>
                </c:pt>
                <c:pt idx="160">
                  <c:v>0.73470571428571074</c:v>
                </c:pt>
                <c:pt idx="161">
                  <c:v>0.9281000000000007</c:v>
                </c:pt>
                <c:pt idx="162">
                  <c:v>0.61023857142856763</c:v>
                </c:pt>
                <c:pt idx="163">
                  <c:v>0.6388271428571386</c:v>
                </c:pt>
                <c:pt idx="164">
                  <c:v>1.3768942857142838</c:v>
                </c:pt>
                <c:pt idx="165">
                  <c:v>0.97182857142857593</c:v>
                </c:pt>
                <c:pt idx="166">
                  <c:v>0.56763285714285461</c:v>
                </c:pt>
                <c:pt idx="167">
                  <c:v>0.35546000000000788</c:v>
                </c:pt>
                <c:pt idx="168">
                  <c:v>0.55647285714285033</c:v>
                </c:pt>
                <c:pt idx="169">
                  <c:v>0.47076142857143521</c:v>
                </c:pt>
                <c:pt idx="170">
                  <c:v>0.47983000000000686</c:v>
                </c:pt>
                <c:pt idx="171">
                  <c:v>0.37754142857143325</c:v>
                </c:pt>
                <c:pt idx="172">
                  <c:v>0.83156714285713818</c:v>
                </c:pt>
                <c:pt idx="173">
                  <c:v>0.87166428571428867</c:v>
                </c:pt>
                <c:pt idx="174">
                  <c:v>0.25464285714285539</c:v>
                </c:pt>
                <c:pt idx="175">
                  <c:v>0.29136285714285848</c:v>
                </c:pt>
                <c:pt idx="176">
                  <c:v>0.81324571428571435</c:v>
                </c:pt>
                <c:pt idx="177">
                  <c:v>0.90851428571428861</c:v>
                </c:pt>
                <c:pt idx="178">
                  <c:v>0.84194285714285477</c:v>
                </c:pt>
                <c:pt idx="179">
                  <c:v>1.9071485714285807</c:v>
                </c:pt>
                <c:pt idx="180">
                  <c:v>2.1799314285714404</c:v>
                </c:pt>
                <c:pt idx="181">
                  <c:v>1.4440000000000026</c:v>
                </c:pt>
                <c:pt idx="182">
                  <c:v>2.3764871428571439</c:v>
                </c:pt>
                <c:pt idx="183">
                  <c:v>2.5455328571428484</c:v>
                </c:pt>
                <c:pt idx="184">
                  <c:v>3.409790000000001</c:v>
                </c:pt>
                <c:pt idx="185">
                  <c:v>3.4626399999999933</c:v>
                </c:pt>
                <c:pt idx="186">
                  <c:v>-0.94057285714285399</c:v>
                </c:pt>
                <c:pt idx="187">
                  <c:v>-0.60534857142856513</c:v>
                </c:pt>
                <c:pt idx="188">
                  <c:v>-4.2060000000006516E-2</c:v>
                </c:pt>
                <c:pt idx="189">
                  <c:v>-0.48258142857142161</c:v>
                </c:pt>
                <c:pt idx="190">
                  <c:v>-0.92982714285714951</c:v>
                </c:pt>
                <c:pt idx="191">
                  <c:v>-0.95694428571428602</c:v>
                </c:pt>
                <c:pt idx="192">
                  <c:v>0.11044142857143413</c:v>
                </c:pt>
                <c:pt idx="193">
                  <c:v>-0.31165000000000032</c:v>
                </c:pt>
                <c:pt idx="194">
                  <c:v>-1.0600500000000055</c:v>
                </c:pt>
                <c:pt idx="195">
                  <c:v>-0.82884714285712868</c:v>
                </c:pt>
                <c:pt idx="196">
                  <c:v>-1.3864571428571411</c:v>
                </c:pt>
                <c:pt idx="197">
                  <c:v>-1.1005285714285706</c:v>
                </c:pt>
                <c:pt idx="198">
                  <c:v>-0.80412714285714049</c:v>
                </c:pt>
                <c:pt idx="199">
                  <c:v>-1.4076014285714238</c:v>
                </c:pt>
                <c:pt idx="200">
                  <c:v>-1.9396314285714311</c:v>
                </c:pt>
                <c:pt idx="201">
                  <c:v>-2.2619414285714372</c:v>
                </c:pt>
                <c:pt idx="202">
                  <c:v>-2.7188542857142863</c:v>
                </c:pt>
                <c:pt idx="203">
                  <c:v>-3.0426571428571392</c:v>
                </c:pt>
                <c:pt idx="204">
                  <c:v>-3.080477142857152</c:v>
                </c:pt>
                <c:pt idx="205">
                  <c:v>-4.1394699999999904</c:v>
                </c:pt>
                <c:pt idx="206">
                  <c:v>-4.9868885714285653</c:v>
                </c:pt>
                <c:pt idx="207">
                  <c:v>-5.7055771428571393</c:v>
                </c:pt>
                <c:pt idx="208">
                  <c:v>-5.9408028571428559</c:v>
                </c:pt>
                <c:pt idx="209">
                  <c:v>-5.9831342857142884</c:v>
                </c:pt>
                <c:pt idx="210">
                  <c:v>-6.2417928571428574</c:v>
                </c:pt>
                <c:pt idx="211">
                  <c:v>-6.6301842857142885</c:v>
                </c:pt>
                <c:pt idx="212">
                  <c:v>-6.0914171428571393</c:v>
                </c:pt>
                <c:pt idx="213">
                  <c:v>-7.1284271428571344</c:v>
                </c:pt>
                <c:pt idx="214">
                  <c:v>-7.9157257142857294</c:v>
                </c:pt>
                <c:pt idx="215">
                  <c:v>-8.3423400000000036</c:v>
                </c:pt>
                <c:pt idx="216">
                  <c:v>-8.3432557142857036</c:v>
                </c:pt>
                <c:pt idx="217">
                  <c:v>-8.6337285714285699</c:v>
                </c:pt>
                <c:pt idx="218">
                  <c:v>-9.2842542857142831</c:v>
                </c:pt>
                <c:pt idx="219">
                  <c:v>-8.9022614285714319</c:v>
                </c:pt>
                <c:pt idx="220">
                  <c:v>-9.7042300000000079</c:v>
                </c:pt>
                <c:pt idx="221">
                  <c:v>-10.064861428571406</c:v>
                </c:pt>
                <c:pt idx="222">
                  <c:v>-10.233382857142871</c:v>
                </c:pt>
                <c:pt idx="223">
                  <c:v>-10.499594285714302</c:v>
                </c:pt>
                <c:pt idx="224">
                  <c:v>-10.724192857142853</c:v>
                </c:pt>
                <c:pt idx="225">
                  <c:v>-10.275170000000001</c:v>
                </c:pt>
                <c:pt idx="226">
                  <c:v>-7.9766300000000072</c:v>
                </c:pt>
                <c:pt idx="227">
                  <c:v>-9.3554142857142999</c:v>
                </c:pt>
                <c:pt idx="228">
                  <c:v>-11.819338571428574</c:v>
                </c:pt>
                <c:pt idx="229">
                  <c:v>-12.762025714285716</c:v>
                </c:pt>
                <c:pt idx="230">
                  <c:v>-13.308934285714299</c:v>
                </c:pt>
                <c:pt idx="231">
                  <c:v>-13.439014285714279</c:v>
                </c:pt>
                <c:pt idx="232">
                  <c:v>-14.162935714285736</c:v>
                </c:pt>
                <c:pt idx="233">
                  <c:v>-14.135644285714307</c:v>
                </c:pt>
                <c:pt idx="234">
                  <c:v>-14.617255714285719</c:v>
                </c:pt>
                <c:pt idx="235">
                  <c:v>-15.198637142857125</c:v>
                </c:pt>
                <c:pt idx="236">
                  <c:v>-15.937652857142854</c:v>
                </c:pt>
                <c:pt idx="237">
                  <c:v>-16.659121428571435</c:v>
                </c:pt>
                <c:pt idx="238">
                  <c:v>-16.901975714285754</c:v>
                </c:pt>
                <c:pt idx="239">
                  <c:v>-17.367291428571434</c:v>
                </c:pt>
                <c:pt idx="240">
                  <c:v>-18.39678142857143</c:v>
                </c:pt>
                <c:pt idx="241">
                  <c:v>-18.677368571428584</c:v>
                </c:pt>
                <c:pt idx="242">
                  <c:v>-18.976974285714292</c:v>
                </c:pt>
                <c:pt idx="243">
                  <c:v>-19.410607142857142</c:v>
                </c:pt>
                <c:pt idx="244">
                  <c:v>-19.992098571428528</c:v>
                </c:pt>
                <c:pt idx="245">
                  <c:v>-19.921897142857148</c:v>
                </c:pt>
                <c:pt idx="246">
                  <c:v>-20.507017142857137</c:v>
                </c:pt>
                <c:pt idx="247">
                  <c:v>-21.55367142857143</c:v>
                </c:pt>
                <c:pt idx="248">
                  <c:v>-21.332364285714277</c:v>
                </c:pt>
                <c:pt idx="249">
                  <c:v>-21.731229999999989</c:v>
                </c:pt>
                <c:pt idx="250">
                  <c:v>-22.198072857142837</c:v>
                </c:pt>
                <c:pt idx="251">
                  <c:v>-22.52881714285715</c:v>
                </c:pt>
                <c:pt idx="252">
                  <c:v>-22.77358999999997</c:v>
                </c:pt>
                <c:pt idx="253">
                  <c:v>-23.191321428571431</c:v>
                </c:pt>
                <c:pt idx="254">
                  <c:v>-23.146209999999989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845120"/>
        <c:axId val="65855488"/>
      </c:scatterChart>
      <c:valAx>
        <c:axId val="65845120"/>
        <c:scaling>
          <c:orientation val="minMax"/>
          <c:max val="15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Frequency [Hz]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5855488"/>
        <c:crosses val="autoZero"/>
        <c:crossBetween val="midCat"/>
      </c:valAx>
      <c:valAx>
        <c:axId val="65855488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Loudness [dB]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658451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5505162879530261"/>
          <c:y val="0.32267441860465229"/>
          <c:w val="0.12737920937042471"/>
          <c:h val="0.34593023255813887"/>
        </c:manualLayout>
      </c:layout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956146106736828E-2"/>
          <c:y val="2.6527704870224589E-2"/>
          <c:w val="0.77594663167104216"/>
          <c:h val="0.86654316127150777"/>
        </c:manualLayout>
      </c:layout>
      <c:scatterChart>
        <c:scatterStyle val="smoothMarker"/>
        <c:varyColors val="0"/>
        <c:ser>
          <c:idx val="0"/>
          <c:order val="0"/>
          <c:tx>
            <c:v>0.7 cm</c:v>
          </c:tx>
          <c:marker>
            <c:symbol val="none"/>
          </c:marker>
          <c:xVal>
            <c:numRef>
              <c:f>Hárok1!$A$8:$A$261</c:f>
              <c:numCache>
                <c:formatCode>General</c:formatCode>
                <c:ptCount val="254"/>
                <c:pt idx="0">
                  <c:v>172.2656249999998</c:v>
                </c:pt>
                <c:pt idx="1">
                  <c:v>258.39843799999954</c:v>
                </c:pt>
                <c:pt idx="2">
                  <c:v>344.53124999999955</c:v>
                </c:pt>
                <c:pt idx="3">
                  <c:v>430.66406300000045</c:v>
                </c:pt>
                <c:pt idx="4">
                  <c:v>516.7968750000008</c:v>
                </c:pt>
                <c:pt idx="5">
                  <c:v>602.92968800000006</c:v>
                </c:pt>
                <c:pt idx="6">
                  <c:v>689.06249999999909</c:v>
                </c:pt>
                <c:pt idx="7">
                  <c:v>775.19531300000051</c:v>
                </c:pt>
                <c:pt idx="8">
                  <c:v>861.32812499999909</c:v>
                </c:pt>
                <c:pt idx="9">
                  <c:v>947.46093800000006</c:v>
                </c:pt>
                <c:pt idx="10">
                  <c:v>1033.59375</c:v>
                </c:pt>
                <c:pt idx="11">
                  <c:v>1119.7265630000022</c:v>
                </c:pt>
                <c:pt idx="12">
                  <c:v>1205.859375</c:v>
                </c:pt>
                <c:pt idx="13">
                  <c:v>1291.9921879999999</c:v>
                </c:pt>
                <c:pt idx="14">
                  <c:v>1378.125</c:v>
                </c:pt>
                <c:pt idx="15">
                  <c:v>1464.2578129999999</c:v>
                </c:pt>
                <c:pt idx="16">
                  <c:v>1550.390625</c:v>
                </c:pt>
                <c:pt idx="17">
                  <c:v>1636.5234379999984</c:v>
                </c:pt>
                <c:pt idx="18">
                  <c:v>1722.65625</c:v>
                </c:pt>
                <c:pt idx="19">
                  <c:v>1808.7890629999999</c:v>
                </c:pt>
                <c:pt idx="20">
                  <c:v>1894.9218750000011</c:v>
                </c:pt>
                <c:pt idx="21">
                  <c:v>1981.0546879999999</c:v>
                </c:pt>
                <c:pt idx="22">
                  <c:v>2067.1875</c:v>
                </c:pt>
                <c:pt idx="23">
                  <c:v>2153.3203130000034</c:v>
                </c:pt>
                <c:pt idx="24">
                  <c:v>2239.4531250000032</c:v>
                </c:pt>
                <c:pt idx="25">
                  <c:v>2325.5859380000002</c:v>
                </c:pt>
                <c:pt idx="26">
                  <c:v>2411.71875</c:v>
                </c:pt>
                <c:pt idx="27">
                  <c:v>2497.8515630000034</c:v>
                </c:pt>
                <c:pt idx="28">
                  <c:v>2583.984375</c:v>
                </c:pt>
                <c:pt idx="29">
                  <c:v>2670.1171880000002</c:v>
                </c:pt>
                <c:pt idx="30">
                  <c:v>2756.25</c:v>
                </c:pt>
                <c:pt idx="31">
                  <c:v>2842.3828130000002</c:v>
                </c:pt>
                <c:pt idx="32">
                  <c:v>2928.515625</c:v>
                </c:pt>
                <c:pt idx="33">
                  <c:v>3014.6484379999997</c:v>
                </c:pt>
                <c:pt idx="34">
                  <c:v>3100.78125</c:v>
                </c:pt>
                <c:pt idx="35">
                  <c:v>3186.9140630000002</c:v>
                </c:pt>
                <c:pt idx="36">
                  <c:v>3273.0468749999968</c:v>
                </c:pt>
                <c:pt idx="37">
                  <c:v>3359.1796879999997</c:v>
                </c:pt>
                <c:pt idx="38">
                  <c:v>3445.3125000000032</c:v>
                </c:pt>
                <c:pt idx="39">
                  <c:v>3531.4453130000034</c:v>
                </c:pt>
                <c:pt idx="40">
                  <c:v>3617.578125</c:v>
                </c:pt>
                <c:pt idx="41">
                  <c:v>3703.7109380000002</c:v>
                </c:pt>
                <c:pt idx="42">
                  <c:v>3789.8437500000032</c:v>
                </c:pt>
                <c:pt idx="43">
                  <c:v>3875.9765630000002</c:v>
                </c:pt>
                <c:pt idx="44">
                  <c:v>3962.109375</c:v>
                </c:pt>
                <c:pt idx="45">
                  <c:v>4048.2421879999997</c:v>
                </c:pt>
                <c:pt idx="46">
                  <c:v>4134.375</c:v>
                </c:pt>
                <c:pt idx="47">
                  <c:v>4220.5078129999965</c:v>
                </c:pt>
                <c:pt idx="48">
                  <c:v>4306.6406250000064</c:v>
                </c:pt>
                <c:pt idx="49">
                  <c:v>4392.7734379999965</c:v>
                </c:pt>
                <c:pt idx="50">
                  <c:v>4478.90625</c:v>
                </c:pt>
                <c:pt idx="51">
                  <c:v>4565.0390630000002</c:v>
                </c:pt>
                <c:pt idx="52">
                  <c:v>4651.171875</c:v>
                </c:pt>
                <c:pt idx="53">
                  <c:v>4737.3046880000002</c:v>
                </c:pt>
                <c:pt idx="54">
                  <c:v>4823.4374999999936</c:v>
                </c:pt>
                <c:pt idx="55">
                  <c:v>4909.5703129999965</c:v>
                </c:pt>
                <c:pt idx="56">
                  <c:v>4995.703125</c:v>
                </c:pt>
                <c:pt idx="57">
                  <c:v>5081.8359380000002</c:v>
                </c:pt>
                <c:pt idx="58">
                  <c:v>5167.9687499999991</c:v>
                </c:pt>
                <c:pt idx="59">
                  <c:v>5254.1015630000065</c:v>
                </c:pt>
                <c:pt idx="60">
                  <c:v>5340.2343749999991</c:v>
                </c:pt>
                <c:pt idx="61">
                  <c:v>5426.3671880000002</c:v>
                </c:pt>
                <c:pt idx="62">
                  <c:v>5512.5</c:v>
                </c:pt>
                <c:pt idx="63">
                  <c:v>5598.6328130000002</c:v>
                </c:pt>
                <c:pt idx="64">
                  <c:v>5684.7656250000064</c:v>
                </c:pt>
                <c:pt idx="65">
                  <c:v>5770.8984380000002</c:v>
                </c:pt>
                <c:pt idx="66">
                  <c:v>5857.03125</c:v>
                </c:pt>
                <c:pt idx="67">
                  <c:v>5943.1640630000065</c:v>
                </c:pt>
                <c:pt idx="68">
                  <c:v>6029.296875</c:v>
                </c:pt>
                <c:pt idx="69">
                  <c:v>6115.4296880000002</c:v>
                </c:pt>
                <c:pt idx="70">
                  <c:v>6201.5625000000064</c:v>
                </c:pt>
                <c:pt idx="71">
                  <c:v>6287.6953130000002</c:v>
                </c:pt>
                <c:pt idx="72">
                  <c:v>6373.8281250000064</c:v>
                </c:pt>
                <c:pt idx="73">
                  <c:v>6459.9609380000002</c:v>
                </c:pt>
                <c:pt idx="74">
                  <c:v>6546.0937499999991</c:v>
                </c:pt>
                <c:pt idx="75">
                  <c:v>6632.2265630000065</c:v>
                </c:pt>
                <c:pt idx="76">
                  <c:v>6718.359375</c:v>
                </c:pt>
                <c:pt idx="77">
                  <c:v>6804.4921880000002</c:v>
                </c:pt>
                <c:pt idx="78">
                  <c:v>6890.6250000000064</c:v>
                </c:pt>
                <c:pt idx="79">
                  <c:v>6976.7578129999965</c:v>
                </c:pt>
                <c:pt idx="80">
                  <c:v>7062.8906250000064</c:v>
                </c:pt>
                <c:pt idx="81">
                  <c:v>7149.0234380000002</c:v>
                </c:pt>
                <c:pt idx="82">
                  <c:v>7235.1562500000064</c:v>
                </c:pt>
                <c:pt idx="83">
                  <c:v>7321.2890630000002</c:v>
                </c:pt>
                <c:pt idx="84">
                  <c:v>7407.421875</c:v>
                </c:pt>
                <c:pt idx="85">
                  <c:v>7493.5546880000002</c:v>
                </c:pt>
                <c:pt idx="86">
                  <c:v>7579.6875</c:v>
                </c:pt>
                <c:pt idx="87">
                  <c:v>7665.8203130000002</c:v>
                </c:pt>
                <c:pt idx="88">
                  <c:v>7751.953125</c:v>
                </c:pt>
                <c:pt idx="89">
                  <c:v>7838.0859380000002</c:v>
                </c:pt>
                <c:pt idx="90">
                  <c:v>7924.2187499999991</c:v>
                </c:pt>
                <c:pt idx="91">
                  <c:v>8010.3515630000065</c:v>
                </c:pt>
                <c:pt idx="92">
                  <c:v>8096.4843749999991</c:v>
                </c:pt>
                <c:pt idx="93">
                  <c:v>8182.6171880000002</c:v>
                </c:pt>
                <c:pt idx="94">
                  <c:v>8268.75</c:v>
                </c:pt>
                <c:pt idx="95">
                  <c:v>8354.8828129999911</c:v>
                </c:pt>
                <c:pt idx="96">
                  <c:v>8441.0156249999818</c:v>
                </c:pt>
                <c:pt idx="97">
                  <c:v>8527.1484380000129</c:v>
                </c:pt>
                <c:pt idx="98">
                  <c:v>8613.2812500000109</c:v>
                </c:pt>
                <c:pt idx="99">
                  <c:v>8699.4140630000002</c:v>
                </c:pt>
                <c:pt idx="100">
                  <c:v>8785.546875</c:v>
                </c:pt>
                <c:pt idx="101">
                  <c:v>8871.6796880000002</c:v>
                </c:pt>
                <c:pt idx="102">
                  <c:v>8957.8125</c:v>
                </c:pt>
                <c:pt idx="103">
                  <c:v>9043.9453129999911</c:v>
                </c:pt>
                <c:pt idx="104">
                  <c:v>9130.0781249999818</c:v>
                </c:pt>
                <c:pt idx="105">
                  <c:v>9216.2109380000002</c:v>
                </c:pt>
                <c:pt idx="106">
                  <c:v>9302.3437500000109</c:v>
                </c:pt>
                <c:pt idx="107">
                  <c:v>9388.4765629999911</c:v>
                </c:pt>
                <c:pt idx="108">
                  <c:v>9474.609375</c:v>
                </c:pt>
                <c:pt idx="109">
                  <c:v>9560.7421880000129</c:v>
                </c:pt>
                <c:pt idx="110">
                  <c:v>9646.8749999999818</c:v>
                </c:pt>
                <c:pt idx="111">
                  <c:v>9733.0078129999911</c:v>
                </c:pt>
                <c:pt idx="112">
                  <c:v>9819.140625</c:v>
                </c:pt>
                <c:pt idx="113">
                  <c:v>9905.2734380000129</c:v>
                </c:pt>
                <c:pt idx="114">
                  <c:v>9991.40625</c:v>
                </c:pt>
                <c:pt idx="115">
                  <c:v>10077.539063</c:v>
                </c:pt>
                <c:pt idx="116">
                  <c:v>10163.671875</c:v>
                </c:pt>
                <c:pt idx="117">
                  <c:v>10249.804688</c:v>
                </c:pt>
                <c:pt idx="118">
                  <c:v>10335.9375</c:v>
                </c:pt>
                <c:pt idx="119">
                  <c:v>10422.070312999997</c:v>
                </c:pt>
                <c:pt idx="120">
                  <c:v>10508.203125</c:v>
                </c:pt>
                <c:pt idx="121">
                  <c:v>10594.335937999986</c:v>
                </c:pt>
                <c:pt idx="122">
                  <c:v>10680.46875</c:v>
                </c:pt>
                <c:pt idx="123">
                  <c:v>10766.601563</c:v>
                </c:pt>
                <c:pt idx="124">
                  <c:v>10852.734375000013</c:v>
                </c:pt>
                <c:pt idx="125">
                  <c:v>10938.867187999986</c:v>
                </c:pt>
                <c:pt idx="126">
                  <c:v>11025</c:v>
                </c:pt>
                <c:pt idx="127">
                  <c:v>11111.132813</c:v>
                </c:pt>
                <c:pt idx="128">
                  <c:v>11197.265624999985</c:v>
                </c:pt>
                <c:pt idx="129">
                  <c:v>11283.398438</c:v>
                </c:pt>
                <c:pt idx="130">
                  <c:v>11369.531250000013</c:v>
                </c:pt>
                <c:pt idx="131">
                  <c:v>11455.664063</c:v>
                </c:pt>
                <c:pt idx="132">
                  <c:v>11541.796875</c:v>
                </c:pt>
                <c:pt idx="133">
                  <c:v>11627.929688</c:v>
                </c:pt>
                <c:pt idx="134">
                  <c:v>11714.0625</c:v>
                </c:pt>
                <c:pt idx="135">
                  <c:v>11800.195312999997</c:v>
                </c:pt>
                <c:pt idx="136">
                  <c:v>11886.328124999985</c:v>
                </c:pt>
                <c:pt idx="137">
                  <c:v>11972.460937999986</c:v>
                </c:pt>
                <c:pt idx="138">
                  <c:v>12058.593750000013</c:v>
                </c:pt>
                <c:pt idx="139">
                  <c:v>12144.726563</c:v>
                </c:pt>
                <c:pt idx="140">
                  <c:v>12230.859374999985</c:v>
                </c:pt>
                <c:pt idx="141">
                  <c:v>12316.992188</c:v>
                </c:pt>
                <c:pt idx="142">
                  <c:v>12403.125</c:v>
                </c:pt>
                <c:pt idx="143">
                  <c:v>12489.257812999997</c:v>
                </c:pt>
                <c:pt idx="144">
                  <c:v>12575.390624999985</c:v>
                </c:pt>
                <c:pt idx="145">
                  <c:v>12661.523438000013</c:v>
                </c:pt>
                <c:pt idx="146">
                  <c:v>12747.65625</c:v>
                </c:pt>
                <c:pt idx="147">
                  <c:v>12833.789063</c:v>
                </c:pt>
                <c:pt idx="148">
                  <c:v>12919.921875</c:v>
                </c:pt>
                <c:pt idx="149">
                  <c:v>13006.054688</c:v>
                </c:pt>
                <c:pt idx="150">
                  <c:v>13092.1875</c:v>
                </c:pt>
                <c:pt idx="151">
                  <c:v>13178.320312999997</c:v>
                </c:pt>
                <c:pt idx="152">
                  <c:v>13264.453124999985</c:v>
                </c:pt>
                <c:pt idx="153">
                  <c:v>13350.585937999986</c:v>
                </c:pt>
                <c:pt idx="154">
                  <c:v>13436.718750000013</c:v>
                </c:pt>
                <c:pt idx="155">
                  <c:v>13522.851562999997</c:v>
                </c:pt>
                <c:pt idx="156">
                  <c:v>13608.984375</c:v>
                </c:pt>
                <c:pt idx="157">
                  <c:v>13695.117188</c:v>
                </c:pt>
                <c:pt idx="158">
                  <c:v>13781.25</c:v>
                </c:pt>
                <c:pt idx="159">
                  <c:v>13867.382812999997</c:v>
                </c:pt>
                <c:pt idx="160">
                  <c:v>13953.515624999985</c:v>
                </c:pt>
                <c:pt idx="161">
                  <c:v>14039.648438000013</c:v>
                </c:pt>
                <c:pt idx="162">
                  <c:v>14125.781250000013</c:v>
                </c:pt>
                <c:pt idx="163">
                  <c:v>14211.914063</c:v>
                </c:pt>
                <c:pt idx="164">
                  <c:v>14298.046875</c:v>
                </c:pt>
                <c:pt idx="165">
                  <c:v>14384.179688</c:v>
                </c:pt>
                <c:pt idx="166">
                  <c:v>14470.3125</c:v>
                </c:pt>
                <c:pt idx="167">
                  <c:v>14556.445312999997</c:v>
                </c:pt>
                <c:pt idx="168">
                  <c:v>14642.578124999985</c:v>
                </c:pt>
                <c:pt idx="169">
                  <c:v>14728.710938</c:v>
                </c:pt>
                <c:pt idx="170">
                  <c:v>14814.843750000013</c:v>
                </c:pt>
                <c:pt idx="171">
                  <c:v>14900.976562999997</c:v>
                </c:pt>
                <c:pt idx="172">
                  <c:v>14987.109375</c:v>
                </c:pt>
                <c:pt idx="173">
                  <c:v>15073.242188000013</c:v>
                </c:pt>
                <c:pt idx="174">
                  <c:v>15159.374999999985</c:v>
                </c:pt>
                <c:pt idx="175">
                  <c:v>15245.507812999997</c:v>
                </c:pt>
                <c:pt idx="176">
                  <c:v>15331.640625</c:v>
                </c:pt>
                <c:pt idx="177">
                  <c:v>15417.773438000013</c:v>
                </c:pt>
                <c:pt idx="178">
                  <c:v>15503.90625</c:v>
                </c:pt>
                <c:pt idx="179">
                  <c:v>15590.039063</c:v>
                </c:pt>
                <c:pt idx="180">
                  <c:v>15676.171875</c:v>
                </c:pt>
                <c:pt idx="181">
                  <c:v>15762.304688</c:v>
                </c:pt>
                <c:pt idx="182">
                  <c:v>15848.4375</c:v>
                </c:pt>
                <c:pt idx="183">
                  <c:v>15934.570312999997</c:v>
                </c:pt>
                <c:pt idx="184">
                  <c:v>16020.703125</c:v>
                </c:pt>
                <c:pt idx="185">
                  <c:v>16106.835937999986</c:v>
                </c:pt>
                <c:pt idx="186">
                  <c:v>16192.96875</c:v>
                </c:pt>
                <c:pt idx="187">
                  <c:v>16279.101563</c:v>
                </c:pt>
                <c:pt idx="188">
                  <c:v>16365.234375000013</c:v>
                </c:pt>
                <c:pt idx="189">
                  <c:v>16451.367188000026</c:v>
                </c:pt>
                <c:pt idx="190">
                  <c:v>16537.5</c:v>
                </c:pt>
                <c:pt idx="191">
                  <c:v>16623.632813</c:v>
                </c:pt>
                <c:pt idx="192">
                  <c:v>16709.765625000025</c:v>
                </c:pt>
                <c:pt idx="193">
                  <c:v>16795.898438</c:v>
                </c:pt>
                <c:pt idx="194">
                  <c:v>16882.031249999964</c:v>
                </c:pt>
                <c:pt idx="195">
                  <c:v>16968.164063</c:v>
                </c:pt>
                <c:pt idx="196">
                  <c:v>17054.296875000025</c:v>
                </c:pt>
                <c:pt idx="197">
                  <c:v>17140.429688</c:v>
                </c:pt>
                <c:pt idx="198">
                  <c:v>17226.5625</c:v>
                </c:pt>
                <c:pt idx="199">
                  <c:v>17312.695313</c:v>
                </c:pt>
                <c:pt idx="200">
                  <c:v>17398.828125000025</c:v>
                </c:pt>
                <c:pt idx="201">
                  <c:v>17484.960938</c:v>
                </c:pt>
                <c:pt idx="202">
                  <c:v>17571.09375</c:v>
                </c:pt>
                <c:pt idx="203">
                  <c:v>17657.226563</c:v>
                </c:pt>
                <c:pt idx="204">
                  <c:v>17743.359374999964</c:v>
                </c:pt>
                <c:pt idx="205">
                  <c:v>17829.492188000026</c:v>
                </c:pt>
                <c:pt idx="206">
                  <c:v>17915.625</c:v>
                </c:pt>
                <c:pt idx="207">
                  <c:v>18001.757813000026</c:v>
                </c:pt>
                <c:pt idx="208">
                  <c:v>18087.890625</c:v>
                </c:pt>
                <c:pt idx="209">
                  <c:v>18174.023438</c:v>
                </c:pt>
                <c:pt idx="210">
                  <c:v>18260.156249999964</c:v>
                </c:pt>
                <c:pt idx="211">
                  <c:v>18346.289063</c:v>
                </c:pt>
                <c:pt idx="212">
                  <c:v>18432.421875000025</c:v>
                </c:pt>
                <c:pt idx="213">
                  <c:v>18518.554688</c:v>
                </c:pt>
                <c:pt idx="214">
                  <c:v>18604.6875</c:v>
                </c:pt>
                <c:pt idx="215">
                  <c:v>18690.820313</c:v>
                </c:pt>
                <c:pt idx="216">
                  <c:v>18776.953125000025</c:v>
                </c:pt>
                <c:pt idx="217">
                  <c:v>18863.085938</c:v>
                </c:pt>
                <c:pt idx="218">
                  <c:v>18949.21875</c:v>
                </c:pt>
                <c:pt idx="219">
                  <c:v>19035.351562999964</c:v>
                </c:pt>
                <c:pt idx="220">
                  <c:v>19121.484375000025</c:v>
                </c:pt>
                <c:pt idx="221">
                  <c:v>19207.617188</c:v>
                </c:pt>
                <c:pt idx="222">
                  <c:v>19293.75</c:v>
                </c:pt>
                <c:pt idx="223">
                  <c:v>19379.882813000026</c:v>
                </c:pt>
                <c:pt idx="224">
                  <c:v>19466.015625</c:v>
                </c:pt>
                <c:pt idx="225">
                  <c:v>19552.148438</c:v>
                </c:pt>
                <c:pt idx="226">
                  <c:v>19638.28125</c:v>
                </c:pt>
                <c:pt idx="227">
                  <c:v>19724.414063</c:v>
                </c:pt>
                <c:pt idx="228">
                  <c:v>19810.546875000025</c:v>
                </c:pt>
                <c:pt idx="229">
                  <c:v>19896.679687999964</c:v>
                </c:pt>
                <c:pt idx="230">
                  <c:v>19982.812499999996</c:v>
                </c:pt>
                <c:pt idx="231">
                  <c:v>20068.945313000026</c:v>
                </c:pt>
                <c:pt idx="232">
                  <c:v>20155.078125000025</c:v>
                </c:pt>
                <c:pt idx="233">
                  <c:v>20241.210937999964</c:v>
                </c:pt>
                <c:pt idx="234">
                  <c:v>20327.34375</c:v>
                </c:pt>
                <c:pt idx="235">
                  <c:v>20413.476563</c:v>
                </c:pt>
                <c:pt idx="236">
                  <c:v>20499.609374999964</c:v>
                </c:pt>
                <c:pt idx="237">
                  <c:v>20585.742188000026</c:v>
                </c:pt>
                <c:pt idx="238">
                  <c:v>20671.875</c:v>
                </c:pt>
                <c:pt idx="239">
                  <c:v>20758.007813000026</c:v>
                </c:pt>
                <c:pt idx="240">
                  <c:v>20844.140625</c:v>
                </c:pt>
                <c:pt idx="241">
                  <c:v>20930.273438</c:v>
                </c:pt>
                <c:pt idx="242">
                  <c:v>21016.40625</c:v>
                </c:pt>
                <c:pt idx="243">
                  <c:v>21102.539062999964</c:v>
                </c:pt>
                <c:pt idx="244">
                  <c:v>21188.671875</c:v>
                </c:pt>
                <c:pt idx="245">
                  <c:v>21274.804688</c:v>
                </c:pt>
                <c:pt idx="246">
                  <c:v>21360.9375</c:v>
                </c:pt>
                <c:pt idx="247">
                  <c:v>21447.070313</c:v>
                </c:pt>
                <c:pt idx="248">
                  <c:v>21533.203125000025</c:v>
                </c:pt>
                <c:pt idx="249">
                  <c:v>21619.335937999964</c:v>
                </c:pt>
                <c:pt idx="250">
                  <c:v>21705.468750000025</c:v>
                </c:pt>
                <c:pt idx="251">
                  <c:v>21791.601562999964</c:v>
                </c:pt>
                <c:pt idx="252">
                  <c:v>21877.734375</c:v>
                </c:pt>
                <c:pt idx="253">
                  <c:v>21963.867188000026</c:v>
                </c:pt>
              </c:numCache>
            </c:numRef>
          </c:xVal>
          <c:yVal>
            <c:numRef>
              <c:f>Hárok1!$C$7:$C$261</c:f>
              <c:numCache>
                <c:formatCode>General</c:formatCode>
                <c:ptCount val="255"/>
                <c:pt idx="0">
                  <c:v>1.2268070000000009</c:v>
                </c:pt>
                <c:pt idx="1">
                  <c:v>0.12588900000000081</c:v>
                </c:pt>
                <c:pt idx="2">
                  <c:v>0.16</c:v>
                </c:pt>
                <c:pt idx="3">
                  <c:v>0.83114199999999983</c:v>
                </c:pt>
                <c:pt idx="4">
                  <c:v>0.54387600000000469</c:v>
                </c:pt>
                <c:pt idx="5">
                  <c:v>1.1547469999999933</c:v>
                </c:pt>
                <c:pt idx="6">
                  <c:v>1.4882889999999946</c:v>
                </c:pt>
                <c:pt idx="7">
                  <c:v>1.000121999999996</c:v>
                </c:pt>
                <c:pt idx="8">
                  <c:v>1.3190760000000026</c:v>
                </c:pt>
                <c:pt idx="9">
                  <c:v>1.2897979999999976</c:v>
                </c:pt>
                <c:pt idx="10">
                  <c:v>1.2982939999999978</c:v>
                </c:pt>
                <c:pt idx="11">
                  <c:v>0.36835499999999516</c:v>
                </c:pt>
                <c:pt idx="12">
                  <c:v>0.39110100000000003</c:v>
                </c:pt>
                <c:pt idx="13">
                  <c:v>0.92795199999999767</c:v>
                </c:pt>
                <c:pt idx="14">
                  <c:v>0.56056599999999357</c:v>
                </c:pt>
                <c:pt idx="15">
                  <c:v>0.71730499999999608</c:v>
                </c:pt>
                <c:pt idx="16">
                  <c:v>1.0481760000000051</c:v>
                </c:pt>
                <c:pt idx="17">
                  <c:v>1.1529200000000017</c:v>
                </c:pt>
                <c:pt idx="18">
                  <c:v>1.3748780000000025</c:v>
                </c:pt>
                <c:pt idx="19">
                  <c:v>1.1785999999999959</c:v>
                </c:pt>
                <c:pt idx="20">
                  <c:v>1.7287450000000035</c:v>
                </c:pt>
                <c:pt idx="21">
                  <c:v>1.6889000000000041</c:v>
                </c:pt>
                <c:pt idx="22">
                  <c:v>1.3774069999999978</c:v>
                </c:pt>
                <c:pt idx="23">
                  <c:v>1.7401660000000019</c:v>
                </c:pt>
                <c:pt idx="24">
                  <c:v>2.3683319999999952</c:v>
                </c:pt>
                <c:pt idx="25">
                  <c:v>1.9557070000000041</c:v>
                </c:pt>
                <c:pt idx="26">
                  <c:v>1.9874229999999997</c:v>
                </c:pt>
                <c:pt idx="27">
                  <c:v>3.0280720000000088</c:v>
                </c:pt>
                <c:pt idx="28">
                  <c:v>4.1756289999999936</c:v>
                </c:pt>
                <c:pt idx="29">
                  <c:v>4.5627819999999915</c:v>
                </c:pt>
                <c:pt idx="30">
                  <c:v>5.2028770000000009</c:v>
                </c:pt>
                <c:pt idx="31">
                  <c:v>4.9354859999999965</c:v>
                </c:pt>
                <c:pt idx="32">
                  <c:v>5.4665640000000053</c:v>
                </c:pt>
                <c:pt idx="33">
                  <c:v>5.4916380000000089</c:v>
                </c:pt>
                <c:pt idx="34">
                  <c:v>6.0835379999999946</c:v>
                </c:pt>
                <c:pt idx="35">
                  <c:v>6.940021999999999</c:v>
                </c:pt>
                <c:pt idx="36">
                  <c:v>7.0688290000000009</c:v>
                </c:pt>
                <c:pt idx="37">
                  <c:v>6.8578799999999882</c:v>
                </c:pt>
                <c:pt idx="38">
                  <c:v>6.924153000000004</c:v>
                </c:pt>
                <c:pt idx="39">
                  <c:v>7.6552130000000025</c:v>
                </c:pt>
                <c:pt idx="40">
                  <c:v>8.1474759999999904</c:v>
                </c:pt>
                <c:pt idx="41">
                  <c:v>7.3938829999999891</c:v>
                </c:pt>
                <c:pt idx="42">
                  <c:v>7.0493889999999908</c:v>
                </c:pt>
                <c:pt idx="43">
                  <c:v>7.8102990000000094</c:v>
                </c:pt>
                <c:pt idx="44">
                  <c:v>8.0353930000000009</c:v>
                </c:pt>
                <c:pt idx="45">
                  <c:v>6.839730000000003</c:v>
                </c:pt>
                <c:pt idx="46">
                  <c:v>6.1788369999999881</c:v>
                </c:pt>
                <c:pt idx="47">
                  <c:v>5.5725820000000041</c:v>
                </c:pt>
                <c:pt idx="48">
                  <c:v>4.5907969999999949</c:v>
                </c:pt>
                <c:pt idx="49">
                  <c:v>3.7847129999999982</c:v>
                </c:pt>
                <c:pt idx="50">
                  <c:v>2.659087999999997</c:v>
                </c:pt>
                <c:pt idx="51">
                  <c:v>2.7718879999999877</c:v>
                </c:pt>
                <c:pt idx="52">
                  <c:v>1.9381110000000079</c:v>
                </c:pt>
                <c:pt idx="53">
                  <c:v>1.0121610000000059</c:v>
                </c:pt>
                <c:pt idx="54">
                  <c:v>0.70605499999999211</c:v>
                </c:pt>
                <c:pt idx="55">
                  <c:v>0.76673900000000228</c:v>
                </c:pt>
                <c:pt idx="56">
                  <c:v>0.74810000000000865</c:v>
                </c:pt>
                <c:pt idx="57">
                  <c:v>0.13</c:v>
                </c:pt>
                <c:pt idx="58">
                  <c:v>0.17829899999999588</c:v>
                </c:pt>
                <c:pt idx="59">
                  <c:v>0.9083940000000017</c:v>
                </c:pt>
                <c:pt idx="60">
                  <c:v>0.84107899999999369</c:v>
                </c:pt>
                <c:pt idx="61">
                  <c:v>0.34231500000000015</c:v>
                </c:pt>
                <c:pt idx="62">
                  <c:v>0.63552900000000623</c:v>
                </c:pt>
                <c:pt idx="63">
                  <c:v>0.1</c:v>
                </c:pt>
                <c:pt idx="64">
                  <c:v>9.0000000000000024E-2</c:v>
                </c:pt>
                <c:pt idx="65">
                  <c:v>0.52239199999999641</c:v>
                </c:pt>
                <c:pt idx="66">
                  <c:v>0.15366300000000876</c:v>
                </c:pt>
                <c:pt idx="67">
                  <c:v>0.30000000000000032</c:v>
                </c:pt>
                <c:pt idx="68">
                  <c:v>0.42948900000000417</c:v>
                </c:pt>
                <c:pt idx="69">
                  <c:v>0.95744299999999749</c:v>
                </c:pt>
                <c:pt idx="70">
                  <c:v>0.6633910000000055</c:v>
                </c:pt>
                <c:pt idx="71">
                  <c:v>0.962699999999999</c:v>
                </c:pt>
                <c:pt idx="72">
                  <c:v>0.95755699999999344</c:v>
                </c:pt>
                <c:pt idx="73">
                  <c:v>0.52939600000000553</c:v>
                </c:pt>
                <c:pt idx="74">
                  <c:v>1.366332999999998</c:v>
                </c:pt>
                <c:pt idx="75">
                  <c:v>0.87141400000000169</c:v>
                </c:pt>
                <c:pt idx="76">
                  <c:v>0.76220699999998942</c:v>
                </c:pt>
                <c:pt idx="77">
                  <c:v>1.4122839999999997</c:v>
                </c:pt>
                <c:pt idx="78">
                  <c:v>1.1665490000000041</c:v>
                </c:pt>
                <c:pt idx="79">
                  <c:v>0.6625750000000048</c:v>
                </c:pt>
                <c:pt idx="80">
                  <c:v>0.33754700000000082</c:v>
                </c:pt>
                <c:pt idx="81">
                  <c:v>0.69140600000000052</c:v>
                </c:pt>
                <c:pt idx="82">
                  <c:v>0.4142530000000022</c:v>
                </c:pt>
                <c:pt idx="83">
                  <c:v>0.33563999999999866</c:v>
                </c:pt>
                <c:pt idx="84">
                  <c:v>0.75927800000000989</c:v>
                </c:pt>
                <c:pt idx="85">
                  <c:v>1.1086659999999995</c:v>
                </c:pt>
                <c:pt idx="86">
                  <c:v>0.48215499999999251</c:v>
                </c:pt>
                <c:pt idx="87">
                  <c:v>0.1076359999999995</c:v>
                </c:pt>
                <c:pt idx="88">
                  <c:v>0.72853800000000035</c:v>
                </c:pt>
                <c:pt idx="89">
                  <c:v>0.1261140000000012</c:v>
                </c:pt>
                <c:pt idx="90">
                  <c:v>0.37805899999999443</c:v>
                </c:pt>
                <c:pt idx="91">
                  <c:v>0.82066299999999559</c:v>
                </c:pt>
                <c:pt idx="92">
                  <c:v>0.63487200000000221</c:v>
                </c:pt>
                <c:pt idx="93">
                  <c:v>1.084381000000008</c:v>
                </c:pt>
                <c:pt idx="94">
                  <c:v>0.69913499999999829</c:v>
                </c:pt>
                <c:pt idx="95">
                  <c:v>0.69010200000001021</c:v>
                </c:pt>
                <c:pt idx="96">
                  <c:v>0.53821499999999356</c:v>
                </c:pt>
                <c:pt idx="97">
                  <c:v>0.7106550000000037</c:v>
                </c:pt>
                <c:pt idx="98">
                  <c:v>1.0718529999999902</c:v>
                </c:pt>
                <c:pt idx="99">
                  <c:v>1.199478</c:v>
                </c:pt>
                <c:pt idx="100">
                  <c:v>0.66033900000000845</c:v>
                </c:pt>
                <c:pt idx="101">
                  <c:v>0.51470100000000263</c:v>
                </c:pt>
                <c:pt idx="102">
                  <c:v>0.35206599999999427</c:v>
                </c:pt>
                <c:pt idx="103">
                  <c:v>0.60451499999999159</c:v>
                </c:pt>
                <c:pt idx="104">
                  <c:v>0.85584300000000813</c:v>
                </c:pt>
                <c:pt idx="105">
                  <c:v>0.44547299999999357</c:v>
                </c:pt>
                <c:pt idx="106">
                  <c:v>0.38736000000000176</c:v>
                </c:pt>
                <c:pt idx="107">
                  <c:v>0.62403900000001133</c:v>
                </c:pt>
                <c:pt idx="108">
                  <c:v>3.0463999999994971E-2</c:v>
                </c:pt>
                <c:pt idx="109">
                  <c:v>0.28324899999999842</c:v>
                </c:pt>
                <c:pt idx="110">
                  <c:v>0.22596000000000074</c:v>
                </c:pt>
                <c:pt idx="111">
                  <c:v>2.0900000000096952E-3</c:v>
                </c:pt>
                <c:pt idx="112">
                  <c:v>8.8943000000000466E-2</c:v>
                </c:pt>
                <c:pt idx="113">
                  <c:v>0.1</c:v>
                </c:pt>
                <c:pt idx="114">
                  <c:v>0.30000000000000032</c:v>
                </c:pt>
                <c:pt idx="115">
                  <c:v>0.48710599999999787</c:v>
                </c:pt>
                <c:pt idx="116">
                  <c:v>0.78726999999999236</c:v>
                </c:pt>
                <c:pt idx="117">
                  <c:v>0.63052399999999409</c:v>
                </c:pt>
                <c:pt idx="118">
                  <c:v>0.05</c:v>
                </c:pt>
                <c:pt idx="119">
                  <c:v>0.4320069999999997</c:v>
                </c:pt>
                <c:pt idx="120">
                  <c:v>1.132880999999998</c:v>
                </c:pt>
                <c:pt idx="121">
                  <c:v>0.54825599999999497</c:v>
                </c:pt>
                <c:pt idx="122">
                  <c:v>0.78836100000000897</c:v>
                </c:pt>
                <c:pt idx="123">
                  <c:v>0.9009699999999865</c:v>
                </c:pt>
                <c:pt idx="124">
                  <c:v>1.0374830000000088</c:v>
                </c:pt>
                <c:pt idx="125">
                  <c:v>1.1037449999999878</c:v>
                </c:pt>
                <c:pt idx="126">
                  <c:v>0.37370300000000611</c:v>
                </c:pt>
                <c:pt idx="127">
                  <c:v>0.58990500000000168</c:v>
                </c:pt>
                <c:pt idx="128">
                  <c:v>0.62227699999999686</c:v>
                </c:pt>
                <c:pt idx="129">
                  <c:v>0.46003000000000327</c:v>
                </c:pt>
                <c:pt idx="130">
                  <c:v>0.80288699999999757</c:v>
                </c:pt>
                <c:pt idx="131">
                  <c:v>0.89362299999999051</c:v>
                </c:pt>
                <c:pt idx="132">
                  <c:v>0.6873319999999975</c:v>
                </c:pt>
                <c:pt idx="133">
                  <c:v>0.52728999999999349</c:v>
                </c:pt>
                <c:pt idx="134">
                  <c:v>0.41366600000000631</c:v>
                </c:pt>
                <c:pt idx="135">
                  <c:v>0.64227300000000365</c:v>
                </c:pt>
                <c:pt idx="136">
                  <c:v>1.2831490000000088</c:v>
                </c:pt>
                <c:pt idx="137">
                  <c:v>1.2670589999999891</c:v>
                </c:pt>
                <c:pt idx="138">
                  <c:v>0.95018799999999659</c:v>
                </c:pt>
                <c:pt idx="139">
                  <c:v>0.7834930000000071</c:v>
                </c:pt>
                <c:pt idx="140">
                  <c:v>1.1648110000000003</c:v>
                </c:pt>
                <c:pt idx="141">
                  <c:v>1.4335630000000048</c:v>
                </c:pt>
                <c:pt idx="142">
                  <c:v>1.0328220000000099</c:v>
                </c:pt>
                <c:pt idx="143">
                  <c:v>0.95748899999999537</c:v>
                </c:pt>
                <c:pt idx="144">
                  <c:v>1.0616839999999996</c:v>
                </c:pt>
                <c:pt idx="145">
                  <c:v>0.92044799999999327</c:v>
                </c:pt>
                <c:pt idx="146">
                  <c:v>0.88225500000000068</c:v>
                </c:pt>
                <c:pt idx="147">
                  <c:v>1.2677769999999937</c:v>
                </c:pt>
                <c:pt idx="148">
                  <c:v>0.7007069999999942</c:v>
                </c:pt>
                <c:pt idx="149">
                  <c:v>0.72067300000000589</c:v>
                </c:pt>
                <c:pt idx="150">
                  <c:v>0.81203499999999451</c:v>
                </c:pt>
                <c:pt idx="151">
                  <c:v>0.38851199999999253</c:v>
                </c:pt>
                <c:pt idx="152">
                  <c:v>0.4575040000000003</c:v>
                </c:pt>
                <c:pt idx="153">
                  <c:v>7.8698000000002821E-2</c:v>
                </c:pt>
                <c:pt idx="154">
                  <c:v>0.68584500000000148</c:v>
                </c:pt>
                <c:pt idx="155">
                  <c:v>1.095673000000005</c:v>
                </c:pt>
                <c:pt idx="156">
                  <c:v>0.31473499999999954</c:v>
                </c:pt>
                <c:pt idx="157">
                  <c:v>0.11785099999998737</c:v>
                </c:pt>
                <c:pt idx="158">
                  <c:v>9.208600000000898E-2</c:v>
                </c:pt>
                <c:pt idx="159">
                  <c:v>0.57606499999999949</c:v>
                </c:pt>
                <c:pt idx="160">
                  <c:v>0.93436400000000219</c:v>
                </c:pt>
                <c:pt idx="161">
                  <c:v>0.85838300000000345</c:v>
                </c:pt>
                <c:pt idx="162">
                  <c:v>0.66067500000001356</c:v>
                </c:pt>
                <c:pt idx="163">
                  <c:v>0.78225699999998632</c:v>
                </c:pt>
                <c:pt idx="164">
                  <c:v>0.59509300000000553</c:v>
                </c:pt>
                <c:pt idx="165">
                  <c:v>0.44335999999999898</c:v>
                </c:pt>
                <c:pt idx="166">
                  <c:v>0.69255799999999057</c:v>
                </c:pt>
                <c:pt idx="167">
                  <c:v>1.1732480000000021</c:v>
                </c:pt>
                <c:pt idx="168">
                  <c:v>0.61852299999999616</c:v>
                </c:pt>
                <c:pt idx="169">
                  <c:v>0.68550799999999856</c:v>
                </c:pt>
                <c:pt idx="170">
                  <c:v>0.46203600000001183</c:v>
                </c:pt>
                <c:pt idx="171">
                  <c:v>0.94383300000001213</c:v>
                </c:pt>
                <c:pt idx="172">
                  <c:v>0.30214699999999162</c:v>
                </c:pt>
                <c:pt idx="173">
                  <c:v>0.5</c:v>
                </c:pt>
                <c:pt idx="174">
                  <c:v>0.46398200000000189</c:v>
                </c:pt>
                <c:pt idx="175">
                  <c:v>0.31091999999999687</c:v>
                </c:pt>
                <c:pt idx="176">
                  <c:v>1.0000000000000015E-4</c:v>
                </c:pt>
                <c:pt idx="177">
                  <c:v>0.11581400000000032</c:v>
                </c:pt>
                <c:pt idx="178">
                  <c:v>0.4235070000000008</c:v>
                </c:pt>
                <c:pt idx="179">
                  <c:v>1.0000000000000023E-5</c:v>
                </c:pt>
                <c:pt idx="180">
                  <c:v>0.5</c:v>
                </c:pt>
                <c:pt idx="181">
                  <c:v>-0.73432099999999423</c:v>
                </c:pt>
                <c:pt idx="182">
                  <c:v>-0.81204199999999105</c:v>
                </c:pt>
                <c:pt idx="183">
                  <c:v>-0.34436800000000334</c:v>
                </c:pt>
                <c:pt idx="184">
                  <c:v>-0.70392600000000982</c:v>
                </c:pt>
                <c:pt idx="185">
                  <c:v>-1.2114260000000012</c:v>
                </c:pt>
                <c:pt idx="186">
                  <c:v>-1.7787629999999979</c:v>
                </c:pt>
                <c:pt idx="187">
                  <c:v>-1.5851589999999902</c:v>
                </c:pt>
                <c:pt idx="188">
                  <c:v>-1.8777239999999991</c:v>
                </c:pt>
                <c:pt idx="189">
                  <c:v>-2.3983920000000007</c:v>
                </c:pt>
                <c:pt idx="190">
                  <c:v>-2.8933179999999936</c:v>
                </c:pt>
                <c:pt idx="191">
                  <c:v>-3.0206830000000053</c:v>
                </c:pt>
                <c:pt idx="192">
                  <c:v>-2.6173929999999932</c:v>
                </c:pt>
                <c:pt idx="193">
                  <c:v>-2.8655320000000017</c:v>
                </c:pt>
                <c:pt idx="194">
                  <c:v>-2.4985269999999957</c:v>
                </c:pt>
                <c:pt idx="195">
                  <c:v>-1.8092729999999904</c:v>
                </c:pt>
                <c:pt idx="196">
                  <c:v>-1.8421940000000059</c:v>
                </c:pt>
                <c:pt idx="197">
                  <c:v>-2.2627329999999972</c:v>
                </c:pt>
                <c:pt idx="198">
                  <c:v>-3.2671210000000093</c:v>
                </c:pt>
                <c:pt idx="199">
                  <c:v>-2.7440110000000035</c:v>
                </c:pt>
                <c:pt idx="200">
                  <c:v>-2.4915159999999865</c:v>
                </c:pt>
                <c:pt idx="201">
                  <c:v>-2.6258079999999921</c:v>
                </c:pt>
                <c:pt idx="202">
                  <c:v>-2.6779410000000041</c:v>
                </c:pt>
                <c:pt idx="203">
                  <c:v>-1.9048609999999968</c:v>
                </c:pt>
                <c:pt idx="204">
                  <c:v>-2.421592000000004</c:v>
                </c:pt>
                <c:pt idx="205">
                  <c:v>-2.5271989999999982</c:v>
                </c:pt>
                <c:pt idx="206">
                  <c:v>-1.7951119999999878</c:v>
                </c:pt>
                <c:pt idx="207">
                  <c:v>-1.6959609999999958</c:v>
                </c:pt>
                <c:pt idx="208">
                  <c:v>-1.4462660000000078</c:v>
                </c:pt>
                <c:pt idx="209">
                  <c:v>-1.8486940000000078</c:v>
                </c:pt>
                <c:pt idx="210">
                  <c:v>-2.0913079999999979</c:v>
                </c:pt>
                <c:pt idx="211">
                  <c:v>-2.0480500000000035</c:v>
                </c:pt>
                <c:pt idx="212">
                  <c:v>-2.1470410000000015</c:v>
                </c:pt>
                <c:pt idx="213">
                  <c:v>-2.0163040000000048</c:v>
                </c:pt>
                <c:pt idx="214">
                  <c:v>-1.4350820000000084</c:v>
                </c:pt>
                <c:pt idx="215">
                  <c:v>-0.81892400000001053</c:v>
                </c:pt>
                <c:pt idx="216">
                  <c:v>-0.3349379999999948</c:v>
                </c:pt>
                <c:pt idx="217">
                  <c:v>-0.33013200000000631</c:v>
                </c:pt>
                <c:pt idx="218">
                  <c:v>0.16342199999999721</c:v>
                </c:pt>
                <c:pt idx="219">
                  <c:v>-7.4805999999995404E-2</c:v>
                </c:pt>
                <c:pt idx="220">
                  <c:v>-0.73959299999999928</c:v>
                </c:pt>
                <c:pt idx="221">
                  <c:v>-0.62861599999999385</c:v>
                </c:pt>
                <c:pt idx="222">
                  <c:v>-0.69053599999999449</c:v>
                </c:pt>
                <c:pt idx="223">
                  <c:v>-0.35768199999999772</c:v>
                </c:pt>
                <c:pt idx="224">
                  <c:v>-0.26289400000000285</c:v>
                </c:pt>
                <c:pt idx="225">
                  <c:v>-0.56056999999999846</c:v>
                </c:pt>
                <c:pt idx="226">
                  <c:v>-0.84786199999999212</c:v>
                </c:pt>
                <c:pt idx="227">
                  <c:v>-0.4715879999999979</c:v>
                </c:pt>
                <c:pt idx="228">
                  <c:v>-0.27426900000000376</c:v>
                </c:pt>
                <c:pt idx="229">
                  <c:v>0.30280999999999469</c:v>
                </c:pt>
                <c:pt idx="230">
                  <c:v>0.69221500000000469</c:v>
                </c:pt>
                <c:pt idx="231">
                  <c:v>0.26485500000001139</c:v>
                </c:pt>
                <c:pt idx="232">
                  <c:v>0.30824299999999105</c:v>
                </c:pt>
                <c:pt idx="233">
                  <c:v>-2.5131000000001801E-2</c:v>
                </c:pt>
                <c:pt idx="234">
                  <c:v>-0.23390200000000069</c:v>
                </c:pt>
                <c:pt idx="235">
                  <c:v>-3.6079000000000909E-2</c:v>
                </c:pt>
                <c:pt idx="236">
                  <c:v>0.70497900000000946</c:v>
                </c:pt>
                <c:pt idx="237">
                  <c:v>0.29731699999999367</c:v>
                </c:pt>
                <c:pt idx="238">
                  <c:v>0.26215399999999572</c:v>
                </c:pt>
                <c:pt idx="239">
                  <c:v>-0.14094500000000237</c:v>
                </c:pt>
                <c:pt idx="240">
                  <c:v>5.1276999999998914E-2</c:v>
                </c:pt>
                <c:pt idx="241">
                  <c:v>0.30834199999999701</c:v>
                </c:pt>
                <c:pt idx="242">
                  <c:v>0.29063399999999762</c:v>
                </c:pt>
                <c:pt idx="243">
                  <c:v>0.44879199999999742</c:v>
                </c:pt>
                <c:pt idx="244">
                  <c:v>0.34379599999999788</c:v>
                </c:pt>
                <c:pt idx="245">
                  <c:v>0.42553000000000907</c:v>
                </c:pt>
                <c:pt idx="246">
                  <c:v>0.43179299999999965</c:v>
                </c:pt>
                <c:pt idx="247">
                  <c:v>0.17002100000000553</c:v>
                </c:pt>
                <c:pt idx="248">
                  <c:v>0.17758999999999525</c:v>
                </c:pt>
                <c:pt idx="249">
                  <c:v>0.66622199999999132</c:v>
                </c:pt>
                <c:pt idx="250">
                  <c:v>0.70791599999999733</c:v>
                </c:pt>
                <c:pt idx="251">
                  <c:v>1.0813289999999958</c:v>
                </c:pt>
                <c:pt idx="252">
                  <c:v>0.64859800000000778</c:v>
                </c:pt>
                <c:pt idx="253">
                  <c:v>0.1796340000000072</c:v>
                </c:pt>
                <c:pt idx="254">
                  <c:v>7.4325999999999337E-2</c:v>
                </c:pt>
              </c:numCache>
            </c:numRef>
          </c:yVal>
          <c:smooth val="1"/>
        </c:ser>
        <c:ser>
          <c:idx val="1"/>
          <c:order val="1"/>
          <c:tx>
            <c:v>1.1 cm</c:v>
          </c:tx>
          <c:marker>
            <c:symbol val="none"/>
          </c:marker>
          <c:xVal>
            <c:numRef>
              <c:f>Hárok1!$H$7:$H$261</c:f>
              <c:numCache>
                <c:formatCode>General</c:formatCode>
                <c:ptCount val="255"/>
                <c:pt idx="0">
                  <c:v>86.132812999999899</c:v>
                </c:pt>
                <c:pt idx="1">
                  <c:v>172.2656249999998</c:v>
                </c:pt>
                <c:pt idx="2">
                  <c:v>258.39843799999954</c:v>
                </c:pt>
                <c:pt idx="3">
                  <c:v>344.53124999999955</c:v>
                </c:pt>
                <c:pt idx="4">
                  <c:v>430.66406300000045</c:v>
                </c:pt>
                <c:pt idx="5">
                  <c:v>516.7968750000008</c:v>
                </c:pt>
                <c:pt idx="6">
                  <c:v>602.92968800000006</c:v>
                </c:pt>
                <c:pt idx="7">
                  <c:v>689.06249999999909</c:v>
                </c:pt>
                <c:pt idx="8">
                  <c:v>775.19531300000051</c:v>
                </c:pt>
                <c:pt idx="9">
                  <c:v>861.32812499999909</c:v>
                </c:pt>
                <c:pt idx="10">
                  <c:v>947.46093800000006</c:v>
                </c:pt>
                <c:pt idx="11">
                  <c:v>1033.59375</c:v>
                </c:pt>
                <c:pt idx="12">
                  <c:v>1119.7265630000022</c:v>
                </c:pt>
                <c:pt idx="13">
                  <c:v>1205.859375</c:v>
                </c:pt>
                <c:pt idx="14">
                  <c:v>1291.9921879999999</c:v>
                </c:pt>
                <c:pt idx="15">
                  <c:v>1378.125</c:v>
                </c:pt>
                <c:pt idx="16">
                  <c:v>1464.2578129999999</c:v>
                </c:pt>
                <c:pt idx="17">
                  <c:v>1550.390625</c:v>
                </c:pt>
                <c:pt idx="18">
                  <c:v>1636.5234379999984</c:v>
                </c:pt>
                <c:pt idx="19">
                  <c:v>1722.65625</c:v>
                </c:pt>
                <c:pt idx="20">
                  <c:v>1808.7890629999999</c:v>
                </c:pt>
                <c:pt idx="21">
                  <c:v>1894.9218750000011</c:v>
                </c:pt>
                <c:pt idx="22">
                  <c:v>1981.0546879999999</c:v>
                </c:pt>
                <c:pt idx="23">
                  <c:v>2067.1875</c:v>
                </c:pt>
                <c:pt idx="24">
                  <c:v>2153.3203130000034</c:v>
                </c:pt>
                <c:pt idx="25">
                  <c:v>2239.4531250000032</c:v>
                </c:pt>
                <c:pt idx="26">
                  <c:v>2325.5859380000002</c:v>
                </c:pt>
                <c:pt idx="27">
                  <c:v>2411.71875</c:v>
                </c:pt>
                <c:pt idx="28">
                  <c:v>2497.8515630000034</c:v>
                </c:pt>
                <c:pt idx="29">
                  <c:v>2583.984375</c:v>
                </c:pt>
                <c:pt idx="30">
                  <c:v>2670.1171880000002</c:v>
                </c:pt>
                <c:pt idx="31">
                  <c:v>2756.25</c:v>
                </c:pt>
                <c:pt idx="32">
                  <c:v>2842.3828130000002</c:v>
                </c:pt>
                <c:pt idx="33">
                  <c:v>2928.515625</c:v>
                </c:pt>
                <c:pt idx="34">
                  <c:v>3014.6484379999997</c:v>
                </c:pt>
                <c:pt idx="35">
                  <c:v>3100.78125</c:v>
                </c:pt>
                <c:pt idx="36">
                  <c:v>3186.9140630000002</c:v>
                </c:pt>
                <c:pt idx="37">
                  <c:v>3273.0468749999968</c:v>
                </c:pt>
                <c:pt idx="38">
                  <c:v>3359.1796879999997</c:v>
                </c:pt>
                <c:pt idx="39">
                  <c:v>3445.3125000000032</c:v>
                </c:pt>
                <c:pt idx="40">
                  <c:v>3531.4453130000034</c:v>
                </c:pt>
                <c:pt idx="41">
                  <c:v>3617.578125</c:v>
                </c:pt>
                <c:pt idx="42">
                  <c:v>3703.7109380000002</c:v>
                </c:pt>
                <c:pt idx="43">
                  <c:v>3789.8437500000032</c:v>
                </c:pt>
                <c:pt idx="44">
                  <c:v>3875.9765630000002</c:v>
                </c:pt>
                <c:pt idx="45">
                  <c:v>3962.109375</c:v>
                </c:pt>
                <c:pt idx="46">
                  <c:v>4048.2421879999997</c:v>
                </c:pt>
                <c:pt idx="47">
                  <c:v>4134.375</c:v>
                </c:pt>
                <c:pt idx="48">
                  <c:v>4220.5078129999965</c:v>
                </c:pt>
                <c:pt idx="49">
                  <c:v>4306.6406250000064</c:v>
                </c:pt>
                <c:pt idx="50">
                  <c:v>4392.7734379999965</c:v>
                </c:pt>
                <c:pt idx="51">
                  <c:v>4478.90625</c:v>
                </c:pt>
                <c:pt idx="52">
                  <c:v>4565.0390630000002</c:v>
                </c:pt>
                <c:pt idx="53">
                  <c:v>4651.171875</c:v>
                </c:pt>
                <c:pt idx="54">
                  <c:v>4737.3046880000002</c:v>
                </c:pt>
                <c:pt idx="55">
                  <c:v>4823.4374999999936</c:v>
                </c:pt>
                <c:pt idx="56">
                  <c:v>4909.5703129999965</c:v>
                </c:pt>
                <c:pt idx="57">
                  <c:v>4995.703125</c:v>
                </c:pt>
                <c:pt idx="58">
                  <c:v>5081.8359380000002</c:v>
                </c:pt>
                <c:pt idx="59">
                  <c:v>5167.9687499999991</c:v>
                </c:pt>
                <c:pt idx="60">
                  <c:v>5254.1015630000065</c:v>
                </c:pt>
                <c:pt idx="61">
                  <c:v>5340.2343749999991</c:v>
                </c:pt>
                <c:pt idx="62">
                  <c:v>5426.3671880000002</c:v>
                </c:pt>
                <c:pt idx="63">
                  <c:v>5512.5</c:v>
                </c:pt>
                <c:pt idx="64">
                  <c:v>5598.6328130000002</c:v>
                </c:pt>
                <c:pt idx="65">
                  <c:v>5684.7656250000064</c:v>
                </c:pt>
                <c:pt idx="66">
                  <c:v>5770.8984380000002</c:v>
                </c:pt>
                <c:pt idx="67">
                  <c:v>5857.03125</c:v>
                </c:pt>
                <c:pt idx="68">
                  <c:v>5943.1640630000065</c:v>
                </c:pt>
                <c:pt idx="69">
                  <c:v>6029.296875</c:v>
                </c:pt>
                <c:pt idx="70">
                  <c:v>6115.4296880000002</c:v>
                </c:pt>
                <c:pt idx="71">
                  <c:v>6201.5625000000064</c:v>
                </c:pt>
                <c:pt idx="72">
                  <c:v>6287.6953130000002</c:v>
                </c:pt>
                <c:pt idx="73">
                  <c:v>6373.8281250000064</c:v>
                </c:pt>
                <c:pt idx="74">
                  <c:v>6459.9609380000002</c:v>
                </c:pt>
                <c:pt idx="75">
                  <c:v>6546.0937499999991</c:v>
                </c:pt>
                <c:pt idx="76">
                  <c:v>6632.2265630000065</c:v>
                </c:pt>
                <c:pt idx="77">
                  <c:v>6718.359375</c:v>
                </c:pt>
                <c:pt idx="78">
                  <c:v>6804.4921880000002</c:v>
                </c:pt>
                <c:pt idx="79">
                  <c:v>6890.6250000000064</c:v>
                </c:pt>
                <c:pt idx="80">
                  <c:v>6976.7578129999965</c:v>
                </c:pt>
                <c:pt idx="81">
                  <c:v>7062.8906250000064</c:v>
                </c:pt>
                <c:pt idx="82">
                  <c:v>7149.0234380000002</c:v>
                </c:pt>
                <c:pt idx="83">
                  <c:v>7235.1562500000064</c:v>
                </c:pt>
                <c:pt idx="84">
                  <c:v>7321.2890630000002</c:v>
                </c:pt>
                <c:pt idx="85">
                  <c:v>7407.421875</c:v>
                </c:pt>
                <c:pt idx="86">
                  <c:v>7493.5546880000002</c:v>
                </c:pt>
                <c:pt idx="87">
                  <c:v>7579.6875</c:v>
                </c:pt>
                <c:pt idx="88">
                  <c:v>7665.8203130000002</c:v>
                </c:pt>
                <c:pt idx="89">
                  <c:v>7751.953125</c:v>
                </c:pt>
                <c:pt idx="90">
                  <c:v>7838.0859380000002</c:v>
                </c:pt>
                <c:pt idx="91">
                  <c:v>7924.2187499999991</c:v>
                </c:pt>
                <c:pt idx="92">
                  <c:v>8010.3515630000065</c:v>
                </c:pt>
                <c:pt idx="93">
                  <c:v>8096.4843749999991</c:v>
                </c:pt>
                <c:pt idx="94">
                  <c:v>8182.6171880000002</c:v>
                </c:pt>
                <c:pt idx="95">
                  <c:v>8268.75</c:v>
                </c:pt>
                <c:pt idx="96">
                  <c:v>8354.8828129999911</c:v>
                </c:pt>
                <c:pt idx="97">
                  <c:v>8441.0156249999818</c:v>
                </c:pt>
                <c:pt idx="98">
                  <c:v>8527.1484380000129</c:v>
                </c:pt>
                <c:pt idx="99">
                  <c:v>8613.2812500000109</c:v>
                </c:pt>
                <c:pt idx="100">
                  <c:v>8699.4140630000002</c:v>
                </c:pt>
                <c:pt idx="101">
                  <c:v>8785.546875</c:v>
                </c:pt>
                <c:pt idx="102">
                  <c:v>8871.6796880000002</c:v>
                </c:pt>
                <c:pt idx="103">
                  <c:v>8957.8125</c:v>
                </c:pt>
                <c:pt idx="104">
                  <c:v>9043.9453129999911</c:v>
                </c:pt>
                <c:pt idx="105">
                  <c:v>9130.0781249999818</c:v>
                </c:pt>
                <c:pt idx="106">
                  <c:v>9216.2109380000002</c:v>
                </c:pt>
                <c:pt idx="107">
                  <c:v>9302.3437500000109</c:v>
                </c:pt>
                <c:pt idx="108">
                  <c:v>9388.4765629999911</c:v>
                </c:pt>
                <c:pt idx="109">
                  <c:v>9474.609375</c:v>
                </c:pt>
                <c:pt idx="110">
                  <c:v>9560.7421880000129</c:v>
                </c:pt>
                <c:pt idx="111">
                  <c:v>9646.8749999999818</c:v>
                </c:pt>
                <c:pt idx="112">
                  <c:v>9733.0078129999911</c:v>
                </c:pt>
                <c:pt idx="113">
                  <c:v>9819.140625</c:v>
                </c:pt>
                <c:pt idx="114">
                  <c:v>9905.2734380000129</c:v>
                </c:pt>
                <c:pt idx="115">
                  <c:v>9991.40625</c:v>
                </c:pt>
                <c:pt idx="116">
                  <c:v>10077.539063</c:v>
                </c:pt>
                <c:pt idx="117">
                  <c:v>10163.671875</c:v>
                </c:pt>
                <c:pt idx="118">
                  <c:v>10249.804688</c:v>
                </c:pt>
                <c:pt idx="119">
                  <c:v>10335.9375</c:v>
                </c:pt>
                <c:pt idx="120">
                  <c:v>10422.070312999997</c:v>
                </c:pt>
                <c:pt idx="121">
                  <c:v>10508.203125</c:v>
                </c:pt>
                <c:pt idx="122">
                  <c:v>10594.335937999986</c:v>
                </c:pt>
                <c:pt idx="123">
                  <c:v>10680.46875</c:v>
                </c:pt>
                <c:pt idx="124">
                  <c:v>10766.601563</c:v>
                </c:pt>
                <c:pt idx="125">
                  <c:v>10852.734375000013</c:v>
                </c:pt>
                <c:pt idx="126">
                  <c:v>10938.867187999986</c:v>
                </c:pt>
                <c:pt idx="127">
                  <c:v>11025</c:v>
                </c:pt>
                <c:pt idx="128">
                  <c:v>11111.132813</c:v>
                </c:pt>
                <c:pt idx="129">
                  <c:v>11197.265624999985</c:v>
                </c:pt>
                <c:pt idx="130">
                  <c:v>11283.398438</c:v>
                </c:pt>
                <c:pt idx="131">
                  <c:v>11369.531250000013</c:v>
                </c:pt>
                <c:pt idx="132">
                  <c:v>11455.664063</c:v>
                </c:pt>
                <c:pt idx="133">
                  <c:v>11541.796875</c:v>
                </c:pt>
                <c:pt idx="134">
                  <c:v>11627.929688</c:v>
                </c:pt>
                <c:pt idx="135">
                  <c:v>11714.0625</c:v>
                </c:pt>
                <c:pt idx="136">
                  <c:v>11800.195312999997</c:v>
                </c:pt>
                <c:pt idx="137">
                  <c:v>11886.328124999985</c:v>
                </c:pt>
                <c:pt idx="138">
                  <c:v>11972.460937999986</c:v>
                </c:pt>
                <c:pt idx="139">
                  <c:v>12058.593750000013</c:v>
                </c:pt>
                <c:pt idx="140">
                  <c:v>12144.726563</c:v>
                </c:pt>
                <c:pt idx="141">
                  <c:v>12230.859374999985</c:v>
                </c:pt>
                <c:pt idx="142">
                  <c:v>12316.992188</c:v>
                </c:pt>
                <c:pt idx="143">
                  <c:v>12403.125</c:v>
                </c:pt>
                <c:pt idx="144">
                  <c:v>12489.257812999997</c:v>
                </c:pt>
                <c:pt idx="145">
                  <c:v>12575.390624999985</c:v>
                </c:pt>
                <c:pt idx="146">
                  <c:v>12661.523438000013</c:v>
                </c:pt>
                <c:pt idx="147">
                  <c:v>12747.65625</c:v>
                </c:pt>
                <c:pt idx="148">
                  <c:v>12833.789063</c:v>
                </c:pt>
                <c:pt idx="149">
                  <c:v>12919.921875</c:v>
                </c:pt>
                <c:pt idx="150">
                  <c:v>13006.054688</c:v>
                </c:pt>
                <c:pt idx="151">
                  <c:v>13092.1875</c:v>
                </c:pt>
                <c:pt idx="152">
                  <c:v>13178.320312999997</c:v>
                </c:pt>
                <c:pt idx="153">
                  <c:v>13264.453124999985</c:v>
                </c:pt>
                <c:pt idx="154">
                  <c:v>13350.585937999986</c:v>
                </c:pt>
                <c:pt idx="155">
                  <c:v>13436.718750000013</c:v>
                </c:pt>
                <c:pt idx="156">
                  <c:v>13522.851562999997</c:v>
                </c:pt>
                <c:pt idx="157">
                  <c:v>13608.984375</c:v>
                </c:pt>
                <c:pt idx="158">
                  <c:v>13695.117188</c:v>
                </c:pt>
                <c:pt idx="159">
                  <c:v>13781.25</c:v>
                </c:pt>
                <c:pt idx="160">
                  <c:v>13867.382812999997</c:v>
                </c:pt>
                <c:pt idx="161">
                  <c:v>13953.515624999985</c:v>
                </c:pt>
                <c:pt idx="162">
                  <c:v>14039.648438000013</c:v>
                </c:pt>
                <c:pt idx="163">
                  <c:v>14125.781250000013</c:v>
                </c:pt>
                <c:pt idx="164">
                  <c:v>14211.914063</c:v>
                </c:pt>
                <c:pt idx="165">
                  <c:v>14298.046875</c:v>
                </c:pt>
                <c:pt idx="166">
                  <c:v>14384.179688</c:v>
                </c:pt>
                <c:pt idx="167">
                  <c:v>14470.3125</c:v>
                </c:pt>
                <c:pt idx="168">
                  <c:v>14556.445312999997</c:v>
                </c:pt>
                <c:pt idx="169">
                  <c:v>14642.578124999985</c:v>
                </c:pt>
                <c:pt idx="170">
                  <c:v>14728.710938</c:v>
                </c:pt>
                <c:pt idx="171">
                  <c:v>14814.843750000013</c:v>
                </c:pt>
                <c:pt idx="172">
                  <c:v>14900.976562999997</c:v>
                </c:pt>
                <c:pt idx="173">
                  <c:v>14987.109375</c:v>
                </c:pt>
                <c:pt idx="174">
                  <c:v>15073.242188000013</c:v>
                </c:pt>
                <c:pt idx="175">
                  <c:v>15159.374999999985</c:v>
                </c:pt>
                <c:pt idx="176">
                  <c:v>15245.507812999997</c:v>
                </c:pt>
                <c:pt idx="177">
                  <c:v>15331.640625</c:v>
                </c:pt>
                <c:pt idx="178">
                  <c:v>15417.773438000013</c:v>
                </c:pt>
                <c:pt idx="179">
                  <c:v>15503.90625</c:v>
                </c:pt>
                <c:pt idx="180">
                  <c:v>15590.039063</c:v>
                </c:pt>
                <c:pt idx="181">
                  <c:v>15676.171875</c:v>
                </c:pt>
                <c:pt idx="182">
                  <c:v>15762.304688</c:v>
                </c:pt>
                <c:pt idx="183">
                  <c:v>15848.4375</c:v>
                </c:pt>
                <c:pt idx="184">
                  <c:v>15934.570312999997</c:v>
                </c:pt>
                <c:pt idx="185">
                  <c:v>16020.703125</c:v>
                </c:pt>
                <c:pt idx="186">
                  <c:v>16106.835937999986</c:v>
                </c:pt>
                <c:pt idx="187">
                  <c:v>16192.96875</c:v>
                </c:pt>
                <c:pt idx="188">
                  <c:v>16279.101563</c:v>
                </c:pt>
                <c:pt idx="189">
                  <c:v>16365.234375000013</c:v>
                </c:pt>
                <c:pt idx="190">
                  <c:v>16451.367188000026</c:v>
                </c:pt>
                <c:pt idx="191">
                  <c:v>16537.5</c:v>
                </c:pt>
                <c:pt idx="192">
                  <c:v>16623.632813</c:v>
                </c:pt>
                <c:pt idx="193">
                  <c:v>16709.765625000025</c:v>
                </c:pt>
                <c:pt idx="194">
                  <c:v>16795.898438</c:v>
                </c:pt>
                <c:pt idx="195">
                  <c:v>16882.031249999964</c:v>
                </c:pt>
                <c:pt idx="196">
                  <c:v>16968.164063</c:v>
                </c:pt>
                <c:pt idx="197">
                  <c:v>17054.296875000025</c:v>
                </c:pt>
                <c:pt idx="198">
                  <c:v>17140.429688</c:v>
                </c:pt>
                <c:pt idx="199">
                  <c:v>17226.5625</c:v>
                </c:pt>
                <c:pt idx="200">
                  <c:v>17312.695313</c:v>
                </c:pt>
                <c:pt idx="201">
                  <c:v>17398.828125000025</c:v>
                </c:pt>
                <c:pt idx="202">
                  <c:v>17484.960938</c:v>
                </c:pt>
                <c:pt idx="203">
                  <c:v>17571.09375</c:v>
                </c:pt>
                <c:pt idx="204">
                  <c:v>17657.226563</c:v>
                </c:pt>
                <c:pt idx="205">
                  <c:v>17743.359374999964</c:v>
                </c:pt>
                <c:pt idx="206">
                  <c:v>17829.492188000026</c:v>
                </c:pt>
                <c:pt idx="207">
                  <c:v>17915.625</c:v>
                </c:pt>
                <c:pt idx="208">
                  <c:v>18001.757813000026</c:v>
                </c:pt>
                <c:pt idx="209">
                  <c:v>18087.890625</c:v>
                </c:pt>
                <c:pt idx="210">
                  <c:v>18174.023438</c:v>
                </c:pt>
                <c:pt idx="211">
                  <c:v>18260.156249999964</c:v>
                </c:pt>
                <c:pt idx="212">
                  <c:v>18346.289063</c:v>
                </c:pt>
                <c:pt idx="213">
                  <c:v>18432.421875000025</c:v>
                </c:pt>
                <c:pt idx="214">
                  <c:v>18518.554688</c:v>
                </c:pt>
                <c:pt idx="215">
                  <c:v>18604.6875</c:v>
                </c:pt>
                <c:pt idx="216">
                  <c:v>18690.820313</c:v>
                </c:pt>
                <c:pt idx="217">
                  <c:v>18776.953125000025</c:v>
                </c:pt>
                <c:pt idx="218">
                  <c:v>18863.085938</c:v>
                </c:pt>
                <c:pt idx="219">
                  <c:v>18949.21875</c:v>
                </c:pt>
                <c:pt idx="220">
                  <c:v>19035.351562999964</c:v>
                </c:pt>
                <c:pt idx="221">
                  <c:v>19121.484375000025</c:v>
                </c:pt>
                <c:pt idx="222">
                  <c:v>19207.617188</c:v>
                </c:pt>
                <c:pt idx="223">
                  <c:v>19293.75</c:v>
                </c:pt>
                <c:pt idx="224">
                  <c:v>19379.882813000026</c:v>
                </c:pt>
                <c:pt idx="225">
                  <c:v>19466.015625</c:v>
                </c:pt>
                <c:pt idx="226">
                  <c:v>19552.148438</c:v>
                </c:pt>
                <c:pt idx="227">
                  <c:v>19638.28125</c:v>
                </c:pt>
                <c:pt idx="228">
                  <c:v>19724.414063</c:v>
                </c:pt>
                <c:pt idx="229">
                  <c:v>19810.546875000025</c:v>
                </c:pt>
                <c:pt idx="230">
                  <c:v>19896.679687999964</c:v>
                </c:pt>
                <c:pt idx="231">
                  <c:v>19982.812499999996</c:v>
                </c:pt>
                <c:pt idx="232">
                  <c:v>20068.945313000026</c:v>
                </c:pt>
                <c:pt idx="233">
                  <c:v>20155.078125000025</c:v>
                </c:pt>
                <c:pt idx="234">
                  <c:v>20241.210937999964</c:v>
                </c:pt>
                <c:pt idx="235">
                  <c:v>20327.34375</c:v>
                </c:pt>
                <c:pt idx="236">
                  <c:v>20413.476563</c:v>
                </c:pt>
                <c:pt idx="237">
                  <c:v>20499.609374999964</c:v>
                </c:pt>
                <c:pt idx="238">
                  <c:v>20585.742188000026</c:v>
                </c:pt>
                <c:pt idx="239">
                  <c:v>20671.875</c:v>
                </c:pt>
                <c:pt idx="240">
                  <c:v>20758.007813000026</c:v>
                </c:pt>
                <c:pt idx="241">
                  <c:v>20844.140625</c:v>
                </c:pt>
                <c:pt idx="242">
                  <c:v>20930.273438</c:v>
                </c:pt>
                <c:pt idx="243">
                  <c:v>21016.40625</c:v>
                </c:pt>
                <c:pt idx="244">
                  <c:v>21102.539062999964</c:v>
                </c:pt>
                <c:pt idx="245">
                  <c:v>21188.671875</c:v>
                </c:pt>
                <c:pt idx="246">
                  <c:v>21274.804688</c:v>
                </c:pt>
                <c:pt idx="247">
                  <c:v>21360.9375</c:v>
                </c:pt>
                <c:pt idx="248">
                  <c:v>21447.070313</c:v>
                </c:pt>
                <c:pt idx="249">
                  <c:v>21533.203125000025</c:v>
                </c:pt>
                <c:pt idx="250">
                  <c:v>21619.335937999964</c:v>
                </c:pt>
                <c:pt idx="251">
                  <c:v>21705.468750000025</c:v>
                </c:pt>
                <c:pt idx="252">
                  <c:v>21791.601562999964</c:v>
                </c:pt>
                <c:pt idx="253">
                  <c:v>21877.734375</c:v>
                </c:pt>
                <c:pt idx="254">
                  <c:v>21963.867188000026</c:v>
                </c:pt>
              </c:numCache>
            </c:numRef>
          </c:xVal>
          <c:yVal>
            <c:numRef>
              <c:f>Hárok1!$J$7:$J$261</c:f>
              <c:numCache>
                <c:formatCode>General</c:formatCode>
                <c:ptCount val="255"/>
                <c:pt idx="0">
                  <c:v>0.76794100000000176</c:v>
                </c:pt>
                <c:pt idx="1">
                  <c:v>0.95798900000000564</c:v>
                </c:pt>
                <c:pt idx="2">
                  <c:v>0.60235899999999987</c:v>
                </c:pt>
                <c:pt idx="3">
                  <c:v>1.2</c:v>
                </c:pt>
                <c:pt idx="4">
                  <c:v>1.3</c:v>
                </c:pt>
                <c:pt idx="5">
                  <c:v>1.25</c:v>
                </c:pt>
                <c:pt idx="6">
                  <c:v>1.1499999999999984</c:v>
                </c:pt>
                <c:pt idx="7">
                  <c:v>1.0756189999999959</c:v>
                </c:pt>
                <c:pt idx="8">
                  <c:v>1.5260040000000004</c:v>
                </c:pt>
                <c:pt idx="9">
                  <c:v>1.421916999999999</c:v>
                </c:pt>
                <c:pt idx="10">
                  <c:v>1.0977589999999964</c:v>
                </c:pt>
                <c:pt idx="11">
                  <c:v>1.0958369999999944</c:v>
                </c:pt>
                <c:pt idx="12">
                  <c:v>0.95137799999999828</c:v>
                </c:pt>
                <c:pt idx="13">
                  <c:v>0.86400599999999661</c:v>
                </c:pt>
                <c:pt idx="14">
                  <c:v>0.93222799999999451</c:v>
                </c:pt>
                <c:pt idx="15">
                  <c:v>0.77727499999999594</c:v>
                </c:pt>
                <c:pt idx="16">
                  <c:v>0.37378700000000031</c:v>
                </c:pt>
                <c:pt idx="17">
                  <c:v>0.95908000000000015</c:v>
                </c:pt>
                <c:pt idx="18">
                  <c:v>1.3456500000000062</c:v>
                </c:pt>
                <c:pt idx="19">
                  <c:v>1.2359429999999978</c:v>
                </c:pt>
                <c:pt idx="20">
                  <c:v>1.6389470000000033</c:v>
                </c:pt>
                <c:pt idx="21">
                  <c:v>1.7073410000000058</c:v>
                </c:pt>
                <c:pt idx="22">
                  <c:v>1.6787989999999979</c:v>
                </c:pt>
                <c:pt idx="23">
                  <c:v>2.0410420000000027</c:v>
                </c:pt>
                <c:pt idx="24">
                  <c:v>2.5532419999999973</c:v>
                </c:pt>
                <c:pt idx="25">
                  <c:v>2.2869069999999994</c:v>
                </c:pt>
                <c:pt idx="26">
                  <c:v>2.4252929999999964</c:v>
                </c:pt>
                <c:pt idx="27">
                  <c:v>3.2291520000000062</c:v>
                </c:pt>
                <c:pt idx="28">
                  <c:v>3.6789049999999932</c:v>
                </c:pt>
                <c:pt idx="29">
                  <c:v>3.812858999999996</c:v>
                </c:pt>
                <c:pt idx="30">
                  <c:v>4.6532699999999991</c:v>
                </c:pt>
                <c:pt idx="31">
                  <c:v>5.2320639999999994</c:v>
                </c:pt>
                <c:pt idx="32">
                  <c:v>5.6372110000000006</c:v>
                </c:pt>
                <c:pt idx="33">
                  <c:v>6.0112530000000097</c:v>
                </c:pt>
                <c:pt idx="34">
                  <c:v>6.5363849999999957</c:v>
                </c:pt>
                <c:pt idx="35">
                  <c:v>7.4147079999999965</c:v>
                </c:pt>
                <c:pt idx="36">
                  <c:v>7.033413000000003</c:v>
                </c:pt>
                <c:pt idx="37">
                  <c:v>6.9627729999999906</c:v>
                </c:pt>
                <c:pt idx="38">
                  <c:v>7.3603400000000079</c:v>
                </c:pt>
                <c:pt idx="39">
                  <c:v>7.979317000000008</c:v>
                </c:pt>
                <c:pt idx="40">
                  <c:v>8.7787439999999961</c:v>
                </c:pt>
                <c:pt idx="41">
                  <c:v>8.6311379999999946</c:v>
                </c:pt>
                <c:pt idx="42">
                  <c:v>7.9736019999999934</c:v>
                </c:pt>
                <c:pt idx="43">
                  <c:v>8.0791970000000077</c:v>
                </c:pt>
                <c:pt idx="44">
                  <c:v>7.8552279999999968</c:v>
                </c:pt>
                <c:pt idx="45">
                  <c:v>7.2896730000000147</c:v>
                </c:pt>
                <c:pt idx="46">
                  <c:v>7.3073079999999875</c:v>
                </c:pt>
                <c:pt idx="47">
                  <c:v>6.6633179999999967</c:v>
                </c:pt>
                <c:pt idx="48">
                  <c:v>5.9870909999999915</c:v>
                </c:pt>
                <c:pt idx="49">
                  <c:v>5.1331249999999935</c:v>
                </c:pt>
                <c:pt idx="50">
                  <c:v>4.6675949999999853</c:v>
                </c:pt>
                <c:pt idx="51">
                  <c:v>4.4314569999999964</c:v>
                </c:pt>
                <c:pt idx="52">
                  <c:v>3.3913040000000048</c:v>
                </c:pt>
                <c:pt idx="53">
                  <c:v>3.2736130000000148</c:v>
                </c:pt>
                <c:pt idx="54">
                  <c:v>2.0898140000000041</c:v>
                </c:pt>
                <c:pt idx="55">
                  <c:v>1.2563629999999932</c:v>
                </c:pt>
                <c:pt idx="56">
                  <c:v>1.4536890000000098</c:v>
                </c:pt>
                <c:pt idx="57">
                  <c:v>0.77373599999999965</c:v>
                </c:pt>
                <c:pt idx="58">
                  <c:v>0.47691299999999709</c:v>
                </c:pt>
                <c:pt idx="59">
                  <c:v>0.86688300000000162</c:v>
                </c:pt>
                <c:pt idx="60">
                  <c:v>1.3677670000000006</c:v>
                </c:pt>
                <c:pt idx="61">
                  <c:v>0.96958099999999059</c:v>
                </c:pt>
                <c:pt idx="62">
                  <c:v>0.88239299999999254</c:v>
                </c:pt>
                <c:pt idx="63">
                  <c:v>0.6472700000000069</c:v>
                </c:pt>
                <c:pt idx="64">
                  <c:v>0.76826499999999953</c:v>
                </c:pt>
                <c:pt idx="65">
                  <c:v>1.199883</c:v>
                </c:pt>
                <c:pt idx="66">
                  <c:v>0.8129650000000056</c:v>
                </c:pt>
                <c:pt idx="67">
                  <c:v>0.26143599999998957</c:v>
                </c:pt>
                <c:pt idx="68">
                  <c:v>1.082419999999999</c:v>
                </c:pt>
                <c:pt idx="69">
                  <c:v>1.2597120000000075</c:v>
                </c:pt>
                <c:pt idx="70">
                  <c:v>1.0779119999999978</c:v>
                </c:pt>
                <c:pt idx="71">
                  <c:v>1.2351379999999919</c:v>
                </c:pt>
                <c:pt idx="72">
                  <c:v>0.85131799999999158</c:v>
                </c:pt>
                <c:pt idx="73">
                  <c:v>0.84930400000000361</c:v>
                </c:pt>
                <c:pt idx="74">
                  <c:v>1.4980089999999959</c:v>
                </c:pt>
                <c:pt idx="75">
                  <c:v>1.1233819999999919</c:v>
                </c:pt>
                <c:pt idx="76">
                  <c:v>0.94647899999999652</c:v>
                </c:pt>
                <c:pt idx="77">
                  <c:v>1.4884330000000006</c:v>
                </c:pt>
                <c:pt idx="78">
                  <c:v>1.6141960000000068</c:v>
                </c:pt>
                <c:pt idx="79">
                  <c:v>1.2806089999999979</c:v>
                </c:pt>
                <c:pt idx="80">
                  <c:v>0.87008699999999806</c:v>
                </c:pt>
                <c:pt idx="81">
                  <c:v>1.3503339999999895</c:v>
                </c:pt>
                <c:pt idx="82">
                  <c:v>1.4611209999999897</c:v>
                </c:pt>
                <c:pt idx="83">
                  <c:v>1.3990170000000022</c:v>
                </c:pt>
                <c:pt idx="84">
                  <c:v>1.2735980000000058</c:v>
                </c:pt>
                <c:pt idx="85">
                  <c:v>1.5948789999999917</c:v>
                </c:pt>
                <c:pt idx="86">
                  <c:v>1.0986029999999971</c:v>
                </c:pt>
                <c:pt idx="87">
                  <c:v>1.0120009999999979</c:v>
                </c:pt>
                <c:pt idx="88">
                  <c:v>0.86142000000000962</c:v>
                </c:pt>
                <c:pt idx="89">
                  <c:v>0.39540900000000123</c:v>
                </c:pt>
                <c:pt idx="90">
                  <c:v>0.57170800000000177</c:v>
                </c:pt>
                <c:pt idx="91">
                  <c:v>0.7924419999999941</c:v>
                </c:pt>
                <c:pt idx="92">
                  <c:v>0.97809599999999364</c:v>
                </c:pt>
                <c:pt idx="93">
                  <c:v>1.346603000000002</c:v>
                </c:pt>
                <c:pt idx="94">
                  <c:v>1.1324770000000102</c:v>
                </c:pt>
                <c:pt idx="95">
                  <c:v>0.65237500000000737</c:v>
                </c:pt>
                <c:pt idx="96">
                  <c:v>0.67508699999999067</c:v>
                </c:pt>
                <c:pt idx="97">
                  <c:v>1.1033099999999934</c:v>
                </c:pt>
                <c:pt idx="98">
                  <c:v>1.2453839999999872</c:v>
                </c:pt>
                <c:pt idx="99">
                  <c:v>1.3621360000000067</c:v>
                </c:pt>
                <c:pt idx="100">
                  <c:v>1.1466360000000009</c:v>
                </c:pt>
                <c:pt idx="101">
                  <c:v>0.72769100000000853</c:v>
                </c:pt>
                <c:pt idx="102">
                  <c:v>0.55732799999999827</c:v>
                </c:pt>
                <c:pt idx="103">
                  <c:v>0.60085300000000075</c:v>
                </c:pt>
                <c:pt idx="104">
                  <c:v>0.93019100000000854</c:v>
                </c:pt>
                <c:pt idx="105">
                  <c:v>0.76875299999998969</c:v>
                </c:pt>
                <c:pt idx="106">
                  <c:v>0.71433299999999555</c:v>
                </c:pt>
                <c:pt idx="107">
                  <c:v>0.51860800000000062</c:v>
                </c:pt>
                <c:pt idx="108">
                  <c:v>0.80791399999999658</c:v>
                </c:pt>
                <c:pt idx="109">
                  <c:v>1.069457999999998</c:v>
                </c:pt>
                <c:pt idx="110">
                  <c:v>0.72087100000000348</c:v>
                </c:pt>
                <c:pt idx="111">
                  <c:v>0.40465500000000526</c:v>
                </c:pt>
                <c:pt idx="112">
                  <c:v>0.81123300000000143</c:v>
                </c:pt>
                <c:pt idx="113">
                  <c:v>0.73979199999999512</c:v>
                </c:pt>
                <c:pt idx="114">
                  <c:v>0.56819900000000789</c:v>
                </c:pt>
                <c:pt idx="115">
                  <c:v>0.66099500000000111</c:v>
                </c:pt>
                <c:pt idx="116">
                  <c:v>1.2093589999999919</c:v>
                </c:pt>
                <c:pt idx="117">
                  <c:v>0.82357799999999759</c:v>
                </c:pt>
                <c:pt idx="118">
                  <c:v>0.71852900000000375</c:v>
                </c:pt>
                <c:pt idx="119">
                  <c:v>0.87846399999999358</c:v>
                </c:pt>
                <c:pt idx="120">
                  <c:v>1.0605699999999978</c:v>
                </c:pt>
                <c:pt idx="121">
                  <c:v>0.76093299999999431</c:v>
                </c:pt>
                <c:pt idx="122">
                  <c:v>0.53454600000000596</c:v>
                </c:pt>
                <c:pt idx="123">
                  <c:v>0.74598699999999951</c:v>
                </c:pt>
                <c:pt idx="124">
                  <c:v>1.1038280000000058</c:v>
                </c:pt>
                <c:pt idx="125">
                  <c:v>1.120681999999988</c:v>
                </c:pt>
                <c:pt idx="126">
                  <c:v>0.86420499999999834</c:v>
                </c:pt>
                <c:pt idx="127">
                  <c:v>0.98750299999998847</c:v>
                </c:pt>
                <c:pt idx="128">
                  <c:v>1.051841999999992</c:v>
                </c:pt>
                <c:pt idx="129">
                  <c:v>0.87764800000000909</c:v>
                </c:pt>
                <c:pt idx="130">
                  <c:v>0.66001099999999724</c:v>
                </c:pt>
                <c:pt idx="131">
                  <c:v>0.69430499999999951</c:v>
                </c:pt>
                <c:pt idx="132">
                  <c:v>0.73289499999999963</c:v>
                </c:pt>
                <c:pt idx="133">
                  <c:v>0.89510299999999099</c:v>
                </c:pt>
                <c:pt idx="134">
                  <c:v>1.0153430000000014</c:v>
                </c:pt>
                <c:pt idx="135">
                  <c:v>0.83927200000000823</c:v>
                </c:pt>
                <c:pt idx="136">
                  <c:v>0.91597700000001225</c:v>
                </c:pt>
                <c:pt idx="137">
                  <c:v>1.2246549999999978</c:v>
                </c:pt>
                <c:pt idx="138">
                  <c:v>0.74436899999999151</c:v>
                </c:pt>
                <c:pt idx="139">
                  <c:v>0.74231000000000369</c:v>
                </c:pt>
                <c:pt idx="140">
                  <c:v>0.75637900000001046</c:v>
                </c:pt>
                <c:pt idx="141">
                  <c:v>0.97444099999999878</c:v>
                </c:pt>
                <c:pt idx="142">
                  <c:v>1.0549160000000057</c:v>
                </c:pt>
                <c:pt idx="143">
                  <c:v>0.93151899999999366</c:v>
                </c:pt>
                <c:pt idx="144">
                  <c:v>0.92150100000000634</c:v>
                </c:pt>
                <c:pt idx="145">
                  <c:v>1.3146890000000013</c:v>
                </c:pt>
                <c:pt idx="146">
                  <c:v>1.0352550000000065</c:v>
                </c:pt>
                <c:pt idx="147">
                  <c:v>1.0906149999999997</c:v>
                </c:pt>
                <c:pt idx="148">
                  <c:v>0.92025799999998958</c:v>
                </c:pt>
                <c:pt idx="149">
                  <c:v>1.2991030000000019</c:v>
                </c:pt>
                <c:pt idx="150">
                  <c:v>1.3333279999999939</c:v>
                </c:pt>
                <c:pt idx="151">
                  <c:v>0.82556199999999058</c:v>
                </c:pt>
                <c:pt idx="152">
                  <c:v>1.0105819999999994</c:v>
                </c:pt>
                <c:pt idx="153">
                  <c:v>1.10002200000001</c:v>
                </c:pt>
                <c:pt idx="154">
                  <c:v>1.1228940000000018</c:v>
                </c:pt>
                <c:pt idx="155">
                  <c:v>0.96010599999999613</c:v>
                </c:pt>
                <c:pt idx="156">
                  <c:v>0.22827900000000056</c:v>
                </c:pt>
                <c:pt idx="157">
                  <c:v>0.92776499999999351</c:v>
                </c:pt>
                <c:pt idx="158">
                  <c:v>0.91226199999999757</c:v>
                </c:pt>
                <c:pt idx="159">
                  <c:v>0.30652600000000563</c:v>
                </c:pt>
                <c:pt idx="160">
                  <c:v>0.91064400000000578</c:v>
                </c:pt>
                <c:pt idx="161">
                  <c:v>1.291434999999991</c:v>
                </c:pt>
                <c:pt idx="162">
                  <c:v>1.1227490000000131</c:v>
                </c:pt>
                <c:pt idx="163">
                  <c:v>0.80866199999999822</c:v>
                </c:pt>
                <c:pt idx="164">
                  <c:v>0.87283299999999997</c:v>
                </c:pt>
                <c:pt idx="165">
                  <c:v>0.85051799999999356</c:v>
                </c:pt>
                <c:pt idx="166">
                  <c:v>1.0327989999999958</c:v>
                </c:pt>
                <c:pt idx="167">
                  <c:v>1.2347409999999996</c:v>
                </c:pt>
                <c:pt idx="168">
                  <c:v>0.67913799999999469</c:v>
                </c:pt>
                <c:pt idx="169">
                  <c:v>0.84549700000000882</c:v>
                </c:pt>
                <c:pt idx="170">
                  <c:v>0.75926200000000676</c:v>
                </c:pt>
                <c:pt idx="171">
                  <c:v>1.6068880000000121</c:v>
                </c:pt>
                <c:pt idx="172">
                  <c:v>0.93047299999999156</c:v>
                </c:pt>
                <c:pt idx="173">
                  <c:v>0.41477199999999986</c:v>
                </c:pt>
                <c:pt idx="174">
                  <c:v>0.36461699999999647</c:v>
                </c:pt>
                <c:pt idx="175">
                  <c:v>0.36040500000000031</c:v>
                </c:pt>
                <c:pt idx="176">
                  <c:v>0.85486600000000124</c:v>
                </c:pt>
                <c:pt idx="177">
                  <c:v>1.0861050000000041</c:v>
                </c:pt>
                <c:pt idx="178">
                  <c:v>0.6991120000000135</c:v>
                </c:pt>
                <c:pt idx="179">
                  <c:v>0.35215800000000286</c:v>
                </c:pt>
                <c:pt idx="180">
                  <c:v>0.49228700000000458</c:v>
                </c:pt>
                <c:pt idx="181">
                  <c:v>0.77942699999999832</c:v>
                </c:pt>
                <c:pt idx="182">
                  <c:v>9.9876000000009069E-2</c:v>
                </c:pt>
                <c:pt idx="183">
                  <c:v>-7.8757999999993555E-2</c:v>
                </c:pt>
                <c:pt idx="184">
                  <c:v>-0.33463300000001084</c:v>
                </c:pt>
                <c:pt idx="185">
                  <c:v>-0.51644899999999438</c:v>
                </c:pt>
                <c:pt idx="186">
                  <c:v>-0.61177100000000573</c:v>
                </c:pt>
                <c:pt idx="187">
                  <c:v>-1.564635999999993</c:v>
                </c:pt>
                <c:pt idx="188">
                  <c:v>-1.2577980000000066</c:v>
                </c:pt>
                <c:pt idx="189">
                  <c:v>-1.0748749999999916</c:v>
                </c:pt>
                <c:pt idx="190">
                  <c:v>-1.5608289999999978</c:v>
                </c:pt>
                <c:pt idx="191">
                  <c:v>-1.4564660000000058</c:v>
                </c:pt>
                <c:pt idx="192">
                  <c:v>-1.3712229999999999</c:v>
                </c:pt>
                <c:pt idx="193">
                  <c:v>-1.6647799999999933</c:v>
                </c:pt>
                <c:pt idx="194">
                  <c:v>-0.99169100000000365</c:v>
                </c:pt>
                <c:pt idx="195">
                  <c:v>-0.35050199999999238</c:v>
                </c:pt>
                <c:pt idx="196">
                  <c:v>-0.41599300000000028</c:v>
                </c:pt>
                <c:pt idx="197">
                  <c:v>-0.83467100000000116</c:v>
                </c:pt>
                <c:pt idx="198">
                  <c:v>-1.2306520000000063</c:v>
                </c:pt>
                <c:pt idx="199">
                  <c:v>-0.91548099999999899</c:v>
                </c:pt>
                <c:pt idx="200">
                  <c:v>-0.5992729999999955</c:v>
                </c:pt>
                <c:pt idx="201">
                  <c:v>-0.461249999999993</c:v>
                </c:pt>
                <c:pt idx="202">
                  <c:v>-0.77893900000000926</c:v>
                </c:pt>
                <c:pt idx="203">
                  <c:v>3.3120000000010918E-2</c:v>
                </c:pt>
                <c:pt idx="204">
                  <c:v>-0.48232199999999736</c:v>
                </c:pt>
                <c:pt idx="205">
                  <c:v>-0.71803299999999126</c:v>
                </c:pt>
                <c:pt idx="206">
                  <c:v>-0.3752209999999972</c:v>
                </c:pt>
                <c:pt idx="207">
                  <c:v>-0.66205599999999265</c:v>
                </c:pt>
                <c:pt idx="208">
                  <c:v>-0.68727100000000974</c:v>
                </c:pt>
                <c:pt idx="209">
                  <c:v>-0.56169200000000785</c:v>
                </c:pt>
                <c:pt idx="210">
                  <c:v>-0.20520700000000167</c:v>
                </c:pt>
                <c:pt idx="211">
                  <c:v>0.47170999999998797</c:v>
                </c:pt>
                <c:pt idx="212">
                  <c:v>0.26870699999999265</c:v>
                </c:pt>
                <c:pt idx="213">
                  <c:v>-0.27444400000000257</c:v>
                </c:pt>
                <c:pt idx="214">
                  <c:v>8.2399999999438565E-4</c:v>
                </c:pt>
                <c:pt idx="215">
                  <c:v>0.73224599999998963</c:v>
                </c:pt>
                <c:pt idx="216">
                  <c:v>0.79992700000001093</c:v>
                </c:pt>
                <c:pt idx="217">
                  <c:v>0.70016499999999837</c:v>
                </c:pt>
                <c:pt idx="218">
                  <c:v>0.83129100000000811</c:v>
                </c:pt>
                <c:pt idx="219">
                  <c:v>0.75933799999999951</c:v>
                </c:pt>
                <c:pt idx="220">
                  <c:v>0.76048299999999358</c:v>
                </c:pt>
                <c:pt idx="221">
                  <c:v>0.2528000000000078</c:v>
                </c:pt>
                <c:pt idx="222">
                  <c:v>0.60597300000000665</c:v>
                </c:pt>
                <c:pt idx="223">
                  <c:v>1.2493660000000075</c:v>
                </c:pt>
                <c:pt idx="224">
                  <c:v>0.56845799999999258</c:v>
                </c:pt>
                <c:pt idx="225">
                  <c:v>0.66490199999999866</c:v>
                </c:pt>
                <c:pt idx="226">
                  <c:v>1.0122000000000071</c:v>
                </c:pt>
                <c:pt idx="227">
                  <c:v>1.2014769999999952</c:v>
                </c:pt>
                <c:pt idx="228">
                  <c:v>1.174194</c:v>
                </c:pt>
                <c:pt idx="229">
                  <c:v>1.3267289999999998</c:v>
                </c:pt>
                <c:pt idx="230">
                  <c:v>1.4098510000000017</c:v>
                </c:pt>
                <c:pt idx="231">
                  <c:v>1.2203220000000099</c:v>
                </c:pt>
                <c:pt idx="232">
                  <c:v>1.2215649999999956</c:v>
                </c:pt>
                <c:pt idx="233">
                  <c:v>0.66721400000000164</c:v>
                </c:pt>
                <c:pt idx="234">
                  <c:v>0.44354999999998812</c:v>
                </c:pt>
                <c:pt idx="235">
                  <c:v>0.938445999999999</c:v>
                </c:pt>
                <c:pt idx="236">
                  <c:v>1.3583449999999999</c:v>
                </c:pt>
                <c:pt idx="237">
                  <c:v>1.0008849999999958</c:v>
                </c:pt>
                <c:pt idx="238">
                  <c:v>1.2172019999999988</c:v>
                </c:pt>
                <c:pt idx="239">
                  <c:v>0.46872700000000128</c:v>
                </c:pt>
                <c:pt idx="240">
                  <c:v>0.77955599999999969</c:v>
                </c:pt>
                <c:pt idx="241">
                  <c:v>0.85650599999999599</c:v>
                </c:pt>
                <c:pt idx="242">
                  <c:v>0.68986499999999751</c:v>
                </c:pt>
                <c:pt idx="243">
                  <c:v>0.95335399999999026</c:v>
                </c:pt>
                <c:pt idx="244">
                  <c:v>0.99436199999999442</c:v>
                </c:pt>
                <c:pt idx="245">
                  <c:v>1.0176780000000036</c:v>
                </c:pt>
                <c:pt idx="246">
                  <c:v>0.77016399999999408</c:v>
                </c:pt>
                <c:pt idx="247">
                  <c:v>1.1164780000000007</c:v>
                </c:pt>
                <c:pt idx="248">
                  <c:v>1.2311709999999878</c:v>
                </c:pt>
                <c:pt idx="249">
                  <c:v>1.488852999999992</c:v>
                </c:pt>
                <c:pt idx="250">
                  <c:v>1.3726120000000053</c:v>
                </c:pt>
                <c:pt idx="251">
                  <c:v>1.5206379999999911</c:v>
                </c:pt>
                <c:pt idx="252">
                  <c:v>0.80847900000000561</c:v>
                </c:pt>
                <c:pt idx="253">
                  <c:v>0.7786260000000037</c:v>
                </c:pt>
                <c:pt idx="254">
                  <c:v>1.3476789999999994</c:v>
                </c:pt>
              </c:numCache>
            </c:numRef>
          </c:yVal>
          <c:smooth val="1"/>
        </c:ser>
        <c:ser>
          <c:idx val="2"/>
          <c:order val="2"/>
          <c:tx>
            <c:v>1.4 cm</c:v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Hárok1!$N$7:$N$261</c:f>
              <c:numCache>
                <c:formatCode>General</c:formatCode>
                <c:ptCount val="255"/>
                <c:pt idx="0">
                  <c:v>86.132812999999899</c:v>
                </c:pt>
                <c:pt idx="1">
                  <c:v>172.2656249999998</c:v>
                </c:pt>
                <c:pt idx="2">
                  <c:v>258.39843799999954</c:v>
                </c:pt>
                <c:pt idx="3">
                  <c:v>344.53124999999955</c:v>
                </c:pt>
                <c:pt idx="4">
                  <c:v>430.66406300000045</c:v>
                </c:pt>
                <c:pt idx="5">
                  <c:v>516.7968750000008</c:v>
                </c:pt>
                <c:pt idx="6">
                  <c:v>602.92968800000006</c:v>
                </c:pt>
                <c:pt idx="7">
                  <c:v>689.06249999999909</c:v>
                </c:pt>
                <c:pt idx="8">
                  <c:v>775.19531300000051</c:v>
                </c:pt>
                <c:pt idx="9">
                  <c:v>861.32812499999909</c:v>
                </c:pt>
                <c:pt idx="10">
                  <c:v>947.46093800000006</c:v>
                </c:pt>
                <c:pt idx="11">
                  <c:v>1033.59375</c:v>
                </c:pt>
                <c:pt idx="12">
                  <c:v>1119.7265630000022</c:v>
                </c:pt>
                <c:pt idx="13">
                  <c:v>1205.859375</c:v>
                </c:pt>
                <c:pt idx="14">
                  <c:v>1291.9921879999999</c:v>
                </c:pt>
                <c:pt idx="15">
                  <c:v>1378.125</c:v>
                </c:pt>
                <c:pt idx="16">
                  <c:v>1464.2578129999999</c:v>
                </c:pt>
                <c:pt idx="17">
                  <c:v>1550.390625</c:v>
                </c:pt>
                <c:pt idx="18">
                  <c:v>1636.5234379999984</c:v>
                </c:pt>
                <c:pt idx="19">
                  <c:v>1722.65625</c:v>
                </c:pt>
                <c:pt idx="20">
                  <c:v>1808.7890629999999</c:v>
                </c:pt>
                <c:pt idx="21">
                  <c:v>1894.9218750000011</c:v>
                </c:pt>
                <c:pt idx="22">
                  <c:v>1981.0546879999999</c:v>
                </c:pt>
                <c:pt idx="23">
                  <c:v>2067.1875</c:v>
                </c:pt>
                <c:pt idx="24">
                  <c:v>2153.3203130000034</c:v>
                </c:pt>
                <c:pt idx="25">
                  <c:v>2239.4531250000032</c:v>
                </c:pt>
                <c:pt idx="26">
                  <c:v>2325.5859380000002</c:v>
                </c:pt>
                <c:pt idx="27">
                  <c:v>2411.71875</c:v>
                </c:pt>
                <c:pt idx="28">
                  <c:v>2497.8515630000034</c:v>
                </c:pt>
                <c:pt idx="29">
                  <c:v>2583.984375</c:v>
                </c:pt>
                <c:pt idx="30">
                  <c:v>2670.1171880000002</c:v>
                </c:pt>
                <c:pt idx="31">
                  <c:v>2756.25</c:v>
                </c:pt>
                <c:pt idx="32">
                  <c:v>2842.3828130000002</c:v>
                </c:pt>
                <c:pt idx="33">
                  <c:v>2928.515625</c:v>
                </c:pt>
                <c:pt idx="34">
                  <c:v>3014.6484379999997</c:v>
                </c:pt>
                <c:pt idx="35">
                  <c:v>3100.78125</c:v>
                </c:pt>
                <c:pt idx="36">
                  <c:v>3186.9140630000002</c:v>
                </c:pt>
                <c:pt idx="37">
                  <c:v>3273.0468749999968</c:v>
                </c:pt>
                <c:pt idx="38">
                  <c:v>3359.1796879999997</c:v>
                </c:pt>
                <c:pt idx="39">
                  <c:v>3445.3125000000032</c:v>
                </c:pt>
                <c:pt idx="40">
                  <c:v>3531.4453130000034</c:v>
                </c:pt>
                <c:pt idx="41">
                  <c:v>3617.578125</c:v>
                </c:pt>
                <c:pt idx="42">
                  <c:v>3703.7109380000002</c:v>
                </c:pt>
                <c:pt idx="43">
                  <c:v>3789.8437500000032</c:v>
                </c:pt>
                <c:pt idx="44">
                  <c:v>3875.9765630000002</c:v>
                </c:pt>
                <c:pt idx="45">
                  <c:v>3962.109375</c:v>
                </c:pt>
                <c:pt idx="46">
                  <c:v>4048.2421879999997</c:v>
                </c:pt>
                <c:pt idx="47">
                  <c:v>4134.375</c:v>
                </c:pt>
                <c:pt idx="48">
                  <c:v>4220.5078129999965</c:v>
                </c:pt>
                <c:pt idx="49">
                  <c:v>4306.6406250000064</c:v>
                </c:pt>
                <c:pt idx="50">
                  <c:v>4392.7734379999965</c:v>
                </c:pt>
                <c:pt idx="51">
                  <c:v>4478.90625</c:v>
                </c:pt>
                <c:pt idx="52">
                  <c:v>4565.0390630000002</c:v>
                </c:pt>
                <c:pt idx="53">
                  <c:v>4651.171875</c:v>
                </c:pt>
                <c:pt idx="54">
                  <c:v>4737.3046880000002</c:v>
                </c:pt>
                <c:pt idx="55">
                  <c:v>4823.4374999999936</c:v>
                </c:pt>
                <c:pt idx="56">
                  <c:v>4909.5703129999965</c:v>
                </c:pt>
                <c:pt idx="57">
                  <c:v>4995.703125</c:v>
                </c:pt>
                <c:pt idx="58">
                  <c:v>5081.8359380000002</c:v>
                </c:pt>
                <c:pt idx="59">
                  <c:v>5167.9687499999991</c:v>
                </c:pt>
                <c:pt idx="60">
                  <c:v>5254.1015630000065</c:v>
                </c:pt>
                <c:pt idx="61">
                  <c:v>5340.2343749999991</c:v>
                </c:pt>
                <c:pt idx="62">
                  <c:v>5426.3671880000002</c:v>
                </c:pt>
                <c:pt idx="63">
                  <c:v>5512.5</c:v>
                </c:pt>
                <c:pt idx="64">
                  <c:v>5598.6328130000002</c:v>
                </c:pt>
                <c:pt idx="65">
                  <c:v>5684.7656250000064</c:v>
                </c:pt>
                <c:pt idx="66">
                  <c:v>5770.8984380000002</c:v>
                </c:pt>
                <c:pt idx="67">
                  <c:v>5857.03125</c:v>
                </c:pt>
                <c:pt idx="68">
                  <c:v>5943.1640630000065</c:v>
                </c:pt>
                <c:pt idx="69">
                  <c:v>6029.296875</c:v>
                </c:pt>
                <c:pt idx="70">
                  <c:v>6115.4296880000002</c:v>
                </c:pt>
                <c:pt idx="71">
                  <c:v>6201.5625000000064</c:v>
                </c:pt>
                <c:pt idx="72">
                  <c:v>6287.6953130000002</c:v>
                </c:pt>
                <c:pt idx="73">
                  <c:v>6373.8281250000064</c:v>
                </c:pt>
                <c:pt idx="74">
                  <c:v>6459.9609380000002</c:v>
                </c:pt>
                <c:pt idx="75">
                  <c:v>6546.0937499999991</c:v>
                </c:pt>
                <c:pt idx="76">
                  <c:v>6632.2265630000065</c:v>
                </c:pt>
                <c:pt idx="77">
                  <c:v>6718.359375</c:v>
                </c:pt>
                <c:pt idx="78">
                  <c:v>6804.4921880000002</c:v>
                </c:pt>
                <c:pt idx="79">
                  <c:v>6890.6250000000064</c:v>
                </c:pt>
                <c:pt idx="80">
                  <c:v>6976.7578129999965</c:v>
                </c:pt>
                <c:pt idx="81">
                  <c:v>7062.8906250000064</c:v>
                </c:pt>
                <c:pt idx="82">
                  <c:v>7149.0234380000002</c:v>
                </c:pt>
                <c:pt idx="83">
                  <c:v>7235.1562500000064</c:v>
                </c:pt>
                <c:pt idx="84">
                  <c:v>7321.2890630000002</c:v>
                </c:pt>
                <c:pt idx="85">
                  <c:v>7407.421875</c:v>
                </c:pt>
                <c:pt idx="86">
                  <c:v>7493.5546880000002</c:v>
                </c:pt>
                <c:pt idx="87">
                  <c:v>7579.6875</c:v>
                </c:pt>
                <c:pt idx="88">
                  <c:v>7665.8203130000002</c:v>
                </c:pt>
                <c:pt idx="89">
                  <c:v>7751.953125</c:v>
                </c:pt>
                <c:pt idx="90">
                  <c:v>7838.0859380000002</c:v>
                </c:pt>
                <c:pt idx="91">
                  <c:v>7924.2187499999991</c:v>
                </c:pt>
                <c:pt idx="92">
                  <c:v>8010.3515630000065</c:v>
                </c:pt>
                <c:pt idx="93">
                  <c:v>8096.4843749999991</c:v>
                </c:pt>
                <c:pt idx="94">
                  <c:v>8182.6171880000002</c:v>
                </c:pt>
                <c:pt idx="95">
                  <c:v>8268.75</c:v>
                </c:pt>
                <c:pt idx="96">
                  <c:v>8354.8828129999911</c:v>
                </c:pt>
                <c:pt idx="97">
                  <c:v>8441.0156249999818</c:v>
                </c:pt>
                <c:pt idx="98">
                  <c:v>8527.1484380000129</c:v>
                </c:pt>
                <c:pt idx="99">
                  <c:v>8613.2812500000109</c:v>
                </c:pt>
                <c:pt idx="100">
                  <c:v>8699.4140630000002</c:v>
                </c:pt>
                <c:pt idx="101">
                  <c:v>8785.546875</c:v>
                </c:pt>
                <c:pt idx="102">
                  <c:v>8871.6796880000002</c:v>
                </c:pt>
                <c:pt idx="103">
                  <c:v>8957.8125</c:v>
                </c:pt>
                <c:pt idx="104">
                  <c:v>9043.9453129999911</c:v>
                </c:pt>
                <c:pt idx="105">
                  <c:v>9130.0781249999818</c:v>
                </c:pt>
                <c:pt idx="106">
                  <c:v>9216.2109380000002</c:v>
                </c:pt>
                <c:pt idx="107">
                  <c:v>9302.3437500000109</c:v>
                </c:pt>
                <c:pt idx="108">
                  <c:v>9388.4765629999911</c:v>
                </c:pt>
                <c:pt idx="109">
                  <c:v>9474.609375</c:v>
                </c:pt>
                <c:pt idx="110">
                  <c:v>9560.7421880000129</c:v>
                </c:pt>
                <c:pt idx="111">
                  <c:v>9646.8749999999818</c:v>
                </c:pt>
                <c:pt idx="112">
                  <c:v>9733.0078129999911</c:v>
                </c:pt>
                <c:pt idx="113">
                  <c:v>9819.140625</c:v>
                </c:pt>
                <c:pt idx="114">
                  <c:v>9905.2734380000129</c:v>
                </c:pt>
                <c:pt idx="115">
                  <c:v>9991.40625</c:v>
                </c:pt>
                <c:pt idx="116">
                  <c:v>10077.539063</c:v>
                </c:pt>
                <c:pt idx="117">
                  <c:v>10163.671875</c:v>
                </c:pt>
                <c:pt idx="118">
                  <c:v>10249.804688</c:v>
                </c:pt>
                <c:pt idx="119">
                  <c:v>10335.9375</c:v>
                </c:pt>
                <c:pt idx="120">
                  <c:v>10422.070312999997</c:v>
                </c:pt>
                <c:pt idx="121">
                  <c:v>10508.203125</c:v>
                </c:pt>
                <c:pt idx="122">
                  <c:v>10594.335937999986</c:v>
                </c:pt>
                <c:pt idx="123">
                  <c:v>10680.46875</c:v>
                </c:pt>
                <c:pt idx="124">
                  <c:v>10766.601563</c:v>
                </c:pt>
                <c:pt idx="125">
                  <c:v>10852.734375000013</c:v>
                </c:pt>
                <c:pt idx="126">
                  <c:v>10938.867187999986</c:v>
                </c:pt>
                <c:pt idx="127">
                  <c:v>11025</c:v>
                </c:pt>
                <c:pt idx="128">
                  <c:v>11111.132813</c:v>
                </c:pt>
                <c:pt idx="129">
                  <c:v>11197.265624999985</c:v>
                </c:pt>
                <c:pt idx="130">
                  <c:v>11283.398438</c:v>
                </c:pt>
                <c:pt idx="131">
                  <c:v>11369.531250000013</c:v>
                </c:pt>
                <c:pt idx="132">
                  <c:v>11455.664063</c:v>
                </c:pt>
                <c:pt idx="133">
                  <c:v>11541.796875</c:v>
                </c:pt>
                <c:pt idx="134">
                  <c:v>11627.929688</c:v>
                </c:pt>
                <c:pt idx="135">
                  <c:v>11714.0625</c:v>
                </c:pt>
                <c:pt idx="136">
                  <c:v>11800.195312999997</c:v>
                </c:pt>
                <c:pt idx="137">
                  <c:v>11886.328124999985</c:v>
                </c:pt>
                <c:pt idx="138">
                  <c:v>11972.460937999986</c:v>
                </c:pt>
                <c:pt idx="139">
                  <c:v>12058.593750000013</c:v>
                </c:pt>
                <c:pt idx="140">
                  <c:v>12144.726563</c:v>
                </c:pt>
                <c:pt idx="141">
                  <c:v>12230.859374999985</c:v>
                </c:pt>
                <c:pt idx="142">
                  <c:v>12316.992188</c:v>
                </c:pt>
                <c:pt idx="143">
                  <c:v>12403.125</c:v>
                </c:pt>
                <c:pt idx="144">
                  <c:v>12489.257812999997</c:v>
                </c:pt>
                <c:pt idx="145">
                  <c:v>12575.390624999985</c:v>
                </c:pt>
                <c:pt idx="146">
                  <c:v>12661.523438000013</c:v>
                </c:pt>
                <c:pt idx="147">
                  <c:v>12747.65625</c:v>
                </c:pt>
                <c:pt idx="148">
                  <c:v>12833.789063</c:v>
                </c:pt>
                <c:pt idx="149">
                  <c:v>12919.921875</c:v>
                </c:pt>
                <c:pt idx="150">
                  <c:v>13006.054688</c:v>
                </c:pt>
                <c:pt idx="151">
                  <c:v>13092.1875</c:v>
                </c:pt>
                <c:pt idx="152">
                  <c:v>13178.320312999997</c:v>
                </c:pt>
                <c:pt idx="153">
                  <c:v>13264.453124999985</c:v>
                </c:pt>
                <c:pt idx="154">
                  <c:v>13350.585937999986</c:v>
                </c:pt>
                <c:pt idx="155">
                  <c:v>13436.718750000013</c:v>
                </c:pt>
                <c:pt idx="156">
                  <c:v>13522.851562999997</c:v>
                </c:pt>
                <c:pt idx="157">
                  <c:v>13608.984375</c:v>
                </c:pt>
                <c:pt idx="158">
                  <c:v>13695.117188</c:v>
                </c:pt>
                <c:pt idx="159">
                  <c:v>13781.25</c:v>
                </c:pt>
                <c:pt idx="160">
                  <c:v>13867.382812999997</c:v>
                </c:pt>
                <c:pt idx="161">
                  <c:v>13953.515624999985</c:v>
                </c:pt>
                <c:pt idx="162">
                  <c:v>14039.648438000013</c:v>
                </c:pt>
                <c:pt idx="163">
                  <c:v>14125.781250000013</c:v>
                </c:pt>
                <c:pt idx="164">
                  <c:v>14211.914063</c:v>
                </c:pt>
                <c:pt idx="165">
                  <c:v>14298.046875</c:v>
                </c:pt>
                <c:pt idx="166">
                  <c:v>14384.179688</c:v>
                </c:pt>
                <c:pt idx="167">
                  <c:v>14470.3125</c:v>
                </c:pt>
                <c:pt idx="168">
                  <c:v>14556.445312999997</c:v>
                </c:pt>
                <c:pt idx="169">
                  <c:v>14642.578124999985</c:v>
                </c:pt>
                <c:pt idx="170">
                  <c:v>14728.710938</c:v>
                </c:pt>
                <c:pt idx="171">
                  <c:v>14814.843750000013</c:v>
                </c:pt>
                <c:pt idx="172">
                  <c:v>14900.976562999997</c:v>
                </c:pt>
                <c:pt idx="173">
                  <c:v>14987.109375</c:v>
                </c:pt>
                <c:pt idx="174">
                  <c:v>15073.242188000013</c:v>
                </c:pt>
                <c:pt idx="175">
                  <c:v>15159.374999999985</c:v>
                </c:pt>
                <c:pt idx="176">
                  <c:v>15245.507812999997</c:v>
                </c:pt>
                <c:pt idx="177">
                  <c:v>15331.640625</c:v>
                </c:pt>
                <c:pt idx="178">
                  <c:v>15417.773438000013</c:v>
                </c:pt>
                <c:pt idx="179">
                  <c:v>15503.90625</c:v>
                </c:pt>
                <c:pt idx="180">
                  <c:v>15590.039063</c:v>
                </c:pt>
                <c:pt idx="181">
                  <c:v>15676.171875</c:v>
                </c:pt>
                <c:pt idx="182">
                  <c:v>15762.304688</c:v>
                </c:pt>
                <c:pt idx="183">
                  <c:v>15848.4375</c:v>
                </c:pt>
                <c:pt idx="184">
                  <c:v>15934.570312999997</c:v>
                </c:pt>
                <c:pt idx="185">
                  <c:v>16020.703125</c:v>
                </c:pt>
                <c:pt idx="186">
                  <c:v>16106.835937999986</c:v>
                </c:pt>
                <c:pt idx="187">
                  <c:v>16192.96875</c:v>
                </c:pt>
                <c:pt idx="188">
                  <c:v>16279.101563</c:v>
                </c:pt>
                <c:pt idx="189">
                  <c:v>16365.234375000013</c:v>
                </c:pt>
                <c:pt idx="190">
                  <c:v>16451.367188000026</c:v>
                </c:pt>
                <c:pt idx="191">
                  <c:v>16537.5</c:v>
                </c:pt>
                <c:pt idx="192">
                  <c:v>16623.632813</c:v>
                </c:pt>
                <c:pt idx="193">
                  <c:v>16709.765625000025</c:v>
                </c:pt>
                <c:pt idx="194">
                  <c:v>16795.898438</c:v>
                </c:pt>
                <c:pt idx="195">
                  <c:v>16882.031249999964</c:v>
                </c:pt>
                <c:pt idx="196">
                  <c:v>16968.164063</c:v>
                </c:pt>
                <c:pt idx="197">
                  <c:v>17054.296875000025</c:v>
                </c:pt>
                <c:pt idx="198">
                  <c:v>17140.429688</c:v>
                </c:pt>
                <c:pt idx="199">
                  <c:v>17226.5625</c:v>
                </c:pt>
                <c:pt idx="200">
                  <c:v>17312.695313</c:v>
                </c:pt>
                <c:pt idx="201">
                  <c:v>17398.828125000025</c:v>
                </c:pt>
                <c:pt idx="202">
                  <c:v>17484.960938</c:v>
                </c:pt>
                <c:pt idx="203">
                  <c:v>17571.09375</c:v>
                </c:pt>
                <c:pt idx="204">
                  <c:v>17657.226563</c:v>
                </c:pt>
                <c:pt idx="205">
                  <c:v>17743.359374999964</c:v>
                </c:pt>
                <c:pt idx="206">
                  <c:v>17829.492188000026</c:v>
                </c:pt>
                <c:pt idx="207">
                  <c:v>17915.625</c:v>
                </c:pt>
                <c:pt idx="208">
                  <c:v>18001.757813000026</c:v>
                </c:pt>
                <c:pt idx="209">
                  <c:v>18087.890625</c:v>
                </c:pt>
                <c:pt idx="210">
                  <c:v>18174.023438</c:v>
                </c:pt>
                <c:pt idx="211">
                  <c:v>18260.156249999964</c:v>
                </c:pt>
                <c:pt idx="212">
                  <c:v>18346.289063</c:v>
                </c:pt>
                <c:pt idx="213">
                  <c:v>18432.421875000025</c:v>
                </c:pt>
                <c:pt idx="214">
                  <c:v>18518.554688</c:v>
                </c:pt>
                <c:pt idx="215">
                  <c:v>18604.6875</c:v>
                </c:pt>
                <c:pt idx="216">
                  <c:v>18690.820313</c:v>
                </c:pt>
                <c:pt idx="217">
                  <c:v>18776.953125000025</c:v>
                </c:pt>
                <c:pt idx="218">
                  <c:v>18863.085938</c:v>
                </c:pt>
                <c:pt idx="219">
                  <c:v>18949.21875</c:v>
                </c:pt>
                <c:pt idx="220">
                  <c:v>19035.351562999964</c:v>
                </c:pt>
                <c:pt idx="221">
                  <c:v>19121.484375000025</c:v>
                </c:pt>
                <c:pt idx="222">
                  <c:v>19207.617188</c:v>
                </c:pt>
                <c:pt idx="223">
                  <c:v>19293.75</c:v>
                </c:pt>
                <c:pt idx="224">
                  <c:v>19379.882813000026</c:v>
                </c:pt>
                <c:pt idx="225">
                  <c:v>19466.015625</c:v>
                </c:pt>
                <c:pt idx="226">
                  <c:v>19552.148438</c:v>
                </c:pt>
                <c:pt idx="227">
                  <c:v>19638.28125</c:v>
                </c:pt>
                <c:pt idx="228">
                  <c:v>19724.414063</c:v>
                </c:pt>
                <c:pt idx="229">
                  <c:v>19810.546875000025</c:v>
                </c:pt>
                <c:pt idx="230">
                  <c:v>19896.679687999964</c:v>
                </c:pt>
                <c:pt idx="231">
                  <c:v>19982.812499999996</c:v>
                </c:pt>
                <c:pt idx="232">
                  <c:v>20068.945313000026</c:v>
                </c:pt>
                <c:pt idx="233">
                  <c:v>20155.078125000025</c:v>
                </c:pt>
                <c:pt idx="234">
                  <c:v>20241.210937999964</c:v>
                </c:pt>
                <c:pt idx="235">
                  <c:v>20327.34375</c:v>
                </c:pt>
                <c:pt idx="236">
                  <c:v>20413.476563</c:v>
                </c:pt>
                <c:pt idx="237">
                  <c:v>20499.609374999964</c:v>
                </c:pt>
                <c:pt idx="238">
                  <c:v>20585.742188000026</c:v>
                </c:pt>
                <c:pt idx="239">
                  <c:v>20671.875</c:v>
                </c:pt>
                <c:pt idx="240">
                  <c:v>20758.007813000026</c:v>
                </c:pt>
                <c:pt idx="241">
                  <c:v>20844.140625</c:v>
                </c:pt>
                <c:pt idx="242">
                  <c:v>20930.273438</c:v>
                </c:pt>
                <c:pt idx="243">
                  <c:v>21016.40625</c:v>
                </c:pt>
                <c:pt idx="244">
                  <c:v>21102.539062999964</c:v>
                </c:pt>
                <c:pt idx="245">
                  <c:v>21188.671875</c:v>
                </c:pt>
                <c:pt idx="246">
                  <c:v>21274.804688</c:v>
                </c:pt>
                <c:pt idx="247">
                  <c:v>21360.9375</c:v>
                </c:pt>
                <c:pt idx="248">
                  <c:v>21447.070313</c:v>
                </c:pt>
                <c:pt idx="249">
                  <c:v>21533.203125000025</c:v>
                </c:pt>
                <c:pt idx="250">
                  <c:v>21619.335937999964</c:v>
                </c:pt>
                <c:pt idx="251">
                  <c:v>21705.468750000025</c:v>
                </c:pt>
                <c:pt idx="252">
                  <c:v>21791.601562999964</c:v>
                </c:pt>
                <c:pt idx="253">
                  <c:v>21877.734375</c:v>
                </c:pt>
                <c:pt idx="254">
                  <c:v>21963.867188000026</c:v>
                </c:pt>
              </c:numCache>
            </c:numRef>
          </c:xVal>
          <c:yVal>
            <c:numRef>
              <c:f>Hárok1!$P$7:$P$261</c:f>
              <c:numCache>
                <c:formatCode>General</c:formatCode>
                <c:ptCount val="255"/>
                <c:pt idx="0">
                  <c:v>1.22</c:v>
                </c:pt>
                <c:pt idx="1">
                  <c:v>1.1499999999999984</c:v>
                </c:pt>
                <c:pt idx="2">
                  <c:v>1.31</c:v>
                </c:pt>
                <c:pt idx="3">
                  <c:v>1.1000000000000001</c:v>
                </c:pt>
                <c:pt idx="4">
                  <c:v>1.6936150000000021</c:v>
                </c:pt>
                <c:pt idx="5">
                  <c:v>1.5668059999999997</c:v>
                </c:pt>
                <c:pt idx="6">
                  <c:v>1.3668479999999981</c:v>
                </c:pt>
                <c:pt idx="7">
                  <c:v>1.4483529999999973</c:v>
                </c:pt>
                <c:pt idx="8">
                  <c:v>2.146487999999998</c:v>
                </c:pt>
                <c:pt idx="9">
                  <c:v>1.5326799999999992</c:v>
                </c:pt>
                <c:pt idx="10">
                  <c:v>1.7249679999999958</c:v>
                </c:pt>
                <c:pt idx="11">
                  <c:v>1.324985999999996</c:v>
                </c:pt>
                <c:pt idx="12">
                  <c:v>1.5646089999999973</c:v>
                </c:pt>
                <c:pt idx="13">
                  <c:v>1.5712089999999959</c:v>
                </c:pt>
                <c:pt idx="14">
                  <c:v>1.4095649999999904</c:v>
                </c:pt>
                <c:pt idx="15">
                  <c:v>1.2349629999999934</c:v>
                </c:pt>
                <c:pt idx="16">
                  <c:v>1.1761360000000001</c:v>
                </c:pt>
                <c:pt idx="17">
                  <c:v>1.473507000000005</c:v>
                </c:pt>
                <c:pt idx="18">
                  <c:v>1.925060000000002</c:v>
                </c:pt>
                <c:pt idx="19">
                  <c:v>1.8192479999999946</c:v>
                </c:pt>
                <c:pt idx="20">
                  <c:v>2.293098999999998</c:v>
                </c:pt>
                <c:pt idx="21">
                  <c:v>2.1097950000000054</c:v>
                </c:pt>
                <c:pt idx="22">
                  <c:v>2.5082209999999989</c:v>
                </c:pt>
                <c:pt idx="23">
                  <c:v>2.5453070000000011</c:v>
                </c:pt>
                <c:pt idx="24">
                  <c:v>2.5934910000000002</c:v>
                </c:pt>
                <c:pt idx="25">
                  <c:v>2.5335380000000001</c:v>
                </c:pt>
                <c:pt idx="26">
                  <c:v>3.0952719999999943</c:v>
                </c:pt>
                <c:pt idx="27">
                  <c:v>4.3205680000000086</c:v>
                </c:pt>
                <c:pt idx="28">
                  <c:v>5.0643499999999975</c:v>
                </c:pt>
                <c:pt idx="29">
                  <c:v>4.8668169999999895</c:v>
                </c:pt>
                <c:pt idx="30">
                  <c:v>4.8949769999999964</c:v>
                </c:pt>
                <c:pt idx="31">
                  <c:v>5.9142419999999944</c:v>
                </c:pt>
                <c:pt idx="32">
                  <c:v>6.0919270000000054</c:v>
                </c:pt>
                <c:pt idx="33">
                  <c:v>6.2993470000000116</c:v>
                </c:pt>
                <c:pt idx="34">
                  <c:v>7.046662000000004</c:v>
                </c:pt>
                <c:pt idx="35">
                  <c:v>7.552330999999989</c:v>
                </c:pt>
                <c:pt idx="36">
                  <c:v>7.9343840000000005</c:v>
                </c:pt>
                <c:pt idx="37">
                  <c:v>7.8292809999999946</c:v>
                </c:pt>
                <c:pt idx="38">
                  <c:v>7.7226030000000074</c:v>
                </c:pt>
                <c:pt idx="39">
                  <c:v>7.8484380000000016</c:v>
                </c:pt>
                <c:pt idx="40">
                  <c:v>7.7318839999999938</c:v>
                </c:pt>
                <c:pt idx="41">
                  <c:v>7.4713940000000036</c:v>
                </c:pt>
                <c:pt idx="42">
                  <c:v>6.8741949999999852</c:v>
                </c:pt>
                <c:pt idx="43">
                  <c:v>7.0611040000000065</c:v>
                </c:pt>
                <c:pt idx="44">
                  <c:v>7.2589379999999872</c:v>
                </c:pt>
                <c:pt idx="45">
                  <c:v>6.0169830000000015</c:v>
                </c:pt>
                <c:pt idx="46">
                  <c:v>5.5289609999999945</c:v>
                </c:pt>
                <c:pt idx="47">
                  <c:v>4.7916180000000104</c:v>
                </c:pt>
                <c:pt idx="48">
                  <c:v>4.521766999999997</c:v>
                </c:pt>
                <c:pt idx="49">
                  <c:v>3.5669479999999965</c:v>
                </c:pt>
                <c:pt idx="50">
                  <c:v>2.6595609999999965</c:v>
                </c:pt>
                <c:pt idx="51">
                  <c:v>2.9607460000000003</c:v>
                </c:pt>
                <c:pt idx="52">
                  <c:v>2.6774750000000007</c:v>
                </c:pt>
                <c:pt idx="53">
                  <c:v>1.733894000000004</c:v>
                </c:pt>
                <c:pt idx="54">
                  <c:v>1.341217999999998</c:v>
                </c:pt>
                <c:pt idx="55">
                  <c:v>1.2765270000000015</c:v>
                </c:pt>
                <c:pt idx="56">
                  <c:v>1.0678020000000004</c:v>
                </c:pt>
                <c:pt idx="57">
                  <c:v>0.59428499999999829</c:v>
                </c:pt>
                <c:pt idx="58">
                  <c:v>0.37605299999999969</c:v>
                </c:pt>
                <c:pt idx="59">
                  <c:v>0.22377799999999581</c:v>
                </c:pt>
                <c:pt idx="60">
                  <c:v>0.76348799999999528</c:v>
                </c:pt>
                <c:pt idx="61">
                  <c:v>1.2743299999999904</c:v>
                </c:pt>
                <c:pt idx="62">
                  <c:v>1.118888999999996</c:v>
                </c:pt>
                <c:pt idx="63">
                  <c:v>0.7478630000000096</c:v>
                </c:pt>
                <c:pt idx="64">
                  <c:v>0.98853299999998823</c:v>
                </c:pt>
                <c:pt idx="65">
                  <c:v>0.98095699999998853</c:v>
                </c:pt>
                <c:pt idx="66">
                  <c:v>0.7853240000000028</c:v>
                </c:pt>
                <c:pt idx="67">
                  <c:v>0.36769099999999427</c:v>
                </c:pt>
                <c:pt idx="68">
                  <c:v>0.60180700000000864</c:v>
                </c:pt>
                <c:pt idx="69">
                  <c:v>1.0290600000000012</c:v>
                </c:pt>
                <c:pt idx="70">
                  <c:v>0.94248999999999228</c:v>
                </c:pt>
                <c:pt idx="71">
                  <c:v>1.1956710000000044</c:v>
                </c:pt>
                <c:pt idx="72">
                  <c:v>0.9969399999999945</c:v>
                </c:pt>
                <c:pt idx="73">
                  <c:v>1.3463670000000021</c:v>
                </c:pt>
                <c:pt idx="74">
                  <c:v>1.8151019999999958</c:v>
                </c:pt>
                <c:pt idx="75">
                  <c:v>0.97059600000000068</c:v>
                </c:pt>
                <c:pt idx="76">
                  <c:v>1.0859370000000013</c:v>
                </c:pt>
                <c:pt idx="77">
                  <c:v>1.8282009999999929</c:v>
                </c:pt>
                <c:pt idx="78">
                  <c:v>1.5118630000000037</c:v>
                </c:pt>
                <c:pt idx="79">
                  <c:v>0.94860900000000559</c:v>
                </c:pt>
                <c:pt idx="80">
                  <c:v>0.85255399999999759</c:v>
                </c:pt>
                <c:pt idx="81">
                  <c:v>0.84767899999999963</c:v>
                </c:pt>
                <c:pt idx="82">
                  <c:v>1.0128169999999979</c:v>
                </c:pt>
                <c:pt idx="83">
                  <c:v>0.97434199999999294</c:v>
                </c:pt>
                <c:pt idx="84">
                  <c:v>1.1214300000000037</c:v>
                </c:pt>
                <c:pt idx="85">
                  <c:v>1.1113739999999979</c:v>
                </c:pt>
                <c:pt idx="86">
                  <c:v>0.72016200000000197</c:v>
                </c:pt>
                <c:pt idx="87">
                  <c:v>0.67082999999999615</c:v>
                </c:pt>
                <c:pt idx="88">
                  <c:v>0.68369300000000599</c:v>
                </c:pt>
                <c:pt idx="89">
                  <c:v>0.43749200000000632</c:v>
                </c:pt>
                <c:pt idx="90">
                  <c:v>0.65097799999999495</c:v>
                </c:pt>
                <c:pt idx="91">
                  <c:v>0.79374699999999621</c:v>
                </c:pt>
                <c:pt idx="92">
                  <c:v>1.0620270000000005</c:v>
                </c:pt>
                <c:pt idx="93">
                  <c:v>1.45830500000001</c:v>
                </c:pt>
                <c:pt idx="94">
                  <c:v>1.5163730000000015</c:v>
                </c:pt>
                <c:pt idx="95">
                  <c:v>0.71325699999999859</c:v>
                </c:pt>
                <c:pt idx="96">
                  <c:v>0.35011299999999412</c:v>
                </c:pt>
                <c:pt idx="97">
                  <c:v>1.1694569999999942</c:v>
                </c:pt>
                <c:pt idx="98">
                  <c:v>1.2760999999999996</c:v>
                </c:pt>
                <c:pt idx="99">
                  <c:v>0.96523200000000031</c:v>
                </c:pt>
                <c:pt idx="100">
                  <c:v>0.55112400000000161</c:v>
                </c:pt>
                <c:pt idx="101">
                  <c:v>0.38827500000000731</c:v>
                </c:pt>
                <c:pt idx="102">
                  <c:v>1.093079000000003</c:v>
                </c:pt>
                <c:pt idx="103">
                  <c:v>1.0824659999999966</c:v>
                </c:pt>
                <c:pt idx="104">
                  <c:v>1.1344760000000065</c:v>
                </c:pt>
                <c:pt idx="105">
                  <c:v>0.83166499999998678</c:v>
                </c:pt>
                <c:pt idx="106">
                  <c:v>0.7907340000000006</c:v>
                </c:pt>
                <c:pt idx="107">
                  <c:v>0.2399600000000108</c:v>
                </c:pt>
                <c:pt idx="108">
                  <c:v>0.12000000000000002</c:v>
                </c:pt>
                <c:pt idx="109">
                  <c:v>0.40556300000000078</c:v>
                </c:pt>
                <c:pt idx="110">
                  <c:v>0.55712100000000964</c:v>
                </c:pt>
                <c:pt idx="111">
                  <c:v>0.55561800000000972</c:v>
                </c:pt>
                <c:pt idx="112">
                  <c:v>0.88193499999999858</c:v>
                </c:pt>
                <c:pt idx="113">
                  <c:v>0.91275799999999652</c:v>
                </c:pt>
                <c:pt idx="114">
                  <c:v>0.68324200000000701</c:v>
                </c:pt>
                <c:pt idx="115">
                  <c:v>0.92659000000000469</c:v>
                </c:pt>
                <c:pt idx="116">
                  <c:v>0.57215199999998845</c:v>
                </c:pt>
                <c:pt idx="117">
                  <c:v>0.34976999999999292</c:v>
                </c:pt>
                <c:pt idx="118">
                  <c:v>0.05</c:v>
                </c:pt>
                <c:pt idx="119">
                  <c:v>0.93621100000000013</c:v>
                </c:pt>
                <c:pt idx="120">
                  <c:v>1.4065779999999959</c:v>
                </c:pt>
                <c:pt idx="121">
                  <c:v>0.87874599999999337</c:v>
                </c:pt>
                <c:pt idx="122">
                  <c:v>1.0862740000000031</c:v>
                </c:pt>
                <c:pt idx="123">
                  <c:v>1.0845639999999859</c:v>
                </c:pt>
                <c:pt idx="124">
                  <c:v>1.1381530000000042</c:v>
                </c:pt>
                <c:pt idx="125">
                  <c:v>1.1346209999999957</c:v>
                </c:pt>
                <c:pt idx="126">
                  <c:v>1.3328249999999982</c:v>
                </c:pt>
                <c:pt idx="127">
                  <c:v>1.2215580000000017</c:v>
                </c:pt>
                <c:pt idx="128">
                  <c:v>1.0434570000000041</c:v>
                </c:pt>
                <c:pt idx="129">
                  <c:v>1.1992500000000079</c:v>
                </c:pt>
                <c:pt idx="130">
                  <c:v>1.0728379999999902</c:v>
                </c:pt>
                <c:pt idx="131">
                  <c:v>1.0406799999999938</c:v>
                </c:pt>
                <c:pt idx="132">
                  <c:v>0.94427499999999043</c:v>
                </c:pt>
                <c:pt idx="133">
                  <c:v>1.056365999999997</c:v>
                </c:pt>
                <c:pt idx="134">
                  <c:v>1.1911390000000068</c:v>
                </c:pt>
                <c:pt idx="135">
                  <c:v>0.79869100000000615</c:v>
                </c:pt>
                <c:pt idx="136">
                  <c:v>1.3688880000000125</c:v>
                </c:pt>
                <c:pt idx="137">
                  <c:v>1.2926709999999986</c:v>
                </c:pt>
                <c:pt idx="138">
                  <c:v>0.95832099999999798</c:v>
                </c:pt>
                <c:pt idx="139">
                  <c:v>0.95652800000000582</c:v>
                </c:pt>
                <c:pt idx="140">
                  <c:v>0.89482200000000489</c:v>
                </c:pt>
                <c:pt idx="141">
                  <c:v>1.4621049999999938</c:v>
                </c:pt>
                <c:pt idx="142">
                  <c:v>1.1251980000000117</c:v>
                </c:pt>
                <c:pt idx="143">
                  <c:v>1.2604450000000043</c:v>
                </c:pt>
                <c:pt idx="144">
                  <c:v>1.5258790000000018</c:v>
                </c:pt>
                <c:pt idx="145">
                  <c:v>1.6639710000000036</c:v>
                </c:pt>
                <c:pt idx="146">
                  <c:v>1.1142500000000142</c:v>
                </c:pt>
                <c:pt idx="147">
                  <c:v>1.1112289999999938</c:v>
                </c:pt>
                <c:pt idx="148">
                  <c:v>1.1817479999999989</c:v>
                </c:pt>
                <c:pt idx="149">
                  <c:v>1.5214770000000044</c:v>
                </c:pt>
                <c:pt idx="150">
                  <c:v>1.2552110000000019</c:v>
                </c:pt>
                <c:pt idx="151">
                  <c:v>1.0327149999999958</c:v>
                </c:pt>
                <c:pt idx="152">
                  <c:v>0.87116199999999822</c:v>
                </c:pt>
                <c:pt idx="153">
                  <c:v>0.73816700000000424</c:v>
                </c:pt>
                <c:pt idx="154">
                  <c:v>1.2222139999999939</c:v>
                </c:pt>
                <c:pt idx="155">
                  <c:v>0.98076700000000017</c:v>
                </c:pt>
                <c:pt idx="156">
                  <c:v>0.39440900000001061</c:v>
                </c:pt>
                <c:pt idx="157">
                  <c:v>1.0038529999999919</c:v>
                </c:pt>
                <c:pt idx="158">
                  <c:v>1.0537029999999978</c:v>
                </c:pt>
                <c:pt idx="159">
                  <c:v>1.0466839999999991</c:v>
                </c:pt>
                <c:pt idx="160">
                  <c:v>1.3565060000000102</c:v>
                </c:pt>
                <c:pt idx="161">
                  <c:v>1.1161120000000029</c:v>
                </c:pt>
                <c:pt idx="162">
                  <c:v>0.81850400000000434</c:v>
                </c:pt>
                <c:pt idx="163">
                  <c:v>1.0825339999999954</c:v>
                </c:pt>
                <c:pt idx="164">
                  <c:v>1.3564989999999995</c:v>
                </c:pt>
                <c:pt idx="165">
                  <c:v>1.3169789999999892</c:v>
                </c:pt>
                <c:pt idx="166">
                  <c:v>1.32908599999999</c:v>
                </c:pt>
                <c:pt idx="167">
                  <c:v>1.6327280000000002</c:v>
                </c:pt>
                <c:pt idx="168">
                  <c:v>1.1443709999999925</c:v>
                </c:pt>
                <c:pt idx="169">
                  <c:v>0.99744400000000155</c:v>
                </c:pt>
                <c:pt idx="170">
                  <c:v>0.90547200000000316</c:v>
                </c:pt>
                <c:pt idx="171">
                  <c:v>1.7308510000000012</c:v>
                </c:pt>
                <c:pt idx="172">
                  <c:v>1.239539999999989</c:v>
                </c:pt>
                <c:pt idx="173">
                  <c:v>5.2466999999993075E-2</c:v>
                </c:pt>
                <c:pt idx="174">
                  <c:v>0.89686600000000249</c:v>
                </c:pt>
                <c:pt idx="175">
                  <c:v>0.65313700000000163</c:v>
                </c:pt>
                <c:pt idx="176">
                  <c:v>0.89756800000000658</c:v>
                </c:pt>
                <c:pt idx="177">
                  <c:v>1.1068570000000069</c:v>
                </c:pt>
                <c:pt idx="178">
                  <c:v>0.88542900000000202</c:v>
                </c:pt>
                <c:pt idx="179">
                  <c:v>0.69977599999999995</c:v>
                </c:pt>
                <c:pt idx="180">
                  <c:v>0.71800299999999551</c:v>
                </c:pt>
                <c:pt idx="181">
                  <c:v>1.3390000000001123E-2</c:v>
                </c:pt>
                <c:pt idx="182">
                  <c:v>0.11</c:v>
                </c:pt>
                <c:pt idx="183">
                  <c:v>6.4093999999997375E-2</c:v>
                </c:pt>
                <c:pt idx="184">
                  <c:v>0.62696799999999087</c:v>
                </c:pt>
                <c:pt idx="185">
                  <c:v>6.806899999999419E-2</c:v>
                </c:pt>
                <c:pt idx="186">
                  <c:v>-0.20941200000000063</c:v>
                </c:pt>
                <c:pt idx="187">
                  <c:v>-0.60752099999999132</c:v>
                </c:pt>
                <c:pt idx="188">
                  <c:v>-0.71456200000000059</c:v>
                </c:pt>
                <c:pt idx="189">
                  <c:v>-1.5444190000000049</c:v>
                </c:pt>
                <c:pt idx="190">
                  <c:v>-1.5174709999999998</c:v>
                </c:pt>
                <c:pt idx="191">
                  <c:v>-1.7357250000000006</c:v>
                </c:pt>
                <c:pt idx="192">
                  <c:v>-2.0599589999999872</c:v>
                </c:pt>
                <c:pt idx="193">
                  <c:v>-2.104889</c:v>
                </c:pt>
                <c:pt idx="194">
                  <c:v>-1.808281000000008</c:v>
                </c:pt>
                <c:pt idx="195">
                  <c:v>-1.1726069999999993</c:v>
                </c:pt>
                <c:pt idx="196">
                  <c:v>-2.2228780000000077</c:v>
                </c:pt>
                <c:pt idx="197">
                  <c:v>-2.8101039999999937</c:v>
                </c:pt>
                <c:pt idx="198">
                  <c:v>-2.6441420000000022</c:v>
                </c:pt>
                <c:pt idx="199">
                  <c:v>-2.2327799999999907</c:v>
                </c:pt>
                <c:pt idx="200">
                  <c:v>-1.8854209999999938</c:v>
                </c:pt>
                <c:pt idx="201">
                  <c:v>-2.3239889999999974</c:v>
                </c:pt>
                <c:pt idx="202">
                  <c:v>-2.133996000000014</c:v>
                </c:pt>
                <c:pt idx="203">
                  <c:v>-1.109375</c:v>
                </c:pt>
                <c:pt idx="204">
                  <c:v>-1.5893549999999976</c:v>
                </c:pt>
                <c:pt idx="205">
                  <c:v>-2.6689069999999901</c:v>
                </c:pt>
                <c:pt idx="206">
                  <c:v>-1.807707999999991</c:v>
                </c:pt>
                <c:pt idx="207">
                  <c:v>-1.4555669999999858</c:v>
                </c:pt>
                <c:pt idx="208">
                  <c:v>-1.3262399999999979</c:v>
                </c:pt>
                <c:pt idx="209">
                  <c:v>-1.4994970000000052</c:v>
                </c:pt>
                <c:pt idx="210">
                  <c:v>-1.2482069999999936</c:v>
                </c:pt>
                <c:pt idx="211">
                  <c:v>-0.19725800000000504</c:v>
                </c:pt>
                <c:pt idx="212">
                  <c:v>-0.21106700000000009</c:v>
                </c:pt>
                <c:pt idx="213">
                  <c:v>-0.93768300000000693</c:v>
                </c:pt>
                <c:pt idx="214">
                  <c:v>-0.46821599999999863</c:v>
                </c:pt>
                <c:pt idx="215">
                  <c:v>0.45523099999999811</c:v>
                </c:pt>
                <c:pt idx="216">
                  <c:v>0.7246250000000044</c:v>
                </c:pt>
                <c:pt idx="217">
                  <c:v>0.58036799999999145</c:v>
                </c:pt>
                <c:pt idx="218">
                  <c:v>0.79757700000000398</c:v>
                </c:pt>
                <c:pt idx="219">
                  <c:v>0.7989650000000097</c:v>
                </c:pt>
                <c:pt idx="220">
                  <c:v>0.86527299999998752</c:v>
                </c:pt>
                <c:pt idx="221">
                  <c:v>0.49514000000000635</c:v>
                </c:pt>
                <c:pt idx="222">
                  <c:v>0.52706900000001167</c:v>
                </c:pt>
                <c:pt idx="223">
                  <c:v>0.71154700000001014</c:v>
                </c:pt>
                <c:pt idx="224">
                  <c:v>0.52959399999998857</c:v>
                </c:pt>
                <c:pt idx="225">
                  <c:v>0.40109200000000556</c:v>
                </c:pt>
                <c:pt idx="226">
                  <c:v>2.3140110000000078</c:v>
                </c:pt>
                <c:pt idx="227">
                  <c:v>2.2676769999999919</c:v>
                </c:pt>
                <c:pt idx="228">
                  <c:v>0.91402399999999751</c:v>
                </c:pt>
                <c:pt idx="229">
                  <c:v>0.94132199999999955</c:v>
                </c:pt>
                <c:pt idx="230">
                  <c:v>1.2709270000000004</c:v>
                </c:pt>
                <c:pt idx="231">
                  <c:v>0.88255300000000148</c:v>
                </c:pt>
                <c:pt idx="232">
                  <c:v>0.78886399999998957</c:v>
                </c:pt>
                <c:pt idx="233">
                  <c:v>1.4671790000000016</c:v>
                </c:pt>
                <c:pt idx="234">
                  <c:v>1.2183609999999874</c:v>
                </c:pt>
                <c:pt idx="235">
                  <c:v>1.3975910000000056</c:v>
                </c:pt>
                <c:pt idx="236">
                  <c:v>1.197968000000003</c:v>
                </c:pt>
                <c:pt idx="237">
                  <c:v>0.66929599999998945</c:v>
                </c:pt>
                <c:pt idx="238">
                  <c:v>1.0923159999999967</c:v>
                </c:pt>
                <c:pt idx="239">
                  <c:v>0.90280899999999054</c:v>
                </c:pt>
                <c:pt idx="240">
                  <c:v>1.2886730000000028</c:v>
                </c:pt>
                <c:pt idx="241">
                  <c:v>1.48363499999999</c:v>
                </c:pt>
                <c:pt idx="242">
                  <c:v>0.80491699999998856</c:v>
                </c:pt>
                <c:pt idx="243">
                  <c:v>0.82164000000000315</c:v>
                </c:pt>
                <c:pt idx="244">
                  <c:v>0.35120399999999613</c:v>
                </c:pt>
                <c:pt idx="245">
                  <c:v>0.66120200000000295</c:v>
                </c:pt>
                <c:pt idx="246">
                  <c:v>1.0509409999999946</c:v>
                </c:pt>
                <c:pt idx="247">
                  <c:v>1.4125740000000058</c:v>
                </c:pt>
                <c:pt idx="248">
                  <c:v>1.2116849999999868</c:v>
                </c:pt>
                <c:pt idx="249">
                  <c:v>1.0345989999999998</c:v>
                </c:pt>
                <c:pt idx="250">
                  <c:v>1.0148539999999997</c:v>
                </c:pt>
                <c:pt idx="251">
                  <c:v>1.4703449999999938</c:v>
                </c:pt>
                <c:pt idx="252">
                  <c:v>1.512755999999996</c:v>
                </c:pt>
                <c:pt idx="253">
                  <c:v>1.1581190000000001</c:v>
                </c:pt>
                <c:pt idx="254">
                  <c:v>1.1538010000000014</c:v>
                </c:pt>
              </c:numCache>
            </c:numRef>
          </c:yVal>
          <c:smooth val="1"/>
        </c:ser>
        <c:ser>
          <c:idx val="3"/>
          <c:order val="3"/>
          <c:tx>
            <c:v>1.8 cm</c:v>
          </c:tx>
          <c:marker>
            <c:symbol val="none"/>
          </c:marker>
          <c:xVal>
            <c:numRef>
              <c:f>Hárok1!$N$7:$N$261</c:f>
              <c:numCache>
                <c:formatCode>General</c:formatCode>
                <c:ptCount val="255"/>
                <c:pt idx="0">
                  <c:v>86.132812999999899</c:v>
                </c:pt>
                <c:pt idx="1">
                  <c:v>172.2656249999998</c:v>
                </c:pt>
                <c:pt idx="2">
                  <c:v>258.39843799999954</c:v>
                </c:pt>
                <c:pt idx="3">
                  <c:v>344.53124999999955</c:v>
                </c:pt>
                <c:pt idx="4">
                  <c:v>430.66406300000045</c:v>
                </c:pt>
                <c:pt idx="5">
                  <c:v>516.7968750000008</c:v>
                </c:pt>
                <c:pt idx="6">
                  <c:v>602.92968800000006</c:v>
                </c:pt>
                <c:pt idx="7">
                  <c:v>689.06249999999909</c:v>
                </c:pt>
                <c:pt idx="8">
                  <c:v>775.19531300000051</c:v>
                </c:pt>
                <c:pt idx="9">
                  <c:v>861.32812499999909</c:v>
                </c:pt>
                <c:pt idx="10">
                  <c:v>947.46093800000006</c:v>
                </c:pt>
                <c:pt idx="11">
                  <c:v>1033.59375</c:v>
                </c:pt>
                <c:pt idx="12">
                  <c:v>1119.7265630000022</c:v>
                </c:pt>
                <c:pt idx="13">
                  <c:v>1205.859375</c:v>
                </c:pt>
                <c:pt idx="14">
                  <c:v>1291.9921879999999</c:v>
                </c:pt>
                <c:pt idx="15">
                  <c:v>1378.125</c:v>
                </c:pt>
                <c:pt idx="16">
                  <c:v>1464.2578129999999</c:v>
                </c:pt>
                <c:pt idx="17">
                  <c:v>1550.390625</c:v>
                </c:pt>
                <c:pt idx="18">
                  <c:v>1636.5234379999984</c:v>
                </c:pt>
                <c:pt idx="19">
                  <c:v>1722.65625</c:v>
                </c:pt>
                <c:pt idx="20">
                  <c:v>1808.7890629999999</c:v>
                </c:pt>
                <c:pt idx="21">
                  <c:v>1894.9218750000011</c:v>
                </c:pt>
                <c:pt idx="22">
                  <c:v>1981.0546879999999</c:v>
                </c:pt>
                <c:pt idx="23">
                  <c:v>2067.1875</c:v>
                </c:pt>
                <c:pt idx="24">
                  <c:v>2153.3203130000034</c:v>
                </c:pt>
                <c:pt idx="25">
                  <c:v>2239.4531250000032</c:v>
                </c:pt>
                <c:pt idx="26">
                  <c:v>2325.5859380000002</c:v>
                </c:pt>
                <c:pt idx="27">
                  <c:v>2411.71875</c:v>
                </c:pt>
                <c:pt idx="28">
                  <c:v>2497.8515630000034</c:v>
                </c:pt>
                <c:pt idx="29">
                  <c:v>2583.984375</c:v>
                </c:pt>
                <c:pt idx="30">
                  <c:v>2670.1171880000002</c:v>
                </c:pt>
                <c:pt idx="31">
                  <c:v>2756.25</c:v>
                </c:pt>
                <c:pt idx="32">
                  <c:v>2842.3828130000002</c:v>
                </c:pt>
                <c:pt idx="33">
                  <c:v>2928.515625</c:v>
                </c:pt>
                <c:pt idx="34">
                  <c:v>3014.6484379999997</c:v>
                </c:pt>
                <c:pt idx="35">
                  <c:v>3100.78125</c:v>
                </c:pt>
                <c:pt idx="36">
                  <c:v>3186.9140630000002</c:v>
                </c:pt>
                <c:pt idx="37">
                  <c:v>3273.0468749999968</c:v>
                </c:pt>
                <c:pt idx="38">
                  <c:v>3359.1796879999997</c:v>
                </c:pt>
                <c:pt idx="39">
                  <c:v>3445.3125000000032</c:v>
                </c:pt>
                <c:pt idx="40">
                  <c:v>3531.4453130000034</c:v>
                </c:pt>
                <c:pt idx="41">
                  <c:v>3617.578125</c:v>
                </c:pt>
                <c:pt idx="42">
                  <c:v>3703.7109380000002</c:v>
                </c:pt>
                <c:pt idx="43">
                  <c:v>3789.8437500000032</c:v>
                </c:pt>
                <c:pt idx="44">
                  <c:v>3875.9765630000002</c:v>
                </c:pt>
                <c:pt idx="45">
                  <c:v>3962.109375</c:v>
                </c:pt>
                <c:pt idx="46">
                  <c:v>4048.2421879999997</c:v>
                </c:pt>
                <c:pt idx="47">
                  <c:v>4134.375</c:v>
                </c:pt>
                <c:pt idx="48">
                  <c:v>4220.5078129999965</c:v>
                </c:pt>
                <c:pt idx="49">
                  <c:v>4306.6406250000064</c:v>
                </c:pt>
                <c:pt idx="50">
                  <c:v>4392.7734379999965</c:v>
                </c:pt>
                <c:pt idx="51">
                  <c:v>4478.90625</c:v>
                </c:pt>
                <c:pt idx="52">
                  <c:v>4565.0390630000002</c:v>
                </c:pt>
                <c:pt idx="53">
                  <c:v>4651.171875</c:v>
                </c:pt>
                <c:pt idx="54">
                  <c:v>4737.3046880000002</c:v>
                </c:pt>
                <c:pt idx="55">
                  <c:v>4823.4374999999936</c:v>
                </c:pt>
                <c:pt idx="56">
                  <c:v>4909.5703129999965</c:v>
                </c:pt>
                <c:pt idx="57">
                  <c:v>4995.703125</c:v>
                </c:pt>
                <c:pt idx="58">
                  <c:v>5081.8359380000002</c:v>
                </c:pt>
                <c:pt idx="59">
                  <c:v>5167.9687499999991</c:v>
                </c:pt>
                <c:pt idx="60">
                  <c:v>5254.1015630000065</c:v>
                </c:pt>
                <c:pt idx="61">
                  <c:v>5340.2343749999991</c:v>
                </c:pt>
                <c:pt idx="62">
                  <c:v>5426.3671880000002</c:v>
                </c:pt>
                <c:pt idx="63">
                  <c:v>5512.5</c:v>
                </c:pt>
                <c:pt idx="64">
                  <c:v>5598.6328130000002</c:v>
                </c:pt>
                <c:pt idx="65">
                  <c:v>5684.7656250000064</c:v>
                </c:pt>
                <c:pt idx="66">
                  <c:v>5770.8984380000002</c:v>
                </c:pt>
                <c:pt idx="67">
                  <c:v>5857.03125</c:v>
                </c:pt>
                <c:pt idx="68">
                  <c:v>5943.1640630000065</c:v>
                </c:pt>
                <c:pt idx="69">
                  <c:v>6029.296875</c:v>
                </c:pt>
                <c:pt idx="70">
                  <c:v>6115.4296880000002</c:v>
                </c:pt>
                <c:pt idx="71">
                  <c:v>6201.5625000000064</c:v>
                </c:pt>
                <c:pt idx="72">
                  <c:v>6287.6953130000002</c:v>
                </c:pt>
                <c:pt idx="73">
                  <c:v>6373.8281250000064</c:v>
                </c:pt>
                <c:pt idx="74">
                  <c:v>6459.9609380000002</c:v>
                </c:pt>
                <c:pt idx="75">
                  <c:v>6546.0937499999991</c:v>
                </c:pt>
                <c:pt idx="76">
                  <c:v>6632.2265630000065</c:v>
                </c:pt>
                <c:pt idx="77">
                  <c:v>6718.359375</c:v>
                </c:pt>
                <c:pt idx="78">
                  <c:v>6804.4921880000002</c:v>
                </c:pt>
                <c:pt idx="79">
                  <c:v>6890.6250000000064</c:v>
                </c:pt>
                <c:pt idx="80">
                  <c:v>6976.7578129999965</c:v>
                </c:pt>
                <c:pt idx="81">
                  <c:v>7062.8906250000064</c:v>
                </c:pt>
                <c:pt idx="82">
                  <c:v>7149.0234380000002</c:v>
                </c:pt>
                <c:pt idx="83">
                  <c:v>7235.1562500000064</c:v>
                </c:pt>
                <c:pt idx="84">
                  <c:v>7321.2890630000002</c:v>
                </c:pt>
                <c:pt idx="85">
                  <c:v>7407.421875</c:v>
                </c:pt>
                <c:pt idx="86">
                  <c:v>7493.5546880000002</c:v>
                </c:pt>
                <c:pt idx="87">
                  <c:v>7579.6875</c:v>
                </c:pt>
                <c:pt idx="88">
                  <c:v>7665.8203130000002</c:v>
                </c:pt>
                <c:pt idx="89">
                  <c:v>7751.953125</c:v>
                </c:pt>
                <c:pt idx="90">
                  <c:v>7838.0859380000002</c:v>
                </c:pt>
                <c:pt idx="91">
                  <c:v>7924.2187499999991</c:v>
                </c:pt>
                <c:pt idx="92">
                  <c:v>8010.3515630000065</c:v>
                </c:pt>
                <c:pt idx="93">
                  <c:v>8096.4843749999991</c:v>
                </c:pt>
                <c:pt idx="94">
                  <c:v>8182.6171880000002</c:v>
                </c:pt>
                <c:pt idx="95">
                  <c:v>8268.75</c:v>
                </c:pt>
                <c:pt idx="96">
                  <c:v>8354.8828129999911</c:v>
                </c:pt>
                <c:pt idx="97">
                  <c:v>8441.0156249999818</c:v>
                </c:pt>
                <c:pt idx="98">
                  <c:v>8527.1484380000129</c:v>
                </c:pt>
                <c:pt idx="99">
                  <c:v>8613.2812500000109</c:v>
                </c:pt>
                <c:pt idx="100">
                  <c:v>8699.4140630000002</c:v>
                </c:pt>
                <c:pt idx="101">
                  <c:v>8785.546875</c:v>
                </c:pt>
                <c:pt idx="102">
                  <c:v>8871.6796880000002</c:v>
                </c:pt>
                <c:pt idx="103">
                  <c:v>8957.8125</c:v>
                </c:pt>
                <c:pt idx="104">
                  <c:v>9043.9453129999911</c:v>
                </c:pt>
                <c:pt idx="105">
                  <c:v>9130.0781249999818</c:v>
                </c:pt>
                <c:pt idx="106">
                  <c:v>9216.2109380000002</c:v>
                </c:pt>
                <c:pt idx="107">
                  <c:v>9302.3437500000109</c:v>
                </c:pt>
                <c:pt idx="108">
                  <c:v>9388.4765629999911</c:v>
                </c:pt>
                <c:pt idx="109">
                  <c:v>9474.609375</c:v>
                </c:pt>
                <c:pt idx="110">
                  <c:v>9560.7421880000129</c:v>
                </c:pt>
                <c:pt idx="111">
                  <c:v>9646.8749999999818</c:v>
                </c:pt>
                <c:pt idx="112">
                  <c:v>9733.0078129999911</c:v>
                </c:pt>
                <c:pt idx="113">
                  <c:v>9819.140625</c:v>
                </c:pt>
                <c:pt idx="114">
                  <c:v>9905.2734380000129</c:v>
                </c:pt>
                <c:pt idx="115">
                  <c:v>9991.40625</c:v>
                </c:pt>
                <c:pt idx="116">
                  <c:v>10077.539063</c:v>
                </c:pt>
                <c:pt idx="117">
                  <c:v>10163.671875</c:v>
                </c:pt>
                <c:pt idx="118">
                  <c:v>10249.804688</c:v>
                </c:pt>
                <c:pt idx="119">
                  <c:v>10335.9375</c:v>
                </c:pt>
                <c:pt idx="120">
                  <c:v>10422.070312999997</c:v>
                </c:pt>
                <c:pt idx="121">
                  <c:v>10508.203125</c:v>
                </c:pt>
                <c:pt idx="122">
                  <c:v>10594.335937999986</c:v>
                </c:pt>
                <c:pt idx="123">
                  <c:v>10680.46875</c:v>
                </c:pt>
                <c:pt idx="124">
                  <c:v>10766.601563</c:v>
                </c:pt>
                <c:pt idx="125">
                  <c:v>10852.734375000013</c:v>
                </c:pt>
                <c:pt idx="126">
                  <c:v>10938.867187999986</c:v>
                </c:pt>
                <c:pt idx="127">
                  <c:v>11025</c:v>
                </c:pt>
                <c:pt idx="128">
                  <c:v>11111.132813</c:v>
                </c:pt>
                <c:pt idx="129">
                  <c:v>11197.265624999985</c:v>
                </c:pt>
                <c:pt idx="130">
                  <c:v>11283.398438</c:v>
                </c:pt>
                <c:pt idx="131">
                  <c:v>11369.531250000013</c:v>
                </c:pt>
                <c:pt idx="132">
                  <c:v>11455.664063</c:v>
                </c:pt>
                <c:pt idx="133">
                  <c:v>11541.796875</c:v>
                </c:pt>
                <c:pt idx="134">
                  <c:v>11627.929688</c:v>
                </c:pt>
                <c:pt idx="135">
                  <c:v>11714.0625</c:v>
                </c:pt>
                <c:pt idx="136">
                  <c:v>11800.195312999997</c:v>
                </c:pt>
                <c:pt idx="137">
                  <c:v>11886.328124999985</c:v>
                </c:pt>
                <c:pt idx="138">
                  <c:v>11972.460937999986</c:v>
                </c:pt>
                <c:pt idx="139">
                  <c:v>12058.593750000013</c:v>
                </c:pt>
                <c:pt idx="140">
                  <c:v>12144.726563</c:v>
                </c:pt>
                <c:pt idx="141">
                  <c:v>12230.859374999985</c:v>
                </c:pt>
                <c:pt idx="142">
                  <c:v>12316.992188</c:v>
                </c:pt>
                <c:pt idx="143">
                  <c:v>12403.125</c:v>
                </c:pt>
                <c:pt idx="144">
                  <c:v>12489.257812999997</c:v>
                </c:pt>
                <c:pt idx="145">
                  <c:v>12575.390624999985</c:v>
                </c:pt>
                <c:pt idx="146">
                  <c:v>12661.523438000013</c:v>
                </c:pt>
                <c:pt idx="147">
                  <c:v>12747.65625</c:v>
                </c:pt>
                <c:pt idx="148">
                  <c:v>12833.789063</c:v>
                </c:pt>
                <c:pt idx="149">
                  <c:v>12919.921875</c:v>
                </c:pt>
                <c:pt idx="150">
                  <c:v>13006.054688</c:v>
                </c:pt>
                <c:pt idx="151">
                  <c:v>13092.1875</c:v>
                </c:pt>
                <c:pt idx="152">
                  <c:v>13178.320312999997</c:v>
                </c:pt>
                <c:pt idx="153">
                  <c:v>13264.453124999985</c:v>
                </c:pt>
                <c:pt idx="154">
                  <c:v>13350.585937999986</c:v>
                </c:pt>
                <c:pt idx="155">
                  <c:v>13436.718750000013</c:v>
                </c:pt>
                <c:pt idx="156">
                  <c:v>13522.851562999997</c:v>
                </c:pt>
                <c:pt idx="157">
                  <c:v>13608.984375</c:v>
                </c:pt>
                <c:pt idx="158">
                  <c:v>13695.117188</c:v>
                </c:pt>
                <c:pt idx="159">
                  <c:v>13781.25</c:v>
                </c:pt>
                <c:pt idx="160">
                  <c:v>13867.382812999997</c:v>
                </c:pt>
                <c:pt idx="161">
                  <c:v>13953.515624999985</c:v>
                </c:pt>
                <c:pt idx="162">
                  <c:v>14039.648438000013</c:v>
                </c:pt>
                <c:pt idx="163">
                  <c:v>14125.781250000013</c:v>
                </c:pt>
                <c:pt idx="164">
                  <c:v>14211.914063</c:v>
                </c:pt>
                <c:pt idx="165">
                  <c:v>14298.046875</c:v>
                </c:pt>
                <c:pt idx="166">
                  <c:v>14384.179688</c:v>
                </c:pt>
                <c:pt idx="167">
                  <c:v>14470.3125</c:v>
                </c:pt>
                <c:pt idx="168">
                  <c:v>14556.445312999997</c:v>
                </c:pt>
                <c:pt idx="169">
                  <c:v>14642.578124999985</c:v>
                </c:pt>
                <c:pt idx="170">
                  <c:v>14728.710938</c:v>
                </c:pt>
                <c:pt idx="171">
                  <c:v>14814.843750000013</c:v>
                </c:pt>
                <c:pt idx="172">
                  <c:v>14900.976562999997</c:v>
                </c:pt>
                <c:pt idx="173">
                  <c:v>14987.109375</c:v>
                </c:pt>
                <c:pt idx="174">
                  <c:v>15073.242188000013</c:v>
                </c:pt>
                <c:pt idx="175">
                  <c:v>15159.374999999985</c:v>
                </c:pt>
                <c:pt idx="176">
                  <c:v>15245.507812999997</c:v>
                </c:pt>
                <c:pt idx="177">
                  <c:v>15331.640625</c:v>
                </c:pt>
                <c:pt idx="178">
                  <c:v>15417.773438000013</c:v>
                </c:pt>
                <c:pt idx="179">
                  <c:v>15503.90625</c:v>
                </c:pt>
                <c:pt idx="180">
                  <c:v>15590.039063</c:v>
                </c:pt>
                <c:pt idx="181">
                  <c:v>15676.171875</c:v>
                </c:pt>
                <c:pt idx="182">
                  <c:v>15762.304688</c:v>
                </c:pt>
                <c:pt idx="183">
                  <c:v>15848.4375</c:v>
                </c:pt>
                <c:pt idx="184">
                  <c:v>15934.570312999997</c:v>
                </c:pt>
                <c:pt idx="185">
                  <c:v>16020.703125</c:v>
                </c:pt>
                <c:pt idx="186">
                  <c:v>16106.835937999986</c:v>
                </c:pt>
                <c:pt idx="187">
                  <c:v>16192.96875</c:v>
                </c:pt>
                <c:pt idx="188">
                  <c:v>16279.101563</c:v>
                </c:pt>
                <c:pt idx="189">
                  <c:v>16365.234375000013</c:v>
                </c:pt>
                <c:pt idx="190">
                  <c:v>16451.367188000026</c:v>
                </c:pt>
                <c:pt idx="191">
                  <c:v>16537.5</c:v>
                </c:pt>
                <c:pt idx="192">
                  <c:v>16623.632813</c:v>
                </c:pt>
                <c:pt idx="193">
                  <c:v>16709.765625000025</c:v>
                </c:pt>
                <c:pt idx="194">
                  <c:v>16795.898438</c:v>
                </c:pt>
                <c:pt idx="195">
                  <c:v>16882.031249999964</c:v>
                </c:pt>
                <c:pt idx="196">
                  <c:v>16968.164063</c:v>
                </c:pt>
                <c:pt idx="197">
                  <c:v>17054.296875000025</c:v>
                </c:pt>
                <c:pt idx="198">
                  <c:v>17140.429688</c:v>
                </c:pt>
                <c:pt idx="199">
                  <c:v>17226.5625</c:v>
                </c:pt>
                <c:pt idx="200">
                  <c:v>17312.695313</c:v>
                </c:pt>
                <c:pt idx="201">
                  <c:v>17398.828125000025</c:v>
                </c:pt>
                <c:pt idx="202">
                  <c:v>17484.960938</c:v>
                </c:pt>
                <c:pt idx="203">
                  <c:v>17571.09375</c:v>
                </c:pt>
                <c:pt idx="204">
                  <c:v>17657.226563</c:v>
                </c:pt>
                <c:pt idx="205">
                  <c:v>17743.359374999964</c:v>
                </c:pt>
                <c:pt idx="206">
                  <c:v>17829.492188000026</c:v>
                </c:pt>
                <c:pt idx="207">
                  <c:v>17915.625</c:v>
                </c:pt>
                <c:pt idx="208">
                  <c:v>18001.757813000026</c:v>
                </c:pt>
                <c:pt idx="209">
                  <c:v>18087.890625</c:v>
                </c:pt>
                <c:pt idx="210">
                  <c:v>18174.023438</c:v>
                </c:pt>
                <c:pt idx="211">
                  <c:v>18260.156249999964</c:v>
                </c:pt>
                <c:pt idx="212">
                  <c:v>18346.289063</c:v>
                </c:pt>
                <c:pt idx="213">
                  <c:v>18432.421875000025</c:v>
                </c:pt>
                <c:pt idx="214">
                  <c:v>18518.554688</c:v>
                </c:pt>
                <c:pt idx="215">
                  <c:v>18604.6875</c:v>
                </c:pt>
                <c:pt idx="216">
                  <c:v>18690.820313</c:v>
                </c:pt>
                <c:pt idx="217">
                  <c:v>18776.953125000025</c:v>
                </c:pt>
                <c:pt idx="218">
                  <c:v>18863.085938</c:v>
                </c:pt>
                <c:pt idx="219">
                  <c:v>18949.21875</c:v>
                </c:pt>
                <c:pt idx="220">
                  <c:v>19035.351562999964</c:v>
                </c:pt>
                <c:pt idx="221">
                  <c:v>19121.484375000025</c:v>
                </c:pt>
                <c:pt idx="222">
                  <c:v>19207.617188</c:v>
                </c:pt>
                <c:pt idx="223">
                  <c:v>19293.75</c:v>
                </c:pt>
                <c:pt idx="224">
                  <c:v>19379.882813000026</c:v>
                </c:pt>
                <c:pt idx="225">
                  <c:v>19466.015625</c:v>
                </c:pt>
                <c:pt idx="226">
                  <c:v>19552.148438</c:v>
                </c:pt>
                <c:pt idx="227">
                  <c:v>19638.28125</c:v>
                </c:pt>
                <c:pt idx="228">
                  <c:v>19724.414063</c:v>
                </c:pt>
                <c:pt idx="229">
                  <c:v>19810.546875000025</c:v>
                </c:pt>
                <c:pt idx="230">
                  <c:v>19896.679687999964</c:v>
                </c:pt>
                <c:pt idx="231">
                  <c:v>19982.812499999996</c:v>
                </c:pt>
                <c:pt idx="232">
                  <c:v>20068.945313000026</c:v>
                </c:pt>
                <c:pt idx="233">
                  <c:v>20155.078125000025</c:v>
                </c:pt>
                <c:pt idx="234">
                  <c:v>20241.210937999964</c:v>
                </c:pt>
                <c:pt idx="235">
                  <c:v>20327.34375</c:v>
                </c:pt>
                <c:pt idx="236">
                  <c:v>20413.476563</c:v>
                </c:pt>
                <c:pt idx="237">
                  <c:v>20499.609374999964</c:v>
                </c:pt>
                <c:pt idx="238">
                  <c:v>20585.742188000026</c:v>
                </c:pt>
                <c:pt idx="239">
                  <c:v>20671.875</c:v>
                </c:pt>
                <c:pt idx="240">
                  <c:v>20758.007813000026</c:v>
                </c:pt>
                <c:pt idx="241">
                  <c:v>20844.140625</c:v>
                </c:pt>
                <c:pt idx="242">
                  <c:v>20930.273438</c:v>
                </c:pt>
                <c:pt idx="243">
                  <c:v>21016.40625</c:v>
                </c:pt>
                <c:pt idx="244">
                  <c:v>21102.539062999964</c:v>
                </c:pt>
                <c:pt idx="245">
                  <c:v>21188.671875</c:v>
                </c:pt>
                <c:pt idx="246">
                  <c:v>21274.804688</c:v>
                </c:pt>
                <c:pt idx="247">
                  <c:v>21360.9375</c:v>
                </c:pt>
                <c:pt idx="248">
                  <c:v>21447.070313</c:v>
                </c:pt>
                <c:pt idx="249">
                  <c:v>21533.203125000025</c:v>
                </c:pt>
                <c:pt idx="250">
                  <c:v>21619.335937999964</c:v>
                </c:pt>
                <c:pt idx="251">
                  <c:v>21705.468750000025</c:v>
                </c:pt>
                <c:pt idx="252">
                  <c:v>21791.601562999964</c:v>
                </c:pt>
                <c:pt idx="253">
                  <c:v>21877.734375</c:v>
                </c:pt>
                <c:pt idx="254">
                  <c:v>21963.867188000026</c:v>
                </c:pt>
              </c:numCache>
            </c:numRef>
          </c:xVal>
          <c:yVal>
            <c:numRef>
              <c:f>Hárok1!$V$7:$V$261</c:f>
              <c:numCache>
                <c:formatCode>General</c:formatCode>
                <c:ptCount val="255"/>
                <c:pt idx="0">
                  <c:v>1.23</c:v>
                </c:pt>
                <c:pt idx="1">
                  <c:v>1.6600000000000001</c:v>
                </c:pt>
                <c:pt idx="2">
                  <c:v>1.05</c:v>
                </c:pt>
                <c:pt idx="3">
                  <c:v>1.1200000000000001</c:v>
                </c:pt>
                <c:pt idx="4">
                  <c:v>1.34</c:v>
                </c:pt>
                <c:pt idx="5">
                  <c:v>1.02</c:v>
                </c:pt>
                <c:pt idx="6">
                  <c:v>0.95000000000000062</c:v>
                </c:pt>
                <c:pt idx="7">
                  <c:v>1.5580289999999977</c:v>
                </c:pt>
                <c:pt idx="8">
                  <c:v>1.0101659999999979</c:v>
                </c:pt>
                <c:pt idx="9">
                  <c:v>0.73952799999999996</c:v>
                </c:pt>
                <c:pt idx="10">
                  <c:v>1.100688999999996</c:v>
                </c:pt>
                <c:pt idx="11">
                  <c:v>0.81816899999999748</c:v>
                </c:pt>
                <c:pt idx="12">
                  <c:v>1.0919909999999986</c:v>
                </c:pt>
                <c:pt idx="13">
                  <c:v>1.0421149999999955</c:v>
                </c:pt>
                <c:pt idx="14">
                  <c:v>0.67200899999999564</c:v>
                </c:pt>
                <c:pt idx="15">
                  <c:v>1.102138999999994</c:v>
                </c:pt>
                <c:pt idx="16">
                  <c:v>1.0894469999999998</c:v>
                </c:pt>
                <c:pt idx="17">
                  <c:v>1.6457329999999999</c:v>
                </c:pt>
                <c:pt idx="18">
                  <c:v>2.1030620000000013</c:v>
                </c:pt>
                <c:pt idx="19">
                  <c:v>2.3596039999999938</c:v>
                </c:pt>
                <c:pt idx="20">
                  <c:v>2.4598889999999929</c:v>
                </c:pt>
                <c:pt idx="21">
                  <c:v>2.4808320000000066</c:v>
                </c:pt>
                <c:pt idx="22">
                  <c:v>2.691906000000003</c:v>
                </c:pt>
                <c:pt idx="23">
                  <c:v>2.2149890000000032</c:v>
                </c:pt>
                <c:pt idx="24">
                  <c:v>2.7042080000000013</c:v>
                </c:pt>
                <c:pt idx="25">
                  <c:v>2.6129409999999962</c:v>
                </c:pt>
                <c:pt idx="26">
                  <c:v>3.0691029999999984</c:v>
                </c:pt>
                <c:pt idx="27">
                  <c:v>4.2295870000000075</c:v>
                </c:pt>
                <c:pt idx="28">
                  <c:v>4.670661999999993</c:v>
                </c:pt>
                <c:pt idx="29">
                  <c:v>4.4642029999999977</c:v>
                </c:pt>
                <c:pt idx="30">
                  <c:v>4.7703660000000099</c:v>
                </c:pt>
                <c:pt idx="31">
                  <c:v>6.0235179999999868</c:v>
                </c:pt>
                <c:pt idx="32">
                  <c:v>6.7397540000000093</c:v>
                </c:pt>
                <c:pt idx="33">
                  <c:v>6.8646810000000045</c:v>
                </c:pt>
                <c:pt idx="34">
                  <c:v>7.0917399999999944</c:v>
                </c:pt>
                <c:pt idx="35">
                  <c:v>7.4990850000000009</c:v>
                </c:pt>
                <c:pt idx="36">
                  <c:v>7.4166230000000102</c:v>
                </c:pt>
                <c:pt idx="37">
                  <c:v>7.4119839999999968</c:v>
                </c:pt>
                <c:pt idx="38">
                  <c:v>6.9993860000000012</c:v>
                </c:pt>
                <c:pt idx="39">
                  <c:v>6.7970280000000054</c:v>
                </c:pt>
                <c:pt idx="40">
                  <c:v>6.6593479999999943</c:v>
                </c:pt>
                <c:pt idx="41">
                  <c:v>6.1981509999999878</c:v>
                </c:pt>
                <c:pt idx="42">
                  <c:v>5.572185999999987</c:v>
                </c:pt>
                <c:pt idx="43">
                  <c:v>5.5890010000000032</c:v>
                </c:pt>
                <c:pt idx="44">
                  <c:v>5.6476439999999926</c:v>
                </c:pt>
                <c:pt idx="45">
                  <c:v>4.5696450000000084</c:v>
                </c:pt>
                <c:pt idx="46">
                  <c:v>4.0812449999999973</c:v>
                </c:pt>
                <c:pt idx="47">
                  <c:v>3.4736560000000027</c:v>
                </c:pt>
                <c:pt idx="48">
                  <c:v>2.9833829999999888</c:v>
                </c:pt>
                <c:pt idx="49">
                  <c:v>2.98</c:v>
                </c:pt>
                <c:pt idx="50">
                  <c:v>2.88</c:v>
                </c:pt>
                <c:pt idx="51">
                  <c:v>2.7626869999999997</c:v>
                </c:pt>
                <c:pt idx="52">
                  <c:v>2.5248800000000102</c:v>
                </c:pt>
                <c:pt idx="53">
                  <c:v>2.3763279999999987</c:v>
                </c:pt>
                <c:pt idx="54">
                  <c:v>1.9635849999999948</c:v>
                </c:pt>
                <c:pt idx="55">
                  <c:v>1.4132230000000003</c:v>
                </c:pt>
                <c:pt idx="56">
                  <c:v>1.766807</c:v>
                </c:pt>
                <c:pt idx="57">
                  <c:v>1.5067370000000011</c:v>
                </c:pt>
                <c:pt idx="58">
                  <c:v>1.2314759999999858</c:v>
                </c:pt>
                <c:pt idx="59">
                  <c:v>1.1373289999999938</c:v>
                </c:pt>
                <c:pt idx="60">
                  <c:v>1.6263730000000021</c:v>
                </c:pt>
                <c:pt idx="61">
                  <c:v>1.7503430000000009</c:v>
                </c:pt>
                <c:pt idx="62">
                  <c:v>1.3391419999999954</c:v>
                </c:pt>
                <c:pt idx="63">
                  <c:v>1.3189540000000051</c:v>
                </c:pt>
                <c:pt idx="64">
                  <c:v>1.2069699999999965</c:v>
                </c:pt>
                <c:pt idx="65">
                  <c:v>0.95474299999999368</c:v>
                </c:pt>
                <c:pt idx="66">
                  <c:v>0.83072599999999863</c:v>
                </c:pt>
                <c:pt idx="67">
                  <c:v>0.70961699999999439</c:v>
                </c:pt>
                <c:pt idx="68">
                  <c:v>0.78025800000000345</c:v>
                </c:pt>
                <c:pt idx="69">
                  <c:v>1.1480629999999941</c:v>
                </c:pt>
                <c:pt idx="70">
                  <c:v>1.1260680000000041</c:v>
                </c:pt>
                <c:pt idx="71">
                  <c:v>0.88892300000000568</c:v>
                </c:pt>
                <c:pt idx="72">
                  <c:v>0.7291719999999916</c:v>
                </c:pt>
                <c:pt idx="73">
                  <c:v>0.84729000000000165</c:v>
                </c:pt>
                <c:pt idx="74">
                  <c:v>1.5004430000000042</c:v>
                </c:pt>
                <c:pt idx="75">
                  <c:v>1.2619550000000004</c:v>
                </c:pt>
                <c:pt idx="76">
                  <c:v>1.3521109999999941</c:v>
                </c:pt>
                <c:pt idx="77">
                  <c:v>1.3908380000000022</c:v>
                </c:pt>
                <c:pt idx="78">
                  <c:v>1.5047830000000033</c:v>
                </c:pt>
                <c:pt idx="79">
                  <c:v>1.8709639999999998</c:v>
                </c:pt>
                <c:pt idx="80">
                  <c:v>1.0848770000000061</c:v>
                </c:pt>
                <c:pt idx="81">
                  <c:v>1.4369509999999934</c:v>
                </c:pt>
                <c:pt idx="82">
                  <c:v>1.6091160000000002</c:v>
                </c:pt>
                <c:pt idx="83">
                  <c:v>0.99504799999999649</c:v>
                </c:pt>
                <c:pt idx="84">
                  <c:v>1.4109650000000038</c:v>
                </c:pt>
                <c:pt idx="85">
                  <c:v>1.700729999999991</c:v>
                </c:pt>
                <c:pt idx="86">
                  <c:v>0.85132600000000025</c:v>
                </c:pt>
                <c:pt idx="87">
                  <c:v>0.95974799999999061</c:v>
                </c:pt>
                <c:pt idx="88">
                  <c:v>0.51647200000000737</c:v>
                </c:pt>
                <c:pt idx="89">
                  <c:v>0.2</c:v>
                </c:pt>
                <c:pt idx="90">
                  <c:v>0.71848299999999121</c:v>
                </c:pt>
                <c:pt idx="91">
                  <c:v>1.4667579999999987</c:v>
                </c:pt>
                <c:pt idx="92">
                  <c:v>1.5329509999999971</c:v>
                </c:pt>
                <c:pt idx="93">
                  <c:v>1.8547439999999966</c:v>
                </c:pt>
                <c:pt idx="94">
                  <c:v>1.4290550000000053</c:v>
                </c:pt>
                <c:pt idx="95">
                  <c:v>0.6851120000000035</c:v>
                </c:pt>
                <c:pt idx="96">
                  <c:v>0.69284799999999791</c:v>
                </c:pt>
                <c:pt idx="97">
                  <c:v>1.106780999999998</c:v>
                </c:pt>
                <c:pt idx="98">
                  <c:v>0.9545899999999955</c:v>
                </c:pt>
                <c:pt idx="99">
                  <c:v>1.2095560000000058</c:v>
                </c:pt>
                <c:pt idx="100">
                  <c:v>1.1237179999999967</c:v>
                </c:pt>
                <c:pt idx="101">
                  <c:v>0.88064500000000212</c:v>
                </c:pt>
                <c:pt idx="102">
                  <c:v>1.1960299999999933</c:v>
                </c:pt>
                <c:pt idx="103">
                  <c:v>1.0385359999999935</c:v>
                </c:pt>
                <c:pt idx="104">
                  <c:v>1.0532919999999972</c:v>
                </c:pt>
                <c:pt idx="105">
                  <c:v>0.58406799999998649</c:v>
                </c:pt>
                <c:pt idx="106">
                  <c:v>0.8977739999999983</c:v>
                </c:pt>
                <c:pt idx="107">
                  <c:v>0.98379600000001233</c:v>
                </c:pt>
                <c:pt idx="108">
                  <c:v>0.81165300000000684</c:v>
                </c:pt>
                <c:pt idx="109">
                  <c:v>0.64222700000000565</c:v>
                </c:pt>
                <c:pt idx="110">
                  <c:v>0.67317200000000865</c:v>
                </c:pt>
                <c:pt idx="111">
                  <c:v>0.53125</c:v>
                </c:pt>
                <c:pt idx="112">
                  <c:v>0.61837699999999529</c:v>
                </c:pt>
                <c:pt idx="113">
                  <c:v>0.84209500000000148</c:v>
                </c:pt>
                <c:pt idx="114">
                  <c:v>0.75794900000001186</c:v>
                </c:pt>
                <c:pt idx="115">
                  <c:v>0.83014699999999653</c:v>
                </c:pt>
                <c:pt idx="116">
                  <c:v>0.84582599999998864</c:v>
                </c:pt>
                <c:pt idx="117">
                  <c:v>1.1529389999999893</c:v>
                </c:pt>
                <c:pt idx="118">
                  <c:v>0.6105500000000037</c:v>
                </c:pt>
                <c:pt idx="119">
                  <c:v>0.80431399999998998</c:v>
                </c:pt>
                <c:pt idx="120">
                  <c:v>0.9153440000000046</c:v>
                </c:pt>
                <c:pt idx="121">
                  <c:v>0.61074800000000218</c:v>
                </c:pt>
                <c:pt idx="122">
                  <c:v>1.0750360000000114</c:v>
                </c:pt>
                <c:pt idx="123">
                  <c:v>1.2368769999999918</c:v>
                </c:pt>
                <c:pt idx="124">
                  <c:v>1.5994409999999988</c:v>
                </c:pt>
                <c:pt idx="125">
                  <c:v>1.3539359999999898</c:v>
                </c:pt>
                <c:pt idx="126">
                  <c:v>1.0238039999999968</c:v>
                </c:pt>
                <c:pt idx="127">
                  <c:v>1.3200379999999967</c:v>
                </c:pt>
                <c:pt idx="128">
                  <c:v>1.3903049999999979</c:v>
                </c:pt>
                <c:pt idx="129">
                  <c:v>0.70777900000000316</c:v>
                </c:pt>
                <c:pt idx="130">
                  <c:v>0.95217099999999277</c:v>
                </c:pt>
                <c:pt idx="131">
                  <c:v>1.5200269999999978</c:v>
                </c:pt>
                <c:pt idx="132">
                  <c:v>0.90932399999999758</c:v>
                </c:pt>
                <c:pt idx="133">
                  <c:v>0.5513909999999953</c:v>
                </c:pt>
                <c:pt idx="134">
                  <c:v>0.93042800000000625</c:v>
                </c:pt>
                <c:pt idx="135">
                  <c:v>0.81163800000000264</c:v>
                </c:pt>
                <c:pt idx="136">
                  <c:v>0.98935700000001248</c:v>
                </c:pt>
                <c:pt idx="137">
                  <c:v>1.0289229999999918</c:v>
                </c:pt>
                <c:pt idx="138">
                  <c:v>0.94830299999999557</c:v>
                </c:pt>
                <c:pt idx="139">
                  <c:v>0.55813600000000452</c:v>
                </c:pt>
                <c:pt idx="140">
                  <c:v>0.57544000000000062</c:v>
                </c:pt>
                <c:pt idx="141">
                  <c:v>1.4151609999999959</c:v>
                </c:pt>
                <c:pt idx="142">
                  <c:v>1.1420360000000045</c:v>
                </c:pt>
                <c:pt idx="143">
                  <c:v>0.91318499999999858</c:v>
                </c:pt>
                <c:pt idx="144">
                  <c:v>1.2377850000000024</c:v>
                </c:pt>
                <c:pt idx="145">
                  <c:v>1.4911649999999932</c:v>
                </c:pt>
                <c:pt idx="146">
                  <c:v>1.1454160000000115</c:v>
                </c:pt>
                <c:pt idx="147">
                  <c:v>1.1507339999999999</c:v>
                </c:pt>
                <c:pt idx="148">
                  <c:v>1.3953169999999915</c:v>
                </c:pt>
                <c:pt idx="149">
                  <c:v>1.3643040000000042</c:v>
                </c:pt>
                <c:pt idx="150">
                  <c:v>1.5530779999999993</c:v>
                </c:pt>
                <c:pt idx="151">
                  <c:v>1.0255279999999938</c:v>
                </c:pt>
                <c:pt idx="152">
                  <c:v>0.97966799999998955</c:v>
                </c:pt>
                <c:pt idx="153">
                  <c:v>0.88533100000000786</c:v>
                </c:pt>
                <c:pt idx="154">
                  <c:v>0.73413099999999076</c:v>
                </c:pt>
                <c:pt idx="155">
                  <c:v>1.0396429999999979</c:v>
                </c:pt>
                <c:pt idx="156">
                  <c:v>0.63300999999999874</c:v>
                </c:pt>
                <c:pt idx="157">
                  <c:v>0.76146699999999556</c:v>
                </c:pt>
                <c:pt idx="158">
                  <c:v>0.2756729999999985</c:v>
                </c:pt>
                <c:pt idx="159">
                  <c:v>0.27895399999999942</c:v>
                </c:pt>
                <c:pt idx="160">
                  <c:v>0.65505200000001262</c:v>
                </c:pt>
                <c:pt idx="161">
                  <c:v>1.0123669999999976</c:v>
                </c:pt>
                <c:pt idx="162">
                  <c:v>0.87032300000001361</c:v>
                </c:pt>
                <c:pt idx="163">
                  <c:v>0.85838299999998857</c:v>
                </c:pt>
                <c:pt idx="164">
                  <c:v>0.62942499999999768</c:v>
                </c:pt>
                <c:pt idx="165">
                  <c:v>0.71349399999999719</c:v>
                </c:pt>
                <c:pt idx="166">
                  <c:v>1.2956080000000014</c:v>
                </c:pt>
                <c:pt idx="167">
                  <c:v>1.6303100000000101</c:v>
                </c:pt>
                <c:pt idx="168">
                  <c:v>0.94861600000000124</c:v>
                </c:pt>
                <c:pt idx="169">
                  <c:v>1.058525000000003</c:v>
                </c:pt>
                <c:pt idx="170">
                  <c:v>1.0694050000000033</c:v>
                </c:pt>
                <c:pt idx="171">
                  <c:v>1.7335210000000083</c:v>
                </c:pt>
                <c:pt idx="172">
                  <c:v>1.5770040000000018</c:v>
                </c:pt>
                <c:pt idx="173">
                  <c:v>1.1661220000000021</c:v>
                </c:pt>
                <c:pt idx="174">
                  <c:v>1.2855689999999937</c:v>
                </c:pt>
                <c:pt idx="175">
                  <c:v>1.752844999999992</c:v>
                </c:pt>
                <c:pt idx="176">
                  <c:v>1.9651570000000069</c:v>
                </c:pt>
                <c:pt idx="177">
                  <c:v>1.4281240000000095</c:v>
                </c:pt>
                <c:pt idx="178">
                  <c:v>2.2791360000000092</c:v>
                </c:pt>
                <c:pt idx="179">
                  <c:v>2.3421170000000018</c:v>
                </c:pt>
                <c:pt idx="180">
                  <c:v>1.7348709999999978</c:v>
                </c:pt>
                <c:pt idx="181">
                  <c:v>1.8210069999999938</c:v>
                </c:pt>
                <c:pt idx="182">
                  <c:v>1.386001000000008</c:v>
                </c:pt>
                <c:pt idx="183">
                  <c:v>1.633407000000006</c:v>
                </c:pt>
                <c:pt idx="184">
                  <c:v>1.4956359999999898</c:v>
                </c:pt>
                <c:pt idx="185">
                  <c:v>1.2765729999999991</c:v>
                </c:pt>
                <c:pt idx="186">
                  <c:v>0.95334599999999625</c:v>
                </c:pt>
                <c:pt idx="187">
                  <c:v>0.67127200000000264</c:v>
                </c:pt>
                <c:pt idx="188">
                  <c:v>0.7668680000000031</c:v>
                </c:pt>
                <c:pt idx="189">
                  <c:v>0.52751100000000406</c:v>
                </c:pt>
                <c:pt idx="190">
                  <c:v>0.58514399999999889</c:v>
                </c:pt>
                <c:pt idx="191">
                  <c:v>0.3011779999999939</c:v>
                </c:pt>
                <c:pt idx="192">
                  <c:v>0.37967000000000484</c:v>
                </c:pt>
                <c:pt idx="193">
                  <c:v>0.50097600000000853</c:v>
                </c:pt>
                <c:pt idx="194">
                  <c:v>0.73192600000000163</c:v>
                </c:pt>
                <c:pt idx="195">
                  <c:v>1.2418220000000117</c:v>
                </c:pt>
                <c:pt idx="196">
                  <c:v>1.1478729999999899</c:v>
                </c:pt>
                <c:pt idx="197">
                  <c:v>0.91246000000000949</c:v>
                </c:pt>
                <c:pt idx="198">
                  <c:v>0.21658300000000016</c:v>
                </c:pt>
                <c:pt idx="199">
                  <c:v>0.42881800000000736</c:v>
                </c:pt>
                <c:pt idx="200">
                  <c:v>0.21712500000001</c:v>
                </c:pt>
                <c:pt idx="201">
                  <c:v>0.47452600000001188</c:v>
                </c:pt>
                <c:pt idx="202">
                  <c:v>-0.36380100000000937</c:v>
                </c:pt>
                <c:pt idx="203">
                  <c:v>0.2713090000000023</c:v>
                </c:pt>
                <c:pt idx="204">
                  <c:v>9.6938999999992004E-2</c:v>
                </c:pt>
                <c:pt idx="205">
                  <c:v>-0.34114099999999387</c:v>
                </c:pt>
                <c:pt idx="206">
                  <c:v>0.29322100000000262</c:v>
                </c:pt>
                <c:pt idx="207">
                  <c:v>0.80593900000000962</c:v>
                </c:pt>
                <c:pt idx="208">
                  <c:v>0.72727199999999925</c:v>
                </c:pt>
                <c:pt idx="209">
                  <c:v>0.34073599999999282</c:v>
                </c:pt>
                <c:pt idx="210">
                  <c:v>0.5881810000000055</c:v>
                </c:pt>
                <c:pt idx="211">
                  <c:v>0.70411699999999577</c:v>
                </c:pt>
                <c:pt idx="212">
                  <c:v>0.4324489999999922</c:v>
                </c:pt>
                <c:pt idx="213">
                  <c:v>0.5379870000000011</c:v>
                </c:pt>
                <c:pt idx="214">
                  <c:v>1.0093839999999972</c:v>
                </c:pt>
                <c:pt idx="215">
                  <c:v>0.94809699999998998</c:v>
                </c:pt>
                <c:pt idx="216">
                  <c:v>1.2401200000000046</c:v>
                </c:pt>
                <c:pt idx="217">
                  <c:v>1.0984880000000041</c:v>
                </c:pt>
                <c:pt idx="218">
                  <c:v>1.0380559999999981</c:v>
                </c:pt>
                <c:pt idx="219">
                  <c:v>1.6460030000000081</c:v>
                </c:pt>
                <c:pt idx="220">
                  <c:v>1.4400939999999878</c:v>
                </c:pt>
                <c:pt idx="221">
                  <c:v>0.89737700000000586</c:v>
                </c:pt>
                <c:pt idx="222">
                  <c:v>1.1778570000000046</c:v>
                </c:pt>
                <c:pt idx="223">
                  <c:v>1.7091520000000031</c:v>
                </c:pt>
                <c:pt idx="224">
                  <c:v>1.5655289999999964</c:v>
                </c:pt>
                <c:pt idx="225">
                  <c:v>1.1399080000000055</c:v>
                </c:pt>
                <c:pt idx="226">
                  <c:v>0.95918299999999557</c:v>
                </c:pt>
                <c:pt idx="227">
                  <c:v>1.0144810000000035</c:v>
                </c:pt>
                <c:pt idx="228">
                  <c:v>1.1906889999999921</c:v>
                </c:pt>
                <c:pt idx="229">
                  <c:v>1.7086939999999926</c:v>
                </c:pt>
                <c:pt idx="230">
                  <c:v>1.6628410000000002</c:v>
                </c:pt>
                <c:pt idx="231">
                  <c:v>1.3104399999999998</c:v>
                </c:pt>
                <c:pt idx="232">
                  <c:v>1.6142579999999942</c:v>
                </c:pt>
                <c:pt idx="233">
                  <c:v>1.3091969999999959</c:v>
                </c:pt>
                <c:pt idx="234">
                  <c:v>0.65064999999999995</c:v>
                </c:pt>
                <c:pt idx="235">
                  <c:v>1.1754080000000044</c:v>
                </c:pt>
                <c:pt idx="236">
                  <c:v>1.6567380000000043</c:v>
                </c:pt>
                <c:pt idx="237">
                  <c:v>1.4383009999999956</c:v>
                </c:pt>
                <c:pt idx="238">
                  <c:v>1.4967879999999951</c:v>
                </c:pt>
                <c:pt idx="239">
                  <c:v>0.79094699999998852</c:v>
                </c:pt>
                <c:pt idx="240">
                  <c:v>0.8697349999999916</c:v>
                </c:pt>
                <c:pt idx="241">
                  <c:v>0.75920099999999024</c:v>
                </c:pt>
                <c:pt idx="242">
                  <c:v>0.77307099999998763</c:v>
                </c:pt>
                <c:pt idx="243">
                  <c:v>0.6026459999999938</c:v>
                </c:pt>
                <c:pt idx="244">
                  <c:v>0.489097000000001</c:v>
                </c:pt>
                <c:pt idx="245">
                  <c:v>1.0427099999999996</c:v>
                </c:pt>
                <c:pt idx="246">
                  <c:v>1.2282639999999958</c:v>
                </c:pt>
                <c:pt idx="247">
                  <c:v>0.9441450000000069</c:v>
                </c:pt>
                <c:pt idx="248">
                  <c:v>1.2844549999999939</c:v>
                </c:pt>
                <c:pt idx="249">
                  <c:v>1.4281309999999934</c:v>
                </c:pt>
                <c:pt idx="250">
                  <c:v>1.1698679999999939</c:v>
                </c:pt>
                <c:pt idx="251">
                  <c:v>1.0581590000000041</c:v>
                </c:pt>
                <c:pt idx="252">
                  <c:v>0.82772099999999682</c:v>
                </c:pt>
                <c:pt idx="253">
                  <c:v>0.93762999999999863</c:v>
                </c:pt>
                <c:pt idx="254">
                  <c:v>0.95956400000000031</c:v>
                </c:pt>
              </c:numCache>
            </c:numRef>
          </c:yVal>
          <c:smooth val="1"/>
        </c:ser>
        <c:ser>
          <c:idx val="4"/>
          <c:order val="4"/>
          <c:tx>
            <c:v>3.2 cm</c:v>
          </c:tx>
          <c:marker>
            <c:symbol val="none"/>
          </c:marker>
          <c:xVal>
            <c:numRef>
              <c:f>Hárok1!$N$7:$N$261</c:f>
              <c:numCache>
                <c:formatCode>General</c:formatCode>
                <c:ptCount val="255"/>
                <c:pt idx="0">
                  <c:v>86.132812999999899</c:v>
                </c:pt>
                <c:pt idx="1">
                  <c:v>172.2656249999998</c:v>
                </c:pt>
                <c:pt idx="2">
                  <c:v>258.39843799999954</c:v>
                </c:pt>
                <c:pt idx="3">
                  <c:v>344.53124999999955</c:v>
                </c:pt>
                <c:pt idx="4">
                  <c:v>430.66406300000045</c:v>
                </c:pt>
                <c:pt idx="5">
                  <c:v>516.7968750000008</c:v>
                </c:pt>
                <c:pt idx="6">
                  <c:v>602.92968800000006</c:v>
                </c:pt>
                <c:pt idx="7">
                  <c:v>689.06249999999909</c:v>
                </c:pt>
                <c:pt idx="8">
                  <c:v>775.19531300000051</c:v>
                </c:pt>
                <c:pt idx="9">
                  <c:v>861.32812499999909</c:v>
                </c:pt>
                <c:pt idx="10">
                  <c:v>947.46093800000006</c:v>
                </c:pt>
                <c:pt idx="11">
                  <c:v>1033.59375</c:v>
                </c:pt>
                <c:pt idx="12">
                  <c:v>1119.7265630000022</c:v>
                </c:pt>
                <c:pt idx="13">
                  <c:v>1205.859375</c:v>
                </c:pt>
                <c:pt idx="14">
                  <c:v>1291.9921879999999</c:v>
                </c:pt>
                <c:pt idx="15">
                  <c:v>1378.125</c:v>
                </c:pt>
                <c:pt idx="16">
                  <c:v>1464.2578129999999</c:v>
                </c:pt>
                <c:pt idx="17">
                  <c:v>1550.390625</c:v>
                </c:pt>
                <c:pt idx="18">
                  <c:v>1636.5234379999984</c:v>
                </c:pt>
                <c:pt idx="19">
                  <c:v>1722.65625</c:v>
                </c:pt>
                <c:pt idx="20">
                  <c:v>1808.7890629999999</c:v>
                </c:pt>
                <c:pt idx="21">
                  <c:v>1894.9218750000011</c:v>
                </c:pt>
                <c:pt idx="22">
                  <c:v>1981.0546879999999</c:v>
                </c:pt>
                <c:pt idx="23">
                  <c:v>2067.1875</c:v>
                </c:pt>
                <c:pt idx="24">
                  <c:v>2153.3203130000034</c:v>
                </c:pt>
                <c:pt idx="25">
                  <c:v>2239.4531250000032</c:v>
                </c:pt>
                <c:pt idx="26">
                  <c:v>2325.5859380000002</c:v>
                </c:pt>
                <c:pt idx="27">
                  <c:v>2411.71875</c:v>
                </c:pt>
                <c:pt idx="28">
                  <c:v>2497.8515630000034</c:v>
                </c:pt>
                <c:pt idx="29">
                  <c:v>2583.984375</c:v>
                </c:pt>
                <c:pt idx="30">
                  <c:v>2670.1171880000002</c:v>
                </c:pt>
                <c:pt idx="31">
                  <c:v>2756.25</c:v>
                </c:pt>
                <c:pt idx="32">
                  <c:v>2842.3828130000002</c:v>
                </c:pt>
                <c:pt idx="33">
                  <c:v>2928.515625</c:v>
                </c:pt>
                <c:pt idx="34">
                  <c:v>3014.6484379999997</c:v>
                </c:pt>
                <c:pt idx="35">
                  <c:v>3100.78125</c:v>
                </c:pt>
                <c:pt idx="36">
                  <c:v>3186.9140630000002</c:v>
                </c:pt>
                <c:pt idx="37">
                  <c:v>3273.0468749999968</c:v>
                </c:pt>
                <c:pt idx="38">
                  <c:v>3359.1796879999997</c:v>
                </c:pt>
                <c:pt idx="39">
                  <c:v>3445.3125000000032</c:v>
                </c:pt>
                <c:pt idx="40">
                  <c:v>3531.4453130000034</c:v>
                </c:pt>
                <c:pt idx="41">
                  <c:v>3617.578125</c:v>
                </c:pt>
                <c:pt idx="42">
                  <c:v>3703.7109380000002</c:v>
                </c:pt>
                <c:pt idx="43">
                  <c:v>3789.8437500000032</c:v>
                </c:pt>
                <c:pt idx="44">
                  <c:v>3875.9765630000002</c:v>
                </c:pt>
                <c:pt idx="45">
                  <c:v>3962.109375</c:v>
                </c:pt>
                <c:pt idx="46">
                  <c:v>4048.2421879999997</c:v>
                </c:pt>
                <c:pt idx="47">
                  <c:v>4134.375</c:v>
                </c:pt>
                <c:pt idx="48">
                  <c:v>4220.5078129999965</c:v>
                </c:pt>
                <c:pt idx="49">
                  <c:v>4306.6406250000064</c:v>
                </c:pt>
                <c:pt idx="50">
                  <c:v>4392.7734379999965</c:v>
                </c:pt>
                <c:pt idx="51">
                  <c:v>4478.90625</c:v>
                </c:pt>
                <c:pt idx="52">
                  <c:v>4565.0390630000002</c:v>
                </c:pt>
                <c:pt idx="53">
                  <c:v>4651.171875</c:v>
                </c:pt>
                <c:pt idx="54">
                  <c:v>4737.3046880000002</c:v>
                </c:pt>
                <c:pt idx="55">
                  <c:v>4823.4374999999936</c:v>
                </c:pt>
                <c:pt idx="56">
                  <c:v>4909.5703129999965</c:v>
                </c:pt>
                <c:pt idx="57">
                  <c:v>4995.703125</c:v>
                </c:pt>
                <c:pt idx="58">
                  <c:v>5081.8359380000002</c:v>
                </c:pt>
                <c:pt idx="59">
                  <c:v>5167.9687499999991</c:v>
                </c:pt>
                <c:pt idx="60">
                  <c:v>5254.1015630000065</c:v>
                </c:pt>
                <c:pt idx="61">
                  <c:v>5340.2343749999991</c:v>
                </c:pt>
                <c:pt idx="62">
                  <c:v>5426.3671880000002</c:v>
                </c:pt>
                <c:pt idx="63">
                  <c:v>5512.5</c:v>
                </c:pt>
                <c:pt idx="64">
                  <c:v>5598.6328130000002</c:v>
                </c:pt>
                <c:pt idx="65">
                  <c:v>5684.7656250000064</c:v>
                </c:pt>
                <c:pt idx="66">
                  <c:v>5770.8984380000002</c:v>
                </c:pt>
                <c:pt idx="67">
                  <c:v>5857.03125</c:v>
                </c:pt>
                <c:pt idx="68">
                  <c:v>5943.1640630000065</c:v>
                </c:pt>
                <c:pt idx="69">
                  <c:v>6029.296875</c:v>
                </c:pt>
                <c:pt idx="70">
                  <c:v>6115.4296880000002</c:v>
                </c:pt>
                <c:pt idx="71">
                  <c:v>6201.5625000000064</c:v>
                </c:pt>
                <c:pt idx="72">
                  <c:v>6287.6953130000002</c:v>
                </c:pt>
                <c:pt idx="73">
                  <c:v>6373.8281250000064</c:v>
                </c:pt>
                <c:pt idx="74">
                  <c:v>6459.9609380000002</c:v>
                </c:pt>
                <c:pt idx="75">
                  <c:v>6546.0937499999991</c:v>
                </c:pt>
                <c:pt idx="76">
                  <c:v>6632.2265630000065</c:v>
                </c:pt>
                <c:pt idx="77">
                  <c:v>6718.359375</c:v>
                </c:pt>
                <c:pt idx="78">
                  <c:v>6804.4921880000002</c:v>
                </c:pt>
                <c:pt idx="79">
                  <c:v>6890.6250000000064</c:v>
                </c:pt>
                <c:pt idx="80">
                  <c:v>6976.7578129999965</c:v>
                </c:pt>
                <c:pt idx="81">
                  <c:v>7062.8906250000064</c:v>
                </c:pt>
                <c:pt idx="82">
                  <c:v>7149.0234380000002</c:v>
                </c:pt>
                <c:pt idx="83">
                  <c:v>7235.1562500000064</c:v>
                </c:pt>
                <c:pt idx="84">
                  <c:v>7321.2890630000002</c:v>
                </c:pt>
                <c:pt idx="85">
                  <c:v>7407.421875</c:v>
                </c:pt>
                <c:pt idx="86">
                  <c:v>7493.5546880000002</c:v>
                </c:pt>
                <c:pt idx="87">
                  <c:v>7579.6875</c:v>
                </c:pt>
                <c:pt idx="88">
                  <c:v>7665.8203130000002</c:v>
                </c:pt>
                <c:pt idx="89">
                  <c:v>7751.953125</c:v>
                </c:pt>
                <c:pt idx="90">
                  <c:v>7838.0859380000002</c:v>
                </c:pt>
                <c:pt idx="91">
                  <c:v>7924.2187499999991</c:v>
                </c:pt>
                <c:pt idx="92">
                  <c:v>8010.3515630000065</c:v>
                </c:pt>
                <c:pt idx="93">
                  <c:v>8096.4843749999991</c:v>
                </c:pt>
                <c:pt idx="94">
                  <c:v>8182.6171880000002</c:v>
                </c:pt>
                <c:pt idx="95">
                  <c:v>8268.75</c:v>
                </c:pt>
                <c:pt idx="96">
                  <c:v>8354.8828129999911</c:v>
                </c:pt>
                <c:pt idx="97">
                  <c:v>8441.0156249999818</c:v>
                </c:pt>
                <c:pt idx="98">
                  <c:v>8527.1484380000129</c:v>
                </c:pt>
                <c:pt idx="99">
                  <c:v>8613.2812500000109</c:v>
                </c:pt>
                <c:pt idx="100">
                  <c:v>8699.4140630000002</c:v>
                </c:pt>
                <c:pt idx="101">
                  <c:v>8785.546875</c:v>
                </c:pt>
                <c:pt idx="102">
                  <c:v>8871.6796880000002</c:v>
                </c:pt>
                <c:pt idx="103">
                  <c:v>8957.8125</c:v>
                </c:pt>
                <c:pt idx="104">
                  <c:v>9043.9453129999911</c:v>
                </c:pt>
                <c:pt idx="105">
                  <c:v>9130.0781249999818</c:v>
                </c:pt>
                <c:pt idx="106">
                  <c:v>9216.2109380000002</c:v>
                </c:pt>
                <c:pt idx="107">
                  <c:v>9302.3437500000109</c:v>
                </c:pt>
                <c:pt idx="108">
                  <c:v>9388.4765629999911</c:v>
                </c:pt>
                <c:pt idx="109">
                  <c:v>9474.609375</c:v>
                </c:pt>
                <c:pt idx="110">
                  <c:v>9560.7421880000129</c:v>
                </c:pt>
                <c:pt idx="111">
                  <c:v>9646.8749999999818</c:v>
                </c:pt>
                <c:pt idx="112">
                  <c:v>9733.0078129999911</c:v>
                </c:pt>
                <c:pt idx="113">
                  <c:v>9819.140625</c:v>
                </c:pt>
                <c:pt idx="114">
                  <c:v>9905.2734380000129</c:v>
                </c:pt>
                <c:pt idx="115">
                  <c:v>9991.40625</c:v>
                </c:pt>
                <c:pt idx="116">
                  <c:v>10077.539063</c:v>
                </c:pt>
                <c:pt idx="117">
                  <c:v>10163.671875</c:v>
                </c:pt>
                <c:pt idx="118">
                  <c:v>10249.804688</c:v>
                </c:pt>
                <c:pt idx="119">
                  <c:v>10335.9375</c:v>
                </c:pt>
                <c:pt idx="120">
                  <c:v>10422.070312999997</c:v>
                </c:pt>
                <c:pt idx="121">
                  <c:v>10508.203125</c:v>
                </c:pt>
                <c:pt idx="122">
                  <c:v>10594.335937999986</c:v>
                </c:pt>
                <c:pt idx="123">
                  <c:v>10680.46875</c:v>
                </c:pt>
                <c:pt idx="124">
                  <c:v>10766.601563</c:v>
                </c:pt>
                <c:pt idx="125">
                  <c:v>10852.734375000013</c:v>
                </c:pt>
                <c:pt idx="126">
                  <c:v>10938.867187999986</c:v>
                </c:pt>
                <c:pt idx="127">
                  <c:v>11025</c:v>
                </c:pt>
                <c:pt idx="128">
                  <c:v>11111.132813</c:v>
                </c:pt>
                <c:pt idx="129">
                  <c:v>11197.265624999985</c:v>
                </c:pt>
                <c:pt idx="130">
                  <c:v>11283.398438</c:v>
                </c:pt>
                <c:pt idx="131">
                  <c:v>11369.531250000013</c:v>
                </c:pt>
                <c:pt idx="132">
                  <c:v>11455.664063</c:v>
                </c:pt>
                <c:pt idx="133">
                  <c:v>11541.796875</c:v>
                </c:pt>
                <c:pt idx="134">
                  <c:v>11627.929688</c:v>
                </c:pt>
                <c:pt idx="135">
                  <c:v>11714.0625</c:v>
                </c:pt>
                <c:pt idx="136">
                  <c:v>11800.195312999997</c:v>
                </c:pt>
                <c:pt idx="137">
                  <c:v>11886.328124999985</c:v>
                </c:pt>
                <c:pt idx="138">
                  <c:v>11972.460937999986</c:v>
                </c:pt>
                <c:pt idx="139">
                  <c:v>12058.593750000013</c:v>
                </c:pt>
                <c:pt idx="140">
                  <c:v>12144.726563</c:v>
                </c:pt>
                <c:pt idx="141">
                  <c:v>12230.859374999985</c:v>
                </c:pt>
                <c:pt idx="142">
                  <c:v>12316.992188</c:v>
                </c:pt>
                <c:pt idx="143">
                  <c:v>12403.125</c:v>
                </c:pt>
                <c:pt idx="144">
                  <c:v>12489.257812999997</c:v>
                </c:pt>
                <c:pt idx="145">
                  <c:v>12575.390624999985</c:v>
                </c:pt>
                <c:pt idx="146">
                  <c:v>12661.523438000013</c:v>
                </c:pt>
                <c:pt idx="147">
                  <c:v>12747.65625</c:v>
                </c:pt>
                <c:pt idx="148">
                  <c:v>12833.789063</c:v>
                </c:pt>
                <c:pt idx="149">
                  <c:v>12919.921875</c:v>
                </c:pt>
                <c:pt idx="150">
                  <c:v>13006.054688</c:v>
                </c:pt>
                <c:pt idx="151">
                  <c:v>13092.1875</c:v>
                </c:pt>
                <c:pt idx="152">
                  <c:v>13178.320312999997</c:v>
                </c:pt>
                <c:pt idx="153">
                  <c:v>13264.453124999985</c:v>
                </c:pt>
                <c:pt idx="154">
                  <c:v>13350.585937999986</c:v>
                </c:pt>
                <c:pt idx="155">
                  <c:v>13436.718750000013</c:v>
                </c:pt>
                <c:pt idx="156">
                  <c:v>13522.851562999997</c:v>
                </c:pt>
                <c:pt idx="157">
                  <c:v>13608.984375</c:v>
                </c:pt>
                <c:pt idx="158">
                  <c:v>13695.117188</c:v>
                </c:pt>
                <c:pt idx="159">
                  <c:v>13781.25</c:v>
                </c:pt>
                <c:pt idx="160">
                  <c:v>13867.382812999997</c:v>
                </c:pt>
                <c:pt idx="161">
                  <c:v>13953.515624999985</c:v>
                </c:pt>
                <c:pt idx="162">
                  <c:v>14039.648438000013</c:v>
                </c:pt>
                <c:pt idx="163">
                  <c:v>14125.781250000013</c:v>
                </c:pt>
                <c:pt idx="164">
                  <c:v>14211.914063</c:v>
                </c:pt>
                <c:pt idx="165">
                  <c:v>14298.046875</c:v>
                </c:pt>
                <c:pt idx="166">
                  <c:v>14384.179688</c:v>
                </c:pt>
                <c:pt idx="167">
                  <c:v>14470.3125</c:v>
                </c:pt>
                <c:pt idx="168">
                  <c:v>14556.445312999997</c:v>
                </c:pt>
                <c:pt idx="169">
                  <c:v>14642.578124999985</c:v>
                </c:pt>
                <c:pt idx="170">
                  <c:v>14728.710938</c:v>
                </c:pt>
                <c:pt idx="171">
                  <c:v>14814.843750000013</c:v>
                </c:pt>
                <c:pt idx="172">
                  <c:v>14900.976562999997</c:v>
                </c:pt>
                <c:pt idx="173">
                  <c:v>14987.109375</c:v>
                </c:pt>
                <c:pt idx="174">
                  <c:v>15073.242188000013</c:v>
                </c:pt>
                <c:pt idx="175">
                  <c:v>15159.374999999985</c:v>
                </c:pt>
                <c:pt idx="176">
                  <c:v>15245.507812999997</c:v>
                </c:pt>
                <c:pt idx="177">
                  <c:v>15331.640625</c:v>
                </c:pt>
                <c:pt idx="178">
                  <c:v>15417.773438000013</c:v>
                </c:pt>
                <c:pt idx="179">
                  <c:v>15503.90625</c:v>
                </c:pt>
                <c:pt idx="180">
                  <c:v>15590.039063</c:v>
                </c:pt>
                <c:pt idx="181">
                  <c:v>15676.171875</c:v>
                </c:pt>
                <c:pt idx="182">
                  <c:v>15762.304688</c:v>
                </c:pt>
                <c:pt idx="183">
                  <c:v>15848.4375</c:v>
                </c:pt>
                <c:pt idx="184">
                  <c:v>15934.570312999997</c:v>
                </c:pt>
                <c:pt idx="185">
                  <c:v>16020.703125</c:v>
                </c:pt>
                <c:pt idx="186">
                  <c:v>16106.835937999986</c:v>
                </c:pt>
                <c:pt idx="187">
                  <c:v>16192.96875</c:v>
                </c:pt>
                <c:pt idx="188">
                  <c:v>16279.101563</c:v>
                </c:pt>
                <c:pt idx="189">
                  <c:v>16365.234375000013</c:v>
                </c:pt>
                <c:pt idx="190">
                  <c:v>16451.367188000026</c:v>
                </c:pt>
                <c:pt idx="191">
                  <c:v>16537.5</c:v>
                </c:pt>
                <c:pt idx="192">
                  <c:v>16623.632813</c:v>
                </c:pt>
                <c:pt idx="193">
                  <c:v>16709.765625000025</c:v>
                </c:pt>
                <c:pt idx="194">
                  <c:v>16795.898438</c:v>
                </c:pt>
                <c:pt idx="195">
                  <c:v>16882.031249999964</c:v>
                </c:pt>
                <c:pt idx="196">
                  <c:v>16968.164063</c:v>
                </c:pt>
                <c:pt idx="197">
                  <c:v>17054.296875000025</c:v>
                </c:pt>
                <c:pt idx="198">
                  <c:v>17140.429688</c:v>
                </c:pt>
                <c:pt idx="199">
                  <c:v>17226.5625</c:v>
                </c:pt>
                <c:pt idx="200">
                  <c:v>17312.695313</c:v>
                </c:pt>
                <c:pt idx="201">
                  <c:v>17398.828125000025</c:v>
                </c:pt>
                <c:pt idx="202">
                  <c:v>17484.960938</c:v>
                </c:pt>
                <c:pt idx="203">
                  <c:v>17571.09375</c:v>
                </c:pt>
                <c:pt idx="204">
                  <c:v>17657.226563</c:v>
                </c:pt>
                <c:pt idx="205">
                  <c:v>17743.359374999964</c:v>
                </c:pt>
                <c:pt idx="206">
                  <c:v>17829.492188000026</c:v>
                </c:pt>
                <c:pt idx="207">
                  <c:v>17915.625</c:v>
                </c:pt>
                <c:pt idx="208">
                  <c:v>18001.757813000026</c:v>
                </c:pt>
                <c:pt idx="209">
                  <c:v>18087.890625</c:v>
                </c:pt>
                <c:pt idx="210">
                  <c:v>18174.023438</c:v>
                </c:pt>
                <c:pt idx="211">
                  <c:v>18260.156249999964</c:v>
                </c:pt>
                <c:pt idx="212">
                  <c:v>18346.289063</c:v>
                </c:pt>
                <c:pt idx="213">
                  <c:v>18432.421875000025</c:v>
                </c:pt>
                <c:pt idx="214">
                  <c:v>18518.554688</c:v>
                </c:pt>
                <c:pt idx="215">
                  <c:v>18604.6875</c:v>
                </c:pt>
                <c:pt idx="216">
                  <c:v>18690.820313</c:v>
                </c:pt>
                <c:pt idx="217">
                  <c:v>18776.953125000025</c:v>
                </c:pt>
                <c:pt idx="218">
                  <c:v>18863.085938</c:v>
                </c:pt>
                <c:pt idx="219">
                  <c:v>18949.21875</c:v>
                </c:pt>
                <c:pt idx="220">
                  <c:v>19035.351562999964</c:v>
                </c:pt>
                <c:pt idx="221">
                  <c:v>19121.484375000025</c:v>
                </c:pt>
                <c:pt idx="222">
                  <c:v>19207.617188</c:v>
                </c:pt>
                <c:pt idx="223">
                  <c:v>19293.75</c:v>
                </c:pt>
                <c:pt idx="224">
                  <c:v>19379.882813000026</c:v>
                </c:pt>
                <c:pt idx="225">
                  <c:v>19466.015625</c:v>
                </c:pt>
                <c:pt idx="226">
                  <c:v>19552.148438</c:v>
                </c:pt>
                <c:pt idx="227">
                  <c:v>19638.28125</c:v>
                </c:pt>
                <c:pt idx="228">
                  <c:v>19724.414063</c:v>
                </c:pt>
                <c:pt idx="229">
                  <c:v>19810.546875000025</c:v>
                </c:pt>
                <c:pt idx="230">
                  <c:v>19896.679687999964</c:v>
                </c:pt>
                <c:pt idx="231">
                  <c:v>19982.812499999996</c:v>
                </c:pt>
                <c:pt idx="232">
                  <c:v>20068.945313000026</c:v>
                </c:pt>
                <c:pt idx="233">
                  <c:v>20155.078125000025</c:v>
                </c:pt>
                <c:pt idx="234">
                  <c:v>20241.210937999964</c:v>
                </c:pt>
                <c:pt idx="235">
                  <c:v>20327.34375</c:v>
                </c:pt>
                <c:pt idx="236">
                  <c:v>20413.476563</c:v>
                </c:pt>
                <c:pt idx="237">
                  <c:v>20499.609374999964</c:v>
                </c:pt>
                <c:pt idx="238">
                  <c:v>20585.742188000026</c:v>
                </c:pt>
                <c:pt idx="239">
                  <c:v>20671.875</c:v>
                </c:pt>
                <c:pt idx="240">
                  <c:v>20758.007813000026</c:v>
                </c:pt>
                <c:pt idx="241">
                  <c:v>20844.140625</c:v>
                </c:pt>
                <c:pt idx="242">
                  <c:v>20930.273438</c:v>
                </c:pt>
                <c:pt idx="243">
                  <c:v>21016.40625</c:v>
                </c:pt>
                <c:pt idx="244">
                  <c:v>21102.539062999964</c:v>
                </c:pt>
                <c:pt idx="245">
                  <c:v>21188.671875</c:v>
                </c:pt>
                <c:pt idx="246">
                  <c:v>21274.804688</c:v>
                </c:pt>
                <c:pt idx="247">
                  <c:v>21360.9375</c:v>
                </c:pt>
                <c:pt idx="248">
                  <c:v>21447.070313</c:v>
                </c:pt>
                <c:pt idx="249">
                  <c:v>21533.203125000025</c:v>
                </c:pt>
                <c:pt idx="250">
                  <c:v>21619.335937999964</c:v>
                </c:pt>
                <c:pt idx="251">
                  <c:v>21705.468750000025</c:v>
                </c:pt>
                <c:pt idx="252">
                  <c:v>21791.601562999964</c:v>
                </c:pt>
                <c:pt idx="253">
                  <c:v>21877.734375</c:v>
                </c:pt>
                <c:pt idx="254">
                  <c:v>21963.867188000026</c:v>
                </c:pt>
              </c:numCache>
            </c:numRef>
          </c:xVal>
          <c:yVal>
            <c:numRef>
              <c:f>Hárok1!$AB$7:$AB$261</c:f>
              <c:numCache>
                <c:formatCode>General</c:formatCode>
                <c:ptCount val="255"/>
                <c:pt idx="0">
                  <c:v>0.96000000000000063</c:v>
                </c:pt>
                <c:pt idx="1">
                  <c:v>1.04</c:v>
                </c:pt>
                <c:pt idx="2">
                  <c:v>1.02</c:v>
                </c:pt>
                <c:pt idx="3">
                  <c:v>1.54</c:v>
                </c:pt>
                <c:pt idx="4">
                  <c:v>1.23</c:v>
                </c:pt>
                <c:pt idx="5">
                  <c:v>1.33</c:v>
                </c:pt>
                <c:pt idx="6">
                  <c:v>1.9170570000000013</c:v>
                </c:pt>
                <c:pt idx="7">
                  <c:v>1.5215529999999973</c:v>
                </c:pt>
                <c:pt idx="8">
                  <c:v>1.9841229999999981</c:v>
                </c:pt>
                <c:pt idx="9">
                  <c:v>1.909438999999999</c:v>
                </c:pt>
                <c:pt idx="10">
                  <c:v>1.763382</c:v>
                </c:pt>
                <c:pt idx="11">
                  <c:v>1.7123229999999978</c:v>
                </c:pt>
                <c:pt idx="12">
                  <c:v>1.5859519999999978</c:v>
                </c:pt>
                <c:pt idx="13">
                  <c:v>1.4751699999999965</c:v>
                </c:pt>
                <c:pt idx="14">
                  <c:v>1.7303739999999976</c:v>
                </c:pt>
                <c:pt idx="15">
                  <c:v>1.9888919999999999</c:v>
                </c:pt>
                <c:pt idx="16">
                  <c:v>1.6927640000000039</c:v>
                </c:pt>
                <c:pt idx="17">
                  <c:v>1.8556590000000028</c:v>
                </c:pt>
                <c:pt idx="18">
                  <c:v>2.1273730000000088</c:v>
                </c:pt>
                <c:pt idx="19">
                  <c:v>2.1118049999999968</c:v>
                </c:pt>
                <c:pt idx="20">
                  <c:v>2.3817489999999957</c:v>
                </c:pt>
                <c:pt idx="21">
                  <c:v>2.1219870000000052</c:v>
                </c:pt>
                <c:pt idx="22">
                  <c:v>1.9039119999999978</c:v>
                </c:pt>
                <c:pt idx="23">
                  <c:v>2.5428499999999978</c:v>
                </c:pt>
                <c:pt idx="24">
                  <c:v>2.5388599999999961</c:v>
                </c:pt>
                <c:pt idx="25">
                  <c:v>2.6346430000000027</c:v>
                </c:pt>
                <c:pt idx="26">
                  <c:v>3.5599670000000003</c:v>
                </c:pt>
                <c:pt idx="27">
                  <c:v>4.0996440000000094</c:v>
                </c:pt>
                <c:pt idx="28">
                  <c:v>4.5866469999999921</c:v>
                </c:pt>
                <c:pt idx="29">
                  <c:v>4.6015969999999955</c:v>
                </c:pt>
                <c:pt idx="30">
                  <c:v>5.1274559999999907</c:v>
                </c:pt>
                <c:pt idx="31">
                  <c:v>5.2095989999999972</c:v>
                </c:pt>
                <c:pt idx="32">
                  <c:v>5.7065049999999955</c:v>
                </c:pt>
                <c:pt idx="33">
                  <c:v>5.9887310000000014</c:v>
                </c:pt>
                <c:pt idx="34">
                  <c:v>6.3160629999999927</c:v>
                </c:pt>
                <c:pt idx="35">
                  <c:v>6.578946000000002</c:v>
                </c:pt>
                <c:pt idx="36">
                  <c:v>6.8110580000000027</c:v>
                </c:pt>
                <c:pt idx="37">
                  <c:v>6.3715019999999916</c:v>
                </c:pt>
                <c:pt idx="38">
                  <c:v>8.7000000000000011</c:v>
                </c:pt>
                <c:pt idx="39">
                  <c:v>8.6</c:v>
                </c:pt>
                <c:pt idx="40">
                  <c:v>8.2199999999999989</c:v>
                </c:pt>
                <c:pt idx="41">
                  <c:v>8.129999999999999</c:v>
                </c:pt>
                <c:pt idx="42">
                  <c:v>8.52</c:v>
                </c:pt>
                <c:pt idx="43">
                  <c:v>5.5202520000000064</c:v>
                </c:pt>
                <c:pt idx="44">
                  <c:v>5.2528529999999947</c:v>
                </c:pt>
                <c:pt idx="45">
                  <c:v>4.4470640000000063</c:v>
                </c:pt>
                <c:pt idx="46">
                  <c:v>4.22294199999999</c:v>
                </c:pt>
                <c:pt idx="47">
                  <c:v>3.8646310000000041</c:v>
                </c:pt>
                <c:pt idx="48">
                  <c:v>3.4298319999999904</c:v>
                </c:pt>
                <c:pt idx="49">
                  <c:v>3.7016670000000005</c:v>
                </c:pt>
                <c:pt idx="50">
                  <c:v>3.5486070000000041</c:v>
                </c:pt>
                <c:pt idx="51">
                  <c:v>3.6080850000000031</c:v>
                </c:pt>
                <c:pt idx="52">
                  <c:v>3.6693730000000082</c:v>
                </c:pt>
                <c:pt idx="53">
                  <c:v>2.8214260000000024</c:v>
                </c:pt>
                <c:pt idx="54">
                  <c:v>1.8605429999999927</c:v>
                </c:pt>
                <c:pt idx="55">
                  <c:v>1.3283380000000022</c:v>
                </c:pt>
                <c:pt idx="56">
                  <c:v>1.0242000000000075</c:v>
                </c:pt>
                <c:pt idx="57">
                  <c:v>0.41947999999999386</c:v>
                </c:pt>
                <c:pt idx="58">
                  <c:v>0.84558099999999559</c:v>
                </c:pt>
                <c:pt idx="59">
                  <c:v>0.52706899999999657</c:v>
                </c:pt>
                <c:pt idx="60">
                  <c:v>0.67895500000000331</c:v>
                </c:pt>
                <c:pt idx="61">
                  <c:v>6.8137999999990512E-2</c:v>
                </c:pt>
                <c:pt idx="62">
                  <c:v>9.4498000000001511E-2</c:v>
                </c:pt>
                <c:pt idx="63">
                  <c:v>0.12973000000000923</c:v>
                </c:pt>
                <c:pt idx="64">
                  <c:v>0.51690699999998857</c:v>
                </c:pt>
                <c:pt idx="65">
                  <c:v>0.5958559999999975</c:v>
                </c:pt>
                <c:pt idx="66">
                  <c:v>0.13065300000000937</c:v>
                </c:pt>
                <c:pt idx="67">
                  <c:v>0.5477289999999897</c:v>
                </c:pt>
                <c:pt idx="68">
                  <c:v>1.185219000000004</c:v>
                </c:pt>
                <c:pt idx="69">
                  <c:v>1.7991180000000071</c:v>
                </c:pt>
                <c:pt idx="70">
                  <c:v>1.2480400000000031</c:v>
                </c:pt>
                <c:pt idx="71">
                  <c:v>1.0808710000000019</c:v>
                </c:pt>
                <c:pt idx="72">
                  <c:v>0.95384999999998865</c:v>
                </c:pt>
                <c:pt idx="73">
                  <c:v>0.6499790000000033</c:v>
                </c:pt>
                <c:pt idx="74">
                  <c:v>1.7654500000000013</c:v>
                </c:pt>
                <c:pt idx="75">
                  <c:v>1.4067529999999948</c:v>
                </c:pt>
                <c:pt idx="76">
                  <c:v>0.98814399999999059</c:v>
                </c:pt>
                <c:pt idx="77">
                  <c:v>0.9555050000000026</c:v>
                </c:pt>
                <c:pt idx="78">
                  <c:v>0.89951299999999745</c:v>
                </c:pt>
                <c:pt idx="79">
                  <c:v>0.90371000000000379</c:v>
                </c:pt>
                <c:pt idx="80">
                  <c:v>1.1436840000000075</c:v>
                </c:pt>
                <c:pt idx="81">
                  <c:v>1.9190439999999995</c:v>
                </c:pt>
                <c:pt idx="82">
                  <c:v>1.858672999999996</c:v>
                </c:pt>
                <c:pt idx="83">
                  <c:v>1.3369289999999978</c:v>
                </c:pt>
                <c:pt idx="84">
                  <c:v>1.4382560000000097</c:v>
                </c:pt>
                <c:pt idx="85">
                  <c:v>1.8126609999999914</c:v>
                </c:pt>
                <c:pt idx="86">
                  <c:v>1.5794609999999938</c:v>
                </c:pt>
                <c:pt idx="87">
                  <c:v>1.2781529999999901</c:v>
                </c:pt>
                <c:pt idx="88">
                  <c:v>1.4231570000000033</c:v>
                </c:pt>
                <c:pt idx="89">
                  <c:v>0.98983000000001198</c:v>
                </c:pt>
                <c:pt idx="90">
                  <c:v>1.4952539999999879</c:v>
                </c:pt>
                <c:pt idx="91">
                  <c:v>1.698622999999998</c:v>
                </c:pt>
                <c:pt idx="92">
                  <c:v>1.4992679999999998</c:v>
                </c:pt>
                <c:pt idx="93">
                  <c:v>1.55</c:v>
                </c:pt>
                <c:pt idx="94">
                  <c:v>1.23</c:v>
                </c:pt>
                <c:pt idx="95">
                  <c:v>1.1544730000000101</c:v>
                </c:pt>
                <c:pt idx="96">
                  <c:v>1.1347349999999918</c:v>
                </c:pt>
                <c:pt idx="97">
                  <c:v>1.385620000000003</c:v>
                </c:pt>
                <c:pt idx="98">
                  <c:v>1.4746699999999875</c:v>
                </c:pt>
                <c:pt idx="99">
                  <c:v>1.5710060000000112</c:v>
                </c:pt>
                <c:pt idx="100">
                  <c:v>1.191321999999998</c:v>
                </c:pt>
                <c:pt idx="101">
                  <c:v>0.70384900000000639</c:v>
                </c:pt>
                <c:pt idx="102">
                  <c:v>0.94226100000000201</c:v>
                </c:pt>
                <c:pt idx="103">
                  <c:v>1.5103380000000044</c:v>
                </c:pt>
                <c:pt idx="104">
                  <c:v>1.5798800000000028</c:v>
                </c:pt>
                <c:pt idx="105">
                  <c:v>0.86067999999998879</c:v>
                </c:pt>
                <c:pt idx="106">
                  <c:v>1.0545280000000048</c:v>
                </c:pt>
                <c:pt idx="107">
                  <c:v>1.0768510000000049</c:v>
                </c:pt>
                <c:pt idx="108">
                  <c:v>0.77997500000000874</c:v>
                </c:pt>
                <c:pt idx="109">
                  <c:v>0.72776000000000363</c:v>
                </c:pt>
                <c:pt idx="110">
                  <c:v>0.89907800000000293</c:v>
                </c:pt>
                <c:pt idx="111">
                  <c:v>1.1295929999999998</c:v>
                </c:pt>
                <c:pt idx="112">
                  <c:v>1.0492629999999958</c:v>
                </c:pt>
                <c:pt idx="113">
                  <c:v>0.91597799999999552</c:v>
                </c:pt>
                <c:pt idx="114">
                  <c:v>1.0446009999999999</c:v>
                </c:pt>
                <c:pt idx="115">
                  <c:v>1.0508190000000042</c:v>
                </c:pt>
                <c:pt idx="116">
                  <c:v>1.1354989999999958</c:v>
                </c:pt>
                <c:pt idx="117">
                  <c:v>1.3176349999999939</c:v>
                </c:pt>
                <c:pt idx="118">
                  <c:v>0.78812399999999627</c:v>
                </c:pt>
                <c:pt idx="119">
                  <c:v>1.2362669999999978</c:v>
                </c:pt>
                <c:pt idx="120">
                  <c:v>1.6687399999999997</c:v>
                </c:pt>
                <c:pt idx="121">
                  <c:v>1.1615070000000003</c:v>
                </c:pt>
                <c:pt idx="122">
                  <c:v>1.4142309999999998</c:v>
                </c:pt>
                <c:pt idx="123">
                  <c:v>1.5045699999999858</c:v>
                </c:pt>
                <c:pt idx="124">
                  <c:v>1.4514000000000058</c:v>
                </c:pt>
                <c:pt idx="125">
                  <c:v>1.4916459999999878</c:v>
                </c:pt>
                <c:pt idx="126">
                  <c:v>1.2006149999999978</c:v>
                </c:pt>
                <c:pt idx="127">
                  <c:v>1.1761020000000018</c:v>
                </c:pt>
                <c:pt idx="128">
                  <c:v>1.3529819999999972</c:v>
                </c:pt>
                <c:pt idx="129">
                  <c:v>1.0516360000000018</c:v>
                </c:pt>
                <c:pt idx="130">
                  <c:v>1.4282299999999974</c:v>
                </c:pt>
                <c:pt idx="131">
                  <c:v>1.5981059999999871</c:v>
                </c:pt>
                <c:pt idx="132">
                  <c:v>1.0570289999999998</c:v>
                </c:pt>
                <c:pt idx="133">
                  <c:v>0.75144899999999382</c:v>
                </c:pt>
                <c:pt idx="134">
                  <c:v>0.85371399999999653</c:v>
                </c:pt>
                <c:pt idx="135">
                  <c:v>1.0310819999999978</c:v>
                </c:pt>
                <c:pt idx="136">
                  <c:v>1.9392390000000006</c:v>
                </c:pt>
                <c:pt idx="137">
                  <c:v>1.5008469999999932</c:v>
                </c:pt>
                <c:pt idx="138">
                  <c:v>0.82593500000000164</c:v>
                </c:pt>
                <c:pt idx="139">
                  <c:v>0.85071600000000569</c:v>
                </c:pt>
                <c:pt idx="140">
                  <c:v>0.87960900000000353</c:v>
                </c:pt>
                <c:pt idx="141">
                  <c:v>1.2232429999999959</c:v>
                </c:pt>
                <c:pt idx="142">
                  <c:v>1.2773740000000078</c:v>
                </c:pt>
                <c:pt idx="143">
                  <c:v>1.5177840000000058</c:v>
                </c:pt>
                <c:pt idx="144">
                  <c:v>1.6083140000000071</c:v>
                </c:pt>
                <c:pt idx="145">
                  <c:v>1.7857809999999998</c:v>
                </c:pt>
                <c:pt idx="146">
                  <c:v>1.3998180000000104</c:v>
                </c:pt>
                <c:pt idx="147">
                  <c:v>1.9887769999999989</c:v>
                </c:pt>
                <c:pt idx="148">
                  <c:v>1.7438819999999977</c:v>
                </c:pt>
                <c:pt idx="149">
                  <c:v>1.617401000000001</c:v>
                </c:pt>
                <c:pt idx="150">
                  <c:v>1.614539999999991</c:v>
                </c:pt>
                <c:pt idx="151">
                  <c:v>1.148246999999998</c:v>
                </c:pt>
                <c:pt idx="152">
                  <c:v>1.2674709999999998</c:v>
                </c:pt>
                <c:pt idx="153">
                  <c:v>1.448402999999999</c:v>
                </c:pt>
                <c:pt idx="154">
                  <c:v>1.3251339999999914</c:v>
                </c:pt>
                <c:pt idx="155">
                  <c:v>1.4914779999999999</c:v>
                </c:pt>
                <c:pt idx="156">
                  <c:v>1.0266409999999979</c:v>
                </c:pt>
                <c:pt idx="157">
                  <c:v>1.3614119999999872</c:v>
                </c:pt>
                <c:pt idx="158">
                  <c:v>1.4963150000000101</c:v>
                </c:pt>
                <c:pt idx="159">
                  <c:v>1.5508039999999994</c:v>
                </c:pt>
                <c:pt idx="160">
                  <c:v>1.4726180000000113</c:v>
                </c:pt>
                <c:pt idx="161">
                  <c:v>1.8234789999999919</c:v>
                </c:pt>
                <c:pt idx="162">
                  <c:v>1.8</c:v>
                </c:pt>
                <c:pt idx="163">
                  <c:v>1.23</c:v>
                </c:pt>
                <c:pt idx="164">
                  <c:v>1.06</c:v>
                </c:pt>
                <c:pt idx="165">
                  <c:v>1.6273039999999952</c:v>
                </c:pt>
                <c:pt idx="166">
                  <c:v>1.9408949999999976</c:v>
                </c:pt>
                <c:pt idx="167">
                  <c:v>1.27</c:v>
                </c:pt>
                <c:pt idx="168">
                  <c:v>1.6117099999999878</c:v>
                </c:pt>
                <c:pt idx="169">
                  <c:v>1.8094630000000078</c:v>
                </c:pt>
                <c:pt idx="170">
                  <c:v>1.5700460000000049</c:v>
                </c:pt>
                <c:pt idx="171">
                  <c:v>1.1299999999999983</c:v>
                </c:pt>
                <c:pt idx="172">
                  <c:v>1.22</c:v>
                </c:pt>
                <c:pt idx="173">
                  <c:v>1.3228450000000009</c:v>
                </c:pt>
                <c:pt idx="174">
                  <c:v>1.9864889999999933</c:v>
                </c:pt>
                <c:pt idx="175">
                  <c:v>1.9882580000000043</c:v>
                </c:pt>
                <c:pt idx="176">
                  <c:v>1.8695610000000038</c:v>
                </c:pt>
                <c:pt idx="177">
                  <c:v>1.7530140000000074</c:v>
                </c:pt>
                <c:pt idx="178">
                  <c:v>1.8442530000000101</c:v>
                </c:pt>
                <c:pt idx="179">
                  <c:v>1.5155179999999999</c:v>
                </c:pt>
                <c:pt idx="180">
                  <c:v>1.3298039999999958</c:v>
                </c:pt>
                <c:pt idx="181">
                  <c:v>1.5600359999999966</c:v>
                </c:pt>
                <c:pt idx="182">
                  <c:v>1.3697510000000079</c:v>
                </c:pt>
                <c:pt idx="183">
                  <c:v>1.0587770000000063</c:v>
                </c:pt>
                <c:pt idx="184">
                  <c:v>0.9335789999999945</c:v>
                </c:pt>
                <c:pt idx="185">
                  <c:v>0.59769400000000461</c:v>
                </c:pt>
                <c:pt idx="186">
                  <c:v>0.24520900000000292</c:v>
                </c:pt>
                <c:pt idx="187">
                  <c:v>-7.0899999999994731E-2</c:v>
                </c:pt>
                <c:pt idx="188">
                  <c:v>-1.1322000000006941E-2</c:v>
                </c:pt>
                <c:pt idx="189">
                  <c:v>-0.29580000000000023</c:v>
                </c:pt>
                <c:pt idx="190">
                  <c:v>-0.28304299999999288</c:v>
                </c:pt>
                <c:pt idx="191">
                  <c:v>-0.32460000000000416</c:v>
                </c:pt>
                <c:pt idx="192">
                  <c:v>-0.25424199999999081</c:v>
                </c:pt>
                <c:pt idx="193">
                  <c:v>-0.56786400000000015</c:v>
                </c:pt>
                <c:pt idx="194">
                  <c:v>-0.74744400000000233</c:v>
                </c:pt>
                <c:pt idx="195">
                  <c:v>-5.8348999999992726E-2</c:v>
                </c:pt>
                <c:pt idx="196">
                  <c:v>-0.30249800000000032</c:v>
                </c:pt>
                <c:pt idx="197">
                  <c:v>-0.67832899999999163</c:v>
                </c:pt>
                <c:pt idx="198">
                  <c:v>-1.0653149999999978</c:v>
                </c:pt>
                <c:pt idx="199">
                  <c:v>-1.1299739999999898</c:v>
                </c:pt>
                <c:pt idx="200">
                  <c:v>-1.1882779999999984</c:v>
                </c:pt>
                <c:pt idx="201">
                  <c:v>-1.0559839999999938</c:v>
                </c:pt>
                <c:pt idx="202">
                  <c:v>-1.2677310000000104</c:v>
                </c:pt>
                <c:pt idx="203">
                  <c:v>-0.55484699999999521</c:v>
                </c:pt>
                <c:pt idx="204">
                  <c:v>-0.73902100000000914</c:v>
                </c:pt>
                <c:pt idx="205">
                  <c:v>-0.93153399999999831</c:v>
                </c:pt>
                <c:pt idx="206">
                  <c:v>-0.48876199999999476</c:v>
                </c:pt>
                <c:pt idx="207">
                  <c:v>-0.13110399999999345</c:v>
                </c:pt>
                <c:pt idx="208">
                  <c:v>-3.2752999999999595E-2</c:v>
                </c:pt>
                <c:pt idx="209">
                  <c:v>-7.2960000000009032E-2</c:v>
                </c:pt>
                <c:pt idx="210">
                  <c:v>0.63629199999999764</c:v>
                </c:pt>
                <c:pt idx="211">
                  <c:v>1.1431119999999879</c:v>
                </c:pt>
                <c:pt idx="212">
                  <c:v>0.41341400000000345</c:v>
                </c:pt>
                <c:pt idx="213">
                  <c:v>0.68463899999999001</c:v>
                </c:pt>
                <c:pt idx="214">
                  <c:v>1.226508999999993</c:v>
                </c:pt>
                <c:pt idx="215">
                  <c:v>1.3668589999999909</c:v>
                </c:pt>
                <c:pt idx="216">
                  <c:v>1.6581880000000115</c:v>
                </c:pt>
                <c:pt idx="217">
                  <c:v>1.6505430000000001</c:v>
                </c:pt>
                <c:pt idx="218">
                  <c:v>2.1282960000000082</c:v>
                </c:pt>
                <c:pt idx="219">
                  <c:v>2.0261080000000078</c:v>
                </c:pt>
                <c:pt idx="220">
                  <c:v>1.5163269999999898</c:v>
                </c:pt>
                <c:pt idx="221">
                  <c:v>1.3294829999999962</c:v>
                </c:pt>
                <c:pt idx="222">
                  <c:v>1.3812410000000028</c:v>
                </c:pt>
                <c:pt idx="223">
                  <c:v>1.8305580000000121</c:v>
                </c:pt>
                <c:pt idx="224">
                  <c:v>1.6083599999999905</c:v>
                </c:pt>
                <c:pt idx="225">
                  <c:v>1.3476030000000059</c:v>
                </c:pt>
                <c:pt idx="226">
                  <c:v>2.5238269999999972</c:v>
                </c:pt>
                <c:pt idx="227">
                  <c:v>2.986510999999993</c:v>
                </c:pt>
                <c:pt idx="228">
                  <c:v>2.0518569999999947</c:v>
                </c:pt>
                <c:pt idx="229">
                  <c:v>1.9180829999999975</c:v>
                </c:pt>
                <c:pt idx="230">
                  <c:v>1.7216949999999938</c:v>
                </c:pt>
                <c:pt idx="231">
                  <c:v>1.5350120000000089</c:v>
                </c:pt>
                <c:pt idx="232">
                  <c:v>1.8978350000000006</c:v>
                </c:pt>
                <c:pt idx="233">
                  <c:v>1.8858040000000074</c:v>
                </c:pt>
                <c:pt idx="234">
                  <c:v>1.1966469999999987</c:v>
                </c:pt>
                <c:pt idx="235">
                  <c:v>1.38646</c:v>
                </c:pt>
                <c:pt idx="236">
                  <c:v>2.1944119999999998</c:v>
                </c:pt>
                <c:pt idx="237">
                  <c:v>1.4923469999999952</c:v>
                </c:pt>
                <c:pt idx="238">
                  <c:v>1.8131869999999992</c:v>
                </c:pt>
                <c:pt idx="239">
                  <c:v>1.5920029999999921</c:v>
                </c:pt>
                <c:pt idx="240">
                  <c:v>1.5828010000000035</c:v>
                </c:pt>
                <c:pt idx="241">
                  <c:v>1.4962999999999893</c:v>
                </c:pt>
                <c:pt idx="242">
                  <c:v>1.3427279999999939</c:v>
                </c:pt>
                <c:pt idx="243">
                  <c:v>0.93490599999999802</c:v>
                </c:pt>
                <c:pt idx="244">
                  <c:v>0.96415700000000015</c:v>
                </c:pt>
                <c:pt idx="245">
                  <c:v>1.4641730000000024</c:v>
                </c:pt>
                <c:pt idx="246">
                  <c:v>1.2610090000000014</c:v>
                </c:pt>
                <c:pt idx="247">
                  <c:v>1.6530070000000023</c:v>
                </c:pt>
                <c:pt idx="248">
                  <c:v>1.2835699999999954</c:v>
                </c:pt>
                <c:pt idx="249">
                  <c:v>1.2630999999999926</c:v>
                </c:pt>
                <c:pt idx="250">
                  <c:v>1.1157610000000058</c:v>
                </c:pt>
                <c:pt idx="251">
                  <c:v>0.90614300000000014</c:v>
                </c:pt>
                <c:pt idx="252">
                  <c:v>1.1884770000000076</c:v>
                </c:pt>
                <c:pt idx="253">
                  <c:v>1.0809250000000077</c:v>
                </c:pt>
                <c:pt idx="254">
                  <c:v>1.0843429999999901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099648"/>
        <c:axId val="67110016"/>
      </c:scatterChart>
      <c:valAx>
        <c:axId val="67099648"/>
        <c:scaling>
          <c:orientation val="minMax"/>
          <c:max val="15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Frequency[Hz]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67110016"/>
        <c:crosses val="autoZero"/>
        <c:crossBetween val="midCat"/>
      </c:valAx>
      <c:valAx>
        <c:axId val="67110016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Loudness [dB]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67099648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1 cm</c:v>
          </c:tx>
          <c:marker>
            <c:symbol val="none"/>
          </c:marker>
          <c:xVal>
            <c:numRef>
              <c:f>Hárok1!$A$7:$A$261</c:f>
              <c:numCache>
                <c:formatCode>General</c:formatCode>
                <c:ptCount val="255"/>
                <c:pt idx="0">
                  <c:v>86.132812999999899</c:v>
                </c:pt>
                <c:pt idx="1">
                  <c:v>172.2656249999998</c:v>
                </c:pt>
                <c:pt idx="2">
                  <c:v>258.39843799999954</c:v>
                </c:pt>
                <c:pt idx="3">
                  <c:v>344.53124999999955</c:v>
                </c:pt>
                <c:pt idx="4">
                  <c:v>430.66406300000045</c:v>
                </c:pt>
                <c:pt idx="5">
                  <c:v>516.7968750000008</c:v>
                </c:pt>
                <c:pt idx="6">
                  <c:v>602.92968800000006</c:v>
                </c:pt>
                <c:pt idx="7">
                  <c:v>689.06249999999909</c:v>
                </c:pt>
                <c:pt idx="8">
                  <c:v>775.19531300000051</c:v>
                </c:pt>
                <c:pt idx="9">
                  <c:v>861.32812499999909</c:v>
                </c:pt>
                <c:pt idx="10">
                  <c:v>947.46093800000006</c:v>
                </c:pt>
                <c:pt idx="11">
                  <c:v>1033.59375</c:v>
                </c:pt>
                <c:pt idx="12">
                  <c:v>1119.7265630000022</c:v>
                </c:pt>
                <c:pt idx="13">
                  <c:v>1205.859375</c:v>
                </c:pt>
                <c:pt idx="14">
                  <c:v>1291.9921879999999</c:v>
                </c:pt>
                <c:pt idx="15">
                  <c:v>1378.125</c:v>
                </c:pt>
                <c:pt idx="16">
                  <c:v>1464.2578129999999</c:v>
                </c:pt>
                <c:pt idx="17">
                  <c:v>1550.390625</c:v>
                </c:pt>
                <c:pt idx="18">
                  <c:v>1636.5234379999984</c:v>
                </c:pt>
                <c:pt idx="19">
                  <c:v>1722.65625</c:v>
                </c:pt>
                <c:pt idx="20">
                  <c:v>1808.7890629999999</c:v>
                </c:pt>
                <c:pt idx="21">
                  <c:v>1894.9218750000011</c:v>
                </c:pt>
                <c:pt idx="22">
                  <c:v>1981.0546879999999</c:v>
                </c:pt>
                <c:pt idx="23">
                  <c:v>2067.1875</c:v>
                </c:pt>
                <c:pt idx="24">
                  <c:v>2153.3203130000034</c:v>
                </c:pt>
                <c:pt idx="25">
                  <c:v>2239.4531250000032</c:v>
                </c:pt>
                <c:pt idx="26">
                  <c:v>2325.5859380000002</c:v>
                </c:pt>
                <c:pt idx="27">
                  <c:v>2411.71875</c:v>
                </c:pt>
                <c:pt idx="28">
                  <c:v>2497.8515630000034</c:v>
                </c:pt>
                <c:pt idx="29">
                  <c:v>2583.984375</c:v>
                </c:pt>
                <c:pt idx="30">
                  <c:v>2670.1171880000002</c:v>
                </c:pt>
                <c:pt idx="31">
                  <c:v>2756.25</c:v>
                </c:pt>
                <c:pt idx="32">
                  <c:v>2842.3828130000002</c:v>
                </c:pt>
                <c:pt idx="33">
                  <c:v>2928.515625</c:v>
                </c:pt>
                <c:pt idx="34">
                  <c:v>3014.6484379999997</c:v>
                </c:pt>
                <c:pt idx="35">
                  <c:v>3100.78125</c:v>
                </c:pt>
                <c:pt idx="36">
                  <c:v>3186.9140630000002</c:v>
                </c:pt>
                <c:pt idx="37">
                  <c:v>3273.0468749999968</c:v>
                </c:pt>
                <c:pt idx="38">
                  <c:v>3359.1796879999997</c:v>
                </c:pt>
                <c:pt idx="39">
                  <c:v>3445.3125000000032</c:v>
                </c:pt>
                <c:pt idx="40">
                  <c:v>3531.4453130000034</c:v>
                </c:pt>
                <c:pt idx="41">
                  <c:v>3617.578125</c:v>
                </c:pt>
                <c:pt idx="42">
                  <c:v>3703.7109380000002</c:v>
                </c:pt>
                <c:pt idx="43">
                  <c:v>3789.8437500000032</c:v>
                </c:pt>
                <c:pt idx="44">
                  <c:v>3875.9765630000002</c:v>
                </c:pt>
                <c:pt idx="45">
                  <c:v>3962.109375</c:v>
                </c:pt>
                <c:pt idx="46">
                  <c:v>4048.2421879999997</c:v>
                </c:pt>
                <c:pt idx="47">
                  <c:v>4134.375</c:v>
                </c:pt>
                <c:pt idx="48">
                  <c:v>4220.5078129999965</c:v>
                </c:pt>
                <c:pt idx="49">
                  <c:v>4306.6406250000064</c:v>
                </c:pt>
                <c:pt idx="50">
                  <c:v>4392.7734379999965</c:v>
                </c:pt>
                <c:pt idx="51">
                  <c:v>4478.90625</c:v>
                </c:pt>
                <c:pt idx="52">
                  <c:v>4565.0390630000002</c:v>
                </c:pt>
                <c:pt idx="53">
                  <c:v>4651.171875</c:v>
                </c:pt>
                <c:pt idx="54">
                  <c:v>4737.3046880000002</c:v>
                </c:pt>
                <c:pt idx="55">
                  <c:v>4823.4374999999936</c:v>
                </c:pt>
                <c:pt idx="56">
                  <c:v>4909.5703129999965</c:v>
                </c:pt>
                <c:pt idx="57">
                  <c:v>4995.703125</c:v>
                </c:pt>
                <c:pt idx="58">
                  <c:v>5081.8359380000002</c:v>
                </c:pt>
                <c:pt idx="59">
                  <c:v>5167.9687499999991</c:v>
                </c:pt>
                <c:pt idx="60">
                  <c:v>5254.1015630000065</c:v>
                </c:pt>
                <c:pt idx="61">
                  <c:v>5340.2343749999991</c:v>
                </c:pt>
                <c:pt idx="62">
                  <c:v>5426.3671880000002</c:v>
                </c:pt>
                <c:pt idx="63">
                  <c:v>5512.5</c:v>
                </c:pt>
                <c:pt idx="64">
                  <c:v>5598.6328130000002</c:v>
                </c:pt>
                <c:pt idx="65">
                  <c:v>5684.7656250000064</c:v>
                </c:pt>
                <c:pt idx="66">
                  <c:v>5770.8984380000002</c:v>
                </c:pt>
                <c:pt idx="67">
                  <c:v>5857.03125</c:v>
                </c:pt>
                <c:pt idx="68">
                  <c:v>5943.1640630000065</c:v>
                </c:pt>
                <c:pt idx="69">
                  <c:v>6029.296875</c:v>
                </c:pt>
                <c:pt idx="70">
                  <c:v>6115.4296880000002</c:v>
                </c:pt>
                <c:pt idx="71">
                  <c:v>6201.5625000000064</c:v>
                </c:pt>
                <c:pt idx="72">
                  <c:v>6287.6953130000002</c:v>
                </c:pt>
                <c:pt idx="73">
                  <c:v>6373.8281250000064</c:v>
                </c:pt>
                <c:pt idx="74">
                  <c:v>6459.9609380000002</c:v>
                </c:pt>
                <c:pt idx="75">
                  <c:v>6546.0937499999991</c:v>
                </c:pt>
                <c:pt idx="76">
                  <c:v>6632.2265630000065</c:v>
                </c:pt>
                <c:pt idx="77">
                  <c:v>6718.359375</c:v>
                </c:pt>
                <c:pt idx="78">
                  <c:v>6804.4921880000002</c:v>
                </c:pt>
                <c:pt idx="79">
                  <c:v>6890.6250000000064</c:v>
                </c:pt>
                <c:pt idx="80">
                  <c:v>6976.7578129999965</c:v>
                </c:pt>
                <c:pt idx="81">
                  <c:v>7062.8906250000064</c:v>
                </c:pt>
                <c:pt idx="82">
                  <c:v>7149.0234380000002</c:v>
                </c:pt>
                <c:pt idx="83">
                  <c:v>7235.1562500000064</c:v>
                </c:pt>
                <c:pt idx="84">
                  <c:v>7321.2890630000002</c:v>
                </c:pt>
                <c:pt idx="85">
                  <c:v>7407.421875</c:v>
                </c:pt>
                <c:pt idx="86">
                  <c:v>7493.5546880000002</c:v>
                </c:pt>
                <c:pt idx="87">
                  <c:v>7579.6875</c:v>
                </c:pt>
                <c:pt idx="88">
                  <c:v>7665.8203130000002</c:v>
                </c:pt>
                <c:pt idx="89">
                  <c:v>7751.953125</c:v>
                </c:pt>
                <c:pt idx="90">
                  <c:v>7838.0859380000002</c:v>
                </c:pt>
                <c:pt idx="91">
                  <c:v>7924.2187499999991</c:v>
                </c:pt>
                <c:pt idx="92">
                  <c:v>8010.3515630000065</c:v>
                </c:pt>
                <c:pt idx="93">
                  <c:v>8096.4843749999991</c:v>
                </c:pt>
                <c:pt idx="94">
                  <c:v>8182.6171880000002</c:v>
                </c:pt>
                <c:pt idx="95">
                  <c:v>8268.75</c:v>
                </c:pt>
                <c:pt idx="96">
                  <c:v>8354.8828129999911</c:v>
                </c:pt>
                <c:pt idx="97">
                  <c:v>8441.0156249999818</c:v>
                </c:pt>
                <c:pt idx="98">
                  <c:v>8527.1484380000129</c:v>
                </c:pt>
                <c:pt idx="99">
                  <c:v>8613.2812500000109</c:v>
                </c:pt>
                <c:pt idx="100">
                  <c:v>8699.4140630000002</c:v>
                </c:pt>
                <c:pt idx="101">
                  <c:v>8785.546875</c:v>
                </c:pt>
                <c:pt idx="102">
                  <c:v>8871.6796880000002</c:v>
                </c:pt>
                <c:pt idx="103">
                  <c:v>8957.8125</c:v>
                </c:pt>
                <c:pt idx="104">
                  <c:v>9043.9453129999911</c:v>
                </c:pt>
                <c:pt idx="105">
                  <c:v>9130.0781249999818</c:v>
                </c:pt>
                <c:pt idx="106">
                  <c:v>9216.2109380000002</c:v>
                </c:pt>
                <c:pt idx="107">
                  <c:v>9302.3437500000109</c:v>
                </c:pt>
                <c:pt idx="108">
                  <c:v>9388.4765629999911</c:v>
                </c:pt>
                <c:pt idx="109">
                  <c:v>9474.609375</c:v>
                </c:pt>
                <c:pt idx="110">
                  <c:v>9560.7421880000129</c:v>
                </c:pt>
                <c:pt idx="111">
                  <c:v>9646.8749999999818</c:v>
                </c:pt>
                <c:pt idx="112">
                  <c:v>9733.0078129999911</c:v>
                </c:pt>
                <c:pt idx="113">
                  <c:v>9819.140625</c:v>
                </c:pt>
                <c:pt idx="114">
                  <c:v>9905.2734380000129</c:v>
                </c:pt>
                <c:pt idx="115">
                  <c:v>9991.40625</c:v>
                </c:pt>
                <c:pt idx="116">
                  <c:v>10077.539063</c:v>
                </c:pt>
                <c:pt idx="117">
                  <c:v>10163.671875</c:v>
                </c:pt>
                <c:pt idx="118">
                  <c:v>10249.804688</c:v>
                </c:pt>
                <c:pt idx="119">
                  <c:v>10335.9375</c:v>
                </c:pt>
                <c:pt idx="120">
                  <c:v>10422.070312999997</c:v>
                </c:pt>
                <c:pt idx="121">
                  <c:v>10508.203125</c:v>
                </c:pt>
                <c:pt idx="122">
                  <c:v>10594.335937999986</c:v>
                </c:pt>
                <c:pt idx="123">
                  <c:v>10680.46875</c:v>
                </c:pt>
                <c:pt idx="124">
                  <c:v>10766.601563</c:v>
                </c:pt>
                <c:pt idx="125">
                  <c:v>10852.734375000013</c:v>
                </c:pt>
                <c:pt idx="126">
                  <c:v>10938.867187999986</c:v>
                </c:pt>
                <c:pt idx="127">
                  <c:v>11025</c:v>
                </c:pt>
                <c:pt idx="128">
                  <c:v>11111.132813</c:v>
                </c:pt>
                <c:pt idx="129">
                  <c:v>11197.265624999985</c:v>
                </c:pt>
                <c:pt idx="130">
                  <c:v>11283.398438</c:v>
                </c:pt>
                <c:pt idx="131">
                  <c:v>11369.531250000013</c:v>
                </c:pt>
                <c:pt idx="132">
                  <c:v>11455.664063</c:v>
                </c:pt>
                <c:pt idx="133">
                  <c:v>11541.796875</c:v>
                </c:pt>
                <c:pt idx="134">
                  <c:v>11627.929688</c:v>
                </c:pt>
                <c:pt idx="135">
                  <c:v>11714.0625</c:v>
                </c:pt>
                <c:pt idx="136">
                  <c:v>11800.195312999997</c:v>
                </c:pt>
                <c:pt idx="137">
                  <c:v>11886.328124999985</c:v>
                </c:pt>
                <c:pt idx="138">
                  <c:v>11972.460937999986</c:v>
                </c:pt>
                <c:pt idx="139">
                  <c:v>12058.593750000013</c:v>
                </c:pt>
                <c:pt idx="140">
                  <c:v>12144.726563</c:v>
                </c:pt>
                <c:pt idx="141">
                  <c:v>12230.859374999985</c:v>
                </c:pt>
                <c:pt idx="142">
                  <c:v>12316.992188</c:v>
                </c:pt>
                <c:pt idx="143">
                  <c:v>12403.125</c:v>
                </c:pt>
                <c:pt idx="144">
                  <c:v>12489.257812999997</c:v>
                </c:pt>
                <c:pt idx="145">
                  <c:v>12575.390624999985</c:v>
                </c:pt>
                <c:pt idx="146">
                  <c:v>12661.523438000013</c:v>
                </c:pt>
                <c:pt idx="147">
                  <c:v>12747.65625</c:v>
                </c:pt>
                <c:pt idx="148">
                  <c:v>12833.789063</c:v>
                </c:pt>
                <c:pt idx="149">
                  <c:v>12919.921875</c:v>
                </c:pt>
                <c:pt idx="150">
                  <c:v>13006.054688</c:v>
                </c:pt>
                <c:pt idx="151">
                  <c:v>13092.1875</c:v>
                </c:pt>
                <c:pt idx="152">
                  <c:v>13178.320312999997</c:v>
                </c:pt>
                <c:pt idx="153">
                  <c:v>13264.453124999985</c:v>
                </c:pt>
                <c:pt idx="154">
                  <c:v>13350.585937999986</c:v>
                </c:pt>
                <c:pt idx="155">
                  <c:v>13436.718750000013</c:v>
                </c:pt>
                <c:pt idx="156">
                  <c:v>13522.851562999997</c:v>
                </c:pt>
                <c:pt idx="157">
                  <c:v>13608.984375</c:v>
                </c:pt>
                <c:pt idx="158">
                  <c:v>13695.117188</c:v>
                </c:pt>
                <c:pt idx="159">
                  <c:v>13781.25</c:v>
                </c:pt>
                <c:pt idx="160">
                  <c:v>13867.382812999997</c:v>
                </c:pt>
                <c:pt idx="161">
                  <c:v>13953.515624999985</c:v>
                </c:pt>
                <c:pt idx="162">
                  <c:v>14039.648438000013</c:v>
                </c:pt>
                <c:pt idx="163">
                  <c:v>14125.781250000013</c:v>
                </c:pt>
                <c:pt idx="164">
                  <c:v>14211.914063</c:v>
                </c:pt>
                <c:pt idx="165">
                  <c:v>14298.046875</c:v>
                </c:pt>
                <c:pt idx="166">
                  <c:v>14384.179688</c:v>
                </c:pt>
                <c:pt idx="167">
                  <c:v>14470.3125</c:v>
                </c:pt>
                <c:pt idx="168">
                  <c:v>14556.445312999997</c:v>
                </c:pt>
                <c:pt idx="169">
                  <c:v>14642.578124999985</c:v>
                </c:pt>
                <c:pt idx="170">
                  <c:v>14728.710938</c:v>
                </c:pt>
                <c:pt idx="171">
                  <c:v>14814.843750000013</c:v>
                </c:pt>
                <c:pt idx="172">
                  <c:v>14900.976562999997</c:v>
                </c:pt>
                <c:pt idx="173">
                  <c:v>14987.109375</c:v>
                </c:pt>
                <c:pt idx="174">
                  <c:v>15073.242188000013</c:v>
                </c:pt>
                <c:pt idx="175">
                  <c:v>15159.374999999985</c:v>
                </c:pt>
                <c:pt idx="176">
                  <c:v>15245.507812999997</c:v>
                </c:pt>
                <c:pt idx="177">
                  <c:v>15331.640625</c:v>
                </c:pt>
                <c:pt idx="178">
                  <c:v>15417.773438000013</c:v>
                </c:pt>
                <c:pt idx="179">
                  <c:v>15503.90625</c:v>
                </c:pt>
                <c:pt idx="180">
                  <c:v>15590.039063</c:v>
                </c:pt>
                <c:pt idx="181">
                  <c:v>15676.171875</c:v>
                </c:pt>
                <c:pt idx="182">
                  <c:v>15762.304688</c:v>
                </c:pt>
                <c:pt idx="183">
                  <c:v>15848.4375</c:v>
                </c:pt>
                <c:pt idx="184">
                  <c:v>15934.570312999997</c:v>
                </c:pt>
                <c:pt idx="185">
                  <c:v>16020.703125</c:v>
                </c:pt>
                <c:pt idx="186">
                  <c:v>16106.835937999986</c:v>
                </c:pt>
                <c:pt idx="187">
                  <c:v>16192.96875</c:v>
                </c:pt>
                <c:pt idx="188">
                  <c:v>16279.101563</c:v>
                </c:pt>
                <c:pt idx="189">
                  <c:v>16365.234375000013</c:v>
                </c:pt>
                <c:pt idx="190">
                  <c:v>16451.367188000026</c:v>
                </c:pt>
                <c:pt idx="191">
                  <c:v>16537.5</c:v>
                </c:pt>
                <c:pt idx="192">
                  <c:v>16623.632813</c:v>
                </c:pt>
                <c:pt idx="193">
                  <c:v>16709.765625000025</c:v>
                </c:pt>
                <c:pt idx="194">
                  <c:v>16795.898438</c:v>
                </c:pt>
                <c:pt idx="195">
                  <c:v>16882.031249999964</c:v>
                </c:pt>
                <c:pt idx="196">
                  <c:v>16968.164063</c:v>
                </c:pt>
                <c:pt idx="197">
                  <c:v>17054.296875000025</c:v>
                </c:pt>
                <c:pt idx="198">
                  <c:v>17140.429688</c:v>
                </c:pt>
                <c:pt idx="199">
                  <c:v>17226.5625</c:v>
                </c:pt>
                <c:pt idx="200">
                  <c:v>17312.695313</c:v>
                </c:pt>
                <c:pt idx="201">
                  <c:v>17398.828125000025</c:v>
                </c:pt>
                <c:pt idx="202">
                  <c:v>17484.960938</c:v>
                </c:pt>
                <c:pt idx="203">
                  <c:v>17571.09375</c:v>
                </c:pt>
                <c:pt idx="204">
                  <c:v>17657.226563</c:v>
                </c:pt>
                <c:pt idx="205">
                  <c:v>17743.359374999964</c:v>
                </c:pt>
                <c:pt idx="206">
                  <c:v>17829.492188000026</c:v>
                </c:pt>
                <c:pt idx="207">
                  <c:v>17915.625</c:v>
                </c:pt>
                <c:pt idx="208">
                  <c:v>18001.757813000026</c:v>
                </c:pt>
                <c:pt idx="209">
                  <c:v>18087.890625</c:v>
                </c:pt>
                <c:pt idx="210">
                  <c:v>18174.023438</c:v>
                </c:pt>
                <c:pt idx="211">
                  <c:v>18260.156249999964</c:v>
                </c:pt>
                <c:pt idx="212">
                  <c:v>18346.289063</c:v>
                </c:pt>
                <c:pt idx="213">
                  <c:v>18432.421875000025</c:v>
                </c:pt>
                <c:pt idx="214">
                  <c:v>18518.554688</c:v>
                </c:pt>
                <c:pt idx="215">
                  <c:v>18604.6875</c:v>
                </c:pt>
                <c:pt idx="216">
                  <c:v>18690.820313</c:v>
                </c:pt>
                <c:pt idx="217">
                  <c:v>18776.953125000025</c:v>
                </c:pt>
                <c:pt idx="218">
                  <c:v>18863.085938</c:v>
                </c:pt>
                <c:pt idx="219">
                  <c:v>18949.21875</c:v>
                </c:pt>
                <c:pt idx="220">
                  <c:v>19035.351562999964</c:v>
                </c:pt>
                <c:pt idx="221">
                  <c:v>19121.484375000025</c:v>
                </c:pt>
                <c:pt idx="222">
                  <c:v>19207.617188</c:v>
                </c:pt>
                <c:pt idx="223">
                  <c:v>19293.75</c:v>
                </c:pt>
                <c:pt idx="224">
                  <c:v>19379.882813000026</c:v>
                </c:pt>
                <c:pt idx="225">
                  <c:v>19466.015625</c:v>
                </c:pt>
                <c:pt idx="226">
                  <c:v>19552.148438</c:v>
                </c:pt>
                <c:pt idx="227">
                  <c:v>19638.28125</c:v>
                </c:pt>
                <c:pt idx="228">
                  <c:v>19724.414063</c:v>
                </c:pt>
                <c:pt idx="229">
                  <c:v>19810.546875000025</c:v>
                </c:pt>
                <c:pt idx="230">
                  <c:v>19896.679687999964</c:v>
                </c:pt>
                <c:pt idx="231">
                  <c:v>19982.812499999996</c:v>
                </c:pt>
                <c:pt idx="232">
                  <c:v>20068.945313000026</c:v>
                </c:pt>
                <c:pt idx="233">
                  <c:v>20155.078125000025</c:v>
                </c:pt>
                <c:pt idx="234">
                  <c:v>20241.210937999964</c:v>
                </c:pt>
                <c:pt idx="235">
                  <c:v>20327.34375</c:v>
                </c:pt>
                <c:pt idx="236">
                  <c:v>20413.476563</c:v>
                </c:pt>
                <c:pt idx="237">
                  <c:v>20499.609374999964</c:v>
                </c:pt>
                <c:pt idx="238">
                  <c:v>20585.742188000026</c:v>
                </c:pt>
                <c:pt idx="239">
                  <c:v>20671.875</c:v>
                </c:pt>
                <c:pt idx="240">
                  <c:v>20758.007813000026</c:v>
                </c:pt>
                <c:pt idx="241">
                  <c:v>20844.140625</c:v>
                </c:pt>
                <c:pt idx="242">
                  <c:v>20930.273438</c:v>
                </c:pt>
                <c:pt idx="243">
                  <c:v>21016.40625</c:v>
                </c:pt>
                <c:pt idx="244">
                  <c:v>21102.539062999964</c:v>
                </c:pt>
                <c:pt idx="245">
                  <c:v>21188.671875</c:v>
                </c:pt>
                <c:pt idx="246">
                  <c:v>21274.804688</c:v>
                </c:pt>
                <c:pt idx="247">
                  <c:v>21360.9375</c:v>
                </c:pt>
                <c:pt idx="248">
                  <c:v>21447.070313</c:v>
                </c:pt>
                <c:pt idx="249">
                  <c:v>21533.203125000025</c:v>
                </c:pt>
                <c:pt idx="250">
                  <c:v>21619.335937999964</c:v>
                </c:pt>
                <c:pt idx="251">
                  <c:v>21705.468750000025</c:v>
                </c:pt>
                <c:pt idx="252">
                  <c:v>21791.601562999964</c:v>
                </c:pt>
                <c:pt idx="253">
                  <c:v>21877.734375</c:v>
                </c:pt>
                <c:pt idx="254">
                  <c:v>21963.867188000026</c:v>
                </c:pt>
              </c:numCache>
            </c:numRef>
          </c:xVal>
          <c:yVal>
            <c:numRef>
              <c:f>Hárok1!$F$7:$F$261</c:f>
              <c:numCache>
                <c:formatCode>General</c:formatCode>
                <c:ptCount val="255"/>
                <c:pt idx="0">
                  <c:v>0.25600000000000001</c:v>
                </c:pt>
                <c:pt idx="1">
                  <c:v>0.32500000000000046</c:v>
                </c:pt>
                <c:pt idx="2">
                  <c:v>5.1999999999999998E-2</c:v>
                </c:pt>
                <c:pt idx="3">
                  <c:v>0.05</c:v>
                </c:pt>
                <c:pt idx="4">
                  <c:v>0.42000000000000032</c:v>
                </c:pt>
                <c:pt idx="5">
                  <c:v>0.16437499999999972</c:v>
                </c:pt>
                <c:pt idx="6">
                  <c:v>0.36547499999999761</c:v>
                </c:pt>
                <c:pt idx="7">
                  <c:v>1.047099999999546E-2</c:v>
                </c:pt>
                <c:pt idx="8">
                  <c:v>1.0118399999999974</c:v>
                </c:pt>
                <c:pt idx="9">
                  <c:v>0.31615800000000188</c:v>
                </c:pt>
                <c:pt idx="10">
                  <c:v>6.3899999999996848E-2</c:v>
                </c:pt>
                <c:pt idx="11">
                  <c:v>0.49000000000000032</c:v>
                </c:pt>
                <c:pt idx="12">
                  <c:v>0.23612599999999873</c:v>
                </c:pt>
                <c:pt idx="13">
                  <c:v>0.21404700000000101</c:v>
                </c:pt>
                <c:pt idx="14">
                  <c:v>0.23</c:v>
                </c:pt>
                <c:pt idx="15">
                  <c:v>0.42000000000000032</c:v>
                </c:pt>
                <c:pt idx="16">
                  <c:v>9.0450000000004208E-3</c:v>
                </c:pt>
                <c:pt idx="17">
                  <c:v>0.31453300000000439</c:v>
                </c:pt>
                <c:pt idx="18">
                  <c:v>0.71316900000000061</c:v>
                </c:pt>
                <c:pt idx="19">
                  <c:v>0.56215299999999457</c:v>
                </c:pt>
                <c:pt idx="20">
                  <c:v>0.71775099999999981</c:v>
                </c:pt>
                <c:pt idx="21">
                  <c:v>0.65680400000000205</c:v>
                </c:pt>
                <c:pt idx="22">
                  <c:v>0.16334200000000021</c:v>
                </c:pt>
                <c:pt idx="23">
                  <c:v>0.98692300000000444</c:v>
                </c:pt>
                <c:pt idx="24">
                  <c:v>1.2273709999999978</c:v>
                </c:pt>
                <c:pt idx="25">
                  <c:v>1.2319480000000018</c:v>
                </c:pt>
                <c:pt idx="26">
                  <c:v>1.6214029999999937</c:v>
                </c:pt>
                <c:pt idx="27">
                  <c:v>2.3437770000000135</c:v>
                </c:pt>
                <c:pt idx="28">
                  <c:v>2.9654769999999928</c:v>
                </c:pt>
                <c:pt idx="29">
                  <c:v>3.2076449999999994</c:v>
                </c:pt>
                <c:pt idx="30">
                  <c:v>3.729885000000003</c:v>
                </c:pt>
                <c:pt idx="31">
                  <c:v>3.5414889999999879</c:v>
                </c:pt>
                <c:pt idx="32">
                  <c:v>4.062771000000005</c:v>
                </c:pt>
                <c:pt idx="33">
                  <c:v>4.4197420000000136</c:v>
                </c:pt>
                <c:pt idx="34">
                  <c:v>4.5638659999999955</c:v>
                </c:pt>
                <c:pt idx="35">
                  <c:v>4.1923029999999946</c:v>
                </c:pt>
                <c:pt idx="36">
                  <c:v>3.0826920000000007</c:v>
                </c:pt>
                <c:pt idx="37">
                  <c:v>2.4958499999999919</c:v>
                </c:pt>
                <c:pt idx="38">
                  <c:v>1.3818210000000006</c:v>
                </c:pt>
                <c:pt idx="39">
                  <c:v>0.45135500000000661</c:v>
                </c:pt>
                <c:pt idx="40">
                  <c:v>0.92015799999998649</c:v>
                </c:pt>
                <c:pt idx="41">
                  <c:v>0.6654049999999927</c:v>
                </c:pt>
                <c:pt idx="42">
                  <c:v>0.40262599999999865</c:v>
                </c:pt>
                <c:pt idx="43">
                  <c:v>0.57074700000001222</c:v>
                </c:pt>
                <c:pt idx="44">
                  <c:v>0.88093599999999128</c:v>
                </c:pt>
                <c:pt idx="45">
                  <c:v>7.0000000000000021E-2</c:v>
                </c:pt>
                <c:pt idx="46">
                  <c:v>5.0000000000000062E-3</c:v>
                </c:pt>
                <c:pt idx="47">
                  <c:v>7.2006000000001902E-2</c:v>
                </c:pt>
                <c:pt idx="48">
                  <c:v>0.44730399999998904</c:v>
                </c:pt>
                <c:pt idx="49">
                  <c:v>0.41397100000000381</c:v>
                </c:pt>
                <c:pt idx="50">
                  <c:v>0.87437400000000365</c:v>
                </c:pt>
                <c:pt idx="51">
                  <c:v>0.86000000000000065</c:v>
                </c:pt>
                <c:pt idx="52">
                  <c:v>0.55000000000000004</c:v>
                </c:pt>
                <c:pt idx="53">
                  <c:v>0.89</c:v>
                </c:pt>
                <c:pt idx="54">
                  <c:v>0.49423299999999487</c:v>
                </c:pt>
                <c:pt idx="55">
                  <c:v>0.44827200000000289</c:v>
                </c:pt>
                <c:pt idx="56">
                  <c:v>0.24465900000001284</c:v>
                </c:pt>
                <c:pt idx="57">
                  <c:v>9.0000000000000024E-2</c:v>
                </c:pt>
                <c:pt idx="58">
                  <c:v>3.0000000000000002E-2</c:v>
                </c:pt>
                <c:pt idx="59">
                  <c:v>0.30223900000000015</c:v>
                </c:pt>
                <c:pt idx="60">
                  <c:v>0.91582400000000064</c:v>
                </c:pt>
                <c:pt idx="61">
                  <c:v>0.70514599999999961</c:v>
                </c:pt>
                <c:pt idx="62">
                  <c:v>0.32132000000000077</c:v>
                </c:pt>
                <c:pt idx="63">
                  <c:v>0.30000000000000032</c:v>
                </c:pt>
                <c:pt idx="64">
                  <c:v>0.34</c:v>
                </c:pt>
                <c:pt idx="65">
                  <c:v>0.46976499999999605</c:v>
                </c:pt>
                <c:pt idx="66">
                  <c:v>0.52514600000000655</c:v>
                </c:pt>
                <c:pt idx="67">
                  <c:v>4.0000000000000022E-2</c:v>
                </c:pt>
                <c:pt idx="68">
                  <c:v>0.30668600000000007</c:v>
                </c:pt>
                <c:pt idx="69">
                  <c:v>0.86547000000000263</c:v>
                </c:pt>
                <c:pt idx="70">
                  <c:v>0.29984299999999658</c:v>
                </c:pt>
                <c:pt idx="71">
                  <c:v>0.66811300000000562</c:v>
                </c:pt>
                <c:pt idx="72">
                  <c:v>0.7880479999999892</c:v>
                </c:pt>
                <c:pt idx="73">
                  <c:v>0.4584729999999988</c:v>
                </c:pt>
                <c:pt idx="74">
                  <c:v>1.1500099999999946</c:v>
                </c:pt>
                <c:pt idx="75">
                  <c:v>0.79628699999999153</c:v>
                </c:pt>
                <c:pt idx="76">
                  <c:v>0.84867099999999662</c:v>
                </c:pt>
                <c:pt idx="77">
                  <c:v>0.87377099999999075</c:v>
                </c:pt>
                <c:pt idx="78">
                  <c:v>0.85594900000001073</c:v>
                </c:pt>
                <c:pt idx="79">
                  <c:v>1.0493239999999968</c:v>
                </c:pt>
                <c:pt idx="80">
                  <c:v>4.5470000000022992E-3</c:v>
                </c:pt>
                <c:pt idx="81">
                  <c:v>0.81676499999998953</c:v>
                </c:pt>
                <c:pt idx="82">
                  <c:v>1.0493929999999938</c:v>
                </c:pt>
                <c:pt idx="83">
                  <c:v>0.51761599999998953</c:v>
                </c:pt>
                <c:pt idx="84">
                  <c:v>0.5420310000000087</c:v>
                </c:pt>
                <c:pt idx="85">
                  <c:v>0.87750299999998949</c:v>
                </c:pt>
                <c:pt idx="86">
                  <c:v>0.50962099999999566</c:v>
                </c:pt>
                <c:pt idx="87">
                  <c:v>0.62477099999999564</c:v>
                </c:pt>
                <c:pt idx="88">
                  <c:v>0.69171099999999797</c:v>
                </c:pt>
                <c:pt idx="89">
                  <c:v>9.3292000000005232E-2</c:v>
                </c:pt>
                <c:pt idx="90">
                  <c:v>0.21659799999999088</c:v>
                </c:pt>
                <c:pt idx="91">
                  <c:v>0.47605099999999911</c:v>
                </c:pt>
                <c:pt idx="92">
                  <c:v>0.43744699999999276</c:v>
                </c:pt>
                <c:pt idx="93">
                  <c:v>1.0745390000000015</c:v>
                </c:pt>
                <c:pt idx="94">
                  <c:v>0.67038800000000265</c:v>
                </c:pt>
                <c:pt idx="95">
                  <c:v>0.43470800000000082</c:v>
                </c:pt>
                <c:pt idx="96">
                  <c:v>0.3133699999999931</c:v>
                </c:pt>
                <c:pt idx="97">
                  <c:v>0.78607999999999834</c:v>
                </c:pt>
                <c:pt idx="98">
                  <c:v>1.1105570000000016</c:v>
                </c:pt>
                <c:pt idx="99">
                  <c:v>0.84973899999999969</c:v>
                </c:pt>
                <c:pt idx="100">
                  <c:v>0.77732799999999713</c:v>
                </c:pt>
                <c:pt idx="101">
                  <c:v>0.36597400000000896</c:v>
                </c:pt>
                <c:pt idx="102">
                  <c:v>0.51377100000000564</c:v>
                </c:pt>
                <c:pt idx="103">
                  <c:v>0.66082699999999761</c:v>
                </c:pt>
                <c:pt idx="104">
                  <c:v>0.72416700000000844</c:v>
                </c:pt>
                <c:pt idx="105">
                  <c:v>0.48396299999998976</c:v>
                </c:pt>
                <c:pt idx="106">
                  <c:v>0.22398400000000154</c:v>
                </c:pt>
                <c:pt idx="107">
                  <c:v>1.4999999999999998E-2</c:v>
                </c:pt>
                <c:pt idx="108">
                  <c:v>0.14335599999999721</c:v>
                </c:pt>
                <c:pt idx="109">
                  <c:v>0.13189699999999521</c:v>
                </c:pt>
                <c:pt idx="110">
                  <c:v>0.28000000000000008</c:v>
                </c:pt>
                <c:pt idx="111">
                  <c:v>4.3663000000009326E-2</c:v>
                </c:pt>
                <c:pt idx="112">
                  <c:v>0.60668899999998871</c:v>
                </c:pt>
                <c:pt idx="113">
                  <c:v>0.46034999999999188</c:v>
                </c:pt>
                <c:pt idx="114">
                  <c:v>0.38166000000001082</c:v>
                </c:pt>
                <c:pt idx="115">
                  <c:v>0.66516099999999767</c:v>
                </c:pt>
                <c:pt idx="116">
                  <c:v>0.48367399999999428</c:v>
                </c:pt>
                <c:pt idx="117">
                  <c:v>0.28054100000000004</c:v>
                </c:pt>
                <c:pt idx="118">
                  <c:v>0.16275100000000009</c:v>
                </c:pt>
                <c:pt idx="119">
                  <c:v>0.60597999999998864</c:v>
                </c:pt>
                <c:pt idx="120">
                  <c:v>0.67067699999999775</c:v>
                </c:pt>
                <c:pt idx="121">
                  <c:v>0.81745199999998852</c:v>
                </c:pt>
                <c:pt idx="122">
                  <c:v>1.1683280000000025</c:v>
                </c:pt>
                <c:pt idx="123">
                  <c:v>0.8713989999999967</c:v>
                </c:pt>
                <c:pt idx="124">
                  <c:v>0.88759600000000149</c:v>
                </c:pt>
                <c:pt idx="125">
                  <c:v>0.88050899999998855</c:v>
                </c:pt>
                <c:pt idx="126">
                  <c:v>0.77762599999999893</c:v>
                </c:pt>
                <c:pt idx="127">
                  <c:v>0.81698599999999999</c:v>
                </c:pt>
                <c:pt idx="128">
                  <c:v>0.84543600000000652</c:v>
                </c:pt>
                <c:pt idx="129">
                  <c:v>0.72479300000000624</c:v>
                </c:pt>
                <c:pt idx="130">
                  <c:v>0.6054309999999955</c:v>
                </c:pt>
                <c:pt idx="131">
                  <c:v>0.96757499999999652</c:v>
                </c:pt>
                <c:pt idx="132">
                  <c:v>1.0428539999999913</c:v>
                </c:pt>
                <c:pt idx="133">
                  <c:v>0.90504399999998952</c:v>
                </c:pt>
                <c:pt idx="134">
                  <c:v>0.85292800000000646</c:v>
                </c:pt>
                <c:pt idx="135">
                  <c:v>1.0061880000000087</c:v>
                </c:pt>
                <c:pt idx="136">
                  <c:v>1.3371420000000001</c:v>
                </c:pt>
                <c:pt idx="137">
                  <c:v>0.92855099999999857</c:v>
                </c:pt>
                <c:pt idx="138">
                  <c:v>0.56336199999999759</c:v>
                </c:pt>
                <c:pt idx="139">
                  <c:v>0.34339099999999773</c:v>
                </c:pt>
                <c:pt idx="140">
                  <c:v>0.46672100000000677</c:v>
                </c:pt>
                <c:pt idx="141">
                  <c:v>0.84089600000000075</c:v>
                </c:pt>
                <c:pt idx="142">
                  <c:v>0.95175199999999904</c:v>
                </c:pt>
                <c:pt idx="143">
                  <c:v>0.89916200000000357</c:v>
                </c:pt>
                <c:pt idx="144">
                  <c:v>1.3450770000000041</c:v>
                </c:pt>
                <c:pt idx="145">
                  <c:v>0.95188899999999421</c:v>
                </c:pt>
                <c:pt idx="146">
                  <c:v>0.70592500000000846</c:v>
                </c:pt>
                <c:pt idx="147">
                  <c:v>0.9615399999999994</c:v>
                </c:pt>
                <c:pt idx="148">
                  <c:v>0.85829199999999162</c:v>
                </c:pt>
                <c:pt idx="149">
                  <c:v>0.88765000000000782</c:v>
                </c:pt>
                <c:pt idx="150">
                  <c:v>0.99749799999999256</c:v>
                </c:pt>
                <c:pt idx="151">
                  <c:v>0.46500399999999387</c:v>
                </c:pt>
                <c:pt idx="152">
                  <c:v>0.60388899999999524</c:v>
                </c:pt>
                <c:pt idx="153">
                  <c:v>0.50943000000000849</c:v>
                </c:pt>
                <c:pt idx="154">
                  <c:v>0.40826400000000262</c:v>
                </c:pt>
                <c:pt idx="155">
                  <c:v>0.8353350000000006</c:v>
                </c:pt>
                <c:pt idx="156">
                  <c:v>0.53448400000000618</c:v>
                </c:pt>
                <c:pt idx="157">
                  <c:v>0.75765199999999389</c:v>
                </c:pt>
                <c:pt idx="158">
                  <c:v>0.48204800000000608</c:v>
                </c:pt>
                <c:pt idx="159">
                  <c:v>0.6491319999999946</c:v>
                </c:pt>
                <c:pt idx="160">
                  <c:v>0.84397100000001135</c:v>
                </c:pt>
                <c:pt idx="161">
                  <c:v>0.93289899999999193</c:v>
                </c:pt>
                <c:pt idx="162">
                  <c:v>0.28310400000000868</c:v>
                </c:pt>
                <c:pt idx="163">
                  <c:v>7.7727999999993524E-2</c:v>
                </c:pt>
                <c:pt idx="164">
                  <c:v>0.46823899999999746</c:v>
                </c:pt>
                <c:pt idx="165">
                  <c:v>0.19471000000000074</c:v>
                </c:pt>
                <c:pt idx="166">
                  <c:v>0.69714399999999443</c:v>
                </c:pt>
                <c:pt idx="167">
                  <c:v>0.94660899999999515</c:v>
                </c:pt>
                <c:pt idx="168">
                  <c:v>0.77818299999999851</c:v>
                </c:pt>
                <c:pt idx="169">
                  <c:v>0.69175700000000973</c:v>
                </c:pt>
                <c:pt idx="170">
                  <c:v>0.51991300000000251</c:v>
                </c:pt>
                <c:pt idx="171">
                  <c:v>0.89</c:v>
                </c:pt>
                <c:pt idx="172">
                  <c:v>0.81417100000000175</c:v>
                </c:pt>
                <c:pt idx="173">
                  <c:v>0.1</c:v>
                </c:pt>
                <c:pt idx="174">
                  <c:v>0.29937799999999126</c:v>
                </c:pt>
                <c:pt idx="175">
                  <c:v>0.17019600000000423</c:v>
                </c:pt>
                <c:pt idx="176">
                  <c:v>0.19612200000000257</c:v>
                </c:pt>
                <c:pt idx="177">
                  <c:v>8.7296000000009227E-2</c:v>
                </c:pt>
                <c:pt idx="178">
                  <c:v>0.28297400000001038</c:v>
                </c:pt>
                <c:pt idx="179">
                  <c:v>2.0354999999994988E-2</c:v>
                </c:pt>
                <c:pt idx="180">
                  <c:v>0.51</c:v>
                </c:pt>
                <c:pt idx="181">
                  <c:v>0.31000000000000039</c:v>
                </c:pt>
                <c:pt idx="182">
                  <c:v>0.89</c:v>
                </c:pt>
                <c:pt idx="183">
                  <c:v>0.81</c:v>
                </c:pt>
                <c:pt idx="184">
                  <c:v>1.05</c:v>
                </c:pt>
                <c:pt idx="185">
                  <c:v>1.22</c:v>
                </c:pt>
                <c:pt idx="186">
                  <c:v>0.84000000000000064</c:v>
                </c:pt>
                <c:pt idx="187">
                  <c:v>0.69000000000000061</c:v>
                </c:pt>
                <c:pt idx="188">
                  <c:v>-1.8099519999999956</c:v>
                </c:pt>
                <c:pt idx="189">
                  <c:v>-2.1997460000000038</c:v>
                </c:pt>
                <c:pt idx="190">
                  <c:v>-3.0553199999999947</c:v>
                </c:pt>
                <c:pt idx="191">
                  <c:v>-3.1896130000000085</c:v>
                </c:pt>
                <c:pt idx="192">
                  <c:v>-2.5624839999999978</c:v>
                </c:pt>
                <c:pt idx="193">
                  <c:v>-3.061011999999991</c:v>
                </c:pt>
                <c:pt idx="194">
                  <c:v>-2.9478679999999997</c:v>
                </c:pt>
                <c:pt idx="195">
                  <c:v>-2.5311509999999937</c:v>
                </c:pt>
                <c:pt idx="196">
                  <c:v>-2.2290580000000078</c:v>
                </c:pt>
                <c:pt idx="197">
                  <c:v>-2.5909269999999935</c:v>
                </c:pt>
                <c:pt idx="198">
                  <c:v>-3.4999770000000008</c:v>
                </c:pt>
                <c:pt idx="199">
                  <c:v>-3.0385359999999935</c:v>
                </c:pt>
                <c:pt idx="200">
                  <c:v>-2.6352759999999864</c:v>
                </c:pt>
                <c:pt idx="201">
                  <c:v>-2.377319</c:v>
                </c:pt>
                <c:pt idx="202">
                  <c:v>-2.3136529999999986</c:v>
                </c:pt>
                <c:pt idx="203">
                  <c:v>-1.634513999999996</c:v>
                </c:pt>
                <c:pt idx="204">
                  <c:v>-2.4885629999999987</c:v>
                </c:pt>
                <c:pt idx="205">
                  <c:v>-2.716468999999984</c:v>
                </c:pt>
                <c:pt idx="206">
                  <c:v>-2.0827859999999987</c:v>
                </c:pt>
                <c:pt idx="207">
                  <c:v>-3.1613849999999988</c:v>
                </c:pt>
                <c:pt idx="208">
                  <c:v>-3.0184020000000067</c:v>
                </c:pt>
                <c:pt idx="209">
                  <c:v>-2.7239770000000085</c:v>
                </c:pt>
                <c:pt idx="210">
                  <c:v>-2.84474899999999</c:v>
                </c:pt>
                <c:pt idx="211">
                  <c:v>-2.4724500000000056</c:v>
                </c:pt>
                <c:pt idx="212">
                  <c:v>-2.8405989999999974</c:v>
                </c:pt>
                <c:pt idx="213">
                  <c:v>-2.6486200000000082</c:v>
                </c:pt>
                <c:pt idx="214">
                  <c:v>-2.33882100000001</c:v>
                </c:pt>
                <c:pt idx="215">
                  <c:v>-1.9553680000000071</c:v>
                </c:pt>
                <c:pt idx="216">
                  <c:v>-1.3322519999999969</c:v>
                </c:pt>
                <c:pt idx="217">
                  <c:v>-1.391998000000001</c:v>
                </c:pt>
                <c:pt idx="218">
                  <c:v>-1.0785750000000007</c:v>
                </c:pt>
                <c:pt idx="219">
                  <c:v>-0.8027269999999902</c:v>
                </c:pt>
                <c:pt idx="220">
                  <c:v>-1.2338030000000078</c:v>
                </c:pt>
                <c:pt idx="221">
                  <c:v>-1.2355500000000035</c:v>
                </c:pt>
                <c:pt idx="222">
                  <c:v>-1.3055419999999878</c:v>
                </c:pt>
                <c:pt idx="223">
                  <c:v>-0.71181499999998721</c:v>
                </c:pt>
                <c:pt idx="224">
                  <c:v>-0.76451900000000705</c:v>
                </c:pt>
                <c:pt idx="225">
                  <c:v>-1.2795490000000018</c:v>
                </c:pt>
                <c:pt idx="226">
                  <c:v>-2.0023419999999987</c:v>
                </c:pt>
                <c:pt idx="227">
                  <c:v>-1.7631220000000098</c:v>
                </c:pt>
                <c:pt idx="228">
                  <c:v>-1.0540770000000081</c:v>
                </c:pt>
                <c:pt idx="229">
                  <c:v>-0.9542160000000024</c:v>
                </c:pt>
                <c:pt idx="230">
                  <c:v>-1.007401</c:v>
                </c:pt>
                <c:pt idx="231">
                  <c:v>-1.650130999999988</c:v>
                </c:pt>
                <c:pt idx="232">
                  <c:v>-0.9569019999999997</c:v>
                </c:pt>
                <c:pt idx="233">
                  <c:v>-0.72799600000000464</c:v>
                </c:pt>
                <c:pt idx="234">
                  <c:v>-0.82073200000000668</c:v>
                </c:pt>
                <c:pt idx="235">
                  <c:v>-0.92223300000000552</c:v>
                </c:pt>
                <c:pt idx="236">
                  <c:v>-0.39002999999999693</c:v>
                </c:pt>
                <c:pt idx="237">
                  <c:v>-0.49813900000000899</c:v>
                </c:pt>
                <c:pt idx="238">
                  <c:v>-0.16418400000000588</c:v>
                </c:pt>
                <c:pt idx="239">
                  <c:v>-0.55394000000001165</c:v>
                </c:pt>
                <c:pt idx="240">
                  <c:v>-0.91166700000000844</c:v>
                </c:pt>
                <c:pt idx="241">
                  <c:v>-0.83687600000000373</c:v>
                </c:pt>
                <c:pt idx="242">
                  <c:v>-0.76698300000001063</c:v>
                </c:pt>
                <c:pt idx="243">
                  <c:v>-0.72203000000000372</c:v>
                </c:pt>
                <c:pt idx="244">
                  <c:v>-0.84783199999999681</c:v>
                </c:pt>
                <c:pt idx="245">
                  <c:v>-0.68665299999999252</c:v>
                </c:pt>
                <c:pt idx="246">
                  <c:v>-0.4712600000000009</c:v>
                </c:pt>
                <c:pt idx="247">
                  <c:v>-0.66577999999999904</c:v>
                </c:pt>
                <c:pt idx="248">
                  <c:v>-0.74624599999999963</c:v>
                </c:pt>
                <c:pt idx="249">
                  <c:v>-0.73278100000000368</c:v>
                </c:pt>
                <c:pt idx="250">
                  <c:v>-0.91773200000000088</c:v>
                </c:pt>
                <c:pt idx="251">
                  <c:v>-0.59894599999999798</c:v>
                </c:pt>
                <c:pt idx="252">
                  <c:v>-0.61825600000000269</c:v>
                </c:pt>
                <c:pt idx="253">
                  <c:v>-0.63150000000000261</c:v>
                </c:pt>
                <c:pt idx="254">
                  <c:v>-0.57935300000001178</c:v>
                </c:pt>
              </c:numCache>
            </c:numRef>
          </c:yVal>
          <c:smooth val="1"/>
        </c:ser>
        <c:ser>
          <c:idx val="2"/>
          <c:order val="1"/>
          <c:tx>
            <c:v>2 cm</c:v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Hárok1!$A$7:$A$261</c:f>
              <c:numCache>
                <c:formatCode>General</c:formatCode>
                <c:ptCount val="255"/>
                <c:pt idx="0">
                  <c:v>86.132812999999899</c:v>
                </c:pt>
                <c:pt idx="1">
                  <c:v>172.2656249999998</c:v>
                </c:pt>
                <c:pt idx="2">
                  <c:v>258.39843799999954</c:v>
                </c:pt>
                <c:pt idx="3">
                  <c:v>344.53124999999955</c:v>
                </c:pt>
                <c:pt idx="4">
                  <c:v>430.66406300000045</c:v>
                </c:pt>
                <c:pt idx="5">
                  <c:v>516.7968750000008</c:v>
                </c:pt>
                <c:pt idx="6">
                  <c:v>602.92968800000006</c:v>
                </c:pt>
                <c:pt idx="7">
                  <c:v>689.06249999999909</c:v>
                </c:pt>
                <c:pt idx="8">
                  <c:v>775.19531300000051</c:v>
                </c:pt>
                <c:pt idx="9">
                  <c:v>861.32812499999909</c:v>
                </c:pt>
                <c:pt idx="10">
                  <c:v>947.46093800000006</c:v>
                </c:pt>
                <c:pt idx="11">
                  <c:v>1033.59375</c:v>
                </c:pt>
                <c:pt idx="12">
                  <c:v>1119.7265630000022</c:v>
                </c:pt>
                <c:pt idx="13">
                  <c:v>1205.859375</c:v>
                </c:pt>
                <c:pt idx="14">
                  <c:v>1291.9921879999999</c:v>
                </c:pt>
                <c:pt idx="15">
                  <c:v>1378.125</c:v>
                </c:pt>
                <c:pt idx="16">
                  <c:v>1464.2578129999999</c:v>
                </c:pt>
                <c:pt idx="17">
                  <c:v>1550.390625</c:v>
                </c:pt>
                <c:pt idx="18">
                  <c:v>1636.5234379999984</c:v>
                </c:pt>
                <c:pt idx="19">
                  <c:v>1722.65625</c:v>
                </c:pt>
                <c:pt idx="20">
                  <c:v>1808.7890629999999</c:v>
                </c:pt>
                <c:pt idx="21">
                  <c:v>1894.9218750000011</c:v>
                </c:pt>
                <c:pt idx="22">
                  <c:v>1981.0546879999999</c:v>
                </c:pt>
                <c:pt idx="23">
                  <c:v>2067.1875</c:v>
                </c:pt>
                <c:pt idx="24">
                  <c:v>2153.3203130000034</c:v>
                </c:pt>
                <c:pt idx="25">
                  <c:v>2239.4531250000032</c:v>
                </c:pt>
                <c:pt idx="26">
                  <c:v>2325.5859380000002</c:v>
                </c:pt>
                <c:pt idx="27">
                  <c:v>2411.71875</c:v>
                </c:pt>
                <c:pt idx="28">
                  <c:v>2497.8515630000034</c:v>
                </c:pt>
                <c:pt idx="29">
                  <c:v>2583.984375</c:v>
                </c:pt>
                <c:pt idx="30">
                  <c:v>2670.1171880000002</c:v>
                </c:pt>
                <c:pt idx="31">
                  <c:v>2756.25</c:v>
                </c:pt>
                <c:pt idx="32">
                  <c:v>2842.3828130000002</c:v>
                </c:pt>
                <c:pt idx="33">
                  <c:v>2928.515625</c:v>
                </c:pt>
                <c:pt idx="34">
                  <c:v>3014.6484379999997</c:v>
                </c:pt>
                <c:pt idx="35">
                  <c:v>3100.78125</c:v>
                </c:pt>
                <c:pt idx="36">
                  <c:v>3186.9140630000002</c:v>
                </c:pt>
                <c:pt idx="37">
                  <c:v>3273.0468749999968</c:v>
                </c:pt>
                <c:pt idx="38">
                  <c:v>3359.1796879999997</c:v>
                </c:pt>
                <c:pt idx="39">
                  <c:v>3445.3125000000032</c:v>
                </c:pt>
                <c:pt idx="40">
                  <c:v>3531.4453130000034</c:v>
                </c:pt>
                <c:pt idx="41">
                  <c:v>3617.578125</c:v>
                </c:pt>
                <c:pt idx="42">
                  <c:v>3703.7109380000002</c:v>
                </c:pt>
                <c:pt idx="43">
                  <c:v>3789.8437500000032</c:v>
                </c:pt>
                <c:pt idx="44">
                  <c:v>3875.9765630000002</c:v>
                </c:pt>
                <c:pt idx="45">
                  <c:v>3962.109375</c:v>
                </c:pt>
                <c:pt idx="46">
                  <c:v>4048.2421879999997</c:v>
                </c:pt>
                <c:pt idx="47">
                  <c:v>4134.375</c:v>
                </c:pt>
                <c:pt idx="48">
                  <c:v>4220.5078129999965</c:v>
                </c:pt>
                <c:pt idx="49">
                  <c:v>4306.6406250000064</c:v>
                </c:pt>
                <c:pt idx="50">
                  <c:v>4392.7734379999965</c:v>
                </c:pt>
                <c:pt idx="51">
                  <c:v>4478.90625</c:v>
                </c:pt>
                <c:pt idx="52">
                  <c:v>4565.0390630000002</c:v>
                </c:pt>
                <c:pt idx="53">
                  <c:v>4651.171875</c:v>
                </c:pt>
                <c:pt idx="54">
                  <c:v>4737.3046880000002</c:v>
                </c:pt>
                <c:pt idx="55">
                  <c:v>4823.4374999999936</c:v>
                </c:pt>
                <c:pt idx="56">
                  <c:v>4909.5703129999965</c:v>
                </c:pt>
                <c:pt idx="57">
                  <c:v>4995.703125</c:v>
                </c:pt>
                <c:pt idx="58">
                  <c:v>5081.8359380000002</c:v>
                </c:pt>
                <c:pt idx="59">
                  <c:v>5167.9687499999991</c:v>
                </c:pt>
                <c:pt idx="60">
                  <c:v>5254.1015630000065</c:v>
                </c:pt>
                <c:pt idx="61">
                  <c:v>5340.2343749999991</c:v>
                </c:pt>
                <c:pt idx="62">
                  <c:v>5426.3671880000002</c:v>
                </c:pt>
                <c:pt idx="63">
                  <c:v>5512.5</c:v>
                </c:pt>
                <c:pt idx="64">
                  <c:v>5598.6328130000002</c:v>
                </c:pt>
                <c:pt idx="65">
                  <c:v>5684.7656250000064</c:v>
                </c:pt>
                <c:pt idx="66">
                  <c:v>5770.8984380000002</c:v>
                </c:pt>
                <c:pt idx="67">
                  <c:v>5857.03125</c:v>
                </c:pt>
                <c:pt idx="68">
                  <c:v>5943.1640630000065</c:v>
                </c:pt>
                <c:pt idx="69">
                  <c:v>6029.296875</c:v>
                </c:pt>
                <c:pt idx="70">
                  <c:v>6115.4296880000002</c:v>
                </c:pt>
                <c:pt idx="71">
                  <c:v>6201.5625000000064</c:v>
                </c:pt>
                <c:pt idx="72">
                  <c:v>6287.6953130000002</c:v>
                </c:pt>
                <c:pt idx="73">
                  <c:v>6373.8281250000064</c:v>
                </c:pt>
                <c:pt idx="74">
                  <c:v>6459.9609380000002</c:v>
                </c:pt>
                <c:pt idx="75">
                  <c:v>6546.0937499999991</c:v>
                </c:pt>
                <c:pt idx="76">
                  <c:v>6632.2265630000065</c:v>
                </c:pt>
                <c:pt idx="77">
                  <c:v>6718.359375</c:v>
                </c:pt>
                <c:pt idx="78">
                  <c:v>6804.4921880000002</c:v>
                </c:pt>
                <c:pt idx="79">
                  <c:v>6890.6250000000064</c:v>
                </c:pt>
                <c:pt idx="80">
                  <c:v>6976.7578129999965</c:v>
                </c:pt>
                <c:pt idx="81">
                  <c:v>7062.8906250000064</c:v>
                </c:pt>
                <c:pt idx="82">
                  <c:v>7149.0234380000002</c:v>
                </c:pt>
                <c:pt idx="83">
                  <c:v>7235.1562500000064</c:v>
                </c:pt>
                <c:pt idx="84">
                  <c:v>7321.2890630000002</c:v>
                </c:pt>
                <c:pt idx="85">
                  <c:v>7407.421875</c:v>
                </c:pt>
                <c:pt idx="86">
                  <c:v>7493.5546880000002</c:v>
                </c:pt>
                <c:pt idx="87">
                  <c:v>7579.6875</c:v>
                </c:pt>
                <c:pt idx="88">
                  <c:v>7665.8203130000002</c:v>
                </c:pt>
                <c:pt idx="89">
                  <c:v>7751.953125</c:v>
                </c:pt>
                <c:pt idx="90">
                  <c:v>7838.0859380000002</c:v>
                </c:pt>
                <c:pt idx="91">
                  <c:v>7924.2187499999991</c:v>
                </c:pt>
                <c:pt idx="92">
                  <c:v>8010.3515630000065</c:v>
                </c:pt>
                <c:pt idx="93">
                  <c:v>8096.4843749999991</c:v>
                </c:pt>
                <c:pt idx="94">
                  <c:v>8182.6171880000002</c:v>
                </c:pt>
                <c:pt idx="95">
                  <c:v>8268.75</c:v>
                </c:pt>
                <c:pt idx="96">
                  <c:v>8354.8828129999911</c:v>
                </c:pt>
                <c:pt idx="97">
                  <c:v>8441.0156249999818</c:v>
                </c:pt>
                <c:pt idx="98">
                  <c:v>8527.1484380000129</c:v>
                </c:pt>
                <c:pt idx="99">
                  <c:v>8613.2812500000109</c:v>
                </c:pt>
                <c:pt idx="100">
                  <c:v>8699.4140630000002</c:v>
                </c:pt>
                <c:pt idx="101">
                  <c:v>8785.546875</c:v>
                </c:pt>
                <c:pt idx="102">
                  <c:v>8871.6796880000002</c:v>
                </c:pt>
                <c:pt idx="103">
                  <c:v>8957.8125</c:v>
                </c:pt>
                <c:pt idx="104">
                  <c:v>9043.9453129999911</c:v>
                </c:pt>
                <c:pt idx="105">
                  <c:v>9130.0781249999818</c:v>
                </c:pt>
                <c:pt idx="106">
                  <c:v>9216.2109380000002</c:v>
                </c:pt>
                <c:pt idx="107">
                  <c:v>9302.3437500000109</c:v>
                </c:pt>
                <c:pt idx="108">
                  <c:v>9388.4765629999911</c:v>
                </c:pt>
                <c:pt idx="109">
                  <c:v>9474.609375</c:v>
                </c:pt>
                <c:pt idx="110">
                  <c:v>9560.7421880000129</c:v>
                </c:pt>
                <c:pt idx="111">
                  <c:v>9646.8749999999818</c:v>
                </c:pt>
                <c:pt idx="112">
                  <c:v>9733.0078129999911</c:v>
                </c:pt>
                <c:pt idx="113">
                  <c:v>9819.140625</c:v>
                </c:pt>
                <c:pt idx="114">
                  <c:v>9905.2734380000129</c:v>
                </c:pt>
                <c:pt idx="115">
                  <c:v>9991.40625</c:v>
                </c:pt>
                <c:pt idx="116">
                  <c:v>10077.539063</c:v>
                </c:pt>
                <c:pt idx="117">
                  <c:v>10163.671875</c:v>
                </c:pt>
                <c:pt idx="118">
                  <c:v>10249.804688</c:v>
                </c:pt>
                <c:pt idx="119">
                  <c:v>10335.9375</c:v>
                </c:pt>
                <c:pt idx="120">
                  <c:v>10422.070312999997</c:v>
                </c:pt>
                <c:pt idx="121">
                  <c:v>10508.203125</c:v>
                </c:pt>
                <c:pt idx="122">
                  <c:v>10594.335937999986</c:v>
                </c:pt>
                <c:pt idx="123">
                  <c:v>10680.46875</c:v>
                </c:pt>
                <c:pt idx="124">
                  <c:v>10766.601563</c:v>
                </c:pt>
                <c:pt idx="125">
                  <c:v>10852.734375000013</c:v>
                </c:pt>
                <c:pt idx="126">
                  <c:v>10938.867187999986</c:v>
                </c:pt>
                <c:pt idx="127">
                  <c:v>11025</c:v>
                </c:pt>
                <c:pt idx="128">
                  <c:v>11111.132813</c:v>
                </c:pt>
                <c:pt idx="129">
                  <c:v>11197.265624999985</c:v>
                </c:pt>
                <c:pt idx="130">
                  <c:v>11283.398438</c:v>
                </c:pt>
                <c:pt idx="131">
                  <c:v>11369.531250000013</c:v>
                </c:pt>
                <c:pt idx="132">
                  <c:v>11455.664063</c:v>
                </c:pt>
                <c:pt idx="133">
                  <c:v>11541.796875</c:v>
                </c:pt>
                <c:pt idx="134">
                  <c:v>11627.929688</c:v>
                </c:pt>
                <c:pt idx="135">
                  <c:v>11714.0625</c:v>
                </c:pt>
                <c:pt idx="136">
                  <c:v>11800.195312999997</c:v>
                </c:pt>
                <c:pt idx="137">
                  <c:v>11886.328124999985</c:v>
                </c:pt>
                <c:pt idx="138">
                  <c:v>11972.460937999986</c:v>
                </c:pt>
                <c:pt idx="139">
                  <c:v>12058.593750000013</c:v>
                </c:pt>
                <c:pt idx="140">
                  <c:v>12144.726563</c:v>
                </c:pt>
                <c:pt idx="141">
                  <c:v>12230.859374999985</c:v>
                </c:pt>
                <c:pt idx="142">
                  <c:v>12316.992188</c:v>
                </c:pt>
                <c:pt idx="143">
                  <c:v>12403.125</c:v>
                </c:pt>
                <c:pt idx="144">
                  <c:v>12489.257812999997</c:v>
                </c:pt>
                <c:pt idx="145">
                  <c:v>12575.390624999985</c:v>
                </c:pt>
                <c:pt idx="146">
                  <c:v>12661.523438000013</c:v>
                </c:pt>
                <c:pt idx="147">
                  <c:v>12747.65625</c:v>
                </c:pt>
                <c:pt idx="148">
                  <c:v>12833.789063</c:v>
                </c:pt>
                <c:pt idx="149">
                  <c:v>12919.921875</c:v>
                </c:pt>
                <c:pt idx="150">
                  <c:v>13006.054688</c:v>
                </c:pt>
                <c:pt idx="151">
                  <c:v>13092.1875</c:v>
                </c:pt>
                <c:pt idx="152">
                  <c:v>13178.320312999997</c:v>
                </c:pt>
                <c:pt idx="153">
                  <c:v>13264.453124999985</c:v>
                </c:pt>
                <c:pt idx="154">
                  <c:v>13350.585937999986</c:v>
                </c:pt>
                <c:pt idx="155">
                  <c:v>13436.718750000013</c:v>
                </c:pt>
                <c:pt idx="156">
                  <c:v>13522.851562999997</c:v>
                </c:pt>
                <c:pt idx="157">
                  <c:v>13608.984375</c:v>
                </c:pt>
                <c:pt idx="158">
                  <c:v>13695.117188</c:v>
                </c:pt>
                <c:pt idx="159">
                  <c:v>13781.25</c:v>
                </c:pt>
                <c:pt idx="160">
                  <c:v>13867.382812999997</c:v>
                </c:pt>
                <c:pt idx="161">
                  <c:v>13953.515624999985</c:v>
                </c:pt>
                <c:pt idx="162">
                  <c:v>14039.648438000013</c:v>
                </c:pt>
                <c:pt idx="163">
                  <c:v>14125.781250000013</c:v>
                </c:pt>
                <c:pt idx="164">
                  <c:v>14211.914063</c:v>
                </c:pt>
                <c:pt idx="165">
                  <c:v>14298.046875</c:v>
                </c:pt>
                <c:pt idx="166">
                  <c:v>14384.179688</c:v>
                </c:pt>
                <c:pt idx="167">
                  <c:v>14470.3125</c:v>
                </c:pt>
                <c:pt idx="168">
                  <c:v>14556.445312999997</c:v>
                </c:pt>
                <c:pt idx="169">
                  <c:v>14642.578124999985</c:v>
                </c:pt>
                <c:pt idx="170">
                  <c:v>14728.710938</c:v>
                </c:pt>
                <c:pt idx="171">
                  <c:v>14814.843750000013</c:v>
                </c:pt>
                <c:pt idx="172">
                  <c:v>14900.976562999997</c:v>
                </c:pt>
                <c:pt idx="173">
                  <c:v>14987.109375</c:v>
                </c:pt>
                <c:pt idx="174">
                  <c:v>15073.242188000013</c:v>
                </c:pt>
                <c:pt idx="175">
                  <c:v>15159.374999999985</c:v>
                </c:pt>
                <c:pt idx="176">
                  <c:v>15245.507812999997</c:v>
                </c:pt>
                <c:pt idx="177">
                  <c:v>15331.640625</c:v>
                </c:pt>
                <c:pt idx="178">
                  <c:v>15417.773438000013</c:v>
                </c:pt>
                <c:pt idx="179">
                  <c:v>15503.90625</c:v>
                </c:pt>
                <c:pt idx="180">
                  <c:v>15590.039063</c:v>
                </c:pt>
                <c:pt idx="181">
                  <c:v>15676.171875</c:v>
                </c:pt>
                <c:pt idx="182">
                  <c:v>15762.304688</c:v>
                </c:pt>
                <c:pt idx="183">
                  <c:v>15848.4375</c:v>
                </c:pt>
                <c:pt idx="184">
                  <c:v>15934.570312999997</c:v>
                </c:pt>
                <c:pt idx="185">
                  <c:v>16020.703125</c:v>
                </c:pt>
                <c:pt idx="186">
                  <c:v>16106.835937999986</c:v>
                </c:pt>
                <c:pt idx="187">
                  <c:v>16192.96875</c:v>
                </c:pt>
                <c:pt idx="188">
                  <c:v>16279.101563</c:v>
                </c:pt>
                <c:pt idx="189">
                  <c:v>16365.234375000013</c:v>
                </c:pt>
                <c:pt idx="190">
                  <c:v>16451.367188000026</c:v>
                </c:pt>
                <c:pt idx="191">
                  <c:v>16537.5</c:v>
                </c:pt>
                <c:pt idx="192">
                  <c:v>16623.632813</c:v>
                </c:pt>
                <c:pt idx="193">
                  <c:v>16709.765625000025</c:v>
                </c:pt>
                <c:pt idx="194">
                  <c:v>16795.898438</c:v>
                </c:pt>
                <c:pt idx="195">
                  <c:v>16882.031249999964</c:v>
                </c:pt>
                <c:pt idx="196">
                  <c:v>16968.164063</c:v>
                </c:pt>
                <c:pt idx="197">
                  <c:v>17054.296875000025</c:v>
                </c:pt>
                <c:pt idx="198">
                  <c:v>17140.429688</c:v>
                </c:pt>
                <c:pt idx="199">
                  <c:v>17226.5625</c:v>
                </c:pt>
                <c:pt idx="200">
                  <c:v>17312.695313</c:v>
                </c:pt>
                <c:pt idx="201">
                  <c:v>17398.828125000025</c:v>
                </c:pt>
                <c:pt idx="202">
                  <c:v>17484.960938</c:v>
                </c:pt>
                <c:pt idx="203">
                  <c:v>17571.09375</c:v>
                </c:pt>
                <c:pt idx="204">
                  <c:v>17657.226563</c:v>
                </c:pt>
                <c:pt idx="205">
                  <c:v>17743.359374999964</c:v>
                </c:pt>
                <c:pt idx="206">
                  <c:v>17829.492188000026</c:v>
                </c:pt>
                <c:pt idx="207">
                  <c:v>17915.625</c:v>
                </c:pt>
                <c:pt idx="208">
                  <c:v>18001.757813000026</c:v>
                </c:pt>
                <c:pt idx="209">
                  <c:v>18087.890625</c:v>
                </c:pt>
                <c:pt idx="210">
                  <c:v>18174.023438</c:v>
                </c:pt>
                <c:pt idx="211">
                  <c:v>18260.156249999964</c:v>
                </c:pt>
                <c:pt idx="212">
                  <c:v>18346.289063</c:v>
                </c:pt>
                <c:pt idx="213">
                  <c:v>18432.421875000025</c:v>
                </c:pt>
                <c:pt idx="214">
                  <c:v>18518.554688</c:v>
                </c:pt>
                <c:pt idx="215">
                  <c:v>18604.6875</c:v>
                </c:pt>
                <c:pt idx="216">
                  <c:v>18690.820313</c:v>
                </c:pt>
                <c:pt idx="217">
                  <c:v>18776.953125000025</c:v>
                </c:pt>
                <c:pt idx="218">
                  <c:v>18863.085938</c:v>
                </c:pt>
                <c:pt idx="219">
                  <c:v>18949.21875</c:v>
                </c:pt>
                <c:pt idx="220">
                  <c:v>19035.351562999964</c:v>
                </c:pt>
                <c:pt idx="221">
                  <c:v>19121.484375000025</c:v>
                </c:pt>
                <c:pt idx="222">
                  <c:v>19207.617188</c:v>
                </c:pt>
                <c:pt idx="223">
                  <c:v>19293.75</c:v>
                </c:pt>
                <c:pt idx="224">
                  <c:v>19379.882813000026</c:v>
                </c:pt>
                <c:pt idx="225">
                  <c:v>19466.015625</c:v>
                </c:pt>
                <c:pt idx="226">
                  <c:v>19552.148438</c:v>
                </c:pt>
                <c:pt idx="227">
                  <c:v>19638.28125</c:v>
                </c:pt>
                <c:pt idx="228">
                  <c:v>19724.414063</c:v>
                </c:pt>
                <c:pt idx="229">
                  <c:v>19810.546875000025</c:v>
                </c:pt>
                <c:pt idx="230">
                  <c:v>19896.679687999964</c:v>
                </c:pt>
                <c:pt idx="231">
                  <c:v>19982.812499999996</c:v>
                </c:pt>
                <c:pt idx="232">
                  <c:v>20068.945313000026</c:v>
                </c:pt>
                <c:pt idx="233">
                  <c:v>20155.078125000025</c:v>
                </c:pt>
                <c:pt idx="234">
                  <c:v>20241.210937999964</c:v>
                </c:pt>
                <c:pt idx="235">
                  <c:v>20327.34375</c:v>
                </c:pt>
                <c:pt idx="236">
                  <c:v>20413.476563</c:v>
                </c:pt>
                <c:pt idx="237">
                  <c:v>20499.609374999964</c:v>
                </c:pt>
                <c:pt idx="238">
                  <c:v>20585.742188000026</c:v>
                </c:pt>
                <c:pt idx="239">
                  <c:v>20671.875</c:v>
                </c:pt>
                <c:pt idx="240">
                  <c:v>20758.007813000026</c:v>
                </c:pt>
                <c:pt idx="241">
                  <c:v>20844.140625</c:v>
                </c:pt>
                <c:pt idx="242">
                  <c:v>20930.273438</c:v>
                </c:pt>
                <c:pt idx="243">
                  <c:v>21016.40625</c:v>
                </c:pt>
                <c:pt idx="244">
                  <c:v>21102.539062999964</c:v>
                </c:pt>
                <c:pt idx="245">
                  <c:v>21188.671875</c:v>
                </c:pt>
                <c:pt idx="246">
                  <c:v>21274.804688</c:v>
                </c:pt>
                <c:pt idx="247">
                  <c:v>21360.9375</c:v>
                </c:pt>
                <c:pt idx="248">
                  <c:v>21447.070313</c:v>
                </c:pt>
                <c:pt idx="249">
                  <c:v>21533.203125000025</c:v>
                </c:pt>
                <c:pt idx="250">
                  <c:v>21619.335937999964</c:v>
                </c:pt>
                <c:pt idx="251">
                  <c:v>21705.468750000025</c:v>
                </c:pt>
                <c:pt idx="252">
                  <c:v>21791.601562999964</c:v>
                </c:pt>
                <c:pt idx="253">
                  <c:v>21877.734375</c:v>
                </c:pt>
                <c:pt idx="254">
                  <c:v>21963.867188000026</c:v>
                </c:pt>
              </c:numCache>
            </c:numRef>
          </c:xVal>
          <c:yVal>
            <c:numRef>
              <c:f>Hárok1!$S$7:$S$261</c:f>
              <c:numCache>
                <c:formatCode>General</c:formatCode>
                <c:ptCount val="255"/>
                <c:pt idx="0">
                  <c:v>0.81</c:v>
                </c:pt>
                <c:pt idx="1">
                  <c:v>0.25</c:v>
                </c:pt>
                <c:pt idx="2">
                  <c:v>9.5000000000000043E-2</c:v>
                </c:pt>
                <c:pt idx="3">
                  <c:v>0.9159120000000055</c:v>
                </c:pt>
                <c:pt idx="4">
                  <c:v>0.95467000000000102</c:v>
                </c:pt>
                <c:pt idx="5">
                  <c:v>0.8592069999999975</c:v>
                </c:pt>
                <c:pt idx="6">
                  <c:v>0.59983099999999456</c:v>
                </c:pt>
                <c:pt idx="7">
                  <c:v>0.87322599999999562</c:v>
                </c:pt>
                <c:pt idx="8">
                  <c:v>1.4594840000000018</c:v>
                </c:pt>
                <c:pt idx="9">
                  <c:v>0.72866400000000264</c:v>
                </c:pt>
                <c:pt idx="10">
                  <c:v>1.0317949999999931</c:v>
                </c:pt>
                <c:pt idx="11">
                  <c:v>0.88641399999999371</c:v>
                </c:pt>
                <c:pt idx="12">
                  <c:v>1.0108519999999999</c:v>
                </c:pt>
                <c:pt idx="13">
                  <c:v>0.96635899999999708</c:v>
                </c:pt>
                <c:pt idx="14">
                  <c:v>0.98372699999999458</c:v>
                </c:pt>
                <c:pt idx="15">
                  <c:v>1.0966909999999999</c:v>
                </c:pt>
                <c:pt idx="16">
                  <c:v>0.97132500000000099</c:v>
                </c:pt>
                <c:pt idx="17">
                  <c:v>1.4458660000000005</c:v>
                </c:pt>
                <c:pt idx="18">
                  <c:v>1.391750000000002</c:v>
                </c:pt>
                <c:pt idx="19">
                  <c:v>1.296412999999994</c:v>
                </c:pt>
                <c:pt idx="20">
                  <c:v>1.7280850000000001</c:v>
                </c:pt>
                <c:pt idx="21">
                  <c:v>1.780583</c:v>
                </c:pt>
                <c:pt idx="22">
                  <c:v>1.8206249999999982</c:v>
                </c:pt>
                <c:pt idx="23">
                  <c:v>1.7366289999999998</c:v>
                </c:pt>
                <c:pt idx="24">
                  <c:v>2.3647799999999961</c:v>
                </c:pt>
                <c:pt idx="25">
                  <c:v>2.4294009999999977</c:v>
                </c:pt>
                <c:pt idx="26">
                  <c:v>2.6270479999999949</c:v>
                </c:pt>
                <c:pt idx="27">
                  <c:v>3.5317690000000037</c:v>
                </c:pt>
                <c:pt idx="28">
                  <c:v>3.9700359999999928</c:v>
                </c:pt>
                <c:pt idx="29">
                  <c:v>3.6179119999999982</c:v>
                </c:pt>
                <c:pt idx="30">
                  <c:v>4.1006580000000028</c:v>
                </c:pt>
                <c:pt idx="31">
                  <c:v>4.6461449999999909</c:v>
                </c:pt>
                <c:pt idx="32">
                  <c:v>4.4879799999999985</c:v>
                </c:pt>
                <c:pt idx="33">
                  <c:v>4.9000000000000004</c:v>
                </c:pt>
                <c:pt idx="34">
                  <c:v>4.3708609999999979</c:v>
                </c:pt>
                <c:pt idx="35">
                  <c:v>4.7951359999999914</c:v>
                </c:pt>
                <c:pt idx="36">
                  <c:v>3.8038830000000061</c:v>
                </c:pt>
                <c:pt idx="37">
                  <c:v>3.0474399999999946</c:v>
                </c:pt>
                <c:pt idx="38">
                  <c:v>2.6230010000000052</c:v>
                </c:pt>
                <c:pt idx="39">
                  <c:v>2.1640780000000035</c:v>
                </c:pt>
                <c:pt idx="40">
                  <c:v>1.8518369999999875</c:v>
                </c:pt>
                <c:pt idx="41">
                  <c:v>1.5185849999999874</c:v>
                </c:pt>
                <c:pt idx="42">
                  <c:v>1.3115309999999878</c:v>
                </c:pt>
                <c:pt idx="43">
                  <c:v>1.4544369999999978</c:v>
                </c:pt>
                <c:pt idx="44">
                  <c:v>1.0267789999999906</c:v>
                </c:pt>
                <c:pt idx="45">
                  <c:v>0.69035399999999858</c:v>
                </c:pt>
                <c:pt idx="46">
                  <c:v>0.23235299999998915</c:v>
                </c:pt>
                <c:pt idx="47">
                  <c:v>0.70899200000000961</c:v>
                </c:pt>
                <c:pt idx="48">
                  <c:v>1.1054919999999964</c:v>
                </c:pt>
                <c:pt idx="49">
                  <c:v>0.8804930000000013</c:v>
                </c:pt>
                <c:pt idx="50">
                  <c:v>1.1049270000000035</c:v>
                </c:pt>
                <c:pt idx="51">
                  <c:v>1.7268219999999963</c:v>
                </c:pt>
                <c:pt idx="52">
                  <c:v>1.2861790000000042</c:v>
                </c:pt>
                <c:pt idx="53">
                  <c:v>0.9185180000000055</c:v>
                </c:pt>
                <c:pt idx="54">
                  <c:v>1.0096899999999918</c:v>
                </c:pt>
                <c:pt idx="55">
                  <c:v>0.80870000000000175</c:v>
                </c:pt>
                <c:pt idx="56">
                  <c:v>0.90469300000000885</c:v>
                </c:pt>
                <c:pt idx="57">
                  <c:v>0.29538800000000337</c:v>
                </c:pt>
                <c:pt idx="58">
                  <c:v>0.65570099999999365</c:v>
                </c:pt>
                <c:pt idx="59">
                  <c:v>1.0046080000000046</c:v>
                </c:pt>
                <c:pt idx="60">
                  <c:v>0.9234610000000032</c:v>
                </c:pt>
                <c:pt idx="61">
                  <c:v>1.1164550000000035</c:v>
                </c:pt>
                <c:pt idx="62">
                  <c:v>0.83259599999999523</c:v>
                </c:pt>
                <c:pt idx="63">
                  <c:v>0.86066399999999987</c:v>
                </c:pt>
                <c:pt idx="64">
                  <c:v>0.99233999999999856</c:v>
                </c:pt>
                <c:pt idx="65">
                  <c:v>1.0604549999999904</c:v>
                </c:pt>
                <c:pt idx="66">
                  <c:v>1.118751000000004</c:v>
                </c:pt>
                <c:pt idx="67">
                  <c:v>0.38626099999999136</c:v>
                </c:pt>
                <c:pt idx="68">
                  <c:v>0.55926499999999557</c:v>
                </c:pt>
                <c:pt idx="69">
                  <c:v>1.088713999999996</c:v>
                </c:pt>
                <c:pt idx="70">
                  <c:v>0.68234999999999968</c:v>
                </c:pt>
                <c:pt idx="71">
                  <c:v>1.1729729999999989</c:v>
                </c:pt>
                <c:pt idx="72">
                  <c:v>0.87628199999998913</c:v>
                </c:pt>
                <c:pt idx="73">
                  <c:v>0.70545200000000818</c:v>
                </c:pt>
                <c:pt idx="74">
                  <c:v>1.4676589999999976</c:v>
                </c:pt>
                <c:pt idx="75">
                  <c:v>1.0206909999999978</c:v>
                </c:pt>
                <c:pt idx="76">
                  <c:v>0.93200600000000122</c:v>
                </c:pt>
                <c:pt idx="77">
                  <c:v>1.1100539999999921</c:v>
                </c:pt>
                <c:pt idx="78">
                  <c:v>1.2074050000000078</c:v>
                </c:pt>
                <c:pt idx="79">
                  <c:v>0.81973299999999938</c:v>
                </c:pt>
                <c:pt idx="80">
                  <c:v>0.46719400000000633</c:v>
                </c:pt>
                <c:pt idx="81">
                  <c:v>1.1637949999999915</c:v>
                </c:pt>
                <c:pt idx="82">
                  <c:v>1.3096699999999952</c:v>
                </c:pt>
                <c:pt idx="83">
                  <c:v>0.75563799999999071</c:v>
                </c:pt>
                <c:pt idx="84">
                  <c:v>0.90564000000000611</c:v>
                </c:pt>
                <c:pt idx="85">
                  <c:v>0.69171899999999198</c:v>
                </c:pt>
                <c:pt idx="86">
                  <c:v>0.56280599999999481</c:v>
                </c:pt>
                <c:pt idx="87">
                  <c:v>0.92343199999999059</c:v>
                </c:pt>
                <c:pt idx="88">
                  <c:v>1.1822740000000067</c:v>
                </c:pt>
                <c:pt idx="89">
                  <c:v>0.70115700000000913</c:v>
                </c:pt>
                <c:pt idx="90">
                  <c:v>1.1617729999999966</c:v>
                </c:pt>
                <c:pt idx="91">
                  <c:v>1.4396209999999998</c:v>
                </c:pt>
                <c:pt idx="92">
                  <c:v>1.5851439999999997</c:v>
                </c:pt>
                <c:pt idx="93">
                  <c:v>1.7051689999999964</c:v>
                </c:pt>
                <c:pt idx="94">
                  <c:v>1.682213000000006</c:v>
                </c:pt>
                <c:pt idx="95">
                  <c:v>1.0354850000000084</c:v>
                </c:pt>
                <c:pt idx="96">
                  <c:v>0.63654300000000363</c:v>
                </c:pt>
                <c:pt idx="97">
                  <c:v>1.0270849999999996</c:v>
                </c:pt>
                <c:pt idx="98">
                  <c:v>0.64813199999998972</c:v>
                </c:pt>
                <c:pt idx="99">
                  <c:v>1.0616070000000093</c:v>
                </c:pt>
                <c:pt idx="100">
                  <c:v>1.4347680000000054</c:v>
                </c:pt>
                <c:pt idx="101">
                  <c:v>1.0696180000000055</c:v>
                </c:pt>
                <c:pt idx="102">
                  <c:v>0.47674600000000567</c:v>
                </c:pt>
                <c:pt idx="103">
                  <c:v>0.7092049999999972</c:v>
                </c:pt>
                <c:pt idx="104">
                  <c:v>0.84481100000000764</c:v>
                </c:pt>
                <c:pt idx="105">
                  <c:v>0.418418999999987</c:v>
                </c:pt>
                <c:pt idx="106">
                  <c:v>0.60769700000000271</c:v>
                </c:pt>
                <c:pt idx="107">
                  <c:v>0.80646500000000287</c:v>
                </c:pt>
                <c:pt idx="108">
                  <c:v>0.58316800000000057</c:v>
                </c:pt>
                <c:pt idx="109">
                  <c:v>1.0088649999999986</c:v>
                </c:pt>
                <c:pt idx="110">
                  <c:v>0.73697599999999863</c:v>
                </c:pt>
                <c:pt idx="111">
                  <c:v>0.5230020000000053</c:v>
                </c:pt>
                <c:pt idx="112">
                  <c:v>0.91259699999999022</c:v>
                </c:pt>
                <c:pt idx="113">
                  <c:v>0.83447999999999922</c:v>
                </c:pt>
                <c:pt idx="114">
                  <c:v>0.82746800000001031</c:v>
                </c:pt>
                <c:pt idx="115">
                  <c:v>1.272781000000009</c:v>
                </c:pt>
                <c:pt idx="116">
                  <c:v>1.0718389999999958</c:v>
                </c:pt>
                <c:pt idx="117">
                  <c:v>0.70073699999998951</c:v>
                </c:pt>
                <c:pt idx="118">
                  <c:v>0.32612600000000264</c:v>
                </c:pt>
                <c:pt idx="119">
                  <c:v>0.87945599999999069</c:v>
                </c:pt>
                <c:pt idx="120">
                  <c:v>0.96495099999999923</c:v>
                </c:pt>
                <c:pt idx="121">
                  <c:v>0.88654299999998809</c:v>
                </c:pt>
                <c:pt idx="122">
                  <c:v>1.2103050000000053</c:v>
                </c:pt>
                <c:pt idx="123">
                  <c:v>0.92864199999999664</c:v>
                </c:pt>
                <c:pt idx="124">
                  <c:v>1.31984700000001</c:v>
                </c:pt>
                <c:pt idx="125">
                  <c:v>1.1397249999999965</c:v>
                </c:pt>
                <c:pt idx="126">
                  <c:v>0.93778300000001025</c:v>
                </c:pt>
                <c:pt idx="127">
                  <c:v>0.74394300000000246</c:v>
                </c:pt>
                <c:pt idx="128">
                  <c:v>0.96477500000000405</c:v>
                </c:pt>
                <c:pt idx="129">
                  <c:v>0.85406500000000563</c:v>
                </c:pt>
                <c:pt idx="130">
                  <c:v>1.0063480000000027</c:v>
                </c:pt>
                <c:pt idx="131">
                  <c:v>1.5698469999999958</c:v>
                </c:pt>
                <c:pt idx="132">
                  <c:v>1.1930839999999989</c:v>
                </c:pt>
                <c:pt idx="133">
                  <c:v>0.81321699999999375</c:v>
                </c:pt>
                <c:pt idx="134">
                  <c:v>0.94416099999999359</c:v>
                </c:pt>
                <c:pt idx="135">
                  <c:v>0.82175500000001112</c:v>
                </c:pt>
                <c:pt idx="136">
                  <c:v>1.2722930000000048</c:v>
                </c:pt>
                <c:pt idx="137">
                  <c:v>1.4732509999999899</c:v>
                </c:pt>
                <c:pt idx="138">
                  <c:v>1.1000669999999957</c:v>
                </c:pt>
                <c:pt idx="139">
                  <c:v>0.88551300000000233</c:v>
                </c:pt>
                <c:pt idx="140">
                  <c:v>0.71666000000000463</c:v>
                </c:pt>
                <c:pt idx="141">
                  <c:v>1.0803679999999929</c:v>
                </c:pt>
                <c:pt idx="142">
                  <c:v>0.88977800000000684</c:v>
                </c:pt>
                <c:pt idx="143">
                  <c:v>1.0097350000000058</c:v>
                </c:pt>
                <c:pt idx="144">
                  <c:v>1.0199580000000026</c:v>
                </c:pt>
                <c:pt idx="145">
                  <c:v>1.1437449999999956</c:v>
                </c:pt>
                <c:pt idx="146">
                  <c:v>1.0850670000000093</c:v>
                </c:pt>
                <c:pt idx="147">
                  <c:v>1.2718809999999934</c:v>
                </c:pt>
                <c:pt idx="148">
                  <c:v>1.0175939999999866</c:v>
                </c:pt>
                <c:pt idx="149">
                  <c:v>1.3675309999999996</c:v>
                </c:pt>
                <c:pt idx="150">
                  <c:v>1.2711869999999976</c:v>
                </c:pt>
                <c:pt idx="151">
                  <c:v>0.32024400000000242</c:v>
                </c:pt>
                <c:pt idx="152">
                  <c:v>0.48082699999999201</c:v>
                </c:pt>
                <c:pt idx="153">
                  <c:v>0.92672800000001165</c:v>
                </c:pt>
                <c:pt idx="154">
                  <c:v>1.2295840000000018</c:v>
                </c:pt>
                <c:pt idx="155">
                  <c:v>0.82340999999999553</c:v>
                </c:pt>
                <c:pt idx="156">
                  <c:v>0.44784500000000094</c:v>
                </c:pt>
                <c:pt idx="157">
                  <c:v>1.1949539999999961</c:v>
                </c:pt>
                <c:pt idx="158">
                  <c:v>1.1369400000000101</c:v>
                </c:pt>
                <c:pt idx="159">
                  <c:v>0.72712699999999586</c:v>
                </c:pt>
                <c:pt idx="160">
                  <c:v>1.2317580000000135</c:v>
                </c:pt>
                <c:pt idx="161">
                  <c:v>1.2652199999999978</c:v>
                </c:pt>
                <c:pt idx="162">
                  <c:v>1.1771850000000101</c:v>
                </c:pt>
                <c:pt idx="163">
                  <c:v>1.2006829999999979</c:v>
                </c:pt>
                <c:pt idx="164">
                  <c:v>1.1037289999999997</c:v>
                </c:pt>
                <c:pt idx="165">
                  <c:v>1.0620879999999902</c:v>
                </c:pt>
                <c:pt idx="166">
                  <c:v>1.2876049999999974</c:v>
                </c:pt>
                <c:pt idx="167">
                  <c:v>1.2309419999999978</c:v>
                </c:pt>
                <c:pt idx="168">
                  <c:v>0.87927999999999462</c:v>
                </c:pt>
                <c:pt idx="169">
                  <c:v>0.93654600000000698</c:v>
                </c:pt>
                <c:pt idx="170">
                  <c:v>0.98456599999999983</c:v>
                </c:pt>
                <c:pt idx="171">
                  <c:v>1.7622840000000082</c:v>
                </c:pt>
                <c:pt idx="172">
                  <c:v>1.4017949999999895</c:v>
                </c:pt>
                <c:pt idx="173">
                  <c:v>0.19892899999999281</c:v>
                </c:pt>
                <c:pt idx="174">
                  <c:v>5.8540999999991093E-2</c:v>
                </c:pt>
                <c:pt idx="175">
                  <c:v>0.72350299999999357</c:v>
                </c:pt>
                <c:pt idx="176">
                  <c:v>0.76531300000000613</c:v>
                </c:pt>
                <c:pt idx="177">
                  <c:v>0.72502200000000983</c:v>
                </c:pt>
                <c:pt idx="178">
                  <c:v>1.0991060000000059</c:v>
                </c:pt>
                <c:pt idx="179">
                  <c:v>0.82357799999999759</c:v>
                </c:pt>
                <c:pt idx="180">
                  <c:v>0.58902799999999822</c:v>
                </c:pt>
                <c:pt idx="181">
                  <c:v>0.70362099999999861</c:v>
                </c:pt>
                <c:pt idx="182">
                  <c:v>0.63107999999999764</c:v>
                </c:pt>
                <c:pt idx="183">
                  <c:v>0.71138000000000545</c:v>
                </c:pt>
                <c:pt idx="184">
                  <c:v>0.63141599999998732</c:v>
                </c:pt>
                <c:pt idx="185">
                  <c:v>0.64861299999999744</c:v>
                </c:pt>
                <c:pt idx="186">
                  <c:v>0.96580500000000413</c:v>
                </c:pt>
                <c:pt idx="187">
                  <c:v>0.17046400000000991</c:v>
                </c:pt>
                <c:pt idx="188">
                  <c:v>0.22787399999999988</c:v>
                </c:pt>
                <c:pt idx="189">
                  <c:v>0.66802200000000844</c:v>
                </c:pt>
                <c:pt idx="190">
                  <c:v>0.5614550000000097</c:v>
                </c:pt>
                <c:pt idx="191">
                  <c:v>0.91306299999999296</c:v>
                </c:pt>
                <c:pt idx="192">
                  <c:v>1.5893480000000011</c:v>
                </c:pt>
                <c:pt idx="193">
                  <c:v>1.0071099999999957</c:v>
                </c:pt>
                <c:pt idx="194">
                  <c:v>1.1332549999999912</c:v>
                </c:pt>
                <c:pt idx="195">
                  <c:v>2.0056150000000037</c:v>
                </c:pt>
                <c:pt idx="196">
                  <c:v>1.5614240000000006</c:v>
                </c:pt>
                <c:pt idx="197">
                  <c:v>1.4502180000000067</c:v>
                </c:pt>
                <c:pt idx="198">
                  <c:v>1.2111359999999958</c:v>
                </c:pt>
                <c:pt idx="199">
                  <c:v>1.5157630000000053</c:v>
                </c:pt>
                <c:pt idx="200">
                  <c:v>1.5130010000000018</c:v>
                </c:pt>
                <c:pt idx="201">
                  <c:v>1.2047430000000077</c:v>
                </c:pt>
                <c:pt idx="202">
                  <c:v>1.1067959999999886</c:v>
                </c:pt>
                <c:pt idx="203">
                  <c:v>1.6293190000000095</c:v>
                </c:pt>
                <c:pt idx="204">
                  <c:v>0.49379000000000417</c:v>
                </c:pt>
                <c:pt idx="205">
                  <c:v>0.33999600000001395</c:v>
                </c:pt>
                <c:pt idx="206">
                  <c:v>1.2909090000000134</c:v>
                </c:pt>
                <c:pt idx="207">
                  <c:v>1.6852870000000042</c:v>
                </c:pt>
                <c:pt idx="208">
                  <c:v>1.4596709999999986</c:v>
                </c:pt>
                <c:pt idx="209">
                  <c:v>0.90538699999998939</c:v>
                </c:pt>
                <c:pt idx="210">
                  <c:v>1.0661549999999949</c:v>
                </c:pt>
                <c:pt idx="211">
                  <c:v>1.8111569999999944</c:v>
                </c:pt>
                <c:pt idx="212">
                  <c:v>1.1691890000000029</c:v>
                </c:pt>
                <c:pt idx="213">
                  <c:v>0.34081999999999457</c:v>
                </c:pt>
                <c:pt idx="214">
                  <c:v>0.38436899999999369</c:v>
                </c:pt>
                <c:pt idx="215">
                  <c:v>0.78994000000000164</c:v>
                </c:pt>
                <c:pt idx="216">
                  <c:v>0.92994000000000265</c:v>
                </c:pt>
                <c:pt idx="217">
                  <c:v>0.90206899999999657</c:v>
                </c:pt>
                <c:pt idx="218">
                  <c:v>1.5525290000000058</c:v>
                </c:pt>
                <c:pt idx="219">
                  <c:v>1.4240110000000072</c:v>
                </c:pt>
                <c:pt idx="220">
                  <c:v>1.0119479999999896</c:v>
                </c:pt>
                <c:pt idx="221">
                  <c:v>0.73720600000000069</c:v>
                </c:pt>
                <c:pt idx="222">
                  <c:v>1.093315000000004</c:v>
                </c:pt>
                <c:pt idx="223">
                  <c:v>1.3718410000000034</c:v>
                </c:pt>
                <c:pt idx="224">
                  <c:v>0.91506199999999149</c:v>
                </c:pt>
                <c:pt idx="225">
                  <c:v>0.51924099999999351</c:v>
                </c:pt>
                <c:pt idx="226">
                  <c:v>0.70627600000000268</c:v>
                </c:pt>
                <c:pt idx="227">
                  <c:v>0.78726199999999757</c:v>
                </c:pt>
                <c:pt idx="228">
                  <c:v>0.9389949999999917</c:v>
                </c:pt>
                <c:pt idx="229">
                  <c:v>0.67460599999999815</c:v>
                </c:pt>
                <c:pt idx="230">
                  <c:v>0.71920000000000073</c:v>
                </c:pt>
                <c:pt idx="231">
                  <c:v>0.59636000000000344</c:v>
                </c:pt>
                <c:pt idx="232">
                  <c:v>0.63759599999998784</c:v>
                </c:pt>
                <c:pt idx="233">
                  <c:v>0.42919999999999503</c:v>
                </c:pt>
                <c:pt idx="234">
                  <c:v>0.18474499999999275</c:v>
                </c:pt>
                <c:pt idx="235">
                  <c:v>0.35994700000000535</c:v>
                </c:pt>
                <c:pt idx="236">
                  <c:v>0.61319699999999955</c:v>
                </c:pt>
                <c:pt idx="237">
                  <c:v>0.59495499999999857</c:v>
                </c:pt>
                <c:pt idx="238">
                  <c:v>1.0484170000000022</c:v>
                </c:pt>
                <c:pt idx="239">
                  <c:v>1.0567859999999882</c:v>
                </c:pt>
                <c:pt idx="240">
                  <c:v>0.71943600000000152</c:v>
                </c:pt>
                <c:pt idx="241">
                  <c:v>0.40464799999999501</c:v>
                </c:pt>
                <c:pt idx="242">
                  <c:v>0.4548269999999956</c:v>
                </c:pt>
                <c:pt idx="243">
                  <c:v>0.82555399999999657</c:v>
                </c:pt>
                <c:pt idx="244">
                  <c:v>0.54226699999999439</c:v>
                </c:pt>
                <c:pt idx="245">
                  <c:v>0.7664029999999965</c:v>
                </c:pt>
                <c:pt idx="246">
                  <c:v>1.2843319999999918</c:v>
                </c:pt>
                <c:pt idx="247">
                  <c:v>1.5215139999999958</c:v>
                </c:pt>
                <c:pt idx="248">
                  <c:v>1.176414999999992</c:v>
                </c:pt>
                <c:pt idx="249">
                  <c:v>1.4557649999999966</c:v>
                </c:pt>
                <c:pt idx="250">
                  <c:v>1.442734</c:v>
                </c:pt>
                <c:pt idx="251">
                  <c:v>1.1652759999999915</c:v>
                </c:pt>
                <c:pt idx="252">
                  <c:v>0.94268800000000463</c:v>
                </c:pt>
                <c:pt idx="253">
                  <c:v>1.0136640000000039</c:v>
                </c:pt>
                <c:pt idx="254">
                  <c:v>1.3537829999999929</c:v>
                </c:pt>
              </c:numCache>
            </c:numRef>
          </c:yVal>
          <c:smooth val="1"/>
        </c:ser>
        <c:ser>
          <c:idx val="1"/>
          <c:order val="2"/>
          <c:tx>
            <c:v>10 cm</c:v>
          </c:tx>
          <c:marker>
            <c:symbol val="none"/>
          </c:marker>
          <c:xVal>
            <c:numRef>
              <c:f>Hárok1!$A$7:$A$261</c:f>
              <c:numCache>
                <c:formatCode>General</c:formatCode>
                <c:ptCount val="255"/>
                <c:pt idx="0">
                  <c:v>86.132812999999899</c:v>
                </c:pt>
                <c:pt idx="1">
                  <c:v>172.2656249999998</c:v>
                </c:pt>
                <c:pt idx="2">
                  <c:v>258.39843799999954</c:v>
                </c:pt>
                <c:pt idx="3">
                  <c:v>344.53124999999955</c:v>
                </c:pt>
                <c:pt idx="4">
                  <c:v>430.66406300000045</c:v>
                </c:pt>
                <c:pt idx="5">
                  <c:v>516.7968750000008</c:v>
                </c:pt>
                <c:pt idx="6">
                  <c:v>602.92968800000006</c:v>
                </c:pt>
                <c:pt idx="7">
                  <c:v>689.06249999999909</c:v>
                </c:pt>
                <c:pt idx="8">
                  <c:v>775.19531300000051</c:v>
                </c:pt>
                <c:pt idx="9">
                  <c:v>861.32812499999909</c:v>
                </c:pt>
                <c:pt idx="10">
                  <c:v>947.46093800000006</c:v>
                </c:pt>
                <c:pt idx="11">
                  <c:v>1033.59375</c:v>
                </c:pt>
                <c:pt idx="12">
                  <c:v>1119.7265630000022</c:v>
                </c:pt>
                <c:pt idx="13">
                  <c:v>1205.859375</c:v>
                </c:pt>
                <c:pt idx="14">
                  <c:v>1291.9921879999999</c:v>
                </c:pt>
                <c:pt idx="15">
                  <c:v>1378.125</c:v>
                </c:pt>
                <c:pt idx="16">
                  <c:v>1464.2578129999999</c:v>
                </c:pt>
                <c:pt idx="17">
                  <c:v>1550.390625</c:v>
                </c:pt>
                <c:pt idx="18">
                  <c:v>1636.5234379999984</c:v>
                </c:pt>
                <c:pt idx="19">
                  <c:v>1722.65625</c:v>
                </c:pt>
                <c:pt idx="20">
                  <c:v>1808.7890629999999</c:v>
                </c:pt>
                <c:pt idx="21">
                  <c:v>1894.9218750000011</c:v>
                </c:pt>
                <c:pt idx="22">
                  <c:v>1981.0546879999999</c:v>
                </c:pt>
                <c:pt idx="23">
                  <c:v>2067.1875</c:v>
                </c:pt>
                <c:pt idx="24">
                  <c:v>2153.3203130000034</c:v>
                </c:pt>
                <c:pt idx="25">
                  <c:v>2239.4531250000032</c:v>
                </c:pt>
                <c:pt idx="26">
                  <c:v>2325.5859380000002</c:v>
                </c:pt>
                <c:pt idx="27">
                  <c:v>2411.71875</c:v>
                </c:pt>
                <c:pt idx="28">
                  <c:v>2497.8515630000034</c:v>
                </c:pt>
                <c:pt idx="29">
                  <c:v>2583.984375</c:v>
                </c:pt>
                <c:pt idx="30">
                  <c:v>2670.1171880000002</c:v>
                </c:pt>
                <c:pt idx="31">
                  <c:v>2756.25</c:v>
                </c:pt>
                <c:pt idx="32">
                  <c:v>2842.3828130000002</c:v>
                </c:pt>
                <c:pt idx="33">
                  <c:v>2928.515625</c:v>
                </c:pt>
                <c:pt idx="34">
                  <c:v>3014.6484379999997</c:v>
                </c:pt>
                <c:pt idx="35">
                  <c:v>3100.78125</c:v>
                </c:pt>
                <c:pt idx="36">
                  <c:v>3186.9140630000002</c:v>
                </c:pt>
                <c:pt idx="37">
                  <c:v>3273.0468749999968</c:v>
                </c:pt>
                <c:pt idx="38">
                  <c:v>3359.1796879999997</c:v>
                </c:pt>
                <c:pt idx="39">
                  <c:v>3445.3125000000032</c:v>
                </c:pt>
                <c:pt idx="40">
                  <c:v>3531.4453130000034</c:v>
                </c:pt>
                <c:pt idx="41">
                  <c:v>3617.578125</c:v>
                </c:pt>
                <c:pt idx="42">
                  <c:v>3703.7109380000002</c:v>
                </c:pt>
                <c:pt idx="43">
                  <c:v>3789.8437500000032</c:v>
                </c:pt>
                <c:pt idx="44">
                  <c:v>3875.9765630000002</c:v>
                </c:pt>
                <c:pt idx="45">
                  <c:v>3962.109375</c:v>
                </c:pt>
                <c:pt idx="46">
                  <c:v>4048.2421879999997</c:v>
                </c:pt>
                <c:pt idx="47">
                  <c:v>4134.375</c:v>
                </c:pt>
                <c:pt idx="48">
                  <c:v>4220.5078129999965</c:v>
                </c:pt>
                <c:pt idx="49">
                  <c:v>4306.6406250000064</c:v>
                </c:pt>
                <c:pt idx="50">
                  <c:v>4392.7734379999965</c:v>
                </c:pt>
                <c:pt idx="51">
                  <c:v>4478.90625</c:v>
                </c:pt>
                <c:pt idx="52">
                  <c:v>4565.0390630000002</c:v>
                </c:pt>
                <c:pt idx="53">
                  <c:v>4651.171875</c:v>
                </c:pt>
                <c:pt idx="54">
                  <c:v>4737.3046880000002</c:v>
                </c:pt>
                <c:pt idx="55">
                  <c:v>4823.4374999999936</c:v>
                </c:pt>
                <c:pt idx="56">
                  <c:v>4909.5703129999965</c:v>
                </c:pt>
                <c:pt idx="57">
                  <c:v>4995.703125</c:v>
                </c:pt>
                <c:pt idx="58">
                  <c:v>5081.8359380000002</c:v>
                </c:pt>
                <c:pt idx="59">
                  <c:v>5167.9687499999991</c:v>
                </c:pt>
                <c:pt idx="60">
                  <c:v>5254.1015630000065</c:v>
                </c:pt>
                <c:pt idx="61">
                  <c:v>5340.2343749999991</c:v>
                </c:pt>
                <c:pt idx="62">
                  <c:v>5426.3671880000002</c:v>
                </c:pt>
                <c:pt idx="63">
                  <c:v>5512.5</c:v>
                </c:pt>
                <c:pt idx="64">
                  <c:v>5598.6328130000002</c:v>
                </c:pt>
                <c:pt idx="65">
                  <c:v>5684.7656250000064</c:v>
                </c:pt>
                <c:pt idx="66">
                  <c:v>5770.8984380000002</c:v>
                </c:pt>
                <c:pt idx="67">
                  <c:v>5857.03125</c:v>
                </c:pt>
                <c:pt idx="68">
                  <c:v>5943.1640630000065</c:v>
                </c:pt>
                <c:pt idx="69">
                  <c:v>6029.296875</c:v>
                </c:pt>
                <c:pt idx="70">
                  <c:v>6115.4296880000002</c:v>
                </c:pt>
                <c:pt idx="71">
                  <c:v>6201.5625000000064</c:v>
                </c:pt>
                <c:pt idx="72">
                  <c:v>6287.6953130000002</c:v>
                </c:pt>
                <c:pt idx="73">
                  <c:v>6373.8281250000064</c:v>
                </c:pt>
                <c:pt idx="74">
                  <c:v>6459.9609380000002</c:v>
                </c:pt>
                <c:pt idx="75">
                  <c:v>6546.0937499999991</c:v>
                </c:pt>
                <c:pt idx="76">
                  <c:v>6632.2265630000065</c:v>
                </c:pt>
                <c:pt idx="77">
                  <c:v>6718.359375</c:v>
                </c:pt>
                <c:pt idx="78">
                  <c:v>6804.4921880000002</c:v>
                </c:pt>
                <c:pt idx="79">
                  <c:v>6890.6250000000064</c:v>
                </c:pt>
                <c:pt idx="80">
                  <c:v>6976.7578129999965</c:v>
                </c:pt>
                <c:pt idx="81">
                  <c:v>7062.8906250000064</c:v>
                </c:pt>
                <c:pt idx="82">
                  <c:v>7149.0234380000002</c:v>
                </c:pt>
                <c:pt idx="83">
                  <c:v>7235.1562500000064</c:v>
                </c:pt>
                <c:pt idx="84">
                  <c:v>7321.2890630000002</c:v>
                </c:pt>
                <c:pt idx="85">
                  <c:v>7407.421875</c:v>
                </c:pt>
                <c:pt idx="86">
                  <c:v>7493.5546880000002</c:v>
                </c:pt>
                <c:pt idx="87">
                  <c:v>7579.6875</c:v>
                </c:pt>
                <c:pt idx="88">
                  <c:v>7665.8203130000002</c:v>
                </c:pt>
                <c:pt idx="89">
                  <c:v>7751.953125</c:v>
                </c:pt>
                <c:pt idx="90">
                  <c:v>7838.0859380000002</c:v>
                </c:pt>
                <c:pt idx="91">
                  <c:v>7924.2187499999991</c:v>
                </c:pt>
                <c:pt idx="92">
                  <c:v>8010.3515630000065</c:v>
                </c:pt>
                <c:pt idx="93">
                  <c:v>8096.4843749999991</c:v>
                </c:pt>
                <c:pt idx="94">
                  <c:v>8182.6171880000002</c:v>
                </c:pt>
                <c:pt idx="95">
                  <c:v>8268.75</c:v>
                </c:pt>
                <c:pt idx="96">
                  <c:v>8354.8828129999911</c:v>
                </c:pt>
                <c:pt idx="97">
                  <c:v>8441.0156249999818</c:v>
                </c:pt>
                <c:pt idx="98">
                  <c:v>8527.1484380000129</c:v>
                </c:pt>
                <c:pt idx="99">
                  <c:v>8613.2812500000109</c:v>
                </c:pt>
                <c:pt idx="100">
                  <c:v>8699.4140630000002</c:v>
                </c:pt>
                <c:pt idx="101">
                  <c:v>8785.546875</c:v>
                </c:pt>
                <c:pt idx="102">
                  <c:v>8871.6796880000002</c:v>
                </c:pt>
                <c:pt idx="103">
                  <c:v>8957.8125</c:v>
                </c:pt>
                <c:pt idx="104">
                  <c:v>9043.9453129999911</c:v>
                </c:pt>
                <c:pt idx="105">
                  <c:v>9130.0781249999818</c:v>
                </c:pt>
                <c:pt idx="106">
                  <c:v>9216.2109380000002</c:v>
                </c:pt>
                <c:pt idx="107">
                  <c:v>9302.3437500000109</c:v>
                </c:pt>
                <c:pt idx="108">
                  <c:v>9388.4765629999911</c:v>
                </c:pt>
                <c:pt idx="109">
                  <c:v>9474.609375</c:v>
                </c:pt>
                <c:pt idx="110">
                  <c:v>9560.7421880000129</c:v>
                </c:pt>
                <c:pt idx="111">
                  <c:v>9646.8749999999818</c:v>
                </c:pt>
                <c:pt idx="112">
                  <c:v>9733.0078129999911</c:v>
                </c:pt>
                <c:pt idx="113">
                  <c:v>9819.140625</c:v>
                </c:pt>
                <c:pt idx="114">
                  <c:v>9905.2734380000129</c:v>
                </c:pt>
                <c:pt idx="115">
                  <c:v>9991.40625</c:v>
                </c:pt>
                <c:pt idx="116">
                  <c:v>10077.539063</c:v>
                </c:pt>
                <c:pt idx="117">
                  <c:v>10163.671875</c:v>
                </c:pt>
                <c:pt idx="118">
                  <c:v>10249.804688</c:v>
                </c:pt>
                <c:pt idx="119">
                  <c:v>10335.9375</c:v>
                </c:pt>
                <c:pt idx="120">
                  <c:v>10422.070312999997</c:v>
                </c:pt>
                <c:pt idx="121">
                  <c:v>10508.203125</c:v>
                </c:pt>
                <c:pt idx="122">
                  <c:v>10594.335937999986</c:v>
                </c:pt>
                <c:pt idx="123">
                  <c:v>10680.46875</c:v>
                </c:pt>
                <c:pt idx="124">
                  <c:v>10766.601563</c:v>
                </c:pt>
                <c:pt idx="125">
                  <c:v>10852.734375000013</c:v>
                </c:pt>
                <c:pt idx="126">
                  <c:v>10938.867187999986</c:v>
                </c:pt>
                <c:pt idx="127">
                  <c:v>11025</c:v>
                </c:pt>
                <c:pt idx="128">
                  <c:v>11111.132813</c:v>
                </c:pt>
                <c:pt idx="129">
                  <c:v>11197.265624999985</c:v>
                </c:pt>
                <c:pt idx="130">
                  <c:v>11283.398438</c:v>
                </c:pt>
                <c:pt idx="131">
                  <c:v>11369.531250000013</c:v>
                </c:pt>
                <c:pt idx="132">
                  <c:v>11455.664063</c:v>
                </c:pt>
                <c:pt idx="133">
                  <c:v>11541.796875</c:v>
                </c:pt>
                <c:pt idx="134">
                  <c:v>11627.929688</c:v>
                </c:pt>
                <c:pt idx="135">
                  <c:v>11714.0625</c:v>
                </c:pt>
                <c:pt idx="136">
                  <c:v>11800.195312999997</c:v>
                </c:pt>
                <c:pt idx="137">
                  <c:v>11886.328124999985</c:v>
                </c:pt>
                <c:pt idx="138">
                  <c:v>11972.460937999986</c:v>
                </c:pt>
                <c:pt idx="139">
                  <c:v>12058.593750000013</c:v>
                </c:pt>
                <c:pt idx="140">
                  <c:v>12144.726563</c:v>
                </c:pt>
                <c:pt idx="141">
                  <c:v>12230.859374999985</c:v>
                </c:pt>
                <c:pt idx="142">
                  <c:v>12316.992188</c:v>
                </c:pt>
                <c:pt idx="143">
                  <c:v>12403.125</c:v>
                </c:pt>
                <c:pt idx="144">
                  <c:v>12489.257812999997</c:v>
                </c:pt>
                <c:pt idx="145">
                  <c:v>12575.390624999985</c:v>
                </c:pt>
                <c:pt idx="146">
                  <c:v>12661.523438000013</c:v>
                </c:pt>
                <c:pt idx="147">
                  <c:v>12747.65625</c:v>
                </c:pt>
                <c:pt idx="148">
                  <c:v>12833.789063</c:v>
                </c:pt>
                <c:pt idx="149">
                  <c:v>12919.921875</c:v>
                </c:pt>
                <c:pt idx="150">
                  <c:v>13006.054688</c:v>
                </c:pt>
                <c:pt idx="151">
                  <c:v>13092.1875</c:v>
                </c:pt>
                <c:pt idx="152">
                  <c:v>13178.320312999997</c:v>
                </c:pt>
                <c:pt idx="153">
                  <c:v>13264.453124999985</c:v>
                </c:pt>
                <c:pt idx="154">
                  <c:v>13350.585937999986</c:v>
                </c:pt>
                <c:pt idx="155">
                  <c:v>13436.718750000013</c:v>
                </c:pt>
                <c:pt idx="156">
                  <c:v>13522.851562999997</c:v>
                </c:pt>
                <c:pt idx="157">
                  <c:v>13608.984375</c:v>
                </c:pt>
                <c:pt idx="158">
                  <c:v>13695.117188</c:v>
                </c:pt>
                <c:pt idx="159">
                  <c:v>13781.25</c:v>
                </c:pt>
                <c:pt idx="160">
                  <c:v>13867.382812999997</c:v>
                </c:pt>
                <c:pt idx="161">
                  <c:v>13953.515624999985</c:v>
                </c:pt>
                <c:pt idx="162">
                  <c:v>14039.648438000013</c:v>
                </c:pt>
                <c:pt idx="163">
                  <c:v>14125.781250000013</c:v>
                </c:pt>
                <c:pt idx="164">
                  <c:v>14211.914063</c:v>
                </c:pt>
                <c:pt idx="165">
                  <c:v>14298.046875</c:v>
                </c:pt>
                <c:pt idx="166">
                  <c:v>14384.179688</c:v>
                </c:pt>
                <c:pt idx="167">
                  <c:v>14470.3125</c:v>
                </c:pt>
                <c:pt idx="168">
                  <c:v>14556.445312999997</c:v>
                </c:pt>
                <c:pt idx="169">
                  <c:v>14642.578124999985</c:v>
                </c:pt>
                <c:pt idx="170">
                  <c:v>14728.710938</c:v>
                </c:pt>
                <c:pt idx="171">
                  <c:v>14814.843750000013</c:v>
                </c:pt>
                <c:pt idx="172">
                  <c:v>14900.976562999997</c:v>
                </c:pt>
                <c:pt idx="173">
                  <c:v>14987.109375</c:v>
                </c:pt>
                <c:pt idx="174">
                  <c:v>15073.242188000013</c:v>
                </c:pt>
                <c:pt idx="175">
                  <c:v>15159.374999999985</c:v>
                </c:pt>
                <c:pt idx="176">
                  <c:v>15245.507812999997</c:v>
                </c:pt>
                <c:pt idx="177">
                  <c:v>15331.640625</c:v>
                </c:pt>
                <c:pt idx="178">
                  <c:v>15417.773438000013</c:v>
                </c:pt>
                <c:pt idx="179">
                  <c:v>15503.90625</c:v>
                </c:pt>
                <c:pt idx="180">
                  <c:v>15590.039063</c:v>
                </c:pt>
                <c:pt idx="181">
                  <c:v>15676.171875</c:v>
                </c:pt>
                <c:pt idx="182">
                  <c:v>15762.304688</c:v>
                </c:pt>
                <c:pt idx="183">
                  <c:v>15848.4375</c:v>
                </c:pt>
                <c:pt idx="184">
                  <c:v>15934.570312999997</c:v>
                </c:pt>
                <c:pt idx="185">
                  <c:v>16020.703125</c:v>
                </c:pt>
                <c:pt idx="186">
                  <c:v>16106.835937999986</c:v>
                </c:pt>
                <c:pt idx="187">
                  <c:v>16192.96875</c:v>
                </c:pt>
                <c:pt idx="188">
                  <c:v>16279.101563</c:v>
                </c:pt>
                <c:pt idx="189">
                  <c:v>16365.234375000013</c:v>
                </c:pt>
                <c:pt idx="190">
                  <c:v>16451.367188000026</c:v>
                </c:pt>
                <c:pt idx="191">
                  <c:v>16537.5</c:v>
                </c:pt>
                <c:pt idx="192">
                  <c:v>16623.632813</c:v>
                </c:pt>
                <c:pt idx="193">
                  <c:v>16709.765625000025</c:v>
                </c:pt>
                <c:pt idx="194">
                  <c:v>16795.898438</c:v>
                </c:pt>
                <c:pt idx="195">
                  <c:v>16882.031249999964</c:v>
                </c:pt>
                <c:pt idx="196">
                  <c:v>16968.164063</c:v>
                </c:pt>
                <c:pt idx="197">
                  <c:v>17054.296875000025</c:v>
                </c:pt>
                <c:pt idx="198">
                  <c:v>17140.429688</c:v>
                </c:pt>
                <c:pt idx="199">
                  <c:v>17226.5625</c:v>
                </c:pt>
                <c:pt idx="200">
                  <c:v>17312.695313</c:v>
                </c:pt>
                <c:pt idx="201">
                  <c:v>17398.828125000025</c:v>
                </c:pt>
                <c:pt idx="202">
                  <c:v>17484.960938</c:v>
                </c:pt>
                <c:pt idx="203">
                  <c:v>17571.09375</c:v>
                </c:pt>
                <c:pt idx="204">
                  <c:v>17657.226563</c:v>
                </c:pt>
                <c:pt idx="205">
                  <c:v>17743.359374999964</c:v>
                </c:pt>
                <c:pt idx="206">
                  <c:v>17829.492188000026</c:v>
                </c:pt>
                <c:pt idx="207">
                  <c:v>17915.625</c:v>
                </c:pt>
                <c:pt idx="208">
                  <c:v>18001.757813000026</c:v>
                </c:pt>
                <c:pt idx="209">
                  <c:v>18087.890625</c:v>
                </c:pt>
                <c:pt idx="210">
                  <c:v>18174.023438</c:v>
                </c:pt>
                <c:pt idx="211">
                  <c:v>18260.156249999964</c:v>
                </c:pt>
                <c:pt idx="212">
                  <c:v>18346.289063</c:v>
                </c:pt>
                <c:pt idx="213">
                  <c:v>18432.421875000025</c:v>
                </c:pt>
                <c:pt idx="214">
                  <c:v>18518.554688</c:v>
                </c:pt>
                <c:pt idx="215">
                  <c:v>18604.6875</c:v>
                </c:pt>
                <c:pt idx="216">
                  <c:v>18690.820313</c:v>
                </c:pt>
                <c:pt idx="217">
                  <c:v>18776.953125000025</c:v>
                </c:pt>
                <c:pt idx="218">
                  <c:v>18863.085938</c:v>
                </c:pt>
                <c:pt idx="219">
                  <c:v>18949.21875</c:v>
                </c:pt>
                <c:pt idx="220">
                  <c:v>19035.351562999964</c:v>
                </c:pt>
                <c:pt idx="221">
                  <c:v>19121.484375000025</c:v>
                </c:pt>
                <c:pt idx="222">
                  <c:v>19207.617188</c:v>
                </c:pt>
                <c:pt idx="223">
                  <c:v>19293.75</c:v>
                </c:pt>
                <c:pt idx="224">
                  <c:v>19379.882813000026</c:v>
                </c:pt>
                <c:pt idx="225">
                  <c:v>19466.015625</c:v>
                </c:pt>
                <c:pt idx="226">
                  <c:v>19552.148438</c:v>
                </c:pt>
                <c:pt idx="227">
                  <c:v>19638.28125</c:v>
                </c:pt>
                <c:pt idx="228">
                  <c:v>19724.414063</c:v>
                </c:pt>
                <c:pt idx="229">
                  <c:v>19810.546875000025</c:v>
                </c:pt>
                <c:pt idx="230">
                  <c:v>19896.679687999964</c:v>
                </c:pt>
                <c:pt idx="231">
                  <c:v>19982.812499999996</c:v>
                </c:pt>
                <c:pt idx="232">
                  <c:v>20068.945313000026</c:v>
                </c:pt>
                <c:pt idx="233">
                  <c:v>20155.078125000025</c:v>
                </c:pt>
                <c:pt idx="234">
                  <c:v>20241.210937999964</c:v>
                </c:pt>
                <c:pt idx="235">
                  <c:v>20327.34375</c:v>
                </c:pt>
                <c:pt idx="236">
                  <c:v>20413.476563</c:v>
                </c:pt>
                <c:pt idx="237">
                  <c:v>20499.609374999964</c:v>
                </c:pt>
                <c:pt idx="238">
                  <c:v>20585.742188000026</c:v>
                </c:pt>
                <c:pt idx="239">
                  <c:v>20671.875</c:v>
                </c:pt>
                <c:pt idx="240">
                  <c:v>20758.007813000026</c:v>
                </c:pt>
                <c:pt idx="241">
                  <c:v>20844.140625</c:v>
                </c:pt>
                <c:pt idx="242">
                  <c:v>20930.273438</c:v>
                </c:pt>
                <c:pt idx="243">
                  <c:v>21016.40625</c:v>
                </c:pt>
                <c:pt idx="244">
                  <c:v>21102.539062999964</c:v>
                </c:pt>
                <c:pt idx="245">
                  <c:v>21188.671875</c:v>
                </c:pt>
                <c:pt idx="246">
                  <c:v>21274.804688</c:v>
                </c:pt>
                <c:pt idx="247">
                  <c:v>21360.9375</c:v>
                </c:pt>
                <c:pt idx="248">
                  <c:v>21447.070313</c:v>
                </c:pt>
                <c:pt idx="249">
                  <c:v>21533.203125000025</c:v>
                </c:pt>
                <c:pt idx="250">
                  <c:v>21619.335937999964</c:v>
                </c:pt>
                <c:pt idx="251">
                  <c:v>21705.468750000025</c:v>
                </c:pt>
                <c:pt idx="252">
                  <c:v>21791.601562999964</c:v>
                </c:pt>
                <c:pt idx="253">
                  <c:v>21877.734375</c:v>
                </c:pt>
                <c:pt idx="254">
                  <c:v>21963.867188000026</c:v>
                </c:pt>
              </c:numCache>
            </c:numRef>
          </c:xVal>
          <c:yVal>
            <c:numRef>
              <c:f>Hárok1!$J$7:$J$261</c:f>
              <c:numCache>
                <c:formatCode>General</c:formatCode>
                <c:ptCount val="255"/>
                <c:pt idx="0">
                  <c:v>0.76794100000000176</c:v>
                </c:pt>
                <c:pt idx="1">
                  <c:v>0.95798900000000564</c:v>
                </c:pt>
                <c:pt idx="2">
                  <c:v>0.60235899999999987</c:v>
                </c:pt>
                <c:pt idx="3">
                  <c:v>0.67000000000000104</c:v>
                </c:pt>
                <c:pt idx="4">
                  <c:v>0.83000000000000063</c:v>
                </c:pt>
                <c:pt idx="5">
                  <c:v>0.73000000000000065</c:v>
                </c:pt>
                <c:pt idx="6">
                  <c:v>0.86000000000000065</c:v>
                </c:pt>
                <c:pt idx="7">
                  <c:v>0.56000000000000005</c:v>
                </c:pt>
                <c:pt idx="8">
                  <c:v>1.5260040000000004</c:v>
                </c:pt>
                <c:pt idx="9">
                  <c:v>1.421916999999999</c:v>
                </c:pt>
                <c:pt idx="10">
                  <c:v>1.0977589999999964</c:v>
                </c:pt>
                <c:pt idx="11">
                  <c:v>1.0958369999999944</c:v>
                </c:pt>
                <c:pt idx="12">
                  <c:v>0.95137799999999828</c:v>
                </c:pt>
                <c:pt idx="13">
                  <c:v>0.86400599999999661</c:v>
                </c:pt>
                <c:pt idx="14">
                  <c:v>0.93222799999999451</c:v>
                </c:pt>
                <c:pt idx="15">
                  <c:v>0.77727499999999594</c:v>
                </c:pt>
                <c:pt idx="16">
                  <c:v>0.37378700000000031</c:v>
                </c:pt>
                <c:pt idx="17">
                  <c:v>0.95908000000000015</c:v>
                </c:pt>
                <c:pt idx="18">
                  <c:v>1.3456500000000062</c:v>
                </c:pt>
                <c:pt idx="19">
                  <c:v>1.2359429999999978</c:v>
                </c:pt>
                <c:pt idx="20">
                  <c:v>1.6389470000000033</c:v>
                </c:pt>
                <c:pt idx="21">
                  <c:v>1.7073410000000058</c:v>
                </c:pt>
                <c:pt idx="22">
                  <c:v>1.6787989999999979</c:v>
                </c:pt>
                <c:pt idx="23">
                  <c:v>2.0410420000000027</c:v>
                </c:pt>
                <c:pt idx="24">
                  <c:v>2.5532419999999973</c:v>
                </c:pt>
                <c:pt idx="25">
                  <c:v>2.2869069999999994</c:v>
                </c:pt>
                <c:pt idx="26">
                  <c:v>2.4252929999999964</c:v>
                </c:pt>
                <c:pt idx="27">
                  <c:v>3.2291520000000062</c:v>
                </c:pt>
                <c:pt idx="28">
                  <c:v>3.6789049999999932</c:v>
                </c:pt>
                <c:pt idx="29">
                  <c:v>3.812858999999996</c:v>
                </c:pt>
                <c:pt idx="30">
                  <c:v>4.6532699999999991</c:v>
                </c:pt>
                <c:pt idx="31">
                  <c:v>5.2320639999999994</c:v>
                </c:pt>
                <c:pt idx="32">
                  <c:v>5.6372110000000006</c:v>
                </c:pt>
                <c:pt idx="33">
                  <c:v>6.0112530000000097</c:v>
                </c:pt>
                <c:pt idx="34">
                  <c:v>6.5363849999999957</c:v>
                </c:pt>
                <c:pt idx="35">
                  <c:v>7.4147079999999965</c:v>
                </c:pt>
                <c:pt idx="36">
                  <c:v>7.033413000000003</c:v>
                </c:pt>
                <c:pt idx="37">
                  <c:v>6.9627729999999906</c:v>
                </c:pt>
                <c:pt idx="38">
                  <c:v>7.3603400000000079</c:v>
                </c:pt>
                <c:pt idx="39">
                  <c:v>7.979317000000008</c:v>
                </c:pt>
                <c:pt idx="40">
                  <c:v>8.7787439999999961</c:v>
                </c:pt>
                <c:pt idx="41">
                  <c:v>8.6311379999999946</c:v>
                </c:pt>
                <c:pt idx="42">
                  <c:v>7.9736019999999934</c:v>
                </c:pt>
                <c:pt idx="43">
                  <c:v>8.0791970000000077</c:v>
                </c:pt>
                <c:pt idx="44">
                  <c:v>7.8552279999999968</c:v>
                </c:pt>
                <c:pt idx="45">
                  <c:v>7.2896730000000147</c:v>
                </c:pt>
                <c:pt idx="46">
                  <c:v>7.3073079999999875</c:v>
                </c:pt>
                <c:pt idx="47">
                  <c:v>6.6633179999999967</c:v>
                </c:pt>
                <c:pt idx="48">
                  <c:v>5.9870909999999915</c:v>
                </c:pt>
                <c:pt idx="49">
                  <c:v>5.1331249999999935</c:v>
                </c:pt>
                <c:pt idx="50">
                  <c:v>4.6675949999999853</c:v>
                </c:pt>
                <c:pt idx="51">
                  <c:v>4.4314569999999964</c:v>
                </c:pt>
                <c:pt idx="52">
                  <c:v>3.3913040000000048</c:v>
                </c:pt>
                <c:pt idx="53">
                  <c:v>3.2736130000000148</c:v>
                </c:pt>
                <c:pt idx="54">
                  <c:v>2.0898140000000041</c:v>
                </c:pt>
                <c:pt idx="55">
                  <c:v>1.2563629999999932</c:v>
                </c:pt>
                <c:pt idx="56">
                  <c:v>1.4536890000000098</c:v>
                </c:pt>
                <c:pt idx="57">
                  <c:v>0.77373599999999965</c:v>
                </c:pt>
                <c:pt idx="58">
                  <c:v>0.47691299999999709</c:v>
                </c:pt>
                <c:pt idx="59">
                  <c:v>0.86688300000000162</c:v>
                </c:pt>
                <c:pt idx="60">
                  <c:v>1.3677670000000006</c:v>
                </c:pt>
                <c:pt idx="61">
                  <c:v>0.96958099999999059</c:v>
                </c:pt>
                <c:pt idx="62">
                  <c:v>0.88239299999999254</c:v>
                </c:pt>
                <c:pt idx="63">
                  <c:v>0.6472700000000069</c:v>
                </c:pt>
                <c:pt idx="64">
                  <c:v>0.76826499999999953</c:v>
                </c:pt>
                <c:pt idx="65">
                  <c:v>1.199883</c:v>
                </c:pt>
                <c:pt idx="66">
                  <c:v>0.8129650000000056</c:v>
                </c:pt>
                <c:pt idx="67">
                  <c:v>0.26143599999998957</c:v>
                </c:pt>
                <c:pt idx="68">
                  <c:v>1.082419999999999</c:v>
                </c:pt>
                <c:pt idx="69">
                  <c:v>1.2597120000000075</c:v>
                </c:pt>
                <c:pt idx="70">
                  <c:v>1.0779119999999978</c:v>
                </c:pt>
                <c:pt idx="71">
                  <c:v>1.2351379999999919</c:v>
                </c:pt>
                <c:pt idx="72">
                  <c:v>0.85131799999999158</c:v>
                </c:pt>
                <c:pt idx="73">
                  <c:v>0.84930400000000361</c:v>
                </c:pt>
                <c:pt idx="74">
                  <c:v>1.4980089999999959</c:v>
                </c:pt>
                <c:pt idx="75">
                  <c:v>1.1233819999999919</c:v>
                </c:pt>
                <c:pt idx="76">
                  <c:v>0.94647899999999652</c:v>
                </c:pt>
                <c:pt idx="77">
                  <c:v>1.4884330000000006</c:v>
                </c:pt>
                <c:pt idx="78">
                  <c:v>1.6141960000000068</c:v>
                </c:pt>
                <c:pt idx="79">
                  <c:v>1.2806089999999979</c:v>
                </c:pt>
                <c:pt idx="80">
                  <c:v>0.87008699999999806</c:v>
                </c:pt>
                <c:pt idx="81">
                  <c:v>1.3503339999999895</c:v>
                </c:pt>
                <c:pt idx="82">
                  <c:v>1.4611209999999897</c:v>
                </c:pt>
                <c:pt idx="83">
                  <c:v>1.3990170000000022</c:v>
                </c:pt>
                <c:pt idx="84">
                  <c:v>1.2735980000000058</c:v>
                </c:pt>
                <c:pt idx="85">
                  <c:v>1.5948789999999917</c:v>
                </c:pt>
                <c:pt idx="86">
                  <c:v>1.0986029999999971</c:v>
                </c:pt>
                <c:pt idx="87">
                  <c:v>1.0120009999999979</c:v>
                </c:pt>
                <c:pt idx="88">
                  <c:v>0.86142000000000962</c:v>
                </c:pt>
                <c:pt idx="89">
                  <c:v>0.39540900000000123</c:v>
                </c:pt>
                <c:pt idx="90">
                  <c:v>0.57170800000000177</c:v>
                </c:pt>
                <c:pt idx="91">
                  <c:v>0.7924419999999941</c:v>
                </c:pt>
                <c:pt idx="92">
                  <c:v>0.97809599999999364</c:v>
                </c:pt>
                <c:pt idx="93">
                  <c:v>1.346603000000002</c:v>
                </c:pt>
                <c:pt idx="94">
                  <c:v>1.1324770000000102</c:v>
                </c:pt>
                <c:pt idx="95">
                  <c:v>0.65237500000000737</c:v>
                </c:pt>
                <c:pt idx="96">
                  <c:v>0.67508699999999067</c:v>
                </c:pt>
                <c:pt idx="97">
                  <c:v>1.1033099999999934</c:v>
                </c:pt>
                <c:pt idx="98">
                  <c:v>1.2453839999999872</c:v>
                </c:pt>
                <c:pt idx="99">
                  <c:v>1.3621360000000067</c:v>
                </c:pt>
                <c:pt idx="100">
                  <c:v>1.1466360000000009</c:v>
                </c:pt>
                <c:pt idx="101">
                  <c:v>0.72769100000000853</c:v>
                </c:pt>
                <c:pt idx="102">
                  <c:v>0.55732799999999827</c:v>
                </c:pt>
                <c:pt idx="103">
                  <c:v>0.60085300000000075</c:v>
                </c:pt>
                <c:pt idx="104">
                  <c:v>0.93019100000000854</c:v>
                </c:pt>
                <c:pt idx="105">
                  <c:v>0.76875299999998969</c:v>
                </c:pt>
                <c:pt idx="106">
                  <c:v>0.71433299999999555</c:v>
                </c:pt>
                <c:pt idx="107">
                  <c:v>0.51860800000000062</c:v>
                </c:pt>
                <c:pt idx="108">
                  <c:v>0.80791399999999658</c:v>
                </c:pt>
                <c:pt idx="109">
                  <c:v>1.069457999999998</c:v>
                </c:pt>
                <c:pt idx="110">
                  <c:v>0.72087100000000348</c:v>
                </c:pt>
                <c:pt idx="111">
                  <c:v>0.40465500000000526</c:v>
                </c:pt>
                <c:pt idx="112">
                  <c:v>0.81123300000000143</c:v>
                </c:pt>
                <c:pt idx="113">
                  <c:v>0.73979199999999512</c:v>
                </c:pt>
                <c:pt idx="114">
                  <c:v>0.56819900000000789</c:v>
                </c:pt>
                <c:pt idx="115">
                  <c:v>0.66099500000000111</c:v>
                </c:pt>
                <c:pt idx="116">
                  <c:v>1.2093589999999919</c:v>
                </c:pt>
                <c:pt idx="117">
                  <c:v>0.82357799999999759</c:v>
                </c:pt>
                <c:pt idx="118">
                  <c:v>0.71852900000000375</c:v>
                </c:pt>
                <c:pt idx="119">
                  <c:v>0.87846399999999358</c:v>
                </c:pt>
                <c:pt idx="120">
                  <c:v>1.0605699999999978</c:v>
                </c:pt>
                <c:pt idx="121">
                  <c:v>0.76093299999999431</c:v>
                </c:pt>
                <c:pt idx="122">
                  <c:v>0.53454600000000596</c:v>
                </c:pt>
                <c:pt idx="123">
                  <c:v>0.74598699999999951</c:v>
                </c:pt>
                <c:pt idx="124">
                  <c:v>1.1038280000000058</c:v>
                </c:pt>
                <c:pt idx="125">
                  <c:v>1.120681999999988</c:v>
                </c:pt>
                <c:pt idx="126">
                  <c:v>0.86420499999999834</c:v>
                </c:pt>
                <c:pt idx="127">
                  <c:v>0.98750299999998847</c:v>
                </c:pt>
                <c:pt idx="128">
                  <c:v>1.051841999999992</c:v>
                </c:pt>
                <c:pt idx="129">
                  <c:v>0.87764800000000909</c:v>
                </c:pt>
                <c:pt idx="130">
                  <c:v>0.66001099999999724</c:v>
                </c:pt>
                <c:pt idx="131">
                  <c:v>0.69430499999999951</c:v>
                </c:pt>
                <c:pt idx="132">
                  <c:v>0.73289499999999963</c:v>
                </c:pt>
                <c:pt idx="133">
                  <c:v>0.89510299999999099</c:v>
                </c:pt>
                <c:pt idx="134">
                  <c:v>1.0153430000000014</c:v>
                </c:pt>
                <c:pt idx="135">
                  <c:v>0.83927200000000823</c:v>
                </c:pt>
                <c:pt idx="136">
                  <c:v>0.91597700000001225</c:v>
                </c:pt>
                <c:pt idx="137">
                  <c:v>1.2246549999999978</c:v>
                </c:pt>
                <c:pt idx="138">
                  <c:v>0.74436899999999151</c:v>
                </c:pt>
                <c:pt idx="139">
                  <c:v>0.74231000000000369</c:v>
                </c:pt>
                <c:pt idx="140">
                  <c:v>0.75637900000001046</c:v>
                </c:pt>
                <c:pt idx="141">
                  <c:v>0.97444099999999878</c:v>
                </c:pt>
                <c:pt idx="142">
                  <c:v>1.0549160000000057</c:v>
                </c:pt>
                <c:pt idx="143">
                  <c:v>0.93151899999999366</c:v>
                </c:pt>
                <c:pt idx="144">
                  <c:v>0.92150100000000634</c:v>
                </c:pt>
                <c:pt idx="145">
                  <c:v>1.3146890000000013</c:v>
                </c:pt>
                <c:pt idx="146">
                  <c:v>1.0352550000000065</c:v>
                </c:pt>
                <c:pt idx="147">
                  <c:v>1.0906149999999997</c:v>
                </c:pt>
                <c:pt idx="148">
                  <c:v>0.92025799999998958</c:v>
                </c:pt>
                <c:pt idx="149">
                  <c:v>1.2991030000000019</c:v>
                </c:pt>
                <c:pt idx="150">
                  <c:v>1.3333279999999939</c:v>
                </c:pt>
                <c:pt idx="151">
                  <c:v>0.82556199999999058</c:v>
                </c:pt>
                <c:pt idx="152">
                  <c:v>1.0105819999999994</c:v>
                </c:pt>
                <c:pt idx="153">
                  <c:v>1.10002200000001</c:v>
                </c:pt>
                <c:pt idx="154">
                  <c:v>1.1228940000000018</c:v>
                </c:pt>
                <c:pt idx="155">
                  <c:v>0.96010599999999613</c:v>
                </c:pt>
                <c:pt idx="156">
                  <c:v>0.22827900000000056</c:v>
                </c:pt>
                <c:pt idx="157">
                  <c:v>0.92776499999999351</c:v>
                </c:pt>
                <c:pt idx="158">
                  <c:v>0.91226199999999757</c:v>
                </c:pt>
                <c:pt idx="159">
                  <c:v>0.30652600000000563</c:v>
                </c:pt>
                <c:pt idx="160">
                  <c:v>0.91064400000000578</c:v>
                </c:pt>
                <c:pt idx="161">
                  <c:v>1.291434999999991</c:v>
                </c:pt>
                <c:pt idx="162">
                  <c:v>1.1227490000000131</c:v>
                </c:pt>
                <c:pt idx="163">
                  <c:v>0.80866199999999822</c:v>
                </c:pt>
                <c:pt idx="164">
                  <c:v>0.87283299999999997</c:v>
                </c:pt>
                <c:pt idx="165">
                  <c:v>0.85051799999999356</c:v>
                </c:pt>
                <c:pt idx="166">
                  <c:v>1.0327989999999958</c:v>
                </c:pt>
                <c:pt idx="167">
                  <c:v>1.2347409999999996</c:v>
                </c:pt>
                <c:pt idx="168">
                  <c:v>0.67913799999999469</c:v>
                </c:pt>
                <c:pt idx="169">
                  <c:v>0.84549700000000882</c:v>
                </c:pt>
                <c:pt idx="170">
                  <c:v>0.75926200000000676</c:v>
                </c:pt>
                <c:pt idx="171">
                  <c:v>1.6068880000000121</c:v>
                </c:pt>
                <c:pt idx="172">
                  <c:v>0.93047299999999156</c:v>
                </c:pt>
                <c:pt idx="173">
                  <c:v>0.41477199999999986</c:v>
                </c:pt>
                <c:pt idx="174">
                  <c:v>0.36461699999999647</c:v>
                </c:pt>
                <c:pt idx="175">
                  <c:v>0.36040500000000031</c:v>
                </c:pt>
                <c:pt idx="176">
                  <c:v>0.85486600000000124</c:v>
                </c:pt>
                <c:pt idx="177">
                  <c:v>1.0861050000000041</c:v>
                </c:pt>
                <c:pt idx="178">
                  <c:v>0.6991120000000135</c:v>
                </c:pt>
                <c:pt idx="179">
                  <c:v>0.35215800000000286</c:v>
                </c:pt>
                <c:pt idx="180">
                  <c:v>0.49228700000000458</c:v>
                </c:pt>
                <c:pt idx="181">
                  <c:v>0.77942699999999832</c:v>
                </c:pt>
                <c:pt idx="182">
                  <c:v>9.9876000000009069E-2</c:v>
                </c:pt>
                <c:pt idx="183">
                  <c:v>-7.8757999999993555E-2</c:v>
                </c:pt>
                <c:pt idx="184">
                  <c:v>-0.33463300000001084</c:v>
                </c:pt>
                <c:pt idx="185">
                  <c:v>-0.51644899999999438</c:v>
                </c:pt>
                <c:pt idx="186">
                  <c:v>-0.61177100000000573</c:v>
                </c:pt>
                <c:pt idx="187">
                  <c:v>-1.564635999999993</c:v>
                </c:pt>
                <c:pt idx="188">
                  <c:v>-1.2577980000000066</c:v>
                </c:pt>
                <c:pt idx="189">
                  <c:v>-1.0748749999999916</c:v>
                </c:pt>
                <c:pt idx="190">
                  <c:v>-1.5608289999999978</c:v>
                </c:pt>
                <c:pt idx="191">
                  <c:v>-1.4564660000000058</c:v>
                </c:pt>
                <c:pt idx="192">
                  <c:v>-1.3712229999999999</c:v>
                </c:pt>
                <c:pt idx="193">
                  <c:v>-1.6647799999999933</c:v>
                </c:pt>
                <c:pt idx="194">
                  <c:v>-0.99169100000000365</c:v>
                </c:pt>
                <c:pt idx="195">
                  <c:v>-0.35050199999999238</c:v>
                </c:pt>
                <c:pt idx="196">
                  <c:v>-0.41599300000000028</c:v>
                </c:pt>
                <c:pt idx="197">
                  <c:v>-0.83467100000000116</c:v>
                </c:pt>
                <c:pt idx="198">
                  <c:v>-1.2306520000000063</c:v>
                </c:pt>
                <c:pt idx="199">
                  <c:v>-0.91548099999999899</c:v>
                </c:pt>
                <c:pt idx="200">
                  <c:v>-0.5992729999999955</c:v>
                </c:pt>
                <c:pt idx="201">
                  <c:v>-0.461249999999993</c:v>
                </c:pt>
                <c:pt idx="202">
                  <c:v>-0.77893900000000926</c:v>
                </c:pt>
                <c:pt idx="203">
                  <c:v>3.3120000000010918E-2</c:v>
                </c:pt>
                <c:pt idx="204">
                  <c:v>-0.48232199999999736</c:v>
                </c:pt>
                <c:pt idx="205">
                  <c:v>-0.71803299999999126</c:v>
                </c:pt>
                <c:pt idx="206">
                  <c:v>-0.3752209999999972</c:v>
                </c:pt>
                <c:pt idx="207">
                  <c:v>-0.66205599999999265</c:v>
                </c:pt>
                <c:pt idx="208">
                  <c:v>-0.68727100000000974</c:v>
                </c:pt>
                <c:pt idx="209">
                  <c:v>-0.56169200000000785</c:v>
                </c:pt>
                <c:pt idx="210">
                  <c:v>-0.20520700000000167</c:v>
                </c:pt>
                <c:pt idx="211">
                  <c:v>0.47170999999998797</c:v>
                </c:pt>
                <c:pt idx="212">
                  <c:v>0.26870699999999265</c:v>
                </c:pt>
                <c:pt idx="213">
                  <c:v>-0.27444400000000257</c:v>
                </c:pt>
                <c:pt idx="214">
                  <c:v>8.2399999999438565E-4</c:v>
                </c:pt>
                <c:pt idx="215">
                  <c:v>0.73224599999998963</c:v>
                </c:pt>
                <c:pt idx="216">
                  <c:v>0.79992700000001093</c:v>
                </c:pt>
                <c:pt idx="217">
                  <c:v>0.70016499999999837</c:v>
                </c:pt>
                <c:pt idx="218">
                  <c:v>0.83129100000000811</c:v>
                </c:pt>
                <c:pt idx="219">
                  <c:v>0.75933799999999951</c:v>
                </c:pt>
                <c:pt idx="220">
                  <c:v>0.76048299999999358</c:v>
                </c:pt>
                <c:pt idx="221">
                  <c:v>0.2528000000000078</c:v>
                </c:pt>
                <c:pt idx="222">
                  <c:v>0.60597300000000665</c:v>
                </c:pt>
                <c:pt idx="223">
                  <c:v>1.2493660000000075</c:v>
                </c:pt>
                <c:pt idx="224">
                  <c:v>0.56845799999999258</c:v>
                </c:pt>
                <c:pt idx="225">
                  <c:v>0.66490199999999866</c:v>
                </c:pt>
                <c:pt idx="226">
                  <c:v>1.0122000000000071</c:v>
                </c:pt>
                <c:pt idx="227">
                  <c:v>1.2014769999999952</c:v>
                </c:pt>
                <c:pt idx="228">
                  <c:v>1.174194</c:v>
                </c:pt>
                <c:pt idx="229">
                  <c:v>1.3267289999999998</c:v>
                </c:pt>
                <c:pt idx="230">
                  <c:v>1.4098510000000017</c:v>
                </c:pt>
                <c:pt idx="231">
                  <c:v>1.2203220000000099</c:v>
                </c:pt>
                <c:pt idx="232">
                  <c:v>1.2215649999999956</c:v>
                </c:pt>
                <c:pt idx="233">
                  <c:v>0.66721400000000164</c:v>
                </c:pt>
                <c:pt idx="234">
                  <c:v>0.44354999999998812</c:v>
                </c:pt>
                <c:pt idx="235">
                  <c:v>0.938445999999999</c:v>
                </c:pt>
                <c:pt idx="236">
                  <c:v>1.3583449999999999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506560"/>
        <c:axId val="67508480"/>
      </c:scatterChart>
      <c:valAx>
        <c:axId val="67506560"/>
        <c:scaling>
          <c:orientation val="minMax"/>
          <c:max val="15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Frequency [Hz]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67508480"/>
        <c:crosses val="autoZero"/>
        <c:crossBetween val="midCat"/>
      </c:valAx>
      <c:valAx>
        <c:axId val="6750848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Loudness [dB]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67506560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51555145344725"/>
          <c:y val="3.9073093857151339E-2"/>
          <c:w val="0.85248279630848234"/>
          <c:h val="0.78476307046553428"/>
        </c:manualLayout>
      </c:layout>
      <c:scatterChart>
        <c:scatterStyle val="lineMarker"/>
        <c:varyColors val="0"/>
        <c:ser>
          <c:idx val="0"/>
          <c:order val="0"/>
          <c:tx>
            <c:strRef>
              <c:f>Hárok11!$AF$26</c:f>
              <c:strCache>
                <c:ptCount val="1"/>
                <c:pt idx="0">
                  <c:v>experiment</c:v>
                </c:pt>
              </c:strCache>
            </c:strRef>
          </c:tx>
          <c:spPr>
            <a:ln w="28575">
              <a:noFill/>
            </a:ln>
          </c:spPr>
          <c:errBars>
            <c:errDir val="y"/>
            <c:errBarType val="both"/>
            <c:errValType val="fixedVal"/>
            <c:noEndCap val="0"/>
            <c:val val="1.5"/>
          </c:errBars>
          <c:errBars>
            <c:errDir val="x"/>
            <c:errBarType val="both"/>
            <c:errValType val="fixedVal"/>
            <c:noEndCap val="0"/>
            <c:val val="2.0000000000000004E-2"/>
          </c:errBars>
          <c:xVal>
            <c:numRef>
              <c:f>Hárok11!$AC$27:$AC$32</c:f>
              <c:numCache>
                <c:formatCode>General</c:formatCode>
                <c:ptCount val="6"/>
                <c:pt idx="0">
                  <c:v>0.38021124171160603</c:v>
                </c:pt>
                <c:pt idx="1">
                  <c:v>0.41497334797081797</c:v>
                </c:pt>
                <c:pt idx="2">
                  <c:v>0.47712125471966244</c:v>
                </c:pt>
                <c:pt idx="3">
                  <c:v>0.56820172406699498</c:v>
                </c:pt>
                <c:pt idx="4">
                  <c:v>0.65321251377534373</c:v>
                </c:pt>
                <c:pt idx="5">
                  <c:v>0.74036268949424389</c:v>
                </c:pt>
              </c:numCache>
            </c:numRef>
          </c:xVal>
          <c:yVal>
            <c:numRef>
              <c:f>Hárok11!$AE$27:$AE$32</c:f>
              <c:numCache>
                <c:formatCode>General</c:formatCode>
                <c:ptCount val="6"/>
                <c:pt idx="0">
                  <c:v>14</c:v>
                </c:pt>
                <c:pt idx="1">
                  <c:v>17</c:v>
                </c:pt>
                <c:pt idx="2">
                  <c:v>24</c:v>
                </c:pt>
                <c:pt idx="3">
                  <c:v>29</c:v>
                </c:pt>
                <c:pt idx="4">
                  <c:v>38.5</c:v>
                </c:pt>
                <c:pt idx="5">
                  <c:v>46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53248"/>
        <c:axId val="34855168"/>
      </c:scatterChart>
      <c:valAx>
        <c:axId val="34853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 smtClean="0"/>
                  <a:t>log(frequency</a:t>
                </a:r>
                <a:r>
                  <a:rPr lang="en-US" sz="2000" baseline="0" dirty="0" smtClean="0"/>
                  <a:t> of rotation)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4855168"/>
        <c:crosses val="autoZero"/>
        <c:crossBetween val="midCat"/>
      </c:valAx>
      <c:valAx>
        <c:axId val="348551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 smtClean="0"/>
                  <a:t>loudness / dB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48532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8940974744496575"/>
          <c:y val="0.15078423554156081"/>
          <c:w val="0.22420004140090796"/>
          <c:h val="0.15724356350055474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51555145344725"/>
          <c:y val="3.9073093857151339E-2"/>
          <c:w val="0.85248279630848234"/>
          <c:h val="0.78476307046553428"/>
        </c:manualLayout>
      </c:layout>
      <c:scatterChart>
        <c:scatterStyle val="lineMarker"/>
        <c:varyColors val="0"/>
        <c:ser>
          <c:idx val="0"/>
          <c:order val="0"/>
          <c:tx>
            <c:strRef>
              <c:f>Hárok11!$AF$26</c:f>
              <c:strCache>
                <c:ptCount val="1"/>
                <c:pt idx="0">
                  <c:v>experiment</c:v>
                </c:pt>
              </c:strCache>
            </c:strRef>
          </c:tx>
          <c:spPr>
            <a:ln w="28575">
              <a:noFill/>
            </a:ln>
          </c:spPr>
          <c:errBars>
            <c:errDir val="y"/>
            <c:errBarType val="both"/>
            <c:errValType val="fixedVal"/>
            <c:noEndCap val="0"/>
            <c:val val="1.5"/>
          </c:errBars>
          <c:errBars>
            <c:errDir val="x"/>
            <c:errBarType val="both"/>
            <c:errValType val="fixedVal"/>
            <c:noEndCap val="0"/>
            <c:val val="2.0000000000000004E-2"/>
          </c:errBars>
          <c:xVal>
            <c:numRef>
              <c:f>Hárok11!$AC$27:$AC$32</c:f>
              <c:numCache>
                <c:formatCode>General</c:formatCode>
                <c:ptCount val="6"/>
                <c:pt idx="0">
                  <c:v>0.38021124171160603</c:v>
                </c:pt>
                <c:pt idx="1">
                  <c:v>0.41497334797081797</c:v>
                </c:pt>
                <c:pt idx="2">
                  <c:v>0.47712125471966244</c:v>
                </c:pt>
                <c:pt idx="3">
                  <c:v>0.56820172406699498</c:v>
                </c:pt>
                <c:pt idx="4">
                  <c:v>0.65321251377534373</c:v>
                </c:pt>
                <c:pt idx="5">
                  <c:v>0.74036268949424389</c:v>
                </c:pt>
              </c:numCache>
            </c:numRef>
          </c:xVal>
          <c:yVal>
            <c:numRef>
              <c:f>Hárok11!$AE$27:$AE$32</c:f>
              <c:numCache>
                <c:formatCode>General</c:formatCode>
                <c:ptCount val="6"/>
                <c:pt idx="0">
                  <c:v>14</c:v>
                </c:pt>
                <c:pt idx="1">
                  <c:v>17</c:v>
                </c:pt>
                <c:pt idx="2">
                  <c:v>24</c:v>
                </c:pt>
                <c:pt idx="3">
                  <c:v>29</c:v>
                </c:pt>
                <c:pt idx="4">
                  <c:v>38.5</c:v>
                </c:pt>
                <c:pt idx="5">
                  <c:v>46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Hárok11!$AE$26</c:f>
              <c:strCache>
                <c:ptCount val="1"/>
                <c:pt idx="0">
                  <c:v>theory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Hárok11!$AC$27:$AC$32</c:f>
              <c:numCache>
                <c:formatCode>General</c:formatCode>
                <c:ptCount val="6"/>
                <c:pt idx="0">
                  <c:v>0.38021124171160603</c:v>
                </c:pt>
                <c:pt idx="1">
                  <c:v>0.41497334797081797</c:v>
                </c:pt>
                <c:pt idx="2">
                  <c:v>0.47712125471966244</c:v>
                </c:pt>
                <c:pt idx="3">
                  <c:v>0.56820172406699498</c:v>
                </c:pt>
                <c:pt idx="4">
                  <c:v>0.65321251377534373</c:v>
                </c:pt>
                <c:pt idx="5">
                  <c:v>0.74036268949424389</c:v>
                </c:pt>
              </c:numCache>
            </c:numRef>
          </c:xVal>
          <c:yVal>
            <c:numRef>
              <c:f>Hárok11!$AF$27:$AF$32</c:f>
              <c:numCache>
                <c:formatCode>General</c:formatCode>
                <c:ptCount val="6"/>
                <c:pt idx="0">
                  <c:v>15.416899336928481</c:v>
                </c:pt>
                <c:pt idx="1">
                  <c:v>18.197867837665441</c:v>
                </c:pt>
                <c:pt idx="2">
                  <c:v>23.169700377572994</c:v>
                </c:pt>
                <c:pt idx="3">
                  <c:v>30.456137925359599</c:v>
                </c:pt>
                <c:pt idx="4">
                  <c:v>37.257001102027502</c:v>
                </c:pt>
                <c:pt idx="5">
                  <c:v>44.229015159539514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157888"/>
        <c:axId val="35164160"/>
      </c:scatterChart>
      <c:valAx>
        <c:axId val="35157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 smtClean="0"/>
                  <a:t>log(frequency</a:t>
                </a:r>
                <a:r>
                  <a:rPr lang="en-US" sz="2000" baseline="0" dirty="0" smtClean="0"/>
                  <a:t> of rotation)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5164160"/>
        <c:crosses val="autoZero"/>
        <c:crossBetween val="midCat"/>
      </c:valAx>
      <c:valAx>
        <c:axId val="351641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 smtClean="0"/>
                  <a:t>loudness / dB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51578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8940974744496575"/>
          <c:y val="0.15078423554156081"/>
          <c:w val="0.22420004140090796"/>
          <c:h val="0.15724356350055474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16255250718166"/>
          <c:y val="0.16426859142607175"/>
          <c:w val="0.75084767808267461"/>
          <c:h val="0.6320948978119505"/>
        </c:manualLayout>
      </c:layout>
      <c:scatterChart>
        <c:scatterStyle val="smoothMarker"/>
        <c:varyColors val="0"/>
        <c:ser>
          <c:idx val="1"/>
          <c:order val="0"/>
          <c:tx>
            <c:v>0.4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Hárok12!$I$3:$I$257</c:f>
              <c:numCache>
                <c:formatCode>General</c:formatCode>
                <c:ptCount val="255"/>
                <c:pt idx="0">
                  <c:v>2.71</c:v>
                </c:pt>
                <c:pt idx="1">
                  <c:v>1.1000000000000001</c:v>
                </c:pt>
                <c:pt idx="2">
                  <c:v>1.46</c:v>
                </c:pt>
                <c:pt idx="3">
                  <c:v>3.66</c:v>
                </c:pt>
                <c:pt idx="4">
                  <c:v>3.94</c:v>
                </c:pt>
                <c:pt idx="5">
                  <c:v>0.09</c:v>
                </c:pt>
                <c:pt idx="6">
                  <c:v>1.7</c:v>
                </c:pt>
                <c:pt idx="7">
                  <c:v>0.24</c:v>
                </c:pt>
                <c:pt idx="8">
                  <c:v>2.38</c:v>
                </c:pt>
                <c:pt idx="9">
                  <c:v>3.94</c:v>
                </c:pt>
                <c:pt idx="10">
                  <c:v>1.79</c:v>
                </c:pt>
                <c:pt idx="11">
                  <c:v>1.83</c:v>
                </c:pt>
                <c:pt idx="12">
                  <c:v>1.36</c:v>
                </c:pt>
                <c:pt idx="13">
                  <c:v>0.59</c:v>
                </c:pt>
                <c:pt idx="14">
                  <c:v>2.0499999999999998</c:v>
                </c:pt>
                <c:pt idx="15">
                  <c:v>0.55000000000000004</c:v>
                </c:pt>
                <c:pt idx="16">
                  <c:v>1.97</c:v>
                </c:pt>
                <c:pt idx="17">
                  <c:v>1.18</c:v>
                </c:pt>
                <c:pt idx="18">
                  <c:v>0.26</c:v>
                </c:pt>
                <c:pt idx="19">
                  <c:v>2.27</c:v>
                </c:pt>
                <c:pt idx="20">
                  <c:v>1.07</c:v>
                </c:pt>
                <c:pt idx="21">
                  <c:v>0.97</c:v>
                </c:pt>
                <c:pt idx="22">
                  <c:v>1.33</c:v>
                </c:pt>
                <c:pt idx="23">
                  <c:v>2.82</c:v>
                </c:pt>
                <c:pt idx="24">
                  <c:v>2.37</c:v>
                </c:pt>
                <c:pt idx="25">
                  <c:v>3.35</c:v>
                </c:pt>
                <c:pt idx="26">
                  <c:v>1.36</c:v>
                </c:pt>
                <c:pt idx="27">
                  <c:v>7.0000000000000007E-2</c:v>
                </c:pt>
                <c:pt idx="28">
                  <c:v>3.95</c:v>
                </c:pt>
                <c:pt idx="29">
                  <c:v>3.92</c:v>
                </c:pt>
                <c:pt idx="30">
                  <c:v>7.1865799999999993</c:v>
                </c:pt>
                <c:pt idx="31">
                  <c:v>8.169044999999997</c:v>
                </c:pt>
                <c:pt idx="32">
                  <c:v>7.3320429999999917</c:v>
                </c:pt>
                <c:pt idx="33">
                  <c:v>5.9347230000000053</c:v>
                </c:pt>
                <c:pt idx="34">
                  <c:v>5.2765389999999925</c:v>
                </c:pt>
                <c:pt idx="35">
                  <c:v>4.9732969999999881</c:v>
                </c:pt>
                <c:pt idx="36">
                  <c:v>3.8283229999999975</c:v>
                </c:pt>
                <c:pt idx="37">
                  <c:v>3.0807109999999938</c:v>
                </c:pt>
                <c:pt idx="38">
                  <c:v>2.6403729999999968</c:v>
                </c:pt>
                <c:pt idx="39">
                  <c:v>1.914077000000006</c:v>
                </c:pt>
                <c:pt idx="40">
                  <c:v>1.9980389999999915</c:v>
                </c:pt>
                <c:pt idx="41">
                  <c:v>1.4494779999999992</c:v>
                </c:pt>
                <c:pt idx="42">
                  <c:v>1.0662009999999924</c:v>
                </c:pt>
                <c:pt idx="43">
                  <c:v>1.1095349999999939</c:v>
                </c:pt>
                <c:pt idx="44">
                  <c:v>0.26434300000001087</c:v>
                </c:pt>
                <c:pt idx="45">
                  <c:v>0.61623400000000572</c:v>
                </c:pt>
                <c:pt idx="46">
                  <c:v>0.4575580000000059</c:v>
                </c:pt>
                <c:pt idx="47">
                  <c:v>7.0976000000001704E-2</c:v>
                </c:pt>
                <c:pt idx="48">
                  <c:v>0.1</c:v>
                </c:pt>
                <c:pt idx="49">
                  <c:v>0.12</c:v>
                </c:pt>
                <c:pt idx="50">
                  <c:v>0.3</c:v>
                </c:pt>
                <c:pt idx="51">
                  <c:v>0.42572700000000907</c:v>
                </c:pt>
                <c:pt idx="52">
                  <c:v>0.49642899999999202</c:v>
                </c:pt>
                <c:pt idx="53">
                  <c:v>1.1599660000000114</c:v>
                </c:pt>
                <c:pt idx="54">
                  <c:v>1.8490760000000108</c:v>
                </c:pt>
                <c:pt idx="55">
                  <c:v>1.5591200000000072</c:v>
                </c:pt>
                <c:pt idx="56">
                  <c:v>1.6547999999999945</c:v>
                </c:pt>
                <c:pt idx="57">
                  <c:v>2.0049360000000007</c:v>
                </c:pt>
                <c:pt idx="58">
                  <c:v>1.9981679999999926</c:v>
                </c:pt>
                <c:pt idx="59">
                  <c:v>1.5561600000000055</c:v>
                </c:pt>
                <c:pt idx="60">
                  <c:v>1.5223470000000106</c:v>
                </c:pt>
                <c:pt idx="61">
                  <c:v>1.3064040000000006</c:v>
                </c:pt>
                <c:pt idx="62">
                  <c:v>1.0657500000000084</c:v>
                </c:pt>
                <c:pt idx="63">
                  <c:v>0.72834100000000035</c:v>
                </c:pt>
                <c:pt idx="64">
                  <c:v>0.38069099999999878</c:v>
                </c:pt>
                <c:pt idx="65">
                  <c:v>0.91745000000000232</c:v>
                </c:pt>
                <c:pt idx="66">
                  <c:v>1.2320780000000013</c:v>
                </c:pt>
                <c:pt idx="67">
                  <c:v>1.1945809999999994</c:v>
                </c:pt>
                <c:pt idx="68">
                  <c:v>0.69437399999999627</c:v>
                </c:pt>
                <c:pt idx="69">
                  <c:v>0.51543399999999906</c:v>
                </c:pt>
                <c:pt idx="70">
                  <c:v>0.30971599999999455</c:v>
                </c:pt>
                <c:pt idx="71">
                  <c:v>0.80186499999999228</c:v>
                </c:pt>
                <c:pt idx="72">
                  <c:v>0.80606799999999623</c:v>
                </c:pt>
                <c:pt idx="73">
                  <c:v>0.79634800000000894</c:v>
                </c:pt>
                <c:pt idx="74">
                  <c:v>0.67997699999999384</c:v>
                </c:pt>
                <c:pt idx="75">
                  <c:v>0.44646399999999176</c:v>
                </c:pt>
                <c:pt idx="76">
                  <c:v>0.97932400000000541</c:v>
                </c:pt>
                <c:pt idx="77">
                  <c:v>1.0505830000000032</c:v>
                </c:pt>
                <c:pt idx="78">
                  <c:v>0.65267100000001221</c:v>
                </c:pt>
                <c:pt idx="79">
                  <c:v>0.7718579999999946</c:v>
                </c:pt>
                <c:pt idx="80">
                  <c:v>0.81195800000000418</c:v>
                </c:pt>
                <c:pt idx="81">
                  <c:v>0.88137100000000146</c:v>
                </c:pt>
                <c:pt idx="82">
                  <c:v>1.1625749999999897</c:v>
                </c:pt>
                <c:pt idx="83">
                  <c:v>1.1260759999999976</c:v>
                </c:pt>
                <c:pt idx="84">
                  <c:v>1.2369920000000008</c:v>
                </c:pt>
                <c:pt idx="85">
                  <c:v>1.5189589999999953</c:v>
                </c:pt>
                <c:pt idx="86">
                  <c:v>1.0957800000000049</c:v>
                </c:pt>
                <c:pt idx="87">
                  <c:v>0.9073099999999954</c:v>
                </c:pt>
                <c:pt idx="88">
                  <c:v>0.48387900000000172</c:v>
                </c:pt>
                <c:pt idx="89">
                  <c:v>0.23671699999999873</c:v>
                </c:pt>
                <c:pt idx="90">
                  <c:v>0.1</c:v>
                </c:pt>
                <c:pt idx="91">
                  <c:v>0.9</c:v>
                </c:pt>
                <c:pt idx="92">
                  <c:v>0.7</c:v>
                </c:pt>
                <c:pt idx="93">
                  <c:v>0.6</c:v>
                </c:pt>
                <c:pt idx="94">
                  <c:v>0.3</c:v>
                </c:pt>
                <c:pt idx="95">
                  <c:v>0.7</c:v>
                </c:pt>
                <c:pt idx="96">
                  <c:v>0.4</c:v>
                </c:pt>
                <c:pt idx="97">
                  <c:v>0.5</c:v>
                </c:pt>
                <c:pt idx="98">
                  <c:v>0.9</c:v>
                </c:pt>
                <c:pt idx="99">
                  <c:v>0.6</c:v>
                </c:pt>
                <c:pt idx="100">
                  <c:v>0.6</c:v>
                </c:pt>
                <c:pt idx="101">
                  <c:v>0.7</c:v>
                </c:pt>
                <c:pt idx="102">
                  <c:v>0.4</c:v>
                </c:pt>
                <c:pt idx="103">
                  <c:v>0.23935699999999827</c:v>
                </c:pt>
                <c:pt idx="104">
                  <c:v>0.60796399999999551</c:v>
                </c:pt>
                <c:pt idx="105">
                  <c:v>0.70547500000000696</c:v>
                </c:pt>
                <c:pt idx="106">
                  <c:v>0.67539200000000221</c:v>
                </c:pt>
                <c:pt idx="107">
                  <c:v>0.80258200000000102</c:v>
                </c:pt>
                <c:pt idx="108">
                  <c:v>0.94896699999999612</c:v>
                </c:pt>
                <c:pt idx="109">
                  <c:v>0.94117799999999363</c:v>
                </c:pt>
                <c:pt idx="110">
                  <c:v>0.87120799999999576</c:v>
                </c:pt>
                <c:pt idx="111">
                  <c:v>1.1221929999999958</c:v>
                </c:pt>
                <c:pt idx="112">
                  <c:v>0.71875</c:v>
                </c:pt>
                <c:pt idx="113">
                  <c:v>0.75814100000000906</c:v>
                </c:pt>
                <c:pt idx="114">
                  <c:v>0.50772800000000018</c:v>
                </c:pt>
                <c:pt idx="115">
                  <c:v>0.75366999999999962</c:v>
                </c:pt>
                <c:pt idx="116">
                  <c:v>0.79098500000000627</c:v>
                </c:pt>
                <c:pt idx="117">
                  <c:v>0.84623700000000213</c:v>
                </c:pt>
                <c:pt idx="118">
                  <c:v>0.49680299999999988</c:v>
                </c:pt>
                <c:pt idx="119">
                  <c:v>0.41099599999999725</c:v>
                </c:pt>
                <c:pt idx="120">
                  <c:v>0.12</c:v>
                </c:pt>
                <c:pt idx="121">
                  <c:v>0.22</c:v>
                </c:pt>
                <c:pt idx="122">
                  <c:v>0.93</c:v>
                </c:pt>
                <c:pt idx="123">
                  <c:v>0.95</c:v>
                </c:pt>
                <c:pt idx="124">
                  <c:v>1.5</c:v>
                </c:pt>
                <c:pt idx="125">
                  <c:v>0.8</c:v>
                </c:pt>
                <c:pt idx="126">
                  <c:v>1</c:v>
                </c:pt>
                <c:pt idx="127">
                  <c:v>2.1</c:v>
                </c:pt>
                <c:pt idx="128">
                  <c:v>2.2000000000000002</c:v>
                </c:pt>
                <c:pt idx="129">
                  <c:v>2</c:v>
                </c:pt>
                <c:pt idx="130">
                  <c:v>1.0456009999999907</c:v>
                </c:pt>
                <c:pt idx="131">
                  <c:v>2.5</c:v>
                </c:pt>
                <c:pt idx="132">
                  <c:v>1.3</c:v>
                </c:pt>
                <c:pt idx="133">
                  <c:v>0.8454890000000006</c:v>
                </c:pt>
                <c:pt idx="134">
                  <c:v>0.76058199999999943</c:v>
                </c:pt>
                <c:pt idx="135">
                  <c:v>1.0276949999999943</c:v>
                </c:pt>
                <c:pt idx="136">
                  <c:v>1.0216219999999936</c:v>
                </c:pt>
                <c:pt idx="137">
                  <c:v>0.96156299999999817</c:v>
                </c:pt>
                <c:pt idx="138">
                  <c:v>1.0884010000000046</c:v>
                </c:pt>
                <c:pt idx="139">
                  <c:v>1.3789210000000054</c:v>
                </c:pt>
                <c:pt idx="140">
                  <c:v>1.3712610000000041</c:v>
                </c:pt>
                <c:pt idx="141">
                  <c:v>1.4350589999999954</c:v>
                </c:pt>
                <c:pt idx="142">
                  <c:v>1.4845200000000034</c:v>
                </c:pt>
                <c:pt idx="143">
                  <c:v>1.4618680000000097</c:v>
                </c:pt>
                <c:pt idx="144">
                  <c:v>1.3218620000000101</c:v>
                </c:pt>
                <c:pt idx="145">
                  <c:v>1.2608800000000002</c:v>
                </c:pt>
                <c:pt idx="146">
                  <c:v>0.74433100000000252</c:v>
                </c:pt>
                <c:pt idx="147">
                  <c:v>1.0085289999999958</c:v>
                </c:pt>
                <c:pt idx="148">
                  <c:v>1.138473999999988</c:v>
                </c:pt>
                <c:pt idx="149">
                  <c:v>0.71598799999999585</c:v>
                </c:pt>
                <c:pt idx="150">
                  <c:v>0.23587799999999959</c:v>
                </c:pt>
                <c:pt idx="151">
                  <c:v>0.28249299999998811</c:v>
                </c:pt>
                <c:pt idx="152">
                  <c:v>0.52312400000000991</c:v>
                </c:pt>
                <c:pt idx="153">
                  <c:v>0.31472000000000833</c:v>
                </c:pt>
                <c:pt idx="154">
                  <c:v>0.27105699999999899</c:v>
                </c:pt>
                <c:pt idx="155">
                  <c:v>0.54625700000001132</c:v>
                </c:pt>
                <c:pt idx="156">
                  <c:v>1.0135950000000093</c:v>
                </c:pt>
                <c:pt idx="157">
                  <c:v>0.4486919999999941</c:v>
                </c:pt>
                <c:pt idx="158">
                  <c:v>0.1</c:v>
                </c:pt>
                <c:pt idx="159">
                  <c:v>0.26375600000000077</c:v>
                </c:pt>
                <c:pt idx="160">
                  <c:v>0.44953200000000493</c:v>
                </c:pt>
                <c:pt idx="161">
                  <c:v>0.3550949999999915</c:v>
                </c:pt>
                <c:pt idx="162">
                  <c:v>0.19700699999999927</c:v>
                </c:pt>
                <c:pt idx="163">
                  <c:v>0.35477399999999193</c:v>
                </c:pt>
                <c:pt idx="164">
                  <c:v>0.56676500000000374</c:v>
                </c:pt>
                <c:pt idx="165">
                  <c:v>0.3391110000000026</c:v>
                </c:pt>
                <c:pt idx="166">
                  <c:v>0.3292770000000047</c:v>
                </c:pt>
                <c:pt idx="167">
                  <c:v>0.17737499999999784</c:v>
                </c:pt>
                <c:pt idx="168">
                  <c:v>0.66598500000000627</c:v>
                </c:pt>
                <c:pt idx="169">
                  <c:v>0.54416700000000162</c:v>
                </c:pt>
                <c:pt idx="170">
                  <c:v>0.57876499999998998</c:v>
                </c:pt>
                <c:pt idx="171">
                  <c:v>0.66262000000000398</c:v>
                </c:pt>
                <c:pt idx="172">
                  <c:v>0.6549839999999989</c:v>
                </c:pt>
                <c:pt idx="173">
                  <c:v>0.52655099999999777</c:v>
                </c:pt>
                <c:pt idx="174">
                  <c:v>0.52358300000000213</c:v>
                </c:pt>
                <c:pt idx="175">
                  <c:v>0.5116040000000055</c:v>
                </c:pt>
                <c:pt idx="176">
                  <c:v>0.25052599999999359</c:v>
                </c:pt>
                <c:pt idx="177">
                  <c:v>0.46498900000000276</c:v>
                </c:pt>
                <c:pt idx="178">
                  <c:v>0.53131899999999632</c:v>
                </c:pt>
                <c:pt idx="179">
                  <c:v>0.10434700000000419</c:v>
                </c:pt>
                <c:pt idx="180">
                  <c:v>0.56130999999999176</c:v>
                </c:pt>
                <c:pt idx="181">
                  <c:v>0.3</c:v>
                </c:pt>
                <c:pt idx="182">
                  <c:v>0.1</c:v>
                </c:pt>
                <c:pt idx="183">
                  <c:v>-0.56353000000000009</c:v>
                </c:pt>
                <c:pt idx="184">
                  <c:v>-0.23304000000000258</c:v>
                </c:pt>
                <c:pt idx="185">
                  <c:v>-0.28388999999999953</c:v>
                </c:pt>
                <c:pt idx="186">
                  <c:v>-1.3838959999999929</c:v>
                </c:pt>
                <c:pt idx="187">
                  <c:v>-0.56112699999999904</c:v>
                </c:pt>
                <c:pt idx="188">
                  <c:v>0.32344100000000253</c:v>
                </c:pt>
                <c:pt idx="189">
                  <c:v>-0.18999399999999866</c:v>
                </c:pt>
                <c:pt idx="190">
                  <c:v>-0.6063609999999926</c:v>
                </c:pt>
                <c:pt idx="191">
                  <c:v>-9.217800000000409E-2</c:v>
                </c:pt>
                <c:pt idx="192">
                  <c:v>-0.20435399999999504</c:v>
                </c:pt>
                <c:pt idx="193">
                  <c:v>-0.50807899999999506</c:v>
                </c:pt>
                <c:pt idx="194">
                  <c:v>-0.52901500000000112</c:v>
                </c:pt>
                <c:pt idx="195">
                  <c:v>-0.67082999999999515</c:v>
                </c:pt>
                <c:pt idx="196">
                  <c:v>0.10534700000000896</c:v>
                </c:pt>
                <c:pt idx="197">
                  <c:v>-0.51547300000000007</c:v>
                </c:pt>
                <c:pt idx="198">
                  <c:v>-1.1404650000000061</c:v>
                </c:pt>
                <c:pt idx="199">
                  <c:v>-0.57181500000000085</c:v>
                </c:pt>
                <c:pt idx="200">
                  <c:v>-0.59036299999999642</c:v>
                </c:pt>
                <c:pt idx="201">
                  <c:v>-0.74639100000000269</c:v>
                </c:pt>
                <c:pt idx="202">
                  <c:v>-0.35581200000000024</c:v>
                </c:pt>
                <c:pt idx="203">
                  <c:v>-0.14464499999999703</c:v>
                </c:pt>
                <c:pt idx="204">
                  <c:v>-0.83164999999999623</c:v>
                </c:pt>
                <c:pt idx="205">
                  <c:v>-0.64252400000000875</c:v>
                </c:pt>
                <c:pt idx="206">
                  <c:v>-0.46669799999999384</c:v>
                </c:pt>
                <c:pt idx="207">
                  <c:v>-0.9348150000000004</c:v>
                </c:pt>
                <c:pt idx="208">
                  <c:v>-0.91431400000000451</c:v>
                </c:pt>
                <c:pt idx="209">
                  <c:v>-1.557060000000007</c:v>
                </c:pt>
                <c:pt idx="210">
                  <c:v>-1.4448389999999875</c:v>
                </c:pt>
                <c:pt idx="211">
                  <c:v>-0.91186500000000592</c:v>
                </c:pt>
                <c:pt idx="212">
                  <c:v>-0.87357399999999075</c:v>
                </c:pt>
                <c:pt idx="213">
                  <c:v>-0.52205699999998956</c:v>
                </c:pt>
                <c:pt idx="214">
                  <c:v>-0.58200799999998765</c:v>
                </c:pt>
                <c:pt idx="215">
                  <c:v>-0.79920200000000818</c:v>
                </c:pt>
                <c:pt idx="216">
                  <c:v>-0.32514900000001035</c:v>
                </c:pt>
                <c:pt idx="217">
                  <c:v>1.4257049999999936</c:v>
                </c:pt>
                <c:pt idx="218">
                  <c:v>0.48165900000000761</c:v>
                </c:pt>
                <c:pt idx="219">
                  <c:v>0.70927399999999352</c:v>
                </c:pt>
                <c:pt idx="220">
                  <c:v>0.3894950000000108</c:v>
                </c:pt>
                <c:pt idx="221">
                  <c:v>0.68496700000000033</c:v>
                </c:pt>
                <c:pt idx="222">
                  <c:v>1.8546599999999955</c:v>
                </c:pt>
                <c:pt idx="223">
                  <c:v>0.8957059999999899</c:v>
                </c:pt>
                <c:pt idx="224">
                  <c:v>1.5424350000000118</c:v>
                </c:pt>
                <c:pt idx="225">
                  <c:v>0.96842900000001464</c:v>
                </c:pt>
                <c:pt idx="226">
                  <c:v>1.2325280000000021</c:v>
                </c:pt>
                <c:pt idx="227">
                  <c:v>1.2096860000000049</c:v>
                </c:pt>
                <c:pt idx="228">
                  <c:v>-0.35952800000001162</c:v>
                </c:pt>
                <c:pt idx="229">
                  <c:v>-0.55723600000001738</c:v>
                </c:pt>
                <c:pt idx="230">
                  <c:v>-0.61396799999999985</c:v>
                </c:pt>
                <c:pt idx="231">
                  <c:v>-1.2521969999999953</c:v>
                </c:pt>
                <c:pt idx="232">
                  <c:v>-0.19790600000001746</c:v>
                </c:pt>
                <c:pt idx="233">
                  <c:v>0.77535999999997784</c:v>
                </c:pt>
                <c:pt idx="234">
                  <c:v>1.1746679999999969</c:v>
                </c:pt>
                <c:pt idx="235">
                  <c:v>1.8495639999999867</c:v>
                </c:pt>
                <c:pt idx="236">
                  <c:v>1.9113159999999993</c:v>
                </c:pt>
                <c:pt idx="237">
                  <c:v>1.1887000000001535E-2</c:v>
                </c:pt>
                <c:pt idx="238">
                  <c:v>1.2836149999999975</c:v>
                </c:pt>
                <c:pt idx="239">
                  <c:v>1.5801850000000002</c:v>
                </c:pt>
                <c:pt idx="240">
                  <c:v>3.0126190000000008</c:v>
                </c:pt>
                <c:pt idx="241">
                  <c:v>2.9514470000000017</c:v>
                </c:pt>
                <c:pt idx="242">
                  <c:v>2.2933200000000227</c:v>
                </c:pt>
                <c:pt idx="243">
                  <c:v>1.7866520000000037</c:v>
                </c:pt>
                <c:pt idx="244">
                  <c:v>1.1566469999999924</c:v>
                </c:pt>
                <c:pt idx="245">
                  <c:v>6.5551999999996724E-2</c:v>
                </c:pt>
                <c:pt idx="246">
                  <c:v>-0.46469200000001365</c:v>
                </c:pt>
                <c:pt idx="247">
                  <c:v>-0.1995550000000037</c:v>
                </c:pt>
                <c:pt idx="248">
                  <c:v>0.31970200000000659</c:v>
                </c:pt>
                <c:pt idx="249">
                  <c:v>0.53951999999998179</c:v>
                </c:pt>
                <c:pt idx="250">
                  <c:v>0.24707000000000789</c:v>
                </c:pt>
                <c:pt idx="251">
                  <c:v>1.2438509999999781</c:v>
                </c:pt>
                <c:pt idx="252">
                  <c:v>2.6897579999999834</c:v>
                </c:pt>
                <c:pt idx="253">
                  <c:v>1.9144139999999936</c:v>
                </c:pt>
                <c:pt idx="254">
                  <c:v>1.6249239999999929</c:v>
                </c:pt>
              </c:numCache>
            </c:numRef>
          </c:yVal>
          <c:smooth val="1"/>
        </c:ser>
        <c:ser>
          <c:idx val="3"/>
          <c:order val="1"/>
          <c:tx>
            <c:v>0.45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Hárok12!$O$3:$O$257</c:f>
              <c:numCache>
                <c:formatCode>General</c:formatCode>
                <c:ptCount val="255"/>
                <c:pt idx="0">
                  <c:v>0.28999999999999998</c:v>
                </c:pt>
                <c:pt idx="1">
                  <c:v>2.25</c:v>
                </c:pt>
                <c:pt idx="2">
                  <c:v>1.74</c:v>
                </c:pt>
                <c:pt idx="3">
                  <c:v>4</c:v>
                </c:pt>
                <c:pt idx="4">
                  <c:v>3.66</c:v>
                </c:pt>
                <c:pt idx="5">
                  <c:v>3.74</c:v>
                </c:pt>
                <c:pt idx="6">
                  <c:v>3.68</c:v>
                </c:pt>
                <c:pt idx="7">
                  <c:v>1</c:v>
                </c:pt>
                <c:pt idx="8">
                  <c:v>1.18</c:v>
                </c:pt>
                <c:pt idx="9">
                  <c:v>0.53</c:v>
                </c:pt>
                <c:pt idx="10">
                  <c:v>0.09</c:v>
                </c:pt>
                <c:pt idx="11">
                  <c:v>1.88</c:v>
                </c:pt>
                <c:pt idx="12">
                  <c:v>3.75</c:v>
                </c:pt>
                <c:pt idx="13">
                  <c:v>0.03</c:v>
                </c:pt>
                <c:pt idx="14">
                  <c:v>0.57999999999999996</c:v>
                </c:pt>
                <c:pt idx="15">
                  <c:v>2.79</c:v>
                </c:pt>
                <c:pt idx="16">
                  <c:v>1.61</c:v>
                </c:pt>
                <c:pt idx="17">
                  <c:v>2.0099999999999998</c:v>
                </c:pt>
                <c:pt idx="18">
                  <c:v>2.16</c:v>
                </c:pt>
                <c:pt idx="19">
                  <c:v>0.92</c:v>
                </c:pt>
                <c:pt idx="20">
                  <c:v>2.93</c:v>
                </c:pt>
                <c:pt idx="21">
                  <c:v>3.09</c:v>
                </c:pt>
                <c:pt idx="22">
                  <c:v>2.59</c:v>
                </c:pt>
                <c:pt idx="23">
                  <c:v>2.4900000000000002</c:v>
                </c:pt>
                <c:pt idx="24">
                  <c:v>0.16</c:v>
                </c:pt>
                <c:pt idx="25">
                  <c:v>0.62</c:v>
                </c:pt>
                <c:pt idx="26">
                  <c:v>2.5299999999999998</c:v>
                </c:pt>
                <c:pt idx="27">
                  <c:v>0.19</c:v>
                </c:pt>
                <c:pt idx="28">
                  <c:v>0.32</c:v>
                </c:pt>
                <c:pt idx="29">
                  <c:v>1.23</c:v>
                </c:pt>
                <c:pt idx="30">
                  <c:v>7.2326960000000042</c:v>
                </c:pt>
                <c:pt idx="31">
                  <c:v>8.8337859999999964</c:v>
                </c:pt>
                <c:pt idx="32">
                  <c:v>9.2743339999999961</c:v>
                </c:pt>
                <c:pt idx="33">
                  <c:v>9.9964830000000049</c:v>
                </c:pt>
                <c:pt idx="34">
                  <c:v>10.692042999999991</c:v>
                </c:pt>
                <c:pt idx="35">
                  <c:v>11.117080999999992</c:v>
                </c:pt>
                <c:pt idx="36">
                  <c:v>10.445628999999997</c:v>
                </c:pt>
                <c:pt idx="37">
                  <c:v>10.262928000000002</c:v>
                </c:pt>
                <c:pt idx="38">
                  <c:v>9.9414139999999946</c:v>
                </c:pt>
                <c:pt idx="39">
                  <c:v>8.5133360000000096</c:v>
                </c:pt>
                <c:pt idx="40">
                  <c:v>6.3828889999999916</c:v>
                </c:pt>
                <c:pt idx="41">
                  <c:v>3.9443430000000035</c:v>
                </c:pt>
                <c:pt idx="42">
                  <c:v>2.2093969999999956</c:v>
                </c:pt>
                <c:pt idx="43">
                  <c:v>1.3815539999999942</c:v>
                </c:pt>
                <c:pt idx="44">
                  <c:v>1.1869280000000089</c:v>
                </c:pt>
                <c:pt idx="45">
                  <c:v>1.0516209999999973</c:v>
                </c:pt>
                <c:pt idx="46">
                  <c:v>1.1809850000000068</c:v>
                </c:pt>
                <c:pt idx="47">
                  <c:v>1.3592069999999978</c:v>
                </c:pt>
                <c:pt idx="48">
                  <c:v>1.2036669999999958</c:v>
                </c:pt>
                <c:pt idx="49">
                  <c:v>1.4560469999999981</c:v>
                </c:pt>
                <c:pt idx="50">
                  <c:v>1.3514180000000096</c:v>
                </c:pt>
                <c:pt idx="51">
                  <c:v>1.3975670000000093</c:v>
                </c:pt>
                <c:pt idx="52">
                  <c:v>1.7656479999999988</c:v>
                </c:pt>
                <c:pt idx="53">
                  <c:v>1.6274110000000093</c:v>
                </c:pt>
                <c:pt idx="54">
                  <c:v>1.758576000000005</c:v>
                </c:pt>
                <c:pt idx="55">
                  <c:v>1.8229749999999996</c:v>
                </c:pt>
                <c:pt idx="56">
                  <c:v>1.488349999999997</c:v>
                </c:pt>
                <c:pt idx="57">
                  <c:v>1.4309010000000058</c:v>
                </c:pt>
                <c:pt idx="58">
                  <c:v>1.8916699999999906</c:v>
                </c:pt>
                <c:pt idx="59">
                  <c:v>2.0551600000000008</c:v>
                </c:pt>
                <c:pt idx="60">
                  <c:v>2.0265890000000013</c:v>
                </c:pt>
                <c:pt idx="61">
                  <c:v>2.4553299999999894</c:v>
                </c:pt>
                <c:pt idx="62">
                  <c:v>2.5140920000000051</c:v>
                </c:pt>
                <c:pt idx="63">
                  <c:v>2.2720040000000097</c:v>
                </c:pt>
                <c:pt idx="64">
                  <c:v>2.28746000000001</c:v>
                </c:pt>
                <c:pt idx="65">
                  <c:v>2.5096970000000027</c:v>
                </c:pt>
                <c:pt idx="66">
                  <c:v>2.2201689999999985</c:v>
                </c:pt>
                <c:pt idx="67">
                  <c:v>2.2585909999999956</c:v>
                </c:pt>
                <c:pt idx="68">
                  <c:v>2.4309690000000046</c:v>
                </c:pt>
                <c:pt idx="69">
                  <c:v>2.0320820000000026</c:v>
                </c:pt>
                <c:pt idx="70">
                  <c:v>1.9999619999999965</c:v>
                </c:pt>
                <c:pt idx="71">
                  <c:v>2.105994999999993</c:v>
                </c:pt>
                <c:pt idx="72">
                  <c:v>1.9684599999999932</c:v>
                </c:pt>
                <c:pt idx="73">
                  <c:v>1.9165870000000069</c:v>
                </c:pt>
                <c:pt idx="74">
                  <c:v>2.1961900000000014</c:v>
                </c:pt>
                <c:pt idx="75">
                  <c:v>2.182579000000004</c:v>
                </c:pt>
                <c:pt idx="76">
                  <c:v>1.7541730000000086</c:v>
                </c:pt>
                <c:pt idx="77">
                  <c:v>1.4858480000000043</c:v>
                </c:pt>
                <c:pt idx="78">
                  <c:v>1.5746910000000014</c:v>
                </c:pt>
                <c:pt idx="79">
                  <c:v>1.6951600000000013</c:v>
                </c:pt>
                <c:pt idx="80">
                  <c:v>1.5858379999999954</c:v>
                </c:pt>
                <c:pt idx="81">
                  <c:v>1.4520880000000034</c:v>
                </c:pt>
                <c:pt idx="82">
                  <c:v>1.2001879999999971</c:v>
                </c:pt>
                <c:pt idx="83">
                  <c:v>1.0687259999999981</c:v>
                </c:pt>
                <c:pt idx="84">
                  <c:v>0.99518599999998969</c:v>
                </c:pt>
                <c:pt idx="85">
                  <c:v>0.97632600000000025</c:v>
                </c:pt>
                <c:pt idx="86">
                  <c:v>0.88736699999999757</c:v>
                </c:pt>
                <c:pt idx="87">
                  <c:v>1.2389599999999916</c:v>
                </c:pt>
                <c:pt idx="88">
                  <c:v>1.185301999999993</c:v>
                </c:pt>
                <c:pt idx="89">
                  <c:v>0.67201299999999264</c:v>
                </c:pt>
                <c:pt idx="90">
                  <c:v>0.41126199999999358</c:v>
                </c:pt>
                <c:pt idx="91">
                  <c:v>9.6856000000002496E-2</c:v>
                </c:pt>
                <c:pt idx="92">
                  <c:v>0.3818509999999975</c:v>
                </c:pt>
                <c:pt idx="93">
                  <c:v>0.65605099999999084</c:v>
                </c:pt>
                <c:pt idx="94">
                  <c:v>0.60198200000000668</c:v>
                </c:pt>
                <c:pt idx="95">
                  <c:v>0.45554400000000328</c:v>
                </c:pt>
                <c:pt idx="96">
                  <c:v>0.5347370000000069</c:v>
                </c:pt>
                <c:pt idx="97">
                  <c:v>1.0228119999999876</c:v>
                </c:pt>
                <c:pt idx="98">
                  <c:v>0.93947599999999909</c:v>
                </c:pt>
                <c:pt idx="99">
                  <c:v>0.7373890000000074</c:v>
                </c:pt>
                <c:pt idx="100">
                  <c:v>0.55777000000000498</c:v>
                </c:pt>
                <c:pt idx="101">
                  <c:v>1.0259779999999949</c:v>
                </c:pt>
                <c:pt idx="102">
                  <c:v>1.5253829999999908</c:v>
                </c:pt>
                <c:pt idx="103">
                  <c:v>1.6391380000000026</c:v>
                </c:pt>
                <c:pt idx="104">
                  <c:v>2.0813299999999941</c:v>
                </c:pt>
                <c:pt idx="105">
                  <c:v>1.986542</c:v>
                </c:pt>
                <c:pt idx="106">
                  <c:v>1.7451559999999944</c:v>
                </c:pt>
                <c:pt idx="107">
                  <c:v>1.5964890000000054</c:v>
                </c:pt>
                <c:pt idx="108">
                  <c:v>1.9261630000000025</c:v>
                </c:pt>
                <c:pt idx="109">
                  <c:v>1.7311939999999879</c:v>
                </c:pt>
                <c:pt idx="110">
                  <c:v>1.527427000000003</c:v>
                </c:pt>
                <c:pt idx="111">
                  <c:v>1.5035170000000022</c:v>
                </c:pt>
                <c:pt idx="112">
                  <c:v>1.405791999999991</c:v>
                </c:pt>
                <c:pt idx="113">
                  <c:v>1.416191000000012</c:v>
                </c:pt>
                <c:pt idx="114">
                  <c:v>1.1402659999999969</c:v>
                </c:pt>
                <c:pt idx="115">
                  <c:v>1.8937680000000086</c:v>
                </c:pt>
                <c:pt idx="116">
                  <c:v>1.8486330000000066</c:v>
                </c:pt>
                <c:pt idx="117">
                  <c:v>1.3178020000000004</c:v>
                </c:pt>
                <c:pt idx="118">
                  <c:v>0.97213000000000704</c:v>
                </c:pt>
                <c:pt idx="119">
                  <c:v>0.85633099999999729</c:v>
                </c:pt>
                <c:pt idx="120">
                  <c:v>0.55732800000001248</c:v>
                </c:pt>
                <c:pt idx="121">
                  <c:v>0.50665300000000002</c:v>
                </c:pt>
                <c:pt idx="122">
                  <c:v>0.27226299999999526</c:v>
                </c:pt>
                <c:pt idx="123">
                  <c:v>0.4</c:v>
                </c:pt>
                <c:pt idx="124">
                  <c:v>0.9</c:v>
                </c:pt>
                <c:pt idx="125">
                  <c:v>0.6</c:v>
                </c:pt>
                <c:pt idx="126">
                  <c:v>0.6</c:v>
                </c:pt>
                <c:pt idx="127">
                  <c:v>3.3</c:v>
                </c:pt>
                <c:pt idx="128">
                  <c:v>3.5</c:v>
                </c:pt>
                <c:pt idx="129">
                  <c:v>1.5141139999999922</c:v>
                </c:pt>
                <c:pt idx="130">
                  <c:v>3.0693739999999963</c:v>
                </c:pt>
                <c:pt idx="131">
                  <c:v>1.2724910000000023</c:v>
                </c:pt>
                <c:pt idx="132">
                  <c:v>1.0566550000000063</c:v>
                </c:pt>
                <c:pt idx="133">
                  <c:v>0.89713300000001084</c:v>
                </c:pt>
                <c:pt idx="134">
                  <c:v>0.95983199999999158</c:v>
                </c:pt>
                <c:pt idx="135">
                  <c:v>1.0191649999999868</c:v>
                </c:pt>
                <c:pt idx="136">
                  <c:v>0.98257499999999709</c:v>
                </c:pt>
                <c:pt idx="137">
                  <c:v>0.42573500000000308</c:v>
                </c:pt>
                <c:pt idx="138">
                  <c:v>0.3</c:v>
                </c:pt>
                <c:pt idx="139">
                  <c:v>0.52021000000000583</c:v>
                </c:pt>
                <c:pt idx="140">
                  <c:v>0.95336899999999503</c:v>
                </c:pt>
                <c:pt idx="141">
                  <c:v>1.1563799999999986</c:v>
                </c:pt>
                <c:pt idx="142">
                  <c:v>1.1095650000000035</c:v>
                </c:pt>
                <c:pt idx="143">
                  <c:v>1.0745540000000062</c:v>
                </c:pt>
                <c:pt idx="144">
                  <c:v>0.94178800000000251</c:v>
                </c:pt>
                <c:pt idx="145">
                  <c:v>1.060348999999988</c:v>
                </c:pt>
                <c:pt idx="146">
                  <c:v>1.0695950000000067</c:v>
                </c:pt>
                <c:pt idx="147">
                  <c:v>1.0098870000000062</c:v>
                </c:pt>
                <c:pt idx="148">
                  <c:v>1.1574939999999998</c:v>
                </c:pt>
                <c:pt idx="149">
                  <c:v>1.1929099999999977</c:v>
                </c:pt>
                <c:pt idx="150">
                  <c:v>1.0047300000000092</c:v>
                </c:pt>
                <c:pt idx="151">
                  <c:v>0.90813399999998978</c:v>
                </c:pt>
                <c:pt idx="152">
                  <c:v>0.95654199999999889</c:v>
                </c:pt>
                <c:pt idx="153">
                  <c:v>1.2673800000000028</c:v>
                </c:pt>
                <c:pt idx="154">
                  <c:v>1.2216790000000088</c:v>
                </c:pt>
                <c:pt idx="155">
                  <c:v>1.1639790000000119</c:v>
                </c:pt>
                <c:pt idx="156">
                  <c:v>1.1510160000000127</c:v>
                </c:pt>
                <c:pt idx="157">
                  <c:v>0.98634300000000508</c:v>
                </c:pt>
                <c:pt idx="158">
                  <c:v>0.85575900000000615</c:v>
                </c:pt>
                <c:pt idx="159">
                  <c:v>0.7875450000000086</c:v>
                </c:pt>
                <c:pt idx="160">
                  <c:v>1.1536490000000015</c:v>
                </c:pt>
                <c:pt idx="161">
                  <c:v>1.1385109999999941</c:v>
                </c:pt>
                <c:pt idx="162">
                  <c:v>0.54027600000000575</c:v>
                </c:pt>
                <c:pt idx="163">
                  <c:v>0.69914199999999482</c:v>
                </c:pt>
                <c:pt idx="164">
                  <c:v>0.90824200000000133</c:v>
                </c:pt>
                <c:pt idx="165">
                  <c:v>0.69304599999999539</c:v>
                </c:pt>
                <c:pt idx="166">
                  <c:v>0.68715699999999913</c:v>
                </c:pt>
                <c:pt idx="167">
                  <c:v>0.44512099999998611</c:v>
                </c:pt>
                <c:pt idx="168">
                  <c:v>0.86732499999999391</c:v>
                </c:pt>
                <c:pt idx="169">
                  <c:v>0.6608889999999974</c:v>
                </c:pt>
                <c:pt idx="170">
                  <c:v>0.81130899999999428</c:v>
                </c:pt>
                <c:pt idx="171">
                  <c:v>0.77149200000000917</c:v>
                </c:pt>
                <c:pt idx="172">
                  <c:v>0.51477899999999011</c:v>
                </c:pt>
                <c:pt idx="173">
                  <c:v>0.64904800000000762</c:v>
                </c:pt>
                <c:pt idx="174">
                  <c:v>0.46929200000001003</c:v>
                </c:pt>
                <c:pt idx="175">
                  <c:v>0.63758800000000804</c:v>
                </c:pt>
                <c:pt idx="176">
                  <c:v>0.47385400000000288</c:v>
                </c:pt>
                <c:pt idx="177">
                  <c:v>0.83828799999999148</c:v>
                </c:pt>
                <c:pt idx="178">
                  <c:v>0.36148099999999772</c:v>
                </c:pt>
                <c:pt idx="179">
                  <c:v>0.9</c:v>
                </c:pt>
                <c:pt idx="180">
                  <c:v>0.48248300000000199</c:v>
                </c:pt>
                <c:pt idx="181">
                  <c:v>0.5</c:v>
                </c:pt>
                <c:pt idx="182">
                  <c:v>2</c:v>
                </c:pt>
                <c:pt idx="183">
                  <c:v>1.3</c:v>
                </c:pt>
                <c:pt idx="184">
                  <c:v>1.25</c:v>
                </c:pt>
                <c:pt idx="185">
                  <c:v>3</c:v>
                </c:pt>
                <c:pt idx="186">
                  <c:v>2.8</c:v>
                </c:pt>
                <c:pt idx="187">
                  <c:v>2.2999999999999998</c:v>
                </c:pt>
                <c:pt idx="188">
                  <c:v>1.1499999999999999</c:v>
                </c:pt>
                <c:pt idx="189">
                  <c:v>1.2</c:v>
                </c:pt>
                <c:pt idx="190">
                  <c:v>1.9</c:v>
                </c:pt>
                <c:pt idx="191">
                  <c:v>-1.2474820000000051</c:v>
                </c:pt>
                <c:pt idx="192">
                  <c:v>-1.619332</c:v>
                </c:pt>
                <c:pt idx="193">
                  <c:v>-1.5265959999999978</c:v>
                </c:pt>
                <c:pt idx="194">
                  <c:v>-2.1068649999999991</c:v>
                </c:pt>
                <c:pt idx="195">
                  <c:v>-2.0846099999999979</c:v>
                </c:pt>
                <c:pt idx="196">
                  <c:v>-2.3987580000000008</c:v>
                </c:pt>
                <c:pt idx="197">
                  <c:v>-2.0621419999999944</c:v>
                </c:pt>
                <c:pt idx="198">
                  <c:v>-1.2346880000000056</c:v>
                </c:pt>
                <c:pt idx="199">
                  <c:v>-1.8165050000000065</c:v>
                </c:pt>
                <c:pt idx="200">
                  <c:v>-1.9005130000000037</c:v>
                </c:pt>
                <c:pt idx="201">
                  <c:v>-1.6642379999999974</c:v>
                </c:pt>
                <c:pt idx="202">
                  <c:v>-2.211630999999997</c:v>
                </c:pt>
                <c:pt idx="203">
                  <c:v>-3.3391570000000002</c:v>
                </c:pt>
                <c:pt idx="204">
                  <c:v>-2.9897610000000014</c:v>
                </c:pt>
                <c:pt idx="205">
                  <c:v>-1.9197540000000117</c:v>
                </c:pt>
                <c:pt idx="206">
                  <c:v>-2.0799410000000051</c:v>
                </c:pt>
                <c:pt idx="207">
                  <c:v>-1.9188610000000068</c:v>
                </c:pt>
                <c:pt idx="208">
                  <c:v>-1.3253630000000101</c:v>
                </c:pt>
                <c:pt idx="209">
                  <c:v>-1.8719250000000045</c:v>
                </c:pt>
                <c:pt idx="210">
                  <c:v>-2.0586999999999875</c:v>
                </c:pt>
                <c:pt idx="211">
                  <c:v>-2.0709610000000112</c:v>
                </c:pt>
                <c:pt idx="212">
                  <c:v>-2.7722249999999917</c:v>
                </c:pt>
                <c:pt idx="213">
                  <c:v>-0.96109799999999268</c:v>
                </c:pt>
                <c:pt idx="214">
                  <c:v>-1.2117769999999979</c:v>
                </c:pt>
                <c:pt idx="215">
                  <c:v>-3.1901849999999996</c:v>
                </c:pt>
                <c:pt idx="216">
                  <c:v>-2.7685850000000016</c:v>
                </c:pt>
                <c:pt idx="217">
                  <c:v>-0.35873399999999833</c:v>
                </c:pt>
                <c:pt idx="218">
                  <c:v>-0.45345999999997844</c:v>
                </c:pt>
                <c:pt idx="219">
                  <c:v>-1.8997000000013031E-2</c:v>
                </c:pt>
                <c:pt idx="220">
                  <c:v>1.3738859999999988</c:v>
                </c:pt>
                <c:pt idx="221">
                  <c:v>2.4368739999999889</c:v>
                </c:pt>
                <c:pt idx="222">
                  <c:v>2.3761440000000107</c:v>
                </c:pt>
                <c:pt idx="223">
                  <c:v>0.93498199999999088</c:v>
                </c:pt>
                <c:pt idx="224">
                  <c:v>2.397293000000019</c:v>
                </c:pt>
                <c:pt idx="225">
                  <c:v>2.6957390000000032</c:v>
                </c:pt>
                <c:pt idx="226">
                  <c:v>2.030715999999984</c:v>
                </c:pt>
                <c:pt idx="227">
                  <c:v>1.3747400000000027</c:v>
                </c:pt>
                <c:pt idx="228">
                  <c:v>0.52461199999999053</c:v>
                </c:pt>
                <c:pt idx="229">
                  <c:v>-0.30383299999999736</c:v>
                </c:pt>
                <c:pt idx="230">
                  <c:v>-0.65187099999999987</c:v>
                </c:pt>
                <c:pt idx="231">
                  <c:v>-0.74966499999999314</c:v>
                </c:pt>
                <c:pt idx="232">
                  <c:v>-0.17164600000000974</c:v>
                </c:pt>
                <c:pt idx="233">
                  <c:v>0.44840999999999553</c:v>
                </c:pt>
                <c:pt idx="234">
                  <c:v>0.51677000000000817</c:v>
                </c:pt>
                <c:pt idx="235">
                  <c:v>1.2362979999999766</c:v>
                </c:pt>
                <c:pt idx="236">
                  <c:v>2.1357880000000193</c:v>
                </c:pt>
                <c:pt idx="237">
                  <c:v>3.6352850000000103</c:v>
                </c:pt>
                <c:pt idx="238">
                  <c:v>4.0371399999999937</c:v>
                </c:pt>
                <c:pt idx="239">
                  <c:v>1.8973839999999882</c:v>
                </c:pt>
                <c:pt idx="240">
                  <c:v>4.2950439999999901</c:v>
                </c:pt>
                <c:pt idx="241">
                  <c:v>4.495789000000002</c:v>
                </c:pt>
                <c:pt idx="242">
                  <c:v>3.5220180000000028</c:v>
                </c:pt>
                <c:pt idx="243">
                  <c:v>1.5865330000000029</c:v>
                </c:pt>
                <c:pt idx="244">
                  <c:v>0.50054900000000657</c:v>
                </c:pt>
                <c:pt idx="245">
                  <c:v>-0.33187899999998649</c:v>
                </c:pt>
                <c:pt idx="246">
                  <c:v>-0.72287000000000035</c:v>
                </c:pt>
                <c:pt idx="247">
                  <c:v>-0.24151599999999007</c:v>
                </c:pt>
                <c:pt idx="248">
                  <c:v>-0.28419500000001108</c:v>
                </c:pt>
                <c:pt idx="249">
                  <c:v>0.57221999999998729</c:v>
                </c:pt>
                <c:pt idx="250">
                  <c:v>2.0156550000000095</c:v>
                </c:pt>
                <c:pt idx="251">
                  <c:v>1.3772429999999929</c:v>
                </c:pt>
                <c:pt idx="252">
                  <c:v>2.7096249999999884</c:v>
                </c:pt>
                <c:pt idx="253">
                  <c:v>3.4288789999999949</c:v>
                </c:pt>
                <c:pt idx="254">
                  <c:v>3.2378089999999986</c:v>
                </c:pt>
              </c:numCache>
            </c:numRef>
          </c:yVal>
          <c:smooth val="1"/>
        </c:ser>
        <c:ser>
          <c:idx val="4"/>
          <c:order val="2"/>
          <c:tx>
            <c:v>0.5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Hárok12!$R$3:$R$257</c:f>
              <c:numCache>
                <c:formatCode>General</c:formatCode>
                <c:ptCount val="255"/>
                <c:pt idx="0">
                  <c:v>0.43</c:v>
                </c:pt>
                <c:pt idx="1">
                  <c:v>2.84</c:v>
                </c:pt>
                <c:pt idx="2">
                  <c:v>1.69</c:v>
                </c:pt>
                <c:pt idx="3">
                  <c:v>2.2599999999999998</c:v>
                </c:pt>
                <c:pt idx="4">
                  <c:v>1.8</c:v>
                </c:pt>
                <c:pt idx="5">
                  <c:v>2.46</c:v>
                </c:pt>
                <c:pt idx="6">
                  <c:v>0.35</c:v>
                </c:pt>
                <c:pt idx="7">
                  <c:v>3.6</c:v>
                </c:pt>
                <c:pt idx="8">
                  <c:v>1.17</c:v>
                </c:pt>
                <c:pt idx="9">
                  <c:v>1.79</c:v>
                </c:pt>
                <c:pt idx="10">
                  <c:v>1.45</c:v>
                </c:pt>
                <c:pt idx="11">
                  <c:v>3.6</c:v>
                </c:pt>
                <c:pt idx="12">
                  <c:v>0.08</c:v>
                </c:pt>
                <c:pt idx="13">
                  <c:v>0.88</c:v>
                </c:pt>
                <c:pt idx="14">
                  <c:v>3.27</c:v>
                </c:pt>
                <c:pt idx="15">
                  <c:v>1.59</c:v>
                </c:pt>
                <c:pt idx="16">
                  <c:v>1.68</c:v>
                </c:pt>
                <c:pt idx="17">
                  <c:v>2.84</c:v>
                </c:pt>
                <c:pt idx="18">
                  <c:v>0.79</c:v>
                </c:pt>
                <c:pt idx="19">
                  <c:v>1.1499999999999999</c:v>
                </c:pt>
                <c:pt idx="20">
                  <c:v>0.31</c:v>
                </c:pt>
                <c:pt idx="21">
                  <c:v>3.58</c:v>
                </c:pt>
                <c:pt idx="22">
                  <c:v>1.37</c:v>
                </c:pt>
                <c:pt idx="23">
                  <c:v>1.51</c:v>
                </c:pt>
                <c:pt idx="24">
                  <c:v>2.62</c:v>
                </c:pt>
                <c:pt idx="25">
                  <c:v>2.25</c:v>
                </c:pt>
                <c:pt idx="26">
                  <c:v>3.85</c:v>
                </c:pt>
                <c:pt idx="27">
                  <c:v>3.51</c:v>
                </c:pt>
                <c:pt idx="28">
                  <c:v>3.74</c:v>
                </c:pt>
                <c:pt idx="29">
                  <c:v>3.19</c:v>
                </c:pt>
                <c:pt idx="30">
                  <c:v>7.6013260000000002</c:v>
                </c:pt>
                <c:pt idx="31">
                  <c:v>10.085948999999999</c:v>
                </c:pt>
                <c:pt idx="32">
                  <c:v>10.974624999999996</c:v>
                </c:pt>
                <c:pt idx="33">
                  <c:v>11.853317000000004</c:v>
                </c:pt>
                <c:pt idx="34">
                  <c:v>13.171248999999996</c:v>
                </c:pt>
                <c:pt idx="35">
                  <c:v>15.160125999999998</c:v>
                </c:pt>
                <c:pt idx="36">
                  <c:v>16.443638</c:v>
                </c:pt>
                <c:pt idx="37">
                  <c:v>17.023468000000001</c:v>
                </c:pt>
                <c:pt idx="38">
                  <c:v>16.456817999999998</c:v>
                </c:pt>
                <c:pt idx="39">
                  <c:v>14.255191000000003</c:v>
                </c:pt>
                <c:pt idx="40">
                  <c:v>12.407317999999989</c:v>
                </c:pt>
                <c:pt idx="41">
                  <c:v>10.178611000000004</c:v>
                </c:pt>
                <c:pt idx="42">
                  <c:v>7.3016969999999901</c:v>
                </c:pt>
                <c:pt idx="43">
                  <c:v>5.3708799999999997</c:v>
                </c:pt>
                <c:pt idx="44">
                  <c:v>3.9792790000000053</c:v>
                </c:pt>
                <c:pt idx="45">
                  <c:v>3.1905749999999955</c:v>
                </c:pt>
                <c:pt idx="46">
                  <c:v>2.7296220000000062</c:v>
                </c:pt>
                <c:pt idx="47">
                  <c:v>2.5686570000000017</c:v>
                </c:pt>
                <c:pt idx="48">
                  <c:v>2.4406509999999884</c:v>
                </c:pt>
                <c:pt idx="49">
                  <c:v>2.3939589999999953</c:v>
                </c:pt>
                <c:pt idx="50">
                  <c:v>2.3792190000000062</c:v>
                </c:pt>
                <c:pt idx="51">
                  <c:v>2.810569000000001</c:v>
                </c:pt>
                <c:pt idx="52">
                  <c:v>2.8694229999999976</c:v>
                </c:pt>
                <c:pt idx="53">
                  <c:v>2.7559130000000067</c:v>
                </c:pt>
                <c:pt idx="54">
                  <c:v>2.37219300000001</c:v>
                </c:pt>
                <c:pt idx="55">
                  <c:v>2.2990040000000107</c:v>
                </c:pt>
                <c:pt idx="56">
                  <c:v>2.4889829999999904</c:v>
                </c:pt>
                <c:pt idx="57">
                  <c:v>2.8419269999999983</c:v>
                </c:pt>
                <c:pt idx="58">
                  <c:v>3.0794899999999927</c:v>
                </c:pt>
                <c:pt idx="59">
                  <c:v>3.1122280000000018</c:v>
                </c:pt>
                <c:pt idx="60">
                  <c:v>3.2424850000000021</c:v>
                </c:pt>
                <c:pt idx="61">
                  <c:v>3.8549730000000011</c:v>
                </c:pt>
                <c:pt idx="62">
                  <c:v>3.072289000000012</c:v>
                </c:pt>
                <c:pt idx="63">
                  <c:v>3.1993110000000087</c:v>
                </c:pt>
                <c:pt idx="64">
                  <c:v>3.6996460000000013</c:v>
                </c:pt>
                <c:pt idx="65">
                  <c:v>4.395111</c:v>
                </c:pt>
                <c:pt idx="66">
                  <c:v>4.9664149999999978</c:v>
                </c:pt>
                <c:pt idx="67">
                  <c:v>5.0096360000000004</c:v>
                </c:pt>
                <c:pt idx="68">
                  <c:v>3.7192840000000018</c:v>
                </c:pt>
                <c:pt idx="69">
                  <c:v>4.0056459999999987</c:v>
                </c:pt>
                <c:pt idx="70">
                  <c:v>5.0579299999999989</c:v>
                </c:pt>
                <c:pt idx="71">
                  <c:v>5.1087729999999993</c:v>
                </c:pt>
                <c:pt idx="72">
                  <c:v>4.8667299999999898</c:v>
                </c:pt>
                <c:pt idx="73">
                  <c:v>4.6275710000000032</c:v>
                </c:pt>
                <c:pt idx="74">
                  <c:v>4.1825789999999898</c:v>
                </c:pt>
                <c:pt idx="75">
                  <c:v>3.8361429999999928</c:v>
                </c:pt>
                <c:pt idx="76">
                  <c:v>3.1190420000000074</c:v>
                </c:pt>
                <c:pt idx="77">
                  <c:v>3.5361249999999984</c:v>
                </c:pt>
                <c:pt idx="78">
                  <c:v>3.350395000000006</c:v>
                </c:pt>
                <c:pt idx="79">
                  <c:v>3.5701449999999966</c:v>
                </c:pt>
                <c:pt idx="80">
                  <c:v>3.5768889999999942</c:v>
                </c:pt>
                <c:pt idx="81">
                  <c:v>3.5510790000000014</c:v>
                </c:pt>
                <c:pt idx="82">
                  <c:v>3.4469829999999888</c:v>
                </c:pt>
                <c:pt idx="83">
                  <c:v>2.8220670000000041</c:v>
                </c:pt>
                <c:pt idx="84">
                  <c:v>2.4782569999999993</c:v>
                </c:pt>
                <c:pt idx="85">
                  <c:v>2.8187409999999886</c:v>
                </c:pt>
                <c:pt idx="86">
                  <c:v>2.994056999999998</c:v>
                </c:pt>
                <c:pt idx="87">
                  <c:v>3.1689599999999984</c:v>
                </c:pt>
                <c:pt idx="88">
                  <c:v>2.910468999999992</c:v>
                </c:pt>
                <c:pt idx="89">
                  <c:v>2.4263539999999892</c:v>
                </c:pt>
                <c:pt idx="90">
                  <c:v>1.9834209999999928</c:v>
                </c:pt>
                <c:pt idx="91">
                  <c:v>1.6998300000000057</c:v>
                </c:pt>
                <c:pt idx="92">
                  <c:v>2.1758650000000017</c:v>
                </c:pt>
                <c:pt idx="93">
                  <c:v>2.3055489999999992</c:v>
                </c:pt>
                <c:pt idx="94">
                  <c:v>2.1775130000000047</c:v>
                </c:pt>
                <c:pt idx="95">
                  <c:v>2.0310439999999943</c:v>
                </c:pt>
                <c:pt idx="96">
                  <c:v>2.277901</c:v>
                </c:pt>
                <c:pt idx="97">
                  <c:v>2.2323299999999904</c:v>
                </c:pt>
                <c:pt idx="98">
                  <c:v>2.1367109999999911</c:v>
                </c:pt>
                <c:pt idx="99">
                  <c:v>2.3089980000000025</c:v>
                </c:pt>
                <c:pt idx="100">
                  <c:v>1.9280170000000112</c:v>
                </c:pt>
                <c:pt idx="101">
                  <c:v>1.9411999999999949</c:v>
                </c:pt>
                <c:pt idx="102">
                  <c:v>2.5703049999999905</c:v>
                </c:pt>
                <c:pt idx="103">
                  <c:v>2.6259919999999966</c:v>
                </c:pt>
                <c:pt idx="104">
                  <c:v>3.2902069999999952</c:v>
                </c:pt>
                <c:pt idx="105">
                  <c:v>3.3795630000000045</c:v>
                </c:pt>
                <c:pt idx="106">
                  <c:v>3.3150100000000009</c:v>
                </c:pt>
                <c:pt idx="107">
                  <c:v>3.2534109999999998</c:v>
                </c:pt>
                <c:pt idx="108">
                  <c:v>3.4483030000000099</c:v>
                </c:pt>
                <c:pt idx="109">
                  <c:v>3.315804</c:v>
                </c:pt>
                <c:pt idx="110">
                  <c:v>2.8911209999999983</c:v>
                </c:pt>
                <c:pt idx="111">
                  <c:v>3.1168440000000004</c:v>
                </c:pt>
                <c:pt idx="112">
                  <c:v>3.0467989999999929</c:v>
                </c:pt>
                <c:pt idx="113">
                  <c:v>2.9696510000000131</c:v>
                </c:pt>
                <c:pt idx="114">
                  <c:v>2.9126049999999992</c:v>
                </c:pt>
                <c:pt idx="115">
                  <c:v>3.8240200000000044</c:v>
                </c:pt>
                <c:pt idx="116">
                  <c:v>3.5266040000000061</c:v>
                </c:pt>
                <c:pt idx="117">
                  <c:v>2.8069150000000036</c:v>
                </c:pt>
                <c:pt idx="118">
                  <c:v>2.941582000000011</c:v>
                </c:pt>
                <c:pt idx="119">
                  <c:v>3.074584999999999</c:v>
                </c:pt>
                <c:pt idx="120">
                  <c:v>2.7619020000000063</c:v>
                </c:pt>
                <c:pt idx="121">
                  <c:v>2.2719039999999922</c:v>
                </c:pt>
                <c:pt idx="122">
                  <c:v>2.0322960000000023</c:v>
                </c:pt>
                <c:pt idx="123">
                  <c:v>1.4207229999999953</c:v>
                </c:pt>
                <c:pt idx="124">
                  <c:v>0.89409599999999045</c:v>
                </c:pt>
                <c:pt idx="125">
                  <c:v>1.2773360000000054</c:v>
                </c:pt>
                <c:pt idx="126">
                  <c:v>1.2810669999999931</c:v>
                </c:pt>
                <c:pt idx="127">
                  <c:v>0.40547200000000316</c:v>
                </c:pt>
                <c:pt idx="128">
                  <c:v>2.1757660000000101</c:v>
                </c:pt>
                <c:pt idx="129">
                  <c:v>3.38993099999999</c:v>
                </c:pt>
                <c:pt idx="130">
                  <c:v>2.0709379999999982</c:v>
                </c:pt>
                <c:pt idx="131">
                  <c:v>2.1606060000000014</c:v>
                </c:pt>
                <c:pt idx="132">
                  <c:v>2.4785459999999944</c:v>
                </c:pt>
                <c:pt idx="133">
                  <c:v>2.4651870000000002</c:v>
                </c:pt>
                <c:pt idx="134">
                  <c:v>2.5236969999999985</c:v>
                </c:pt>
                <c:pt idx="135">
                  <c:v>2.0507129999999876</c:v>
                </c:pt>
                <c:pt idx="136">
                  <c:v>1.9902649999999937</c:v>
                </c:pt>
                <c:pt idx="137">
                  <c:v>2.0868830000000003</c:v>
                </c:pt>
                <c:pt idx="138">
                  <c:v>1.9692909999999983</c:v>
                </c:pt>
                <c:pt idx="139">
                  <c:v>2.0682829999999939</c:v>
                </c:pt>
                <c:pt idx="140">
                  <c:v>2.3150020000000069</c:v>
                </c:pt>
                <c:pt idx="141">
                  <c:v>2.7654879999999906</c:v>
                </c:pt>
                <c:pt idx="142">
                  <c:v>3.1069559999999967</c:v>
                </c:pt>
                <c:pt idx="143">
                  <c:v>2.6861880000000014</c:v>
                </c:pt>
                <c:pt idx="144">
                  <c:v>2.700530999999998</c:v>
                </c:pt>
                <c:pt idx="145">
                  <c:v>2.840644999999995</c:v>
                </c:pt>
                <c:pt idx="146">
                  <c:v>2.8408890000000042</c:v>
                </c:pt>
                <c:pt idx="147">
                  <c:v>2.2837829999999997</c:v>
                </c:pt>
                <c:pt idx="148">
                  <c:v>2.5003889999999984</c:v>
                </c:pt>
                <c:pt idx="149">
                  <c:v>2.2859499999999997</c:v>
                </c:pt>
                <c:pt idx="150">
                  <c:v>2.0912930000000074</c:v>
                </c:pt>
                <c:pt idx="151">
                  <c:v>2.1102369999999979</c:v>
                </c:pt>
                <c:pt idx="152">
                  <c:v>2.072219000000004</c:v>
                </c:pt>
                <c:pt idx="153">
                  <c:v>2.1444240000000008</c:v>
                </c:pt>
                <c:pt idx="154">
                  <c:v>2.3601600000000076</c:v>
                </c:pt>
                <c:pt idx="155">
                  <c:v>2.313873000000001</c:v>
                </c:pt>
                <c:pt idx="156">
                  <c:v>2.3214870000000047</c:v>
                </c:pt>
                <c:pt idx="157">
                  <c:v>3.0357060000000047</c:v>
                </c:pt>
                <c:pt idx="158">
                  <c:v>3.2846830000000011</c:v>
                </c:pt>
                <c:pt idx="159">
                  <c:v>2.6978230000000138</c:v>
                </c:pt>
                <c:pt idx="160">
                  <c:v>2.4344559999999973</c:v>
                </c:pt>
                <c:pt idx="161">
                  <c:v>2.2400739999999928</c:v>
                </c:pt>
                <c:pt idx="162">
                  <c:v>1.7872700000000066</c:v>
                </c:pt>
                <c:pt idx="163">
                  <c:v>1.5390699999999953</c:v>
                </c:pt>
                <c:pt idx="164">
                  <c:v>1.8616109999999964</c:v>
                </c:pt>
                <c:pt idx="165">
                  <c:v>2.2880779999999987</c:v>
                </c:pt>
                <c:pt idx="166">
                  <c:v>2.0787660000000017</c:v>
                </c:pt>
                <c:pt idx="167">
                  <c:v>1.6212539999999933</c:v>
                </c:pt>
                <c:pt idx="168">
                  <c:v>1.6849440000000016</c:v>
                </c:pt>
                <c:pt idx="169">
                  <c:v>1.6546400000000006</c:v>
                </c:pt>
                <c:pt idx="170">
                  <c:v>1.5747299999999882</c:v>
                </c:pt>
                <c:pt idx="171">
                  <c:v>1.7712700000000012</c:v>
                </c:pt>
                <c:pt idx="172">
                  <c:v>1.7476959999999906</c:v>
                </c:pt>
                <c:pt idx="173">
                  <c:v>1.6294409999999999</c:v>
                </c:pt>
                <c:pt idx="174">
                  <c:v>1.5784920000000113</c:v>
                </c:pt>
                <c:pt idx="175">
                  <c:v>1.4926380000000137</c:v>
                </c:pt>
                <c:pt idx="176">
                  <c:v>1.4417880000000025</c:v>
                </c:pt>
                <c:pt idx="177">
                  <c:v>1.6196900000000056</c:v>
                </c:pt>
                <c:pt idx="178">
                  <c:v>0.46672099999999261</c:v>
                </c:pt>
                <c:pt idx="179">
                  <c:v>-1.1846079999999972</c:v>
                </c:pt>
                <c:pt idx="180">
                  <c:v>-1.9003909999999991</c:v>
                </c:pt>
                <c:pt idx="181">
                  <c:v>-1.9954379999999929</c:v>
                </c:pt>
                <c:pt idx="182">
                  <c:v>-0.94879199999999742</c:v>
                </c:pt>
                <c:pt idx="183">
                  <c:v>-1.9598309999999941</c:v>
                </c:pt>
                <c:pt idx="184">
                  <c:v>-2.1469270000000051</c:v>
                </c:pt>
                <c:pt idx="185">
                  <c:v>-0.79277099999998768</c:v>
                </c:pt>
                <c:pt idx="186">
                  <c:v>-2.1883079999999921</c:v>
                </c:pt>
                <c:pt idx="187">
                  <c:v>-2.7660829999999947</c:v>
                </c:pt>
                <c:pt idx="188">
                  <c:v>-2.0342030000000051</c:v>
                </c:pt>
                <c:pt idx="189">
                  <c:v>-2.4925000000000068</c:v>
                </c:pt>
                <c:pt idx="190">
                  <c:v>-2.6241830000000022</c:v>
                </c:pt>
                <c:pt idx="191">
                  <c:v>-2.4303129999999982</c:v>
                </c:pt>
                <c:pt idx="192">
                  <c:v>-2.2786709999999886</c:v>
                </c:pt>
                <c:pt idx="193">
                  <c:v>-1.491973999999999</c:v>
                </c:pt>
                <c:pt idx="194">
                  <c:v>-1.451508000000004</c:v>
                </c:pt>
                <c:pt idx="195">
                  <c:v>-0.95275099999999213</c:v>
                </c:pt>
                <c:pt idx="196">
                  <c:v>-2.1693499999999943</c:v>
                </c:pt>
                <c:pt idx="197">
                  <c:v>-2.5924839999999989</c:v>
                </c:pt>
                <c:pt idx="198">
                  <c:v>-2.0804370000000034</c:v>
                </c:pt>
                <c:pt idx="199">
                  <c:v>-2.4799270000000035</c:v>
                </c:pt>
                <c:pt idx="200">
                  <c:v>-1.9995499999999993</c:v>
                </c:pt>
                <c:pt idx="201">
                  <c:v>-2.3760529999999989</c:v>
                </c:pt>
                <c:pt idx="202">
                  <c:v>-2.1657479999999936</c:v>
                </c:pt>
                <c:pt idx="203">
                  <c:v>-2.0109779999999944</c:v>
                </c:pt>
                <c:pt idx="204">
                  <c:v>-2.4702839999999924</c:v>
                </c:pt>
                <c:pt idx="205">
                  <c:v>-2.1487500000000068</c:v>
                </c:pt>
                <c:pt idx="206">
                  <c:v>-2.0673369999999949</c:v>
                </c:pt>
                <c:pt idx="207">
                  <c:v>-2.203643999999997</c:v>
                </c:pt>
                <c:pt idx="208">
                  <c:v>-1.8138350000000116</c:v>
                </c:pt>
                <c:pt idx="209">
                  <c:v>-2.5337070000000068</c:v>
                </c:pt>
                <c:pt idx="210">
                  <c:v>-2.0972969999999975</c:v>
                </c:pt>
                <c:pt idx="211">
                  <c:v>-1.1852340000000083</c:v>
                </c:pt>
                <c:pt idx="212">
                  <c:v>-1.608200999999994</c:v>
                </c:pt>
                <c:pt idx="213">
                  <c:v>-2.3424380000000014</c:v>
                </c:pt>
                <c:pt idx="214">
                  <c:v>-2.2312999999999903</c:v>
                </c:pt>
                <c:pt idx="215">
                  <c:v>-2.1931380000000047</c:v>
                </c:pt>
                <c:pt idx="216">
                  <c:v>-3.1273799999999881</c:v>
                </c:pt>
                <c:pt idx="217">
                  <c:v>-3.5835569999999848</c:v>
                </c:pt>
                <c:pt idx="218">
                  <c:v>-1.7626799999999889</c:v>
                </c:pt>
                <c:pt idx="219">
                  <c:v>0.92805500000000052</c:v>
                </c:pt>
                <c:pt idx="220">
                  <c:v>1.6133269999999982</c:v>
                </c:pt>
                <c:pt idx="221">
                  <c:v>1.2835080000000119</c:v>
                </c:pt>
                <c:pt idx="222">
                  <c:v>1.9846650000000068</c:v>
                </c:pt>
                <c:pt idx="223">
                  <c:v>1.2208550000000002</c:v>
                </c:pt>
                <c:pt idx="224">
                  <c:v>3.2593990000000019</c:v>
                </c:pt>
                <c:pt idx="225">
                  <c:v>2.8038940000000139</c:v>
                </c:pt>
                <c:pt idx="226">
                  <c:v>2.2731780000000015</c:v>
                </c:pt>
                <c:pt idx="227">
                  <c:v>2.680388999999991</c:v>
                </c:pt>
                <c:pt idx="228">
                  <c:v>2.426117000000005</c:v>
                </c:pt>
                <c:pt idx="229">
                  <c:v>1.5111239999999952</c:v>
                </c:pt>
                <c:pt idx="230">
                  <c:v>0.54852299999998877</c:v>
                </c:pt>
                <c:pt idx="231">
                  <c:v>0.57691900000000373</c:v>
                </c:pt>
                <c:pt idx="232">
                  <c:v>2.2156070000000057</c:v>
                </c:pt>
                <c:pt idx="233">
                  <c:v>2.3644099999999924</c:v>
                </c:pt>
                <c:pt idx="234">
                  <c:v>1.7198800000000176</c:v>
                </c:pt>
                <c:pt idx="235">
                  <c:v>1.8968659999999886</c:v>
                </c:pt>
                <c:pt idx="236">
                  <c:v>2.205520000000007</c:v>
                </c:pt>
                <c:pt idx="237">
                  <c:v>2.7425690000000031</c:v>
                </c:pt>
                <c:pt idx="238">
                  <c:v>2.8950499999999977</c:v>
                </c:pt>
                <c:pt idx="239">
                  <c:v>2.2360229999999888</c:v>
                </c:pt>
                <c:pt idx="240">
                  <c:v>3.571044999999998</c:v>
                </c:pt>
                <c:pt idx="241">
                  <c:v>3.9756160000000023</c:v>
                </c:pt>
                <c:pt idx="242">
                  <c:v>2.9806360000000041</c:v>
                </c:pt>
                <c:pt idx="243">
                  <c:v>1.5352629999999863</c:v>
                </c:pt>
                <c:pt idx="244">
                  <c:v>0.9888610000000142</c:v>
                </c:pt>
                <c:pt idx="245">
                  <c:v>0.87461799999999812</c:v>
                </c:pt>
                <c:pt idx="246">
                  <c:v>0.56158400000001052</c:v>
                </c:pt>
                <c:pt idx="247">
                  <c:v>0.6492149999999981</c:v>
                </c:pt>
                <c:pt idx="248">
                  <c:v>1.0850069999999903</c:v>
                </c:pt>
                <c:pt idx="249">
                  <c:v>3.7610009999999932</c:v>
                </c:pt>
                <c:pt idx="250">
                  <c:v>6.0911560000000122</c:v>
                </c:pt>
                <c:pt idx="251">
                  <c:v>2.9855809999999963</c:v>
                </c:pt>
                <c:pt idx="252">
                  <c:v>2.6837459999999851</c:v>
                </c:pt>
                <c:pt idx="253">
                  <c:v>2.4612730000000056</c:v>
                </c:pt>
                <c:pt idx="254">
                  <c:v>1.7999419999999873</c:v>
                </c:pt>
              </c:numCache>
            </c:numRef>
          </c:yVal>
          <c:smooth val="1"/>
        </c:ser>
        <c:ser>
          <c:idx val="2"/>
          <c:order val="3"/>
          <c:tx>
            <c:v>0.55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Hárok12!$L$3:$L$257</c:f>
              <c:numCache>
                <c:formatCode>General</c:formatCode>
                <c:ptCount val="255"/>
                <c:pt idx="0">
                  <c:v>1.68</c:v>
                </c:pt>
                <c:pt idx="1">
                  <c:v>0.84</c:v>
                </c:pt>
                <c:pt idx="2">
                  <c:v>2.5099999999999998</c:v>
                </c:pt>
                <c:pt idx="3">
                  <c:v>2.08</c:v>
                </c:pt>
                <c:pt idx="4">
                  <c:v>1.52</c:v>
                </c:pt>
                <c:pt idx="5">
                  <c:v>3.08</c:v>
                </c:pt>
                <c:pt idx="6">
                  <c:v>3.87</c:v>
                </c:pt>
                <c:pt idx="7">
                  <c:v>1.1000000000000001</c:v>
                </c:pt>
                <c:pt idx="8">
                  <c:v>2.73</c:v>
                </c:pt>
                <c:pt idx="9">
                  <c:v>2.29</c:v>
                </c:pt>
                <c:pt idx="10">
                  <c:v>3.27</c:v>
                </c:pt>
                <c:pt idx="11">
                  <c:v>3.32</c:v>
                </c:pt>
                <c:pt idx="12">
                  <c:v>2.5099999999999998</c:v>
                </c:pt>
                <c:pt idx="13">
                  <c:v>0.91</c:v>
                </c:pt>
                <c:pt idx="14">
                  <c:v>1.77</c:v>
                </c:pt>
                <c:pt idx="15">
                  <c:v>0.98</c:v>
                </c:pt>
                <c:pt idx="16">
                  <c:v>2.41</c:v>
                </c:pt>
                <c:pt idx="17">
                  <c:v>2.74</c:v>
                </c:pt>
                <c:pt idx="18">
                  <c:v>1.59</c:v>
                </c:pt>
                <c:pt idx="19">
                  <c:v>2.2200000000000002</c:v>
                </c:pt>
                <c:pt idx="20">
                  <c:v>3.02</c:v>
                </c:pt>
                <c:pt idx="21">
                  <c:v>0.3</c:v>
                </c:pt>
                <c:pt idx="22">
                  <c:v>1.07</c:v>
                </c:pt>
                <c:pt idx="23">
                  <c:v>2.42</c:v>
                </c:pt>
                <c:pt idx="24">
                  <c:v>1.1399999999999999</c:v>
                </c:pt>
                <c:pt idx="25">
                  <c:v>2.12</c:v>
                </c:pt>
                <c:pt idx="26">
                  <c:v>2.38</c:v>
                </c:pt>
                <c:pt idx="27">
                  <c:v>0.2</c:v>
                </c:pt>
                <c:pt idx="28">
                  <c:v>1.36</c:v>
                </c:pt>
                <c:pt idx="29">
                  <c:v>3.45</c:v>
                </c:pt>
                <c:pt idx="30">
                  <c:v>6.6667290000000037</c:v>
                </c:pt>
                <c:pt idx="31">
                  <c:v>9.5529139999999941</c:v>
                </c:pt>
                <c:pt idx="32">
                  <c:v>11.453059999999994</c:v>
                </c:pt>
                <c:pt idx="33">
                  <c:v>12.942482000000005</c:v>
                </c:pt>
                <c:pt idx="34">
                  <c:v>15.458411999999996</c:v>
                </c:pt>
                <c:pt idx="35">
                  <c:v>18.095229999999994</c:v>
                </c:pt>
                <c:pt idx="36">
                  <c:v>20.192717999999999</c:v>
                </c:pt>
                <c:pt idx="37">
                  <c:v>22.417575999999997</c:v>
                </c:pt>
                <c:pt idx="38">
                  <c:v>23.928630999999996</c:v>
                </c:pt>
                <c:pt idx="39">
                  <c:v>24.042373000000005</c:v>
                </c:pt>
                <c:pt idx="40">
                  <c:v>23.266582999999997</c:v>
                </c:pt>
                <c:pt idx="41">
                  <c:v>20.928890000000003</c:v>
                </c:pt>
                <c:pt idx="42">
                  <c:v>18.684268999999993</c:v>
                </c:pt>
                <c:pt idx="43">
                  <c:v>15.844012999999997</c:v>
                </c:pt>
                <c:pt idx="44">
                  <c:v>14.711731000000007</c:v>
                </c:pt>
                <c:pt idx="45">
                  <c:v>12.558235999999994</c:v>
                </c:pt>
                <c:pt idx="46">
                  <c:v>10.801301000000009</c:v>
                </c:pt>
                <c:pt idx="47">
                  <c:v>9.0240859999999969</c:v>
                </c:pt>
                <c:pt idx="48">
                  <c:v>7.4816749999999956</c:v>
                </c:pt>
                <c:pt idx="49">
                  <c:v>6.6959759999999875</c:v>
                </c:pt>
                <c:pt idx="50">
                  <c:v>5.8201530000000048</c:v>
                </c:pt>
                <c:pt idx="51">
                  <c:v>5.3667750000000041</c:v>
                </c:pt>
                <c:pt idx="52">
                  <c:v>4.3611980000000017</c:v>
                </c:pt>
                <c:pt idx="53">
                  <c:v>4.3446890000000025</c:v>
                </c:pt>
                <c:pt idx="54">
                  <c:v>4.4051590000000118</c:v>
                </c:pt>
                <c:pt idx="55">
                  <c:v>4.3421170000000018</c:v>
                </c:pt>
                <c:pt idx="56">
                  <c:v>4.1086959999999948</c:v>
                </c:pt>
                <c:pt idx="57">
                  <c:v>4.119811999999996</c:v>
                </c:pt>
                <c:pt idx="58">
                  <c:v>4.2765039999999885</c:v>
                </c:pt>
                <c:pt idx="59">
                  <c:v>4.133026000000001</c:v>
                </c:pt>
                <c:pt idx="60">
                  <c:v>4.0838850000000093</c:v>
                </c:pt>
                <c:pt idx="61">
                  <c:v>4.8531569999999959</c:v>
                </c:pt>
                <c:pt idx="62">
                  <c:v>5.2159420000000125</c:v>
                </c:pt>
                <c:pt idx="63">
                  <c:v>4.9377060000000057</c:v>
                </c:pt>
                <c:pt idx="64">
                  <c:v>4.2949600000000032</c:v>
                </c:pt>
                <c:pt idx="65">
                  <c:v>4.5797890000000052</c:v>
                </c:pt>
                <c:pt idx="66">
                  <c:v>5.0534360000000049</c:v>
                </c:pt>
                <c:pt idx="67">
                  <c:v>6.0803530000000023</c:v>
                </c:pt>
                <c:pt idx="68">
                  <c:v>6.2150189999999981</c:v>
                </c:pt>
                <c:pt idx="69">
                  <c:v>6.005264000000011</c:v>
                </c:pt>
                <c:pt idx="70">
                  <c:v>6.7717750000000052</c:v>
                </c:pt>
                <c:pt idx="71">
                  <c:v>6.9151080000000036</c:v>
                </c:pt>
                <c:pt idx="72">
                  <c:v>6.5742869999999982</c:v>
                </c:pt>
                <c:pt idx="73">
                  <c:v>6.7375410000000073</c:v>
                </c:pt>
                <c:pt idx="74">
                  <c:v>6.2049939999999992</c:v>
                </c:pt>
                <c:pt idx="75">
                  <c:v>5.756889000000001</c:v>
                </c:pt>
                <c:pt idx="76">
                  <c:v>6.234642000000008</c:v>
                </c:pt>
                <c:pt idx="77">
                  <c:v>6.5786509999999936</c:v>
                </c:pt>
                <c:pt idx="78">
                  <c:v>6.2991180000000071</c:v>
                </c:pt>
                <c:pt idx="79">
                  <c:v>6.0658190000000047</c:v>
                </c:pt>
                <c:pt idx="80">
                  <c:v>6.6558069999999958</c:v>
                </c:pt>
                <c:pt idx="81">
                  <c:v>6.9882820000000123</c:v>
                </c:pt>
                <c:pt idx="82">
                  <c:v>6.7856599999999929</c:v>
                </c:pt>
                <c:pt idx="83">
                  <c:v>6.0595859999999959</c:v>
                </c:pt>
                <c:pt idx="84">
                  <c:v>6.8450249999999926</c:v>
                </c:pt>
                <c:pt idx="85">
                  <c:v>6.963011999999992</c:v>
                </c:pt>
                <c:pt idx="86">
                  <c:v>7.2487179999999967</c:v>
                </c:pt>
                <c:pt idx="87">
                  <c:v>7.1708220000000011</c:v>
                </c:pt>
                <c:pt idx="88">
                  <c:v>7.1181479999999908</c:v>
                </c:pt>
                <c:pt idx="89">
                  <c:v>6.4593129999999945</c:v>
                </c:pt>
                <c:pt idx="90">
                  <c:v>5.5211479999999966</c:v>
                </c:pt>
                <c:pt idx="91">
                  <c:v>5.4099810000000019</c:v>
                </c:pt>
                <c:pt idx="92">
                  <c:v>5.4643470000000036</c:v>
                </c:pt>
                <c:pt idx="93">
                  <c:v>5.6519469999999927</c:v>
                </c:pt>
                <c:pt idx="94">
                  <c:v>5.4760509999999982</c:v>
                </c:pt>
                <c:pt idx="95">
                  <c:v>4.914283999999995</c:v>
                </c:pt>
                <c:pt idx="96">
                  <c:v>4.8504640000000023</c:v>
                </c:pt>
                <c:pt idx="97">
                  <c:v>5.3382649999999927</c:v>
                </c:pt>
                <c:pt idx="98">
                  <c:v>5.3449099999999987</c:v>
                </c:pt>
                <c:pt idx="99">
                  <c:v>5.0482709999999997</c:v>
                </c:pt>
                <c:pt idx="100">
                  <c:v>4.8382730000000009</c:v>
                </c:pt>
                <c:pt idx="101">
                  <c:v>5.3239049999999963</c:v>
                </c:pt>
                <c:pt idx="102">
                  <c:v>6.1387709999999913</c:v>
                </c:pt>
                <c:pt idx="103">
                  <c:v>5.9804380000000066</c:v>
                </c:pt>
                <c:pt idx="104">
                  <c:v>6.8629989999999879</c:v>
                </c:pt>
                <c:pt idx="105">
                  <c:v>7.0733340000000027</c:v>
                </c:pt>
                <c:pt idx="106">
                  <c:v>6.7490689999999915</c:v>
                </c:pt>
                <c:pt idx="107">
                  <c:v>6.1882939999999991</c:v>
                </c:pt>
                <c:pt idx="108">
                  <c:v>6.2229000000000099</c:v>
                </c:pt>
                <c:pt idx="109">
                  <c:v>6.7068409999999972</c:v>
                </c:pt>
                <c:pt idx="110">
                  <c:v>6.4107889999999941</c:v>
                </c:pt>
                <c:pt idx="111">
                  <c:v>6.6261140000000012</c:v>
                </c:pt>
                <c:pt idx="112">
                  <c:v>6.2342989999999929</c:v>
                </c:pt>
                <c:pt idx="113">
                  <c:v>6.6892630000000111</c:v>
                </c:pt>
                <c:pt idx="114">
                  <c:v>6.6351920000000035</c:v>
                </c:pt>
                <c:pt idx="115">
                  <c:v>6.2551040000000029</c:v>
                </c:pt>
                <c:pt idx="116">
                  <c:v>6.0346909999999951</c:v>
                </c:pt>
                <c:pt idx="117">
                  <c:v>5.7176970000000011</c:v>
                </c:pt>
                <c:pt idx="118">
                  <c:v>6.1100390000000004</c:v>
                </c:pt>
                <c:pt idx="119">
                  <c:v>5.9557960000000065</c:v>
                </c:pt>
                <c:pt idx="120">
                  <c:v>5.0211110000000048</c:v>
                </c:pt>
                <c:pt idx="121">
                  <c:v>5.2644799999999918</c:v>
                </c:pt>
                <c:pt idx="122">
                  <c:v>5.6763229999999965</c:v>
                </c:pt>
                <c:pt idx="123">
                  <c:v>5.1276469999999961</c:v>
                </c:pt>
                <c:pt idx="124">
                  <c:v>4.3034739999999942</c:v>
                </c:pt>
                <c:pt idx="125">
                  <c:v>4.2456279999999964</c:v>
                </c:pt>
                <c:pt idx="126">
                  <c:v>3.8653029999999973</c:v>
                </c:pt>
                <c:pt idx="127">
                  <c:v>4.0999999999999996</c:v>
                </c:pt>
                <c:pt idx="128">
                  <c:v>3.9</c:v>
                </c:pt>
                <c:pt idx="129">
                  <c:v>4</c:v>
                </c:pt>
                <c:pt idx="130">
                  <c:v>4.2</c:v>
                </c:pt>
                <c:pt idx="131">
                  <c:v>6.2</c:v>
                </c:pt>
                <c:pt idx="132">
                  <c:v>5.98</c:v>
                </c:pt>
                <c:pt idx="133">
                  <c:v>6.1</c:v>
                </c:pt>
                <c:pt idx="134">
                  <c:v>5.5343939999999918</c:v>
                </c:pt>
                <c:pt idx="135">
                  <c:v>5.0236439999999902</c:v>
                </c:pt>
                <c:pt idx="136">
                  <c:v>4.75</c:v>
                </c:pt>
                <c:pt idx="137">
                  <c:v>4.9294050000000027</c:v>
                </c:pt>
                <c:pt idx="138">
                  <c:v>5.1953730000000036</c:v>
                </c:pt>
                <c:pt idx="139">
                  <c:v>5.958313000000004</c:v>
                </c:pt>
                <c:pt idx="140">
                  <c:v>6.3567430000000087</c:v>
                </c:pt>
                <c:pt idx="141">
                  <c:v>6.6606829999999917</c:v>
                </c:pt>
                <c:pt idx="142">
                  <c:v>6.6879040000000032</c:v>
                </c:pt>
                <c:pt idx="143">
                  <c:v>6.1268079999999969</c:v>
                </c:pt>
                <c:pt idx="144">
                  <c:v>6.1627960000000002</c:v>
                </c:pt>
                <c:pt idx="145">
                  <c:v>6.4077149999999961</c:v>
                </c:pt>
                <c:pt idx="146">
                  <c:v>6.0178980000000024</c:v>
                </c:pt>
                <c:pt idx="147">
                  <c:v>5.2999030000000005</c:v>
                </c:pt>
                <c:pt idx="148">
                  <c:v>5.9282839999999908</c:v>
                </c:pt>
                <c:pt idx="149">
                  <c:v>5.9574509999999918</c:v>
                </c:pt>
                <c:pt idx="150">
                  <c:v>5.512512000000001</c:v>
                </c:pt>
                <c:pt idx="151">
                  <c:v>4.7802499999999952</c:v>
                </c:pt>
                <c:pt idx="152">
                  <c:v>4.6731100000000083</c:v>
                </c:pt>
                <c:pt idx="153">
                  <c:v>4.5418999999999983</c:v>
                </c:pt>
                <c:pt idx="154">
                  <c:v>4.5563270000000102</c:v>
                </c:pt>
                <c:pt idx="155">
                  <c:v>4.73506900000001</c:v>
                </c:pt>
                <c:pt idx="156">
                  <c:v>4.9977640000000036</c:v>
                </c:pt>
                <c:pt idx="157">
                  <c:v>4.3217850000000055</c:v>
                </c:pt>
                <c:pt idx="158">
                  <c:v>4.2686309999999992</c:v>
                </c:pt>
                <c:pt idx="159">
                  <c:v>4.4151920000000047</c:v>
                </c:pt>
                <c:pt idx="160">
                  <c:v>4.2556390000000022</c:v>
                </c:pt>
                <c:pt idx="161">
                  <c:v>3.9682609999999983</c:v>
                </c:pt>
                <c:pt idx="162">
                  <c:v>3.7533269999999987</c:v>
                </c:pt>
                <c:pt idx="163">
                  <c:v>3.9321669999999926</c:v>
                </c:pt>
                <c:pt idx="164">
                  <c:v>3.6183320000000094</c:v>
                </c:pt>
                <c:pt idx="165">
                  <c:v>3.9448009999999982</c:v>
                </c:pt>
                <c:pt idx="166">
                  <c:v>3.5372389999999996</c:v>
                </c:pt>
                <c:pt idx="167">
                  <c:v>3.9165339999999986</c:v>
                </c:pt>
                <c:pt idx="168">
                  <c:v>3.749488999999997</c:v>
                </c:pt>
                <c:pt idx="169">
                  <c:v>3.9467010000000045</c:v>
                </c:pt>
                <c:pt idx="170">
                  <c:v>3.6150279999999952</c:v>
                </c:pt>
                <c:pt idx="171">
                  <c:v>3.6819449999999989</c:v>
                </c:pt>
                <c:pt idx="172">
                  <c:v>3.6271209999999883</c:v>
                </c:pt>
                <c:pt idx="173">
                  <c:v>3.6688390000000055</c:v>
                </c:pt>
                <c:pt idx="174">
                  <c:v>3.6929020000000037</c:v>
                </c:pt>
                <c:pt idx="175">
                  <c:v>3.4194410000000062</c:v>
                </c:pt>
                <c:pt idx="176">
                  <c:v>3.4218669999999918</c:v>
                </c:pt>
                <c:pt idx="177">
                  <c:v>3.8646320000000003</c:v>
                </c:pt>
                <c:pt idx="178">
                  <c:v>1.4684599999999932</c:v>
                </c:pt>
                <c:pt idx="179">
                  <c:v>-3.4469380000000029</c:v>
                </c:pt>
                <c:pt idx="180">
                  <c:v>-4.5000610000000023</c:v>
                </c:pt>
                <c:pt idx="181">
                  <c:v>-5.914016999999987</c:v>
                </c:pt>
                <c:pt idx="182">
                  <c:v>-5.002601999999996</c:v>
                </c:pt>
                <c:pt idx="183">
                  <c:v>-4.5173800000000028</c:v>
                </c:pt>
                <c:pt idx="184">
                  <c:v>-2.1007539999999949</c:v>
                </c:pt>
                <c:pt idx="185">
                  <c:v>-1.4782110000000017</c:v>
                </c:pt>
                <c:pt idx="186">
                  <c:v>-1.8168489999999906</c:v>
                </c:pt>
                <c:pt idx="187">
                  <c:v>-1.671172999999996</c:v>
                </c:pt>
                <c:pt idx="188">
                  <c:v>-2.7758099999999928</c:v>
                </c:pt>
                <c:pt idx="189">
                  <c:v>-2.7472150000000113</c:v>
                </c:pt>
                <c:pt idx="190">
                  <c:v>-5.4356989999999996</c:v>
                </c:pt>
                <c:pt idx="191">
                  <c:v>-4.1307910000000021</c:v>
                </c:pt>
                <c:pt idx="192">
                  <c:v>-1.1402819999999991</c:v>
                </c:pt>
                <c:pt idx="193">
                  <c:v>-0.79043599999999969</c:v>
                </c:pt>
                <c:pt idx="194">
                  <c:v>-4.2655790000000025</c:v>
                </c:pt>
                <c:pt idx="195">
                  <c:v>-6.8527599999999893</c:v>
                </c:pt>
                <c:pt idx="196">
                  <c:v>-5.4678799999999939</c:v>
                </c:pt>
                <c:pt idx="197">
                  <c:v>-10.865287999999993</c:v>
                </c:pt>
                <c:pt idx="198">
                  <c:v>-9.2828370000000007</c:v>
                </c:pt>
                <c:pt idx="199">
                  <c:v>-6.6783520000000038</c:v>
                </c:pt>
                <c:pt idx="200">
                  <c:v>-7.5481419999999986</c:v>
                </c:pt>
                <c:pt idx="201">
                  <c:v>-7.2571259999999995</c:v>
                </c:pt>
                <c:pt idx="202">
                  <c:v>-7.4624329999999901</c:v>
                </c:pt>
                <c:pt idx="203">
                  <c:v>-7.0287469999999956</c:v>
                </c:pt>
                <c:pt idx="204">
                  <c:v>-5.8114169999999916</c:v>
                </c:pt>
                <c:pt idx="205">
                  <c:v>-3.7015760000000029</c:v>
                </c:pt>
                <c:pt idx="206">
                  <c:v>-1.9186930000000046</c:v>
                </c:pt>
                <c:pt idx="207">
                  <c:v>-4.4340060000000108</c:v>
                </c:pt>
                <c:pt idx="208">
                  <c:v>-4.0146330000000034</c:v>
                </c:pt>
                <c:pt idx="209">
                  <c:v>-2.5106740000000087</c:v>
                </c:pt>
                <c:pt idx="210">
                  <c:v>-2.3620299999999901</c:v>
                </c:pt>
                <c:pt idx="211">
                  <c:v>-2.1511910000000114</c:v>
                </c:pt>
                <c:pt idx="212">
                  <c:v>-3.2057879999999983</c:v>
                </c:pt>
                <c:pt idx="213">
                  <c:v>-5.3226089999999999</c:v>
                </c:pt>
                <c:pt idx="214">
                  <c:v>-3.9548109999999923</c:v>
                </c:pt>
                <c:pt idx="215">
                  <c:v>-2.6474759999999975</c:v>
                </c:pt>
                <c:pt idx="216">
                  <c:v>-3.2279509999999902</c:v>
                </c:pt>
                <c:pt idx="217">
                  <c:v>-5.8272849999999892</c:v>
                </c:pt>
                <c:pt idx="218">
                  <c:v>-3.7306209999999851</c:v>
                </c:pt>
                <c:pt idx="219">
                  <c:v>2.2096859999999765</c:v>
                </c:pt>
                <c:pt idx="220">
                  <c:v>1.8763119999999844</c:v>
                </c:pt>
                <c:pt idx="221">
                  <c:v>1.6310420000000079</c:v>
                </c:pt>
                <c:pt idx="222">
                  <c:v>1.8358609999999942</c:v>
                </c:pt>
                <c:pt idx="223">
                  <c:v>1.0204919999999902</c:v>
                </c:pt>
                <c:pt idx="224">
                  <c:v>3.5542450000000088</c:v>
                </c:pt>
                <c:pt idx="225">
                  <c:v>3.6065979999999911</c:v>
                </c:pt>
                <c:pt idx="226">
                  <c:v>4.3600459999999828</c:v>
                </c:pt>
                <c:pt idx="227">
                  <c:v>5.6352380000000153</c:v>
                </c:pt>
                <c:pt idx="228">
                  <c:v>4.5976410000000101</c:v>
                </c:pt>
                <c:pt idx="229">
                  <c:v>4.3691709999999944</c:v>
                </c:pt>
                <c:pt idx="230">
                  <c:v>4.1535949999999957</c:v>
                </c:pt>
                <c:pt idx="231">
                  <c:v>4.6530300000000011</c:v>
                </c:pt>
                <c:pt idx="232">
                  <c:v>7.5637209999999868</c:v>
                </c:pt>
                <c:pt idx="233">
                  <c:v>7.032607999999982</c:v>
                </c:pt>
                <c:pt idx="234">
                  <c:v>4.5533300000000168</c:v>
                </c:pt>
                <c:pt idx="235">
                  <c:v>4.2020869999999775</c:v>
                </c:pt>
                <c:pt idx="236">
                  <c:v>2.6890099999999961</c:v>
                </c:pt>
                <c:pt idx="237">
                  <c:v>3.1916050000000098</c:v>
                </c:pt>
                <c:pt idx="238">
                  <c:v>4.3182830000000081</c:v>
                </c:pt>
                <c:pt idx="239">
                  <c:v>3.1941679999999906</c:v>
                </c:pt>
                <c:pt idx="240">
                  <c:v>4.7917630000000031</c:v>
                </c:pt>
                <c:pt idx="241">
                  <c:v>4.1450350000000071</c:v>
                </c:pt>
                <c:pt idx="242">
                  <c:v>3.4678650000000175</c:v>
                </c:pt>
                <c:pt idx="243">
                  <c:v>4.1494749999999954</c:v>
                </c:pt>
                <c:pt idx="244">
                  <c:v>3.748642000000018</c:v>
                </c:pt>
                <c:pt idx="245">
                  <c:v>3.0460199999999986</c:v>
                </c:pt>
                <c:pt idx="246">
                  <c:v>3.5751490000000103</c:v>
                </c:pt>
                <c:pt idx="247">
                  <c:v>5.4897310000000061</c:v>
                </c:pt>
                <c:pt idx="248">
                  <c:v>5.0403750000000116</c:v>
                </c:pt>
                <c:pt idx="249">
                  <c:v>7.4362639999999942</c:v>
                </c:pt>
                <c:pt idx="250">
                  <c:v>9.6959380000000124</c:v>
                </c:pt>
                <c:pt idx="251">
                  <c:v>5.0336609999999951</c:v>
                </c:pt>
                <c:pt idx="252">
                  <c:v>3.6535789999999793</c:v>
                </c:pt>
                <c:pt idx="253">
                  <c:v>3.4842069999999978</c:v>
                </c:pt>
                <c:pt idx="254">
                  <c:v>2.8679659999999956</c:v>
                </c:pt>
              </c:numCache>
            </c:numRef>
          </c:yVal>
          <c:smooth val="1"/>
        </c:ser>
        <c:ser>
          <c:idx val="0"/>
          <c:order val="4"/>
          <c:tx>
            <c:v>0.6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Hárok12!$F$3:$F$257</c:f>
              <c:numCache>
                <c:formatCode>General</c:formatCode>
                <c:ptCount val="255"/>
                <c:pt idx="0">
                  <c:v>0.85</c:v>
                </c:pt>
                <c:pt idx="1">
                  <c:v>1.79</c:v>
                </c:pt>
                <c:pt idx="2">
                  <c:v>2.54</c:v>
                </c:pt>
                <c:pt idx="3">
                  <c:v>0.97</c:v>
                </c:pt>
                <c:pt idx="4">
                  <c:v>0.5</c:v>
                </c:pt>
                <c:pt idx="5">
                  <c:v>2.08</c:v>
                </c:pt>
                <c:pt idx="6">
                  <c:v>3.51</c:v>
                </c:pt>
                <c:pt idx="7">
                  <c:v>1.79</c:v>
                </c:pt>
                <c:pt idx="8">
                  <c:v>2.4</c:v>
                </c:pt>
                <c:pt idx="9">
                  <c:v>1.77</c:v>
                </c:pt>
                <c:pt idx="10">
                  <c:v>2.78</c:v>
                </c:pt>
                <c:pt idx="11">
                  <c:v>1.01</c:v>
                </c:pt>
                <c:pt idx="12">
                  <c:v>3.63</c:v>
                </c:pt>
                <c:pt idx="13">
                  <c:v>0.31</c:v>
                </c:pt>
                <c:pt idx="14">
                  <c:v>2.33</c:v>
                </c:pt>
                <c:pt idx="15">
                  <c:v>3.59</c:v>
                </c:pt>
                <c:pt idx="16">
                  <c:v>2.27</c:v>
                </c:pt>
                <c:pt idx="17">
                  <c:v>1.1299999999999999</c:v>
                </c:pt>
                <c:pt idx="18">
                  <c:v>2.48</c:v>
                </c:pt>
                <c:pt idx="19">
                  <c:v>3.53</c:v>
                </c:pt>
                <c:pt idx="20">
                  <c:v>0.68</c:v>
                </c:pt>
                <c:pt idx="21">
                  <c:v>2.92</c:v>
                </c:pt>
                <c:pt idx="22">
                  <c:v>2.92</c:v>
                </c:pt>
                <c:pt idx="23">
                  <c:v>3.47</c:v>
                </c:pt>
                <c:pt idx="24">
                  <c:v>3.87</c:v>
                </c:pt>
                <c:pt idx="25">
                  <c:v>0.99</c:v>
                </c:pt>
                <c:pt idx="26">
                  <c:v>2.4700000000000002</c:v>
                </c:pt>
                <c:pt idx="27">
                  <c:v>3.82</c:v>
                </c:pt>
                <c:pt idx="28">
                  <c:v>3.45</c:v>
                </c:pt>
                <c:pt idx="29">
                  <c:v>2.4900000000000002</c:v>
                </c:pt>
                <c:pt idx="30">
                  <c:v>9.1088140000000024</c:v>
                </c:pt>
                <c:pt idx="31">
                  <c:v>11.918670999999996</c:v>
                </c:pt>
                <c:pt idx="32">
                  <c:v>12.838218999999995</c:v>
                </c:pt>
                <c:pt idx="33">
                  <c:v>14.155543999999999</c:v>
                </c:pt>
                <c:pt idx="34">
                  <c:v>15.771544999999996</c:v>
                </c:pt>
                <c:pt idx="35">
                  <c:v>17.945712999999998</c:v>
                </c:pt>
                <c:pt idx="36">
                  <c:v>19.676963000000001</c:v>
                </c:pt>
                <c:pt idx="37">
                  <c:v>21.032672999999996</c:v>
                </c:pt>
                <c:pt idx="38">
                  <c:v>22.388434999999994</c:v>
                </c:pt>
                <c:pt idx="39">
                  <c:v>23.256786000000005</c:v>
                </c:pt>
                <c:pt idx="40">
                  <c:v>24.050891999999997</c:v>
                </c:pt>
                <c:pt idx="41">
                  <c:v>24.063270000000003</c:v>
                </c:pt>
                <c:pt idx="42">
                  <c:v>22.641811999999994</c:v>
                </c:pt>
                <c:pt idx="43">
                  <c:v>21.927075000000002</c:v>
                </c:pt>
                <c:pt idx="44">
                  <c:v>21.374096000000009</c:v>
                </c:pt>
                <c:pt idx="45">
                  <c:v>19.860793999999999</c:v>
                </c:pt>
                <c:pt idx="46">
                  <c:v>17.889885000000007</c:v>
                </c:pt>
                <c:pt idx="47">
                  <c:v>16.668376999999992</c:v>
                </c:pt>
                <c:pt idx="48">
                  <c:v>14.964908999999992</c:v>
                </c:pt>
                <c:pt idx="49">
                  <c:v>12.28622399999999</c:v>
                </c:pt>
                <c:pt idx="50">
                  <c:v>11.214638000000008</c:v>
                </c:pt>
                <c:pt idx="51">
                  <c:v>10.109565000000003</c:v>
                </c:pt>
                <c:pt idx="52">
                  <c:v>9.1904600000000016</c:v>
                </c:pt>
                <c:pt idx="53">
                  <c:v>8.2725680000000068</c:v>
                </c:pt>
                <c:pt idx="54">
                  <c:v>8.257386000000011</c:v>
                </c:pt>
                <c:pt idx="55">
                  <c:v>7.2930450000000064</c:v>
                </c:pt>
                <c:pt idx="56">
                  <c:v>6.7310480000000013</c:v>
                </c:pt>
                <c:pt idx="57">
                  <c:v>7.1477739999999983</c:v>
                </c:pt>
                <c:pt idx="58">
                  <c:v>7.211127999999988</c:v>
                </c:pt>
                <c:pt idx="59">
                  <c:v>6.2889020000000073</c:v>
                </c:pt>
                <c:pt idx="60">
                  <c:v>6.2226560000000006</c:v>
                </c:pt>
                <c:pt idx="61">
                  <c:v>7.0264669999999967</c:v>
                </c:pt>
                <c:pt idx="62">
                  <c:v>6.9544830000000104</c:v>
                </c:pt>
                <c:pt idx="63">
                  <c:v>6.3124389999999977</c:v>
                </c:pt>
                <c:pt idx="64">
                  <c:v>6.6954120000000046</c:v>
                </c:pt>
                <c:pt idx="65">
                  <c:v>7.0912560000000013</c:v>
                </c:pt>
                <c:pt idx="66">
                  <c:v>7.1920539999999988</c:v>
                </c:pt>
                <c:pt idx="67">
                  <c:v>7.682068000000001</c:v>
                </c:pt>
                <c:pt idx="68">
                  <c:v>6.9441829999999953</c:v>
                </c:pt>
                <c:pt idx="69">
                  <c:v>7.4950639999999993</c:v>
                </c:pt>
                <c:pt idx="70">
                  <c:v>8.2158359999999959</c:v>
                </c:pt>
                <c:pt idx="71">
                  <c:v>8.2485049999999944</c:v>
                </c:pt>
                <c:pt idx="72">
                  <c:v>7.6002500000000026</c:v>
                </c:pt>
                <c:pt idx="73">
                  <c:v>7.4332119999999975</c:v>
                </c:pt>
                <c:pt idx="74">
                  <c:v>8.4288019999999904</c:v>
                </c:pt>
                <c:pt idx="75">
                  <c:v>8.9254069999999928</c:v>
                </c:pt>
                <c:pt idx="76">
                  <c:v>8.6325680000000062</c:v>
                </c:pt>
                <c:pt idx="77">
                  <c:v>8.029358000000002</c:v>
                </c:pt>
                <c:pt idx="78">
                  <c:v>7.8734510000000029</c:v>
                </c:pt>
                <c:pt idx="79">
                  <c:v>7.8935620000000029</c:v>
                </c:pt>
                <c:pt idx="80">
                  <c:v>8.476577000000006</c:v>
                </c:pt>
                <c:pt idx="81">
                  <c:v>8.4955830000000105</c:v>
                </c:pt>
                <c:pt idx="82">
                  <c:v>8.5395429999999948</c:v>
                </c:pt>
                <c:pt idx="83">
                  <c:v>7.3248899999999963</c:v>
                </c:pt>
                <c:pt idx="84">
                  <c:v>7.4471669999999932</c:v>
                </c:pt>
                <c:pt idx="85">
                  <c:v>8.6628259999999955</c:v>
                </c:pt>
                <c:pt idx="86">
                  <c:v>8.9666059999999987</c:v>
                </c:pt>
                <c:pt idx="87">
                  <c:v>9.5989450000000005</c:v>
                </c:pt>
                <c:pt idx="88">
                  <c:v>9.5303490000000011</c:v>
                </c:pt>
                <c:pt idx="89">
                  <c:v>8.8884809999999987</c:v>
                </c:pt>
                <c:pt idx="90">
                  <c:v>7.9485089999999872</c:v>
                </c:pt>
                <c:pt idx="91">
                  <c:v>7.3848799999999954</c:v>
                </c:pt>
                <c:pt idx="92">
                  <c:v>6.8428799999999939</c:v>
                </c:pt>
                <c:pt idx="93">
                  <c:v>7.1359329999999943</c:v>
                </c:pt>
                <c:pt idx="94">
                  <c:v>7.5647430000000071</c:v>
                </c:pt>
                <c:pt idx="95">
                  <c:v>7.7496110000000016</c:v>
                </c:pt>
                <c:pt idx="96">
                  <c:v>7.4851990000000086</c:v>
                </c:pt>
                <c:pt idx="97">
                  <c:v>7.8503189999999989</c:v>
                </c:pt>
                <c:pt idx="98">
                  <c:v>7.7368469999999974</c:v>
                </c:pt>
                <c:pt idx="99">
                  <c:v>7.5340500000000077</c:v>
                </c:pt>
                <c:pt idx="100">
                  <c:v>7.1211930000000052</c:v>
                </c:pt>
                <c:pt idx="101">
                  <c:v>7.9283669999999944</c:v>
                </c:pt>
                <c:pt idx="102">
                  <c:v>8.7874449999999911</c:v>
                </c:pt>
                <c:pt idx="103">
                  <c:v>9.6556170000000066</c:v>
                </c:pt>
                <c:pt idx="104">
                  <c:v>9.6847159999999946</c:v>
                </c:pt>
                <c:pt idx="105">
                  <c:v>8.9747849999999971</c:v>
                </c:pt>
                <c:pt idx="106">
                  <c:v>9.2942049999999909</c:v>
                </c:pt>
                <c:pt idx="107">
                  <c:v>9.1353000000000009</c:v>
                </c:pt>
                <c:pt idx="108">
                  <c:v>9.3516850000000034</c:v>
                </c:pt>
                <c:pt idx="109">
                  <c:v>9.0730059999999924</c:v>
                </c:pt>
                <c:pt idx="110">
                  <c:v>9.2627410000000054</c:v>
                </c:pt>
                <c:pt idx="111">
                  <c:v>9.1650549999999953</c:v>
                </c:pt>
                <c:pt idx="112">
                  <c:v>8.7342379999999906</c:v>
                </c:pt>
                <c:pt idx="113">
                  <c:v>8.9009100000000103</c:v>
                </c:pt>
                <c:pt idx="114">
                  <c:v>8.828872000000004</c:v>
                </c:pt>
                <c:pt idx="115">
                  <c:v>9.1153330000000068</c:v>
                </c:pt>
                <c:pt idx="116">
                  <c:v>9.0919339999999949</c:v>
                </c:pt>
                <c:pt idx="117">
                  <c:v>8.4680550000000068</c:v>
                </c:pt>
                <c:pt idx="118">
                  <c:v>8.000031000000007</c:v>
                </c:pt>
                <c:pt idx="119">
                  <c:v>8.8408660000000054</c:v>
                </c:pt>
                <c:pt idx="120">
                  <c:v>8.512779000000009</c:v>
                </c:pt>
                <c:pt idx="121">
                  <c:v>7.9750439999999969</c:v>
                </c:pt>
                <c:pt idx="122">
                  <c:v>7.3316580000000044</c:v>
                </c:pt>
                <c:pt idx="123">
                  <c:v>6.356078999999994</c:v>
                </c:pt>
                <c:pt idx="124">
                  <c:v>5.7718269999999876</c:v>
                </c:pt>
                <c:pt idx="125">
                  <c:v>6.1299740000000043</c:v>
                </c:pt>
                <c:pt idx="126">
                  <c:v>5.4517290000000003</c:v>
                </c:pt>
                <c:pt idx="127">
                  <c:v>5.5</c:v>
                </c:pt>
                <c:pt idx="128">
                  <c:v>5.3</c:v>
                </c:pt>
                <c:pt idx="129">
                  <c:v>6.8490979999999979</c:v>
                </c:pt>
                <c:pt idx="130">
                  <c:v>8.7208100000000002</c:v>
                </c:pt>
                <c:pt idx="131">
                  <c:v>7.6735380000000077</c:v>
                </c:pt>
                <c:pt idx="132">
                  <c:v>8.9240870000000001</c:v>
                </c:pt>
                <c:pt idx="133">
                  <c:v>8.3000000000000007</c:v>
                </c:pt>
                <c:pt idx="134">
                  <c:v>8.4</c:v>
                </c:pt>
                <c:pt idx="135">
                  <c:v>8.1999999999999993</c:v>
                </c:pt>
                <c:pt idx="136">
                  <c:v>8.5623169999999931</c:v>
                </c:pt>
                <c:pt idx="137">
                  <c:v>8.0488509999999991</c:v>
                </c:pt>
                <c:pt idx="138">
                  <c:v>8.3633650000000017</c:v>
                </c:pt>
                <c:pt idx="139">
                  <c:v>8.7169420000000031</c:v>
                </c:pt>
                <c:pt idx="140">
                  <c:v>8.9164580000000058</c:v>
                </c:pt>
                <c:pt idx="141">
                  <c:v>9.4330369999999988</c:v>
                </c:pt>
                <c:pt idx="142">
                  <c:v>9.1</c:v>
                </c:pt>
                <c:pt idx="143">
                  <c:v>9</c:v>
                </c:pt>
                <c:pt idx="144">
                  <c:v>9.6977389999999986</c:v>
                </c:pt>
                <c:pt idx="145">
                  <c:v>8.2725909999999914</c:v>
                </c:pt>
                <c:pt idx="146">
                  <c:v>7.664978000000005</c:v>
                </c:pt>
                <c:pt idx="147">
                  <c:v>7.6790840000000031</c:v>
                </c:pt>
                <c:pt idx="148">
                  <c:v>8.9519269999999977</c:v>
                </c:pt>
                <c:pt idx="149">
                  <c:v>8.3151780000000031</c:v>
                </c:pt>
                <c:pt idx="150">
                  <c:v>8.2009120000000024</c:v>
                </c:pt>
                <c:pt idx="151">
                  <c:v>8.1583709999999883</c:v>
                </c:pt>
                <c:pt idx="152">
                  <c:v>7.6192320000000109</c:v>
                </c:pt>
                <c:pt idx="153">
                  <c:v>6.984099999999998</c:v>
                </c:pt>
                <c:pt idx="154">
                  <c:v>7.1318130000000082</c:v>
                </c:pt>
                <c:pt idx="155">
                  <c:v>7.1292650000000037</c:v>
                </c:pt>
                <c:pt idx="156">
                  <c:v>7.257583000000011</c:v>
                </c:pt>
                <c:pt idx="157">
                  <c:v>7.1244740000000064</c:v>
                </c:pt>
                <c:pt idx="158">
                  <c:v>6.6019440000000031</c:v>
                </c:pt>
                <c:pt idx="159">
                  <c:v>6.3156740000000013</c:v>
                </c:pt>
                <c:pt idx="160">
                  <c:v>6.3936309999999992</c:v>
                </c:pt>
                <c:pt idx="161">
                  <c:v>6.4902569999999997</c:v>
                </c:pt>
                <c:pt idx="162">
                  <c:v>6.8827600000000047</c:v>
                </c:pt>
                <c:pt idx="163">
                  <c:v>7.5597299999999876</c:v>
                </c:pt>
                <c:pt idx="164">
                  <c:v>7.9084859999999964</c:v>
                </c:pt>
                <c:pt idx="165">
                  <c:v>7.2469480000000033</c:v>
                </c:pt>
                <c:pt idx="166">
                  <c:v>5.9972999999999956</c:v>
                </c:pt>
                <c:pt idx="167">
                  <c:v>5.9838709999999935</c:v>
                </c:pt>
                <c:pt idx="168">
                  <c:v>6.6325609999999955</c:v>
                </c:pt>
                <c:pt idx="169">
                  <c:v>6.2200550000000021</c:v>
                </c:pt>
                <c:pt idx="170">
                  <c:v>5.9608609999999942</c:v>
                </c:pt>
                <c:pt idx="171">
                  <c:v>5.9911500000000046</c:v>
                </c:pt>
                <c:pt idx="172">
                  <c:v>6.0448609999999974</c:v>
                </c:pt>
                <c:pt idx="173">
                  <c:v>6.5134280000000047</c:v>
                </c:pt>
                <c:pt idx="174">
                  <c:v>6.1829990000000095</c:v>
                </c:pt>
                <c:pt idx="175">
                  <c:v>6.1247790000000037</c:v>
                </c:pt>
                <c:pt idx="176">
                  <c:v>6.073607999999993</c:v>
                </c:pt>
                <c:pt idx="177">
                  <c:v>5.8900069999999971</c:v>
                </c:pt>
                <c:pt idx="178">
                  <c:v>4.2667619999999999</c:v>
                </c:pt>
                <c:pt idx="179">
                  <c:v>-1.4492419999999981</c:v>
                </c:pt>
                <c:pt idx="180">
                  <c:v>-3.8510210000000029</c:v>
                </c:pt>
                <c:pt idx="181">
                  <c:v>-5.2591169999999892</c:v>
                </c:pt>
                <c:pt idx="182">
                  <c:v>-4.3488470000000063</c:v>
                </c:pt>
                <c:pt idx="183">
                  <c:v>-4.5350949999999983</c:v>
                </c:pt>
                <c:pt idx="184">
                  <c:v>-5.0431600000000003</c:v>
                </c:pt>
                <c:pt idx="185">
                  <c:v>-5.2484279999999899</c:v>
                </c:pt>
                <c:pt idx="186">
                  <c:v>-7.0441050000000018</c:v>
                </c:pt>
                <c:pt idx="187">
                  <c:v>-7.0470199999999892</c:v>
                </c:pt>
                <c:pt idx="188">
                  <c:v>-7.2240979999999979</c:v>
                </c:pt>
                <c:pt idx="189">
                  <c:v>-8.3792720000000003</c:v>
                </c:pt>
                <c:pt idx="190">
                  <c:v>-4.6475369999999998</c:v>
                </c:pt>
                <c:pt idx="191">
                  <c:v>-4.0627210000000105</c:v>
                </c:pt>
                <c:pt idx="192">
                  <c:v>-5.9934849999999926</c:v>
                </c:pt>
                <c:pt idx="193">
                  <c:v>-6.6171719999999965</c:v>
                </c:pt>
                <c:pt idx="194">
                  <c:v>-6.1963200000000001</c:v>
                </c:pt>
                <c:pt idx="195">
                  <c:v>-7.605567999999991</c:v>
                </c:pt>
                <c:pt idx="196">
                  <c:v>-8.2171929999999946</c:v>
                </c:pt>
                <c:pt idx="197">
                  <c:v>-8.8267289999999861</c:v>
                </c:pt>
                <c:pt idx="198">
                  <c:v>-6.8714140000000015</c:v>
                </c:pt>
                <c:pt idx="199">
                  <c:v>-5.3854749999999996</c:v>
                </c:pt>
                <c:pt idx="200">
                  <c:v>-6.3837589999999977</c:v>
                </c:pt>
                <c:pt idx="201">
                  <c:v>-7.2384409999999946</c:v>
                </c:pt>
                <c:pt idx="202">
                  <c:v>-7.1041560000000032</c:v>
                </c:pt>
                <c:pt idx="203">
                  <c:v>-7.5086589999999944</c:v>
                </c:pt>
                <c:pt idx="204">
                  <c:v>-7.7626879999999971</c:v>
                </c:pt>
                <c:pt idx="205">
                  <c:v>-9.8529510000000045</c:v>
                </c:pt>
                <c:pt idx="206">
                  <c:v>-8.031768999999997</c:v>
                </c:pt>
                <c:pt idx="207">
                  <c:v>-5.0561750000000103</c:v>
                </c:pt>
                <c:pt idx="208">
                  <c:v>-5.1306610000000035</c:v>
                </c:pt>
                <c:pt idx="209">
                  <c:v>-7.3537749999999988</c:v>
                </c:pt>
                <c:pt idx="210">
                  <c:v>-8.3356089999999909</c:v>
                </c:pt>
                <c:pt idx="211">
                  <c:v>-9.1214370000000002</c:v>
                </c:pt>
                <c:pt idx="212">
                  <c:v>-6.4424059999999912</c:v>
                </c:pt>
                <c:pt idx="213">
                  <c:v>-6.3059919999999892</c:v>
                </c:pt>
                <c:pt idx="214">
                  <c:v>-6.9162209999999931</c:v>
                </c:pt>
                <c:pt idx="215">
                  <c:v>-5.974449000000007</c:v>
                </c:pt>
                <c:pt idx="216">
                  <c:v>-3.4587709999999845</c:v>
                </c:pt>
                <c:pt idx="217">
                  <c:v>-0.18573000000000661</c:v>
                </c:pt>
                <c:pt idx="218">
                  <c:v>-3.0417939999999817</c:v>
                </c:pt>
                <c:pt idx="219">
                  <c:v>2.0365599999999802</c:v>
                </c:pt>
                <c:pt idx="220">
                  <c:v>2.9492950000000064</c:v>
                </c:pt>
                <c:pt idx="221">
                  <c:v>3.2852629999999863</c:v>
                </c:pt>
                <c:pt idx="222">
                  <c:v>2.6982419999999934</c:v>
                </c:pt>
                <c:pt idx="223">
                  <c:v>1.0695639999999855</c:v>
                </c:pt>
                <c:pt idx="224">
                  <c:v>3.8257140000000049</c:v>
                </c:pt>
                <c:pt idx="225">
                  <c:v>4.7736360000000104</c:v>
                </c:pt>
                <c:pt idx="226">
                  <c:v>5.5517269999999996</c:v>
                </c:pt>
                <c:pt idx="227">
                  <c:v>7.0287620000000004</c:v>
                </c:pt>
                <c:pt idx="228">
                  <c:v>6.0795280000000105</c:v>
                </c:pt>
                <c:pt idx="229">
                  <c:v>4.8683929999999975</c:v>
                </c:pt>
                <c:pt idx="230">
                  <c:v>3.1555940000000078</c:v>
                </c:pt>
                <c:pt idx="231">
                  <c:v>3.6484530000000177</c:v>
                </c:pt>
                <c:pt idx="232">
                  <c:v>5.7501829999999927</c:v>
                </c:pt>
                <c:pt idx="233">
                  <c:v>4.6061859999999797</c:v>
                </c:pt>
                <c:pt idx="234">
                  <c:v>3.4405059999999992</c:v>
                </c:pt>
                <c:pt idx="235">
                  <c:v>3.403412000000003</c:v>
                </c:pt>
                <c:pt idx="236">
                  <c:v>2.6034240000000182</c:v>
                </c:pt>
                <c:pt idx="237">
                  <c:v>1.8970040000000097</c:v>
                </c:pt>
                <c:pt idx="238">
                  <c:v>3.299712999999997</c:v>
                </c:pt>
                <c:pt idx="239">
                  <c:v>3.0039519999999982</c:v>
                </c:pt>
                <c:pt idx="240">
                  <c:v>4.3168640000000096</c:v>
                </c:pt>
                <c:pt idx="241">
                  <c:v>3.9009550000000104</c:v>
                </c:pt>
                <c:pt idx="242">
                  <c:v>4.127884000000023</c:v>
                </c:pt>
                <c:pt idx="243">
                  <c:v>4.334670999999986</c:v>
                </c:pt>
                <c:pt idx="244">
                  <c:v>3.1113890000000026</c:v>
                </c:pt>
                <c:pt idx="245">
                  <c:v>1.4354700000000093</c:v>
                </c:pt>
                <c:pt idx="246">
                  <c:v>2.231078999999994</c:v>
                </c:pt>
                <c:pt idx="247">
                  <c:v>4.0428620000000137</c:v>
                </c:pt>
                <c:pt idx="248">
                  <c:v>3.6129909999999938</c:v>
                </c:pt>
                <c:pt idx="249">
                  <c:v>6.141982999999982</c:v>
                </c:pt>
                <c:pt idx="250">
                  <c:v>8.2914729999999963</c:v>
                </c:pt>
                <c:pt idx="251">
                  <c:v>4.8254699999999957</c:v>
                </c:pt>
                <c:pt idx="252">
                  <c:v>3.7842559999999992</c:v>
                </c:pt>
                <c:pt idx="253">
                  <c:v>3.7172850000000039</c:v>
                </c:pt>
                <c:pt idx="254">
                  <c:v>1.9825600000000065</c:v>
                </c:pt>
              </c:numCache>
            </c:numRef>
          </c:yVal>
          <c:smooth val="1"/>
        </c:ser>
        <c:ser>
          <c:idx val="6"/>
          <c:order val="5"/>
          <c:tx>
            <c:v>0.65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Hárok12!$X$3:$X$257</c:f>
              <c:numCache>
                <c:formatCode>General</c:formatCode>
                <c:ptCount val="255"/>
                <c:pt idx="0">
                  <c:v>1.0900000000000001</c:v>
                </c:pt>
                <c:pt idx="1">
                  <c:v>0.56999999999999995</c:v>
                </c:pt>
                <c:pt idx="2">
                  <c:v>2.52</c:v>
                </c:pt>
                <c:pt idx="3">
                  <c:v>1.6</c:v>
                </c:pt>
                <c:pt idx="4">
                  <c:v>0.1</c:v>
                </c:pt>
                <c:pt idx="5">
                  <c:v>0.24</c:v>
                </c:pt>
                <c:pt idx="6">
                  <c:v>1.58</c:v>
                </c:pt>
                <c:pt idx="7">
                  <c:v>3.56</c:v>
                </c:pt>
                <c:pt idx="8">
                  <c:v>2.85</c:v>
                </c:pt>
                <c:pt idx="9">
                  <c:v>1.45</c:v>
                </c:pt>
                <c:pt idx="10">
                  <c:v>1.68</c:v>
                </c:pt>
                <c:pt idx="11">
                  <c:v>2.76</c:v>
                </c:pt>
                <c:pt idx="12">
                  <c:v>3.98</c:v>
                </c:pt>
                <c:pt idx="13">
                  <c:v>1.08</c:v>
                </c:pt>
                <c:pt idx="14">
                  <c:v>0.9</c:v>
                </c:pt>
                <c:pt idx="15">
                  <c:v>3.92</c:v>
                </c:pt>
                <c:pt idx="16">
                  <c:v>1.78</c:v>
                </c:pt>
                <c:pt idx="17">
                  <c:v>1.06</c:v>
                </c:pt>
                <c:pt idx="18">
                  <c:v>0</c:v>
                </c:pt>
                <c:pt idx="19">
                  <c:v>0.51</c:v>
                </c:pt>
                <c:pt idx="20">
                  <c:v>2.04</c:v>
                </c:pt>
                <c:pt idx="21">
                  <c:v>0.86</c:v>
                </c:pt>
                <c:pt idx="22">
                  <c:v>1.03</c:v>
                </c:pt>
                <c:pt idx="23">
                  <c:v>1.64</c:v>
                </c:pt>
                <c:pt idx="24">
                  <c:v>2.63</c:v>
                </c:pt>
                <c:pt idx="25">
                  <c:v>1.39</c:v>
                </c:pt>
                <c:pt idx="26">
                  <c:v>2.16</c:v>
                </c:pt>
                <c:pt idx="27">
                  <c:v>1.83</c:v>
                </c:pt>
                <c:pt idx="28">
                  <c:v>0.44</c:v>
                </c:pt>
                <c:pt idx="29">
                  <c:v>1.49</c:v>
                </c:pt>
                <c:pt idx="30">
                  <c:v>7.3059040000000053</c:v>
                </c:pt>
                <c:pt idx="31">
                  <c:v>10.013511999999999</c:v>
                </c:pt>
                <c:pt idx="32">
                  <c:v>10.56566999999999</c:v>
                </c:pt>
                <c:pt idx="33">
                  <c:v>12.218029000000001</c:v>
                </c:pt>
                <c:pt idx="34">
                  <c:v>14.808734999999992</c:v>
                </c:pt>
                <c:pt idx="35">
                  <c:v>17.629123999999997</c:v>
                </c:pt>
                <c:pt idx="36">
                  <c:v>19.694614000000001</c:v>
                </c:pt>
                <c:pt idx="37">
                  <c:v>21.578086999999996</c:v>
                </c:pt>
                <c:pt idx="38">
                  <c:v>23.200354999999995</c:v>
                </c:pt>
                <c:pt idx="39">
                  <c:v>24.819263000000007</c:v>
                </c:pt>
                <c:pt idx="40">
                  <c:v>25.944450999999994</c:v>
                </c:pt>
                <c:pt idx="41">
                  <c:v>26.300979000000005</c:v>
                </c:pt>
                <c:pt idx="42">
                  <c:v>25.684608999999995</c:v>
                </c:pt>
                <c:pt idx="43">
                  <c:v>25.241520000000001</c:v>
                </c:pt>
                <c:pt idx="44">
                  <c:v>25.261479000000008</c:v>
                </c:pt>
                <c:pt idx="45">
                  <c:v>24.668461000000001</c:v>
                </c:pt>
                <c:pt idx="46">
                  <c:v>23.991204000000003</c:v>
                </c:pt>
                <c:pt idx="47">
                  <c:v>23.508105999999998</c:v>
                </c:pt>
                <c:pt idx="48">
                  <c:v>22.047473999999994</c:v>
                </c:pt>
                <c:pt idx="49">
                  <c:v>20.847224999999995</c:v>
                </c:pt>
                <c:pt idx="50">
                  <c:v>20.067025000000008</c:v>
                </c:pt>
                <c:pt idx="51">
                  <c:v>19.967421999999999</c:v>
                </c:pt>
                <c:pt idx="52">
                  <c:v>18.012127</c:v>
                </c:pt>
                <c:pt idx="53">
                  <c:v>16.181633000000005</c:v>
                </c:pt>
                <c:pt idx="54">
                  <c:v>15.393147000000006</c:v>
                </c:pt>
                <c:pt idx="55">
                  <c:v>14.740143000000003</c:v>
                </c:pt>
                <c:pt idx="56">
                  <c:v>12.294585999999995</c:v>
                </c:pt>
                <c:pt idx="57">
                  <c:v>10.425033999999997</c:v>
                </c:pt>
                <c:pt idx="58">
                  <c:v>9.5404509999999902</c:v>
                </c:pt>
                <c:pt idx="59">
                  <c:v>8.85991700000001</c:v>
                </c:pt>
                <c:pt idx="60">
                  <c:v>8.6095810000000057</c:v>
                </c:pt>
                <c:pt idx="61">
                  <c:v>9.3066559999999896</c:v>
                </c:pt>
                <c:pt idx="62">
                  <c:v>9.6503530000000097</c:v>
                </c:pt>
                <c:pt idx="63">
                  <c:v>9.3173830000000066</c:v>
                </c:pt>
                <c:pt idx="64">
                  <c:v>8.2147060000000067</c:v>
                </c:pt>
                <c:pt idx="65">
                  <c:v>8.5088810000000024</c:v>
                </c:pt>
                <c:pt idx="66">
                  <c:v>10.041824000000005</c:v>
                </c:pt>
                <c:pt idx="67">
                  <c:v>10.13485</c:v>
                </c:pt>
                <c:pt idx="68">
                  <c:v>8.8659129999999919</c:v>
                </c:pt>
                <c:pt idx="69">
                  <c:v>10.21955100000001</c:v>
                </c:pt>
                <c:pt idx="70">
                  <c:v>11.110306000000008</c:v>
                </c:pt>
                <c:pt idx="71">
                  <c:v>10.481385000000003</c:v>
                </c:pt>
                <c:pt idx="72">
                  <c:v>10.472442999999998</c:v>
                </c:pt>
                <c:pt idx="73">
                  <c:v>10.809547000000009</c:v>
                </c:pt>
                <c:pt idx="74">
                  <c:v>10.808196999999993</c:v>
                </c:pt>
                <c:pt idx="75">
                  <c:v>10.582106999999993</c:v>
                </c:pt>
                <c:pt idx="76">
                  <c:v>10.699944000000002</c:v>
                </c:pt>
                <c:pt idx="77">
                  <c:v>11.086967999999999</c:v>
                </c:pt>
                <c:pt idx="78">
                  <c:v>11.486625000000004</c:v>
                </c:pt>
                <c:pt idx="79">
                  <c:v>11.494331000000003</c:v>
                </c:pt>
                <c:pt idx="80">
                  <c:v>11.460350000000005</c:v>
                </c:pt>
                <c:pt idx="81">
                  <c:v>11.501221000000001</c:v>
                </c:pt>
                <c:pt idx="82">
                  <c:v>12.000289999999993</c:v>
                </c:pt>
                <c:pt idx="83">
                  <c:v>11.844773000000004</c:v>
                </c:pt>
                <c:pt idx="84">
                  <c:v>11.48536</c:v>
                </c:pt>
                <c:pt idx="85">
                  <c:v>11.326819999999998</c:v>
                </c:pt>
                <c:pt idx="86">
                  <c:v>11.36131300000001</c:v>
                </c:pt>
                <c:pt idx="87">
                  <c:v>11.737448999999998</c:v>
                </c:pt>
                <c:pt idx="88">
                  <c:v>11.609375</c:v>
                </c:pt>
                <c:pt idx="89">
                  <c:v>10.45264499999999</c:v>
                </c:pt>
                <c:pt idx="90">
                  <c:v>9.5173489999999958</c:v>
                </c:pt>
                <c:pt idx="91">
                  <c:v>10.658531999999994</c:v>
                </c:pt>
                <c:pt idx="92">
                  <c:v>11.069937999999993</c:v>
                </c:pt>
                <c:pt idx="93">
                  <c:v>10.202033999999998</c:v>
                </c:pt>
                <c:pt idx="94">
                  <c:v>10.281616</c:v>
                </c:pt>
                <c:pt idx="95">
                  <c:v>9.8656239999999968</c:v>
                </c:pt>
                <c:pt idx="96">
                  <c:v>10.201690999999997</c:v>
                </c:pt>
                <c:pt idx="97">
                  <c:v>10.630546999999993</c:v>
                </c:pt>
                <c:pt idx="98">
                  <c:v>9.9569319999999948</c:v>
                </c:pt>
                <c:pt idx="99">
                  <c:v>9.6528780000000012</c:v>
                </c:pt>
                <c:pt idx="100">
                  <c:v>9.1947940000000017</c:v>
                </c:pt>
                <c:pt idx="101">
                  <c:v>9.5769569999999931</c:v>
                </c:pt>
                <c:pt idx="102">
                  <c:v>10.139129999999994</c:v>
                </c:pt>
                <c:pt idx="103">
                  <c:v>10.297943000000004</c:v>
                </c:pt>
                <c:pt idx="104">
                  <c:v>10.824554999999989</c:v>
                </c:pt>
                <c:pt idx="105">
                  <c:v>10.935395</c:v>
                </c:pt>
                <c:pt idx="106">
                  <c:v>10.415756000000002</c:v>
                </c:pt>
                <c:pt idx="107">
                  <c:v>10.357277000000011</c:v>
                </c:pt>
                <c:pt idx="108">
                  <c:v>10.767807000000005</c:v>
                </c:pt>
                <c:pt idx="109">
                  <c:v>10.866958999999994</c:v>
                </c:pt>
                <c:pt idx="110">
                  <c:v>10.667907</c:v>
                </c:pt>
                <c:pt idx="111">
                  <c:v>10.620514</c:v>
                </c:pt>
                <c:pt idx="112">
                  <c:v>10.478484999999992</c:v>
                </c:pt>
                <c:pt idx="113">
                  <c:v>10.548317000000011</c:v>
                </c:pt>
                <c:pt idx="114">
                  <c:v>10.447699999999998</c:v>
                </c:pt>
                <c:pt idx="115">
                  <c:v>10.360122000000004</c:v>
                </c:pt>
                <c:pt idx="116">
                  <c:v>10.168205</c:v>
                </c:pt>
                <c:pt idx="117">
                  <c:v>9.7949289999999962</c:v>
                </c:pt>
                <c:pt idx="118">
                  <c:v>8.9837420000000066</c:v>
                </c:pt>
                <c:pt idx="119">
                  <c:v>9.1637039999999956</c:v>
                </c:pt>
                <c:pt idx="120">
                  <c:v>9.5802540000000107</c:v>
                </c:pt>
                <c:pt idx="121">
                  <c:v>9.4595339999999908</c:v>
                </c:pt>
                <c:pt idx="122">
                  <c:v>8.3768089999999944</c:v>
                </c:pt>
                <c:pt idx="123">
                  <c:v>8.1006999999999891</c:v>
                </c:pt>
                <c:pt idx="124">
                  <c:v>7.4069439999999958</c:v>
                </c:pt>
                <c:pt idx="125">
                  <c:v>8.0699230000000028</c:v>
                </c:pt>
                <c:pt idx="126">
                  <c:v>8.1758959999999945</c:v>
                </c:pt>
                <c:pt idx="127">
                  <c:v>5.9036940000000016</c:v>
                </c:pt>
                <c:pt idx="128">
                  <c:v>5.7582550000000055</c:v>
                </c:pt>
                <c:pt idx="129">
                  <c:v>8.1502079999999921</c:v>
                </c:pt>
                <c:pt idx="130">
                  <c:v>8.5697100000000006</c:v>
                </c:pt>
                <c:pt idx="131">
                  <c:v>9.0372389999999996</c:v>
                </c:pt>
                <c:pt idx="132">
                  <c:v>9.4163280000000071</c:v>
                </c:pt>
                <c:pt idx="133">
                  <c:v>9.6304010000000062</c:v>
                </c:pt>
                <c:pt idx="134">
                  <c:v>9.2102359999999948</c:v>
                </c:pt>
                <c:pt idx="135">
                  <c:v>8.7386939999999953</c:v>
                </c:pt>
                <c:pt idx="136">
                  <c:v>10.061530999999988</c:v>
                </c:pt>
                <c:pt idx="137">
                  <c:v>10.137298000000001</c:v>
                </c:pt>
                <c:pt idx="138">
                  <c:v>8.3411710000000028</c:v>
                </c:pt>
                <c:pt idx="139">
                  <c:v>10.016441</c:v>
                </c:pt>
                <c:pt idx="140">
                  <c:v>11.238844999999998</c:v>
                </c:pt>
                <c:pt idx="141">
                  <c:v>11.286155999999991</c:v>
                </c:pt>
                <c:pt idx="142">
                  <c:v>12.392502000000007</c:v>
                </c:pt>
                <c:pt idx="143">
                  <c:v>12.435646000000006</c:v>
                </c:pt>
                <c:pt idx="144">
                  <c:v>10.570778000000004</c:v>
                </c:pt>
                <c:pt idx="145">
                  <c:v>9.2639239999999887</c:v>
                </c:pt>
                <c:pt idx="146">
                  <c:v>10.776045999999994</c:v>
                </c:pt>
                <c:pt idx="147">
                  <c:v>11.003699999999995</c:v>
                </c:pt>
                <c:pt idx="148">
                  <c:v>10.033417</c:v>
                </c:pt>
                <c:pt idx="149">
                  <c:v>9.1523590000000041</c:v>
                </c:pt>
                <c:pt idx="150">
                  <c:v>8.968474999999998</c:v>
                </c:pt>
                <c:pt idx="151">
                  <c:v>8.7907559999999876</c:v>
                </c:pt>
                <c:pt idx="152">
                  <c:v>8.6061630000000093</c:v>
                </c:pt>
                <c:pt idx="153">
                  <c:v>8.604606000000004</c:v>
                </c:pt>
                <c:pt idx="154">
                  <c:v>8.8540569999999974</c:v>
                </c:pt>
                <c:pt idx="155">
                  <c:v>8.9325410000000005</c:v>
                </c:pt>
                <c:pt idx="156">
                  <c:v>8.4838179999999994</c:v>
                </c:pt>
                <c:pt idx="157">
                  <c:v>8.0425570000000022</c:v>
                </c:pt>
                <c:pt idx="158">
                  <c:v>8.0629500000000007</c:v>
                </c:pt>
                <c:pt idx="159">
                  <c:v>7.7429740000000038</c:v>
                </c:pt>
                <c:pt idx="160">
                  <c:v>7.2469179999999938</c:v>
                </c:pt>
                <c:pt idx="161">
                  <c:v>7.3747939999999943</c:v>
                </c:pt>
                <c:pt idx="162">
                  <c:v>7.1868209999999948</c:v>
                </c:pt>
                <c:pt idx="163">
                  <c:v>7.1490479999999934</c:v>
                </c:pt>
                <c:pt idx="164">
                  <c:v>7.8104790000000008</c:v>
                </c:pt>
                <c:pt idx="165">
                  <c:v>9.078125</c:v>
                </c:pt>
                <c:pt idx="166">
                  <c:v>8.6645890000000065</c:v>
                </c:pt>
                <c:pt idx="167">
                  <c:v>6.5844109999999887</c:v>
                </c:pt>
                <c:pt idx="168">
                  <c:v>6.4587020000000024</c:v>
                </c:pt>
                <c:pt idx="169">
                  <c:v>6.6648179999999968</c:v>
                </c:pt>
                <c:pt idx="170">
                  <c:v>6.4800949999999915</c:v>
                </c:pt>
                <c:pt idx="171">
                  <c:v>6.8012920000000037</c:v>
                </c:pt>
                <c:pt idx="172">
                  <c:v>6.7348409999999888</c:v>
                </c:pt>
                <c:pt idx="173">
                  <c:v>6.7364280000000036</c:v>
                </c:pt>
                <c:pt idx="174">
                  <c:v>6.5627980000000008</c:v>
                </c:pt>
                <c:pt idx="175">
                  <c:v>6.751373000000001</c:v>
                </c:pt>
                <c:pt idx="176">
                  <c:v>6.3464740000000006</c:v>
                </c:pt>
                <c:pt idx="177">
                  <c:v>6.2264940000000024</c:v>
                </c:pt>
                <c:pt idx="178">
                  <c:v>4.7182009999999934</c:v>
                </c:pt>
                <c:pt idx="179">
                  <c:v>-0.63288099999999758</c:v>
                </c:pt>
                <c:pt idx="180">
                  <c:v>-3.7561720000000065</c:v>
                </c:pt>
                <c:pt idx="181">
                  <c:v>-7.6736069999999899</c:v>
                </c:pt>
                <c:pt idx="182">
                  <c:v>-6.8695529999999962</c:v>
                </c:pt>
                <c:pt idx="183">
                  <c:v>-6.0098040000000026</c:v>
                </c:pt>
                <c:pt idx="184">
                  <c:v>-4.4743809999999939</c:v>
                </c:pt>
                <c:pt idx="185">
                  <c:v>-6.0970159999999964</c:v>
                </c:pt>
                <c:pt idx="186">
                  <c:v>-10.089919999999992</c:v>
                </c:pt>
                <c:pt idx="187">
                  <c:v>-13.751418999999999</c:v>
                </c:pt>
                <c:pt idx="188">
                  <c:v>-8.7228470000000016</c:v>
                </c:pt>
                <c:pt idx="189">
                  <c:v>-7.6616510000000062</c:v>
                </c:pt>
                <c:pt idx="190">
                  <c:v>-4.9385599999999954</c:v>
                </c:pt>
                <c:pt idx="191">
                  <c:v>-5.0945740000000086</c:v>
                </c:pt>
                <c:pt idx="192">
                  <c:v>-8.7499089999999882</c:v>
                </c:pt>
                <c:pt idx="193">
                  <c:v>-8.2447130000000044</c:v>
                </c:pt>
                <c:pt idx="194">
                  <c:v>-5.0534970000000072</c:v>
                </c:pt>
                <c:pt idx="195">
                  <c:v>-4.7622609999999952</c:v>
                </c:pt>
                <c:pt idx="196">
                  <c:v>-5.7322389999999928</c:v>
                </c:pt>
                <c:pt idx="197">
                  <c:v>-7.7161939999999873</c:v>
                </c:pt>
                <c:pt idx="198">
                  <c:v>-8.5228809999999982</c:v>
                </c:pt>
                <c:pt idx="199">
                  <c:v>-5.5216980000000007</c:v>
                </c:pt>
                <c:pt idx="200">
                  <c:v>-5.1005860000000069</c:v>
                </c:pt>
                <c:pt idx="201">
                  <c:v>-10.15890499999999</c:v>
                </c:pt>
                <c:pt idx="202">
                  <c:v>-8.4972909999999899</c:v>
                </c:pt>
                <c:pt idx="203">
                  <c:v>-6.0267020000000002</c:v>
                </c:pt>
                <c:pt idx="204">
                  <c:v>-5.0858309999999989</c:v>
                </c:pt>
                <c:pt idx="205">
                  <c:v>-5.2314450000000079</c:v>
                </c:pt>
                <c:pt idx="206">
                  <c:v>-3.9000400000000042</c:v>
                </c:pt>
                <c:pt idx="207">
                  <c:v>-3.9076390000000032</c:v>
                </c:pt>
                <c:pt idx="208">
                  <c:v>-4.1615520000000004</c:v>
                </c:pt>
                <c:pt idx="209">
                  <c:v>-7.6798020000000093</c:v>
                </c:pt>
                <c:pt idx="210">
                  <c:v>-5.8880229999999898</c:v>
                </c:pt>
                <c:pt idx="211">
                  <c:v>-5.5804970000000083</c:v>
                </c:pt>
                <c:pt idx="212">
                  <c:v>-5.5611959999999954</c:v>
                </c:pt>
                <c:pt idx="213">
                  <c:v>-8.5595239999999961</c:v>
                </c:pt>
                <c:pt idx="214">
                  <c:v>-12.745940999999988</c:v>
                </c:pt>
                <c:pt idx="215">
                  <c:v>-13.874221000000006</c:v>
                </c:pt>
                <c:pt idx="216">
                  <c:v>-10.160811999999993</c:v>
                </c:pt>
                <c:pt idx="217">
                  <c:v>-6.2819509999999923</c:v>
                </c:pt>
                <c:pt idx="218">
                  <c:v>-3.3293759999999963</c:v>
                </c:pt>
                <c:pt idx="219">
                  <c:v>3.4677739999999915</c:v>
                </c:pt>
                <c:pt idx="220">
                  <c:v>4.7941280000000006</c:v>
                </c:pt>
                <c:pt idx="221">
                  <c:v>4.6668699999999887</c:v>
                </c:pt>
                <c:pt idx="222">
                  <c:v>3.0546260000000132</c:v>
                </c:pt>
                <c:pt idx="223">
                  <c:v>1.9589689999999962</c:v>
                </c:pt>
                <c:pt idx="224">
                  <c:v>4.9002530000000206</c:v>
                </c:pt>
                <c:pt idx="225">
                  <c:v>6.8183590000000152</c:v>
                </c:pt>
                <c:pt idx="226">
                  <c:v>7.764144999999985</c:v>
                </c:pt>
                <c:pt idx="227">
                  <c:v>8.6408839999999998</c:v>
                </c:pt>
                <c:pt idx="228">
                  <c:v>6.6002799999999979</c:v>
                </c:pt>
                <c:pt idx="229">
                  <c:v>5.9617619999999931</c:v>
                </c:pt>
                <c:pt idx="230">
                  <c:v>5.387360000000001</c:v>
                </c:pt>
                <c:pt idx="231">
                  <c:v>6.1072540000000117</c:v>
                </c:pt>
                <c:pt idx="232">
                  <c:v>8.6044009999999957</c:v>
                </c:pt>
                <c:pt idx="233">
                  <c:v>7.1903839999999946</c:v>
                </c:pt>
                <c:pt idx="234">
                  <c:v>6.3524630000000002</c:v>
                </c:pt>
                <c:pt idx="235">
                  <c:v>5.8680569999999932</c:v>
                </c:pt>
                <c:pt idx="236">
                  <c:v>3.617935000000017</c:v>
                </c:pt>
                <c:pt idx="237">
                  <c:v>2.1490180000000123</c:v>
                </c:pt>
                <c:pt idx="238">
                  <c:v>4.1495209999999929</c:v>
                </c:pt>
                <c:pt idx="239">
                  <c:v>5.0862269999999796</c:v>
                </c:pt>
                <c:pt idx="240">
                  <c:v>5.8313139999999919</c:v>
                </c:pt>
                <c:pt idx="241">
                  <c:v>5.7179720000000032</c:v>
                </c:pt>
                <c:pt idx="242">
                  <c:v>7.576736000000011</c:v>
                </c:pt>
                <c:pt idx="243">
                  <c:v>6.2389220000000023</c:v>
                </c:pt>
                <c:pt idx="244">
                  <c:v>4.2725220000000093</c:v>
                </c:pt>
                <c:pt idx="245">
                  <c:v>3.3489680000000135</c:v>
                </c:pt>
                <c:pt idx="246">
                  <c:v>3.5995939999999962</c:v>
                </c:pt>
                <c:pt idx="247">
                  <c:v>5.8578640000000064</c:v>
                </c:pt>
                <c:pt idx="248">
                  <c:v>6.2384179999999958</c:v>
                </c:pt>
                <c:pt idx="249">
                  <c:v>8.9071349999999825</c:v>
                </c:pt>
                <c:pt idx="250">
                  <c:v>10.313445999999999</c:v>
                </c:pt>
                <c:pt idx="251">
                  <c:v>6.5752569999999935</c:v>
                </c:pt>
                <c:pt idx="252">
                  <c:v>7.4731290000000001</c:v>
                </c:pt>
                <c:pt idx="253">
                  <c:v>7.6817630000000179</c:v>
                </c:pt>
                <c:pt idx="254">
                  <c:v>3.5139619999999923</c:v>
                </c:pt>
              </c:numCache>
            </c:numRef>
          </c:yVal>
          <c:smooth val="1"/>
        </c:ser>
        <c:ser>
          <c:idx val="5"/>
          <c:order val="6"/>
          <c:tx>
            <c:v>0.7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Hárok12!$U$3:$U$257</c:f>
              <c:numCache>
                <c:formatCode>General</c:formatCode>
                <c:ptCount val="255"/>
                <c:pt idx="0">
                  <c:v>1.44</c:v>
                </c:pt>
                <c:pt idx="1">
                  <c:v>3.14</c:v>
                </c:pt>
                <c:pt idx="2">
                  <c:v>3.44</c:v>
                </c:pt>
                <c:pt idx="3">
                  <c:v>2.78</c:v>
                </c:pt>
                <c:pt idx="4">
                  <c:v>1.98</c:v>
                </c:pt>
                <c:pt idx="5">
                  <c:v>1.47</c:v>
                </c:pt>
                <c:pt idx="6">
                  <c:v>3.17</c:v>
                </c:pt>
                <c:pt idx="7">
                  <c:v>1.08</c:v>
                </c:pt>
                <c:pt idx="8">
                  <c:v>2.7</c:v>
                </c:pt>
                <c:pt idx="9">
                  <c:v>2.36</c:v>
                </c:pt>
                <c:pt idx="10">
                  <c:v>1.01</c:v>
                </c:pt>
                <c:pt idx="11">
                  <c:v>3.91</c:v>
                </c:pt>
                <c:pt idx="12">
                  <c:v>1.98</c:v>
                </c:pt>
                <c:pt idx="13">
                  <c:v>2.65</c:v>
                </c:pt>
                <c:pt idx="14">
                  <c:v>2.92</c:v>
                </c:pt>
                <c:pt idx="15">
                  <c:v>1.27</c:v>
                </c:pt>
                <c:pt idx="16">
                  <c:v>2.54</c:v>
                </c:pt>
                <c:pt idx="17">
                  <c:v>2.4900000000000002</c:v>
                </c:pt>
                <c:pt idx="18">
                  <c:v>2.42</c:v>
                </c:pt>
                <c:pt idx="19">
                  <c:v>0.91</c:v>
                </c:pt>
                <c:pt idx="20">
                  <c:v>0.78</c:v>
                </c:pt>
                <c:pt idx="21">
                  <c:v>0.92</c:v>
                </c:pt>
                <c:pt idx="22">
                  <c:v>3.28</c:v>
                </c:pt>
                <c:pt idx="23">
                  <c:v>3.25</c:v>
                </c:pt>
                <c:pt idx="24">
                  <c:v>0.5</c:v>
                </c:pt>
                <c:pt idx="25">
                  <c:v>3.36</c:v>
                </c:pt>
                <c:pt idx="26">
                  <c:v>1.9</c:v>
                </c:pt>
                <c:pt idx="27">
                  <c:v>1.27</c:v>
                </c:pt>
                <c:pt idx="28">
                  <c:v>0.54</c:v>
                </c:pt>
                <c:pt idx="29">
                  <c:v>1.69</c:v>
                </c:pt>
                <c:pt idx="30">
                  <c:v>6.4747270000000015</c:v>
                </c:pt>
                <c:pt idx="31">
                  <c:v>8.3922699999999963</c:v>
                </c:pt>
                <c:pt idx="32">
                  <c:v>9.8243979999999951</c:v>
                </c:pt>
                <c:pt idx="33">
                  <c:v>11.394638</c:v>
                </c:pt>
                <c:pt idx="34">
                  <c:v>14.115985999999992</c:v>
                </c:pt>
                <c:pt idx="35">
                  <c:v>16.900462999999995</c:v>
                </c:pt>
                <c:pt idx="36">
                  <c:v>19.675491000000001</c:v>
                </c:pt>
                <c:pt idx="37">
                  <c:v>21.678547000000002</c:v>
                </c:pt>
                <c:pt idx="38">
                  <c:v>23.194198999999998</c:v>
                </c:pt>
                <c:pt idx="39">
                  <c:v>24.074402000000006</c:v>
                </c:pt>
                <c:pt idx="40">
                  <c:v>25.509360999999991</c:v>
                </c:pt>
                <c:pt idx="41">
                  <c:v>26.278923000000006</c:v>
                </c:pt>
                <c:pt idx="42">
                  <c:v>26.627185999999995</c:v>
                </c:pt>
                <c:pt idx="43">
                  <c:v>26.952992000000002</c:v>
                </c:pt>
                <c:pt idx="44">
                  <c:v>28.069252000000006</c:v>
                </c:pt>
                <c:pt idx="45">
                  <c:v>28.896053999999999</c:v>
                </c:pt>
                <c:pt idx="46">
                  <c:v>29.143231000000007</c:v>
                </c:pt>
                <c:pt idx="47">
                  <c:v>30.483478999999996</c:v>
                </c:pt>
                <c:pt idx="48">
                  <c:v>30.751300999999991</c:v>
                </c:pt>
                <c:pt idx="49">
                  <c:v>30.207465999999997</c:v>
                </c:pt>
                <c:pt idx="50">
                  <c:v>29.852452000000007</c:v>
                </c:pt>
                <c:pt idx="51">
                  <c:v>29.672462000000003</c:v>
                </c:pt>
                <c:pt idx="52">
                  <c:v>28.768408999999998</c:v>
                </c:pt>
                <c:pt idx="53">
                  <c:v>28.035385000000005</c:v>
                </c:pt>
                <c:pt idx="54">
                  <c:v>25.741783000000005</c:v>
                </c:pt>
                <c:pt idx="55">
                  <c:v>23.443893000000003</c:v>
                </c:pt>
                <c:pt idx="56">
                  <c:v>21.494910999999995</c:v>
                </c:pt>
                <c:pt idx="57">
                  <c:v>18.953246999999998</c:v>
                </c:pt>
                <c:pt idx="58">
                  <c:v>17.455698999999996</c:v>
                </c:pt>
                <c:pt idx="59">
                  <c:v>16.348503000000008</c:v>
                </c:pt>
                <c:pt idx="60">
                  <c:v>14.895775</c:v>
                </c:pt>
                <c:pt idx="61">
                  <c:v>13.776100999999997</c:v>
                </c:pt>
                <c:pt idx="62">
                  <c:v>13.318642000000011</c:v>
                </c:pt>
                <c:pt idx="63">
                  <c:v>12.638703000000007</c:v>
                </c:pt>
                <c:pt idx="64">
                  <c:v>12.097389000000007</c:v>
                </c:pt>
                <c:pt idx="65">
                  <c:v>12.033875000000009</c:v>
                </c:pt>
                <c:pt idx="66">
                  <c:v>12.237166999999999</c:v>
                </c:pt>
                <c:pt idx="67">
                  <c:v>12.469498000000002</c:v>
                </c:pt>
                <c:pt idx="68">
                  <c:v>12.049109999999999</c:v>
                </c:pt>
                <c:pt idx="69">
                  <c:v>11.846176</c:v>
                </c:pt>
                <c:pt idx="70">
                  <c:v>11.788078999999996</c:v>
                </c:pt>
                <c:pt idx="71">
                  <c:v>11.720139000000003</c:v>
                </c:pt>
                <c:pt idx="72">
                  <c:v>12.234168999999994</c:v>
                </c:pt>
                <c:pt idx="73">
                  <c:v>12.966651999999996</c:v>
                </c:pt>
                <c:pt idx="74">
                  <c:v>13.184601000000001</c:v>
                </c:pt>
                <c:pt idx="75">
                  <c:v>12.644560999999996</c:v>
                </c:pt>
                <c:pt idx="76">
                  <c:v>12.798065000000008</c:v>
                </c:pt>
                <c:pt idx="77">
                  <c:v>12.938750999999996</c:v>
                </c:pt>
                <c:pt idx="78">
                  <c:v>12.859077000000013</c:v>
                </c:pt>
                <c:pt idx="79">
                  <c:v>12.852524000000003</c:v>
                </c:pt>
                <c:pt idx="80">
                  <c:v>12.661293000000001</c:v>
                </c:pt>
                <c:pt idx="81">
                  <c:v>12.890671000000012</c:v>
                </c:pt>
                <c:pt idx="82">
                  <c:v>13.152526999999992</c:v>
                </c:pt>
                <c:pt idx="83">
                  <c:v>13.217292999999998</c:v>
                </c:pt>
                <c:pt idx="84">
                  <c:v>12.948882999999995</c:v>
                </c:pt>
                <c:pt idx="85">
                  <c:v>13.170874999999995</c:v>
                </c:pt>
                <c:pt idx="86">
                  <c:v>13.605964999999998</c:v>
                </c:pt>
                <c:pt idx="87">
                  <c:v>14.738898999999989</c:v>
                </c:pt>
                <c:pt idx="88">
                  <c:v>14.563162999999989</c:v>
                </c:pt>
                <c:pt idx="89">
                  <c:v>13.73140699999999</c:v>
                </c:pt>
                <c:pt idx="90">
                  <c:v>13.6464</c:v>
                </c:pt>
                <c:pt idx="91">
                  <c:v>13.905747000000005</c:v>
                </c:pt>
                <c:pt idx="92">
                  <c:v>14.319336000000007</c:v>
                </c:pt>
                <c:pt idx="93">
                  <c:v>14.842620999999994</c:v>
                </c:pt>
                <c:pt idx="94">
                  <c:v>15.19117</c:v>
                </c:pt>
                <c:pt idx="95">
                  <c:v>14.393401999999995</c:v>
                </c:pt>
                <c:pt idx="96">
                  <c:v>14.619124999999997</c:v>
                </c:pt>
                <c:pt idx="97">
                  <c:v>15.310859999999991</c:v>
                </c:pt>
                <c:pt idx="98">
                  <c:v>15.311684</c:v>
                </c:pt>
                <c:pt idx="99">
                  <c:v>14.845917</c:v>
                </c:pt>
                <c:pt idx="100">
                  <c:v>14.549019000000001</c:v>
                </c:pt>
                <c:pt idx="101">
                  <c:v>14.639510999999999</c:v>
                </c:pt>
                <c:pt idx="102">
                  <c:v>15.012901999999997</c:v>
                </c:pt>
                <c:pt idx="103">
                  <c:v>15.033692000000002</c:v>
                </c:pt>
                <c:pt idx="104">
                  <c:v>15.345680999999999</c:v>
                </c:pt>
                <c:pt idx="105">
                  <c:v>15.703193999999996</c:v>
                </c:pt>
                <c:pt idx="106">
                  <c:v>15.341483999999994</c:v>
                </c:pt>
                <c:pt idx="107">
                  <c:v>14.522072000000009</c:v>
                </c:pt>
                <c:pt idx="108">
                  <c:v>14.096161000000009</c:v>
                </c:pt>
                <c:pt idx="109">
                  <c:v>14.325080999999997</c:v>
                </c:pt>
                <c:pt idx="110">
                  <c:v>13.970557999999997</c:v>
                </c:pt>
                <c:pt idx="111">
                  <c:v>14.314025999999998</c:v>
                </c:pt>
                <c:pt idx="112">
                  <c:v>14.199280000000002</c:v>
                </c:pt>
                <c:pt idx="113">
                  <c:v>14.129967000000008</c:v>
                </c:pt>
                <c:pt idx="114">
                  <c:v>13.551322999999996</c:v>
                </c:pt>
                <c:pt idx="115">
                  <c:v>13.875351000000009</c:v>
                </c:pt>
                <c:pt idx="116">
                  <c:v>13.869461000000001</c:v>
                </c:pt>
                <c:pt idx="117">
                  <c:v>13.657652999999996</c:v>
                </c:pt>
                <c:pt idx="118">
                  <c:v>12.846451000000002</c:v>
                </c:pt>
                <c:pt idx="119">
                  <c:v>13.092461</c:v>
                </c:pt>
                <c:pt idx="120">
                  <c:v>12.869087000000007</c:v>
                </c:pt>
                <c:pt idx="121">
                  <c:v>12.152823999999995</c:v>
                </c:pt>
                <c:pt idx="122">
                  <c:v>11.816231000000002</c:v>
                </c:pt>
                <c:pt idx="123">
                  <c:v>11.45685499999999</c:v>
                </c:pt>
                <c:pt idx="124">
                  <c:v>10.601531999999992</c:v>
                </c:pt>
                <c:pt idx="125">
                  <c:v>10.850639000000001</c:v>
                </c:pt>
                <c:pt idx="126">
                  <c:v>10.951858999999999</c:v>
                </c:pt>
                <c:pt idx="127">
                  <c:v>10.5</c:v>
                </c:pt>
                <c:pt idx="128">
                  <c:v>10.3</c:v>
                </c:pt>
                <c:pt idx="129">
                  <c:v>10</c:v>
                </c:pt>
                <c:pt idx="130">
                  <c:v>10.262481999999991</c:v>
                </c:pt>
                <c:pt idx="131">
                  <c:v>10.823677000000004</c:v>
                </c:pt>
                <c:pt idx="132">
                  <c:v>11.641486999999998</c:v>
                </c:pt>
                <c:pt idx="133">
                  <c:v>11.811171999999999</c:v>
                </c:pt>
                <c:pt idx="134">
                  <c:v>11.771018999999995</c:v>
                </c:pt>
                <c:pt idx="135">
                  <c:v>11.593505999999991</c:v>
                </c:pt>
                <c:pt idx="136">
                  <c:v>12.174392999999995</c:v>
                </c:pt>
                <c:pt idx="137">
                  <c:v>12.300376</c:v>
                </c:pt>
                <c:pt idx="138">
                  <c:v>11.290733000000003</c:v>
                </c:pt>
                <c:pt idx="139">
                  <c:v>11.794578999999999</c:v>
                </c:pt>
                <c:pt idx="140">
                  <c:v>12</c:v>
                </c:pt>
                <c:pt idx="141">
                  <c:v>12.3</c:v>
                </c:pt>
                <c:pt idx="142">
                  <c:v>12.5</c:v>
                </c:pt>
                <c:pt idx="143">
                  <c:v>13.723731999999998</c:v>
                </c:pt>
                <c:pt idx="144">
                  <c:v>12.991227000000009</c:v>
                </c:pt>
                <c:pt idx="145">
                  <c:v>13.844703999999993</c:v>
                </c:pt>
                <c:pt idx="146">
                  <c:v>13.208847000000006</c:v>
                </c:pt>
                <c:pt idx="147">
                  <c:v>12.406165999999999</c:v>
                </c:pt>
                <c:pt idx="148">
                  <c:v>12.335456999999991</c:v>
                </c:pt>
                <c:pt idx="149">
                  <c:v>12.099632999999997</c:v>
                </c:pt>
                <c:pt idx="150">
                  <c:v>11.558395000000004</c:v>
                </c:pt>
                <c:pt idx="151">
                  <c:v>11.323920999999999</c:v>
                </c:pt>
                <c:pt idx="152">
                  <c:v>11.100127999999998</c:v>
                </c:pt>
                <c:pt idx="153">
                  <c:v>11.186180000000007</c:v>
                </c:pt>
                <c:pt idx="154">
                  <c:v>11.46257700000001</c:v>
                </c:pt>
                <c:pt idx="155">
                  <c:v>11.351456000000013</c:v>
                </c:pt>
                <c:pt idx="156">
                  <c:v>11.451812000000004</c:v>
                </c:pt>
                <c:pt idx="157">
                  <c:v>11.195449999999994</c:v>
                </c:pt>
                <c:pt idx="158">
                  <c:v>10.674553000000003</c:v>
                </c:pt>
                <c:pt idx="159">
                  <c:v>10.266098000000014</c:v>
                </c:pt>
                <c:pt idx="160">
                  <c:v>9.7311019999999928</c:v>
                </c:pt>
                <c:pt idx="161">
                  <c:v>9.964224999999999</c:v>
                </c:pt>
                <c:pt idx="162">
                  <c:v>9.8778230000000065</c:v>
                </c:pt>
                <c:pt idx="163">
                  <c:v>10.500724999999989</c:v>
                </c:pt>
                <c:pt idx="164">
                  <c:v>11.379967000000008</c:v>
                </c:pt>
                <c:pt idx="165">
                  <c:v>12.717040999999995</c:v>
                </c:pt>
                <c:pt idx="166">
                  <c:v>11.753228000000007</c:v>
                </c:pt>
                <c:pt idx="167">
                  <c:v>10.493948999999986</c:v>
                </c:pt>
                <c:pt idx="168">
                  <c:v>10.029777999999993</c:v>
                </c:pt>
                <c:pt idx="169">
                  <c:v>9.6496279999999928</c:v>
                </c:pt>
                <c:pt idx="170">
                  <c:v>10.110213999999999</c:v>
                </c:pt>
                <c:pt idx="171">
                  <c:v>9.9888760000000048</c:v>
                </c:pt>
                <c:pt idx="172">
                  <c:v>9.5006949999999932</c:v>
                </c:pt>
                <c:pt idx="173">
                  <c:v>9.8755270000000053</c:v>
                </c:pt>
                <c:pt idx="174">
                  <c:v>10.061745000000002</c:v>
                </c:pt>
                <c:pt idx="175">
                  <c:v>10.282997000000009</c:v>
                </c:pt>
                <c:pt idx="176">
                  <c:v>10.062927000000002</c:v>
                </c:pt>
                <c:pt idx="177">
                  <c:v>9.9954230000000024</c:v>
                </c:pt>
                <c:pt idx="178">
                  <c:v>7.6513439999999946</c:v>
                </c:pt>
                <c:pt idx="179">
                  <c:v>0.39594999999999914</c:v>
                </c:pt>
                <c:pt idx="180">
                  <c:v>-3.5615010000000069</c:v>
                </c:pt>
                <c:pt idx="181">
                  <c:v>-9.2679979999999915</c:v>
                </c:pt>
                <c:pt idx="182">
                  <c:v>-7.0515450000000044</c:v>
                </c:pt>
                <c:pt idx="183">
                  <c:v>-7.5306860000000029</c:v>
                </c:pt>
                <c:pt idx="184">
                  <c:v>-9.1914289999999994</c:v>
                </c:pt>
                <c:pt idx="185">
                  <c:v>-10.498795000000001</c:v>
                </c:pt>
                <c:pt idx="186">
                  <c:v>-10.973555999999988</c:v>
                </c:pt>
                <c:pt idx="187">
                  <c:v>-9.7791979999999938</c:v>
                </c:pt>
                <c:pt idx="188">
                  <c:v>-8.9502109999999959</c:v>
                </c:pt>
                <c:pt idx="189">
                  <c:v>-10.583090999999996</c:v>
                </c:pt>
                <c:pt idx="190">
                  <c:v>-14.205551</c:v>
                </c:pt>
                <c:pt idx="191">
                  <c:v>-14.827011000000013</c:v>
                </c:pt>
                <c:pt idx="192">
                  <c:v>-9.6016079999999988</c:v>
                </c:pt>
                <c:pt idx="193">
                  <c:v>-6.6614000000000004</c:v>
                </c:pt>
                <c:pt idx="194">
                  <c:v>-8.9766919999999999</c:v>
                </c:pt>
                <c:pt idx="195">
                  <c:v>-6.9776309999999881</c:v>
                </c:pt>
                <c:pt idx="196">
                  <c:v>-8.378974999999997</c:v>
                </c:pt>
                <c:pt idx="197">
                  <c:v>-15.389938999999998</c:v>
                </c:pt>
                <c:pt idx="198">
                  <c:v>-12.116874999999993</c:v>
                </c:pt>
                <c:pt idx="199">
                  <c:v>-12.947737999999987</c:v>
                </c:pt>
                <c:pt idx="200">
                  <c:v>-11.066704000000001</c:v>
                </c:pt>
                <c:pt idx="201">
                  <c:v>-9.0280839999999927</c:v>
                </c:pt>
                <c:pt idx="202">
                  <c:v>-10.228461999999993</c:v>
                </c:pt>
                <c:pt idx="203">
                  <c:v>-19.543669999999992</c:v>
                </c:pt>
                <c:pt idx="204">
                  <c:v>-32.159644999999998</c:v>
                </c:pt>
                <c:pt idx="205">
                  <c:v>-17.270392999999999</c:v>
                </c:pt>
                <c:pt idx="206">
                  <c:v>-10.963783000000006</c:v>
                </c:pt>
                <c:pt idx="207">
                  <c:v>-9.518889999999999</c:v>
                </c:pt>
                <c:pt idx="208">
                  <c:v>-11.303985000000011</c:v>
                </c:pt>
                <c:pt idx="209">
                  <c:v>-17.701309000000009</c:v>
                </c:pt>
                <c:pt idx="210">
                  <c:v>-16.639205999999987</c:v>
                </c:pt>
                <c:pt idx="211">
                  <c:v>-12.58903500000001</c:v>
                </c:pt>
                <c:pt idx="212">
                  <c:v>-9.4698259999999976</c:v>
                </c:pt>
                <c:pt idx="213">
                  <c:v>-7.0820080000000019</c:v>
                </c:pt>
                <c:pt idx="214">
                  <c:v>-9.7233579999999904</c:v>
                </c:pt>
                <c:pt idx="215">
                  <c:v>-19.779556000000014</c:v>
                </c:pt>
                <c:pt idx="216">
                  <c:v>-21.16824299999999</c:v>
                </c:pt>
                <c:pt idx="217">
                  <c:v>-8.8151389999999878</c:v>
                </c:pt>
                <c:pt idx="218">
                  <c:v>-3.1295619999999928</c:v>
                </c:pt>
                <c:pt idx="219">
                  <c:v>3.8292239999999822</c:v>
                </c:pt>
                <c:pt idx="220">
                  <c:v>5.9370270000000005</c:v>
                </c:pt>
                <c:pt idx="221">
                  <c:v>7.9127039999999909</c:v>
                </c:pt>
                <c:pt idx="222">
                  <c:v>7.0870050000000049</c:v>
                </c:pt>
                <c:pt idx="223">
                  <c:v>5.0857389999999896</c:v>
                </c:pt>
                <c:pt idx="224">
                  <c:v>8.0825040000000001</c:v>
                </c:pt>
                <c:pt idx="225">
                  <c:v>11.019286999999991</c:v>
                </c:pt>
                <c:pt idx="226">
                  <c:v>10.879744999999986</c:v>
                </c:pt>
                <c:pt idx="227">
                  <c:v>10.134552000000014</c:v>
                </c:pt>
                <c:pt idx="228">
                  <c:v>7.6643369999999891</c:v>
                </c:pt>
                <c:pt idx="229">
                  <c:v>7.3268429999999967</c:v>
                </c:pt>
                <c:pt idx="230">
                  <c:v>6.286925999999994</c:v>
                </c:pt>
                <c:pt idx="231">
                  <c:v>6.8074030000000221</c:v>
                </c:pt>
                <c:pt idx="232">
                  <c:v>8.8899690000000078</c:v>
                </c:pt>
                <c:pt idx="233">
                  <c:v>9.3685909999999808</c:v>
                </c:pt>
                <c:pt idx="234">
                  <c:v>11.347809000000012</c:v>
                </c:pt>
                <c:pt idx="235">
                  <c:v>11.188262999999978</c:v>
                </c:pt>
                <c:pt idx="236">
                  <c:v>7.5638880000000199</c:v>
                </c:pt>
                <c:pt idx="237">
                  <c:v>4.3641509999999926</c:v>
                </c:pt>
                <c:pt idx="238">
                  <c:v>7.2404789999999934</c:v>
                </c:pt>
                <c:pt idx="239">
                  <c:v>9.6018369999999891</c:v>
                </c:pt>
                <c:pt idx="240">
                  <c:v>11.413330000000002</c:v>
                </c:pt>
                <c:pt idx="241">
                  <c:v>8.1583250000000191</c:v>
                </c:pt>
                <c:pt idx="242">
                  <c:v>9.6114650000000097</c:v>
                </c:pt>
                <c:pt idx="243">
                  <c:v>8.8333889999999826</c:v>
                </c:pt>
                <c:pt idx="244">
                  <c:v>8.720641999999998</c:v>
                </c:pt>
                <c:pt idx="245">
                  <c:v>8.148223999999999</c:v>
                </c:pt>
                <c:pt idx="246">
                  <c:v>6.0075980000000015</c:v>
                </c:pt>
                <c:pt idx="247">
                  <c:v>7.0342100000000016</c:v>
                </c:pt>
                <c:pt idx="248">
                  <c:v>7.3981780000000015</c:v>
                </c:pt>
                <c:pt idx="249">
                  <c:v>9.720107999999982</c:v>
                </c:pt>
                <c:pt idx="250">
                  <c:v>11.798797000000008</c:v>
                </c:pt>
                <c:pt idx="251">
                  <c:v>8.6343229999999949</c:v>
                </c:pt>
                <c:pt idx="252">
                  <c:v>10.767378999999977</c:v>
                </c:pt>
                <c:pt idx="253">
                  <c:v>12.029876999999999</c:v>
                </c:pt>
                <c:pt idx="254">
                  <c:v>6.7958069999999964</c:v>
                </c:pt>
              </c:numCache>
            </c:numRef>
          </c:yVal>
          <c:smooth val="1"/>
        </c:ser>
        <c:ser>
          <c:idx val="10"/>
          <c:order val="7"/>
          <c:tx>
            <c:v>0.75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Hárok12!$AK$3:$AK$257</c:f>
              <c:numCache>
                <c:formatCode>General</c:formatCode>
                <c:ptCount val="255"/>
                <c:pt idx="0">
                  <c:v>1.05</c:v>
                </c:pt>
                <c:pt idx="1">
                  <c:v>0.4</c:v>
                </c:pt>
                <c:pt idx="2">
                  <c:v>0.86</c:v>
                </c:pt>
                <c:pt idx="3">
                  <c:v>2.29</c:v>
                </c:pt>
                <c:pt idx="4">
                  <c:v>3.93</c:v>
                </c:pt>
                <c:pt idx="5">
                  <c:v>3.76</c:v>
                </c:pt>
                <c:pt idx="6">
                  <c:v>1.26</c:v>
                </c:pt>
                <c:pt idx="7">
                  <c:v>0.64</c:v>
                </c:pt>
                <c:pt idx="8">
                  <c:v>1.7</c:v>
                </c:pt>
                <c:pt idx="9">
                  <c:v>1.59</c:v>
                </c:pt>
                <c:pt idx="10">
                  <c:v>2.4700000000000002</c:v>
                </c:pt>
                <c:pt idx="11">
                  <c:v>1.91</c:v>
                </c:pt>
                <c:pt idx="12">
                  <c:v>0.6</c:v>
                </c:pt>
                <c:pt idx="13">
                  <c:v>1.92</c:v>
                </c:pt>
                <c:pt idx="14">
                  <c:v>1.39</c:v>
                </c:pt>
                <c:pt idx="15">
                  <c:v>1.22</c:v>
                </c:pt>
                <c:pt idx="16">
                  <c:v>0.84</c:v>
                </c:pt>
                <c:pt idx="17">
                  <c:v>0.1</c:v>
                </c:pt>
                <c:pt idx="18">
                  <c:v>3.95</c:v>
                </c:pt>
                <c:pt idx="19">
                  <c:v>1.88</c:v>
                </c:pt>
                <c:pt idx="20">
                  <c:v>3.05</c:v>
                </c:pt>
                <c:pt idx="21">
                  <c:v>1.32</c:v>
                </c:pt>
                <c:pt idx="22">
                  <c:v>3.09</c:v>
                </c:pt>
                <c:pt idx="23">
                  <c:v>2.33</c:v>
                </c:pt>
                <c:pt idx="24">
                  <c:v>2.17</c:v>
                </c:pt>
                <c:pt idx="25">
                  <c:v>3.34</c:v>
                </c:pt>
                <c:pt idx="26">
                  <c:v>1.63</c:v>
                </c:pt>
                <c:pt idx="27">
                  <c:v>1.31</c:v>
                </c:pt>
                <c:pt idx="28">
                  <c:v>1.7</c:v>
                </c:pt>
                <c:pt idx="29">
                  <c:v>3.97</c:v>
                </c:pt>
                <c:pt idx="30">
                  <c:v>8.2041970000000006</c:v>
                </c:pt>
                <c:pt idx="31">
                  <c:v>8.6859209999999933</c:v>
                </c:pt>
                <c:pt idx="32">
                  <c:v>11.494830999999991</c:v>
                </c:pt>
                <c:pt idx="33">
                  <c:v>13.336750000000002</c:v>
                </c:pt>
                <c:pt idx="34">
                  <c:v>15.656257999999994</c:v>
                </c:pt>
                <c:pt idx="35">
                  <c:v>18.357875999999997</c:v>
                </c:pt>
                <c:pt idx="36">
                  <c:v>20.350386999999998</c:v>
                </c:pt>
                <c:pt idx="37">
                  <c:v>22.006686999999999</c:v>
                </c:pt>
                <c:pt idx="38">
                  <c:v>23.223433999999997</c:v>
                </c:pt>
                <c:pt idx="39">
                  <c:v>24.400169000000005</c:v>
                </c:pt>
                <c:pt idx="40">
                  <c:v>25.827022999999997</c:v>
                </c:pt>
                <c:pt idx="41">
                  <c:v>25.595985000000006</c:v>
                </c:pt>
                <c:pt idx="42">
                  <c:v>26.527995999999995</c:v>
                </c:pt>
                <c:pt idx="43">
                  <c:v>28.124088</c:v>
                </c:pt>
                <c:pt idx="44">
                  <c:v>28.257084000000006</c:v>
                </c:pt>
                <c:pt idx="45">
                  <c:v>28.234669000000004</c:v>
                </c:pt>
                <c:pt idx="46">
                  <c:v>28.962273000000003</c:v>
                </c:pt>
                <c:pt idx="47">
                  <c:v>30.801574999999993</c:v>
                </c:pt>
                <c:pt idx="48">
                  <c:v>30.027358999999997</c:v>
                </c:pt>
                <c:pt idx="49">
                  <c:v>32.115325999999996</c:v>
                </c:pt>
                <c:pt idx="50">
                  <c:v>33.832531000000003</c:v>
                </c:pt>
                <c:pt idx="51">
                  <c:v>34.078716</c:v>
                </c:pt>
                <c:pt idx="52">
                  <c:v>34.453089999999996</c:v>
                </c:pt>
                <c:pt idx="53">
                  <c:v>33.962929000000003</c:v>
                </c:pt>
                <c:pt idx="54">
                  <c:v>32.755825000000009</c:v>
                </c:pt>
                <c:pt idx="55">
                  <c:v>32.691795000000006</c:v>
                </c:pt>
                <c:pt idx="56">
                  <c:v>32.130293999999992</c:v>
                </c:pt>
                <c:pt idx="57">
                  <c:v>32.077465000000004</c:v>
                </c:pt>
                <c:pt idx="58">
                  <c:v>31.976248999999996</c:v>
                </c:pt>
                <c:pt idx="59">
                  <c:v>30.925320000000006</c:v>
                </c:pt>
                <c:pt idx="60">
                  <c:v>29.379311000000008</c:v>
                </c:pt>
                <c:pt idx="61">
                  <c:v>24.946731999999997</c:v>
                </c:pt>
                <c:pt idx="62">
                  <c:v>23.947613000000004</c:v>
                </c:pt>
                <c:pt idx="63">
                  <c:v>23.935635000000005</c:v>
                </c:pt>
                <c:pt idx="64">
                  <c:v>21.604958000000003</c:v>
                </c:pt>
                <c:pt idx="65">
                  <c:v>20.598431000000005</c:v>
                </c:pt>
                <c:pt idx="66">
                  <c:v>19.518821000000003</c:v>
                </c:pt>
                <c:pt idx="67">
                  <c:v>18.554271999999997</c:v>
                </c:pt>
                <c:pt idx="68">
                  <c:v>18.146422999999999</c:v>
                </c:pt>
                <c:pt idx="69">
                  <c:v>17.785023000000002</c:v>
                </c:pt>
                <c:pt idx="70">
                  <c:v>17.389397000000002</c:v>
                </c:pt>
                <c:pt idx="71">
                  <c:v>17.520507999999992</c:v>
                </c:pt>
                <c:pt idx="72">
                  <c:v>16.934951999999996</c:v>
                </c:pt>
                <c:pt idx="73">
                  <c:v>17.515762000000009</c:v>
                </c:pt>
                <c:pt idx="74">
                  <c:v>17.225287999999992</c:v>
                </c:pt>
                <c:pt idx="75">
                  <c:v>17.733406000000002</c:v>
                </c:pt>
                <c:pt idx="76">
                  <c:v>18.359131000000005</c:v>
                </c:pt>
                <c:pt idx="77">
                  <c:v>16.936843999999994</c:v>
                </c:pt>
                <c:pt idx="78">
                  <c:v>15.861267000000012</c:v>
                </c:pt>
                <c:pt idx="79">
                  <c:v>16.47551</c:v>
                </c:pt>
                <c:pt idx="80">
                  <c:v>16.540160999999998</c:v>
                </c:pt>
                <c:pt idx="81">
                  <c:v>16.776825000000002</c:v>
                </c:pt>
                <c:pt idx="82">
                  <c:v>16.560966999999991</c:v>
                </c:pt>
                <c:pt idx="83">
                  <c:v>15.635482999999994</c:v>
                </c:pt>
                <c:pt idx="84">
                  <c:v>15.280006999999998</c:v>
                </c:pt>
                <c:pt idx="85">
                  <c:v>15.234275999999994</c:v>
                </c:pt>
                <c:pt idx="86">
                  <c:v>15.038567</c:v>
                </c:pt>
                <c:pt idx="87">
                  <c:v>15.60078399999999</c:v>
                </c:pt>
                <c:pt idx="88">
                  <c:v>16.158301999999992</c:v>
                </c:pt>
                <c:pt idx="89">
                  <c:v>15.6</c:v>
                </c:pt>
                <c:pt idx="90">
                  <c:v>15</c:v>
                </c:pt>
                <c:pt idx="91">
                  <c:v>15.2</c:v>
                </c:pt>
                <c:pt idx="92">
                  <c:v>15.7</c:v>
                </c:pt>
                <c:pt idx="93">
                  <c:v>15.645713999999998</c:v>
                </c:pt>
                <c:pt idx="94">
                  <c:v>15.64385200000001</c:v>
                </c:pt>
                <c:pt idx="95">
                  <c:v>15.561920000000001</c:v>
                </c:pt>
                <c:pt idx="96">
                  <c:v>16.64477500000001</c:v>
                </c:pt>
                <c:pt idx="97">
                  <c:v>17.614570999999998</c:v>
                </c:pt>
                <c:pt idx="98">
                  <c:v>17.737738999999991</c:v>
                </c:pt>
                <c:pt idx="99">
                  <c:v>17.80514500000001</c:v>
                </c:pt>
                <c:pt idx="100">
                  <c:v>17.321702000000002</c:v>
                </c:pt>
                <c:pt idx="101">
                  <c:v>17.362052000000006</c:v>
                </c:pt>
                <c:pt idx="102">
                  <c:v>18.301536999999996</c:v>
                </c:pt>
                <c:pt idx="103">
                  <c:v>18.316970999999995</c:v>
                </c:pt>
                <c:pt idx="104">
                  <c:v>18.574073999999996</c:v>
                </c:pt>
                <c:pt idx="105">
                  <c:v>19.274963999999997</c:v>
                </c:pt>
                <c:pt idx="106">
                  <c:v>19.153885000000002</c:v>
                </c:pt>
                <c:pt idx="107">
                  <c:v>18.185196000000005</c:v>
                </c:pt>
                <c:pt idx="108">
                  <c:v>17.856491000000005</c:v>
                </c:pt>
                <c:pt idx="109">
                  <c:v>18.984283999999988</c:v>
                </c:pt>
                <c:pt idx="110">
                  <c:v>18.636032</c:v>
                </c:pt>
                <c:pt idx="111">
                  <c:v>18.32235</c:v>
                </c:pt>
                <c:pt idx="112">
                  <c:v>17.943077000000002</c:v>
                </c:pt>
                <c:pt idx="113">
                  <c:v>18.460694000000004</c:v>
                </c:pt>
                <c:pt idx="114">
                  <c:v>16.846916000000007</c:v>
                </c:pt>
                <c:pt idx="115">
                  <c:v>17.737274000000014</c:v>
                </c:pt>
                <c:pt idx="116">
                  <c:v>18.066528000000005</c:v>
                </c:pt>
                <c:pt idx="117">
                  <c:v>17.211700000000008</c:v>
                </c:pt>
                <c:pt idx="118">
                  <c:v>17.063271</c:v>
                </c:pt>
                <c:pt idx="119">
                  <c:v>16.676186000000001</c:v>
                </c:pt>
                <c:pt idx="120">
                  <c:v>17.155510000000007</c:v>
                </c:pt>
                <c:pt idx="121">
                  <c:v>16.076217999999997</c:v>
                </c:pt>
                <c:pt idx="122">
                  <c:v>14.690208999999996</c:v>
                </c:pt>
                <c:pt idx="123">
                  <c:v>14.392195999999998</c:v>
                </c:pt>
                <c:pt idx="124">
                  <c:v>14.274231</c:v>
                </c:pt>
                <c:pt idx="125">
                  <c:v>15.564483999999993</c:v>
                </c:pt>
                <c:pt idx="126">
                  <c:v>14.514938999999998</c:v>
                </c:pt>
                <c:pt idx="127">
                  <c:v>13.3</c:v>
                </c:pt>
                <c:pt idx="128">
                  <c:v>13.5</c:v>
                </c:pt>
                <c:pt idx="129">
                  <c:v>13.745162999999991</c:v>
                </c:pt>
                <c:pt idx="130">
                  <c:v>14.789222999999993</c:v>
                </c:pt>
                <c:pt idx="131">
                  <c:v>14.292579000000003</c:v>
                </c:pt>
                <c:pt idx="132">
                  <c:v>14.654342</c:v>
                </c:pt>
                <c:pt idx="133">
                  <c:v>15.109123000000011</c:v>
                </c:pt>
                <c:pt idx="134">
                  <c:v>15.940429999999992</c:v>
                </c:pt>
                <c:pt idx="135">
                  <c:v>15.920234999999991</c:v>
                </c:pt>
                <c:pt idx="136">
                  <c:v>14.77126299999999</c:v>
                </c:pt>
                <c:pt idx="137">
                  <c:v>15.271301000000008</c:v>
                </c:pt>
                <c:pt idx="138">
                  <c:v>13.501068000000004</c:v>
                </c:pt>
                <c:pt idx="139">
                  <c:v>15.317047000000002</c:v>
                </c:pt>
                <c:pt idx="140">
                  <c:v>15</c:v>
                </c:pt>
                <c:pt idx="141">
                  <c:v>15.6</c:v>
                </c:pt>
                <c:pt idx="142">
                  <c:v>16.399999999999999</c:v>
                </c:pt>
                <c:pt idx="143">
                  <c:v>16.8</c:v>
                </c:pt>
                <c:pt idx="144">
                  <c:v>16.436272000000002</c:v>
                </c:pt>
                <c:pt idx="145">
                  <c:v>17.870467999999988</c:v>
                </c:pt>
                <c:pt idx="146">
                  <c:v>16.759720000000002</c:v>
                </c:pt>
                <c:pt idx="147">
                  <c:v>14.432602000000003</c:v>
                </c:pt>
                <c:pt idx="148">
                  <c:v>14.319344000000001</c:v>
                </c:pt>
                <c:pt idx="149">
                  <c:v>15.805106999999992</c:v>
                </c:pt>
                <c:pt idx="150">
                  <c:v>15.990867000000009</c:v>
                </c:pt>
                <c:pt idx="151">
                  <c:v>15.253463999999994</c:v>
                </c:pt>
                <c:pt idx="152">
                  <c:v>14.839149000000006</c:v>
                </c:pt>
                <c:pt idx="153">
                  <c:v>14.559471000000002</c:v>
                </c:pt>
                <c:pt idx="154">
                  <c:v>15.543272999999999</c:v>
                </c:pt>
                <c:pt idx="155">
                  <c:v>16.057953000000012</c:v>
                </c:pt>
                <c:pt idx="156">
                  <c:v>14.843834000000001</c:v>
                </c:pt>
                <c:pt idx="157">
                  <c:v>15.037719999999993</c:v>
                </c:pt>
                <c:pt idx="158">
                  <c:v>15.309325999999999</c:v>
                </c:pt>
                <c:pt idx="159">
                  <c:v>16.008507000000009</c:v>
                </c:pt>
                <c:pt idx="160">
                  <c:v>15.545624000000004</c:v>
                </c:pt>
                <c:pt idx="161">
                  <c:v>13.86780499999999</c:v>
                </c:pt>
                <c:pt idx="162">
                  <c:v>13.726571000000007</c:v>
                </c:pt>
                <c:pt idx="163">
                  <c:v>13.952063999999993</c:v>
                </c:pt>
                <c:pt idx="164">
                  <c:v>15.249572999999998</c:v>
                </c:pt>
                <c:pt idx="165">
                  <c:v>15.363181999999995</c:v>
                </c:pt>
                <c:pt idx="166">
                  <c:v>15.093841999999995</c:v>
                </c:pt>
                <c:pt idx="167">
                  <c:v>14.681410999999997</c:v>
                </c:pt>
                <c:pt idx="168">
                  <c:v>13.306235999999998</c:v>
                </c:pt>
                <c:pt idx="169">
                  <c:v>13.529038</c:v>
                </c:pt>
                <c:pt idx="170">
                  <c:v>13.359061999999994</c:v>
                </c:pt>
                <c:pt idx="171">
                  <c:v>13.629287000000005</c:v>
                </c:pt>
                <c:pt idx="172">
                  <c:v>14.62121599999999</c:v>
                </c:pt>
                <c:pt idx="173">
                  <c:v>12.833779000000007</c:v>
                </c:pt>
                <c:pt idx="174">
                  <c:v>12.386741999999998</c:v>
                </c:pt>
                <c:pt idx="175">
                  <c:v>11.127350000000007</c:v>
                </c:pt>
                <c:pt idx="176">
                  <c:v>12.282821999999996</c:v>
                </c:pt>
                <c:pt idx="177">
                  <c:v>14.118965000000003</c:v>
                </c:pt>
                <c:pt idx="178">
                  <c:v>10.071961000000002</c:v>
                </c:pt>
                <c:pt idx="179">
                  <c:v>-0.31549099999999441</c:v>
                </c:pt>
                <c:pt idx="180">
                  <c:v>-9.2537999999999982</c:v>
                </c:pt>
                <c:pt idx="181">
                  <c:v>-15.402343999999985</c:v>
                </c:pt>
                <c:pt idx="182">
                  <c:v>-18.75194599999999</c:v>
                </c:pt>
                <c:pt idx="183">
                  <c:v>-23.500076000000007</c:v>
                </c:pt>
                <c:pt idx="184">
                  <c:v>-26.130531000000005</c:v>
                </c:pt>
                <c:pt idx="185">
                  <c:v>-28.365005999999994</c:v>
                </c:pt>
                <c:pt idx="186">
                  <c:v>-30.918976000000001</c:v>
                </c:pt>
                <c:pt idx="187">
                  <c:v>-32.59857199999999</c:v>
                </c:pt>
                <c:pt idx="188">
                  <c:v>-32.974686000000005</c:v>
                </c:pt>
                <c:pt idx="189">
                  <c:v>-33.021461000000016</c:v>
                </c:pt>
                <c:pt idx="190">
                  <c:v>-32.472472999999994</c:v>
                </c:pt>
                <c:pt idx="191">
                  <c:v>-31.987578999999997</c:v>
                </c:pt>
                <c:pt idx="192">
                  <c:v>-33.433410999999992</c:v>
                </c:pt>
                <c:pt idx="193">
                  <c:v>-32.128906000000001</c:v>
                </c:pt>
                <c:pt idx="194">
                  <c:v>-32.734482000000014</c:v>
                </c:pt>
                <c:pt idx="195">
                  <c:v>-34.059653999999995</c:v>
                </c:pt>
                <c:pt idx="196">
                  <c:v>-35.760909999999996</c:v>
                </c:pt>
                <c:pt idx="197">
                  <c:v>-38.645767000000006</c:v>
                </c:pt>
                <c:pt idx="198">
                  <c:v>-35.392952000000008</c:v>
                </c:pt>
                <c:pt idx="199">
                  <c:v>-35.483032000000009</c:v>
                </c:pt>
                <c:pt idx="200">
                  <c:v>-35.90726500000001</c:v>
                </c:pt>
                <c:pt idx="201">
                  <c:v>-35.583015000000003</c:v>
                </c:pt>
                <c:pt idx="202">
                  <c:v>-33.946616999999989</c:v>
                </c:pt>
                <c:pt idx="203">
                  <c:v>-35.298400000000015</c:v>
                </c:pt>
                <c:pt idx="204">
                  <c:v>-37.05942499999999</c:v>
                </c:pt>
                <c:pt idx="205">
                  <c:v>-38.374092000000005</c:v>
                </c:pt>
                <c:pt idx="206">
                  <c:v>-34.235175999999996</c:v>
                </c:pt>
                <c:pt idx="207">
                  <c:v>-32.576050000000009</c:v>
                </c:pt>
                <c:pt idx="208">
                  <c:v>-34.032058000000006</c:v>
                </c:pt>
                <c:pt idx="209">
                  <c:v>-36.245651000000009</c:v>
                </c:pt>
                <c:pt idx="210">
                  <c:v>-36.816878999999986</c:v>
                </c:pt>
                <c:pt idx="211">
                  <c:v>-33.620895000000004</c:v>
                </c:pt>
                <c:pt idx="212">
                  <c:v>-32.253228000000007</c:v>
                </c:pt>
                <c:pt idx="213">
                  <c:v>-35.488403000000005</c:v>
                </c:pt>
                <c:pt idx="214">
                  <c:v>-34.888961999999992</c:v>
                </c:pt>
                <c:pt idx="215">
                  <c:v>-30.301330000000007</c:v>
                </c:pt>
                <c:pt idx="216">
                  <c:v>-20.77714499999999</c:v>
                </c:pt>
                <c:pt idx="217">
                  <c:v>-6.7021019999999965</c:v>
                </c:pt>
                <c:pt idx="218">
                  <c:v>0.17514099999999644</c:v>
                </c:pt>
                <c:pt idx="219">
                  <c:v>7.3017429999999877</c:v>
                </c:pt>
                <c:pt idx="220">
                  <c:v>8.8520499999999913</c:v>
                </c:pt>
                <c:pt idx="221">
                  <c:v>11.904525000000007</c:v>
                </c:pt>
                <c:pt idx="222">
                  <c:v>10.207640999999995</c:v>
                </c:pt>
                <c:pt idx="223">
                  <c:v>6.9566800000000057</c:v>
                </c:pt>
                <c:pt idx="224">
                  <c:v>11.089065000000005</c:v>
                </c:pt>
                <c:pt idx="225">
                  <c:v>14.41220100000001</c:v>
                </c:pt>
                <c:pt idx="226">
                  <c:v>13.775817999999987</c:v>
                </c:pt>
                <c:pt idx="227">
                  <c:v>12.981932999999998</c:v>
                </c:pt>
                <c:pt idx="228">
                  <c:v>11.511795000000006</c:v>
                </c:pt>
                <c:pt idx="229">
                  <c:v>12.734252999999995</c:v>
                </c:pt>
                <c:pt idx="230">
                  <c:v>12.696381000000002</c:v>
                </c:pt>
                <c:pt idx="231">
                  <c:v>11.690368000000007</c:v>
                </c:pt>
                <c:pt idx="232">
                  <c:v>12.851166000000006</c:v>
                </c:pt>
                <c:pt idx="233">
                  <c:v>14.87640399999998</c:v>
                </c:pt>
                <c:pt idx="234">
                  <c:v>17.296493999999996</c:v>
                </c:pt>
                <c:pt idx="235">
                  <c:v>15.369109999999978</c:v>
                </c:pt>
                <c:pt idx="236">
                  <c:v>12.930572000000012</c:v>
                </c:pt>
                <c:pt idx="237">
                  <c:v>8.3533020000000135</c:v>
                </c:pt>
                <c:pt idx="238">
                  <c:v>9.7880250000000046</c:v>
                </c:pt>
                <c:pt idx="239">
                  <c:v>11.703139999999991</c:v>
                </c:pt>
                <c:pt idx="240">
                  <c:v>12.746184999999997</c:v>
                </c:pt>
                <c:pt idx="241">
                  <c:v>10.597824000000003</c:v>
                </c:pt>
                <c:pt idx="242">
                  <c:v>10.781525000000016</c:v>
                </c:pt>
                <c:pt idx="243">
                  <c:v>11.806411999999995</c:v>
                </c:pt>
                <c:pt idx="244">
                  <c:v>13.889679000000001</c:v>
                </c:pt>
                <c:pt idx="245">
                  <c:v>14.770630000000011</c:v>
                </c:pt>
                <c:pt idx="246">
                  <c:v>12.85433900000001</c:v>
                </c:pt>
                <c:pt idx="247">
                  <c:v>13.166366000000011</c:v>
                </c:pt>
                <c:pt idx="248">
                  <c:v>13.785446000000007</c:v>
                </c:pt>
                <c:pt idx="249">
                  <c:v>13.476714999999984</c:v>
                </c:pt>
                <c:pt idx="250">
                  <c:v>15.704300000000018</c:v>
                </c:pt>
                <c:pt idx="251">
                  <c:v>12.952239999999989</c:v>
                </c:pt>
                <c:pt idx="252">
                  <c:v>11.682784999999996</c:v>
                </c:pt>
                <c:pt idx="253">
                  <c:v>15.838561999999996</c:v>
                </c:pt>
                <c:pt idx="254">
                  <c:v>11.304473999999999</c:v>
                </c:pt>
              </c:numCache>
            </c:numRef>
          </c:yVal>
          <c:smooth val="1"/>
        </c:ser>
        <c:ser>
          <c:idx val="9"/>
          <c:order val="8"/>
          <c:tx>
            <c:v>0.8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Hárok12!$AH$3:$AH$257</c:f>
              <c:numCache>
                <c:formatCode>General</c:formatCode>
                <c:ptCount val="255"/>
                <c:pt idx="0">
                  <c:v>1.79</c:v>
                </c:pt>
                <c:pt idx="1">
                  <c:v>2.38</c:v>
                </c:pt>
                <c:pt idx="2">
                  <c:v>3.39</c:v>
                </c:pt>
                <c:pt idx="3">
                  <c:v>0.55000000000000004</c:v>
                </c:pt>
                <c:pt idx="4">
                  <c:v>2.4300000000000002</c:v>
                </c:pt>
                <c:pt idx="5">
                  <c:v>3.74</c:v>
                </c:pt>
                <c:pt idx="6">
                  <c:v>1.27</c:v>
                </c:pt>
                <c:pt idx="7">
                  <c:v>3.86</c:v>
                </c:pt>
                <c:pt idx="8">
                  <c:v>1.92</c:v>
                </c:pt>
                <c:pt idx="9">
                  <c:v>1.45</c:v>
                </c:pt>
                <c:pt idx="10">
                  <c:v>2.4700000000000002</c:v>
                </c:pt>
                <c:pt idx="11">
                  <c:v>0.27</c:v>
                </c:pt>
                <c:pt idx="12">
                  <c:v>3.93</c:v>
                </c:pt>
                <c:pt idx="13">
                  <c:v>3.77</c:v>
                </c:pt>
                <c:pt idx="14">
                  <c:v>3.16</c:v>
                </c:pt>
                <c:pt idx="15">
                  <c:v>0.83</c:v>
                </c:pt>
                <c:pt idx="16">
                  <c:v>1.2</c:v>
                </c:pt>
                <c:pt idx="17">
                  <c:v>0.32</c:v>
                </c:pt>
                <c:pt idx="18">
                  <c:v>1.71</c:v>
                </c:pt>
                <c:pt idx="19">
                  <c:v>1.55</c:v>
                </c:pt>
                <c:pt idx="20">
                  <c:v>3.28</c:v>
                </c:pt>
                <c:pt idx="21">
                  <c:v>3.97</c:v>
                </c:pt>
                <c:pt idx="22">
                  <c:v>0.33</c:v>
                </c:pt>
                <c:pt idx="23">
                  <c:v>2.35</c:v>
                </c:pt>
                <c:pt idx="24">
                  <c:v>0.76</c:v>
                </c:pt>
                <c:pt idx="25">
                  <c:v>1.31</c:v>
                </c:pt>
                <c:pt idx="26">
                  <c:v>2.58</c:v>
                </c:pt>
                <c:pt idx="27">
                  <c:v>1.4</c:v>
                </c:pt>
                <c:pt idx="28">
                  <c:v>1.57</c:v>
                </c:pt>
                <c:pt idx="29">
                  <c:v>1.1000000000000001</c:v>
                </c:pt>
                <c:pt idx="30">
                  <c:v>4.0102080000000058</c:v>
                </c:pt>
                <c:pt idx="31">
                  <c:v>6.1194189999999935</c:v>
                </c:pt>
                <c:pt idx="32">
                  <c:v>6.9931679999999901</c:v>
                </c:pt>
                <c:pt idx="33">
                  <c:v>14.125648000000005</c:v>
                </c:pt>
                <c:pt idx="34">
                  <c:v>16.553073999999995</c:v>
                </c:pt>
                <c:pt idx="35">
                  <c:v>18.151553999999997</c:v>
                </c:pt>
                <c:pt idx="36">
                  <c:v>19.408682999999996</c:v>
                </c:pt>
                <c:pt idx="37">
                  <c:v>21.465530000000001</c:v>
                </c:pt>
                <c:pt idx="38">
                  <c:v>23.208743999999996</c:v>
                </c:pt>
                <c:pt idx="39">
                  <c:v>24.246944000000006</c:v>
                </c:pt>
                <c:pt idx="40">
                  <c:v>24.761752999999992</c:v>
                </c:pt>
                <c:pt idx="41">
                  <c:v>25.026434999999999</c:v>
                </c:pt>
                <c:pt idx="42">
                  <c:v>24.959655999999995</c:v>
                </c:pt>
                <c:pt idx="43">
                  <c:v>25.301602000000003</c:v>
                </c:pt>
                <c:pt idx="44">
                  <c:v>25.215302000000008</c:v>
                </c:pt>
                <c:pt idx="45">
                  <c:v>25.645488999999998</c:v>
                </c:pt>
                <c:pt idx="46">
                  <c:v>27.309945000000006</c:v>
                </c:pt>
                <c:pt idx="47">
                  <c:v>28.398734999999995</c:v>
                </c:pt>
                <c:pt idx="48">
                  <c:v>29.096347999999992</c:v>
                </c:pt>
                <c:pt idx="49">
                  <c:v>29.021193999999994</c:v>
                </c:pt>
                <c:pt idx="50">
                  <c:v>29.265736000000004</c:v>
                </c:pt>
                <c:pt idx="51">
                  <c:v>31.174286000000002</c:v>
                </c:pt>
                <c:pt idx="52">
                  <c:v>32.328204999999997</c:v>
                </c:pt>
                <c:pt idx="53">
                  <c:v>32.453862000000008</c:v>
                </c:pt>
                <c:pt idx="54">
                  <c:v>33.057144000000008</c:v>
                </c:pt>
                <c:pt idx="55">
                  <c:v>33.065033000000007</c:v>
                </c:pt>
                <c:pt idx="56">
                  <c:v>33.657946999999993</c:v>
                </c:pt>
                <c:pt idx="57">
                  <c:v>33.5</c:v>
                </c:pt>
                <c:pt idx="58">
                  <c:v>33.6</c:v>
                </c:pt>
                <c:pt idx="59">
                  <c:v>34.5</c:v>
                </c:pt>
                <c:pt idx="60">
                  <c:v>35.6</c:v>
                </c:pt>
                <c:pt idx="61">
                  <c:v>36</c:v>
                </c:pt>
                <c:pt idx="62">
                  <c:v>34</c:v>
                </c:pt>
                <c:pt idx="63">
                  <c:v>33.200000000000003</c:v>
                </c:pt>
                <c:pt idx="64">
                  <c:v>31.299694000000002</c:v>
                </c:pt>
                <c:pt idx="65">
                  <c:v>28.2</c:v>
                </c:pt>
                <c:pt idx="66">
                  <c:v>26.1</c:v>
                </c:pt>
                <c:pt idx="67">
                  <c:v>26</c:v>
                </c:pt>
                <c:pt idx="68">
                  <c:v>25.4</c:v>
                </c:pt>
                <c:pt idx="69">
                  <c:v>24.3</c:v>
                </c:pt>
                <c:pt idx="70">
                  <c:v>23.3</c:v>
                </c:pt>
                <c:pt idx="71">
                  <c:v>22.4</c:v>
                </c:pt>
                <c:pt idx="72">
                  <c:v>21.6</c:v>
                </c:pt>
                <c:pt idx="73">
                  <c:v>21.2</c:v>
                </c:pt>
                <c:pt idx="74">
                  <c:v>20</c:v>
                </c:pt>
                <c:pt idx="75">
                  <c:v>19.8</c:v>
                </c:pt>
                <c:pt idx="76">
                  <c:v>20.3</c:v>
                </c:pt>
                <c:pt idx="77">
                  <c:v>20.6</c:v>
                </c:pt>
                <c:pt idx="78">
                  <c:v>20.9</c:v>
                </c:pt>
                <c:pt idx="79">
                  <c:v>20.3</c:v>
                </c:pt>
                <c:pt idx="80">
                  <c:v>20.7</c:v>
                </c:pt>
                <c:pt idx="81">
                  <c:v>20.399999999999999</c:v>
                </c:pt>
                <c:pt idx="82">
                  <c:v>17.3</c:v>
                </c:pt>
                <c:pt idx="83">
                  <c:v>16.2</c:v>
                </c:pt>
                <c:pt idx="84">
                  <c:v>16.3</c:v>
                </c:pt>
                <c:pt idx="85">
                  <c:v>16.50103</c:v>
                </c:pt>
                <c:pt idx="86">
                  <c:v>17.273537000000005</c:v>
                </c:pt>
                <c:pt idx="87">
                  <c:v>17.946768999999989</c:v>
                </c:pt>
                <c:pt idx="88">
                  <c:v>18.547611000000003</c:v>
                </c:pt>
                <c:pt idx="89">
                  <c:v>17.671798999999993</c:v>
                </c:pt>
                <c:pt idx="90">
                  <c:v>17.180640999999994</c:v>
                </c:pt>
                <c:pt idx="91">
                  <c:v>17.240432999999996</c:v>
                </c:pt>
                <c:pt idx="92">
                  <c:v>17.557174000000003</c:v>
                </c:pt>
                <c:pt idx="93">
                  <c:v>17.101447999999991</c:v>
                </c:pt>
                <c:pt idx="94">
                  <c:v>17.708466000000001</c:v>
                </c:pt>
                <c:pt idx="95">
                  <c:v>17.735473999999996</c:v>
                </c:pt>
                <c:pt idx="96">
                  <c:v>17.49253800000001</c:v>
                </c:pt>
                <c:pt idx="97">
                  <c:v>17.906837999999993</c:v>
                </c:pt>
                <c:pt idx="98">
                  <c:v>17.773978999999997</c:v>
                </c:pt>
                <c:pt idx="99">
                  <c:v>17.959007</c:v>
                </c:pt>
                <c:pt idx="100">
                  <c:v>17.966691000000012</c:v>
                </c:pt>
                <c:pt idx="101">
                  <c:v>17.308143000000001</c:v>
                </c:pt>
                <c:pt idx="102">
                  <c:v>17.857490999999996</c:v>
                </c:pt>
                <c:pt idx="103">
                  <c:v>18.181861999999995</c:v>
                </c:pt>
                <c:pt idx="104">
                  <c:v>19.202079999999995</c:v>
                </c:pt>
                <c:pt idx="105">
                  <c:v>19.109597000000008</c:v>
                </c:pt>
                <c:pt idx="106">
                  <c:v>18.946464999999989</c:v>
                </c:pt>
                <c:pt idx="107">
                  <c:v>19.044606000000002</c:v>
                </c:pt>
                <c:pt idx="108">
                  <c:v>18.983756999999997</c:v>
                </c:pt>
                <c:pt idx="109">
                  <c:v>19.635429999999985</c:v>
                </c:pt>
                <c:pt idx="110">
                  <c:v>20.08812300000001</c:v>
                </c:pt>
                <c:pt idx="111">
                  <c:v>19.923901000000001</c:v>
                </c:pt>
                <c:pt idx="112">
                  <c:v>19.91819799999999</c:v>
                </c:pt>
                <c:pt idx="113">
                  <c:v>19.986485000000002</c:v>
                </c:pt>
                <c:pt idx="114">
                  <c:v>20.106254000000007</c:v>
                </c:pt>
                <c:pt idx="115">
                  <c:v>20.472709000000009</c:v>
                </c:pt>
                <c:pt idx="116">
                  <c:v>19.754078000000007</c:v>
                </c:pt>
                <c:pt idx="117">
                  <c:v>18.916999000000004</c:v>
                </c:pt>
                <c:pt idx="118">
                  <c:v>19.327679000000003</c:v>
                </c:pt>
                <c:pt idx="119">
                  <c:v>20.10668600000001</c:v>
                </c:pt>
                <c:pt idx="120">
                  <c:v>19.726021000000003</c:v>
                </c:pt>
                <c:pt idx="121">
                  <c:v>18.957374000000002</c:v>
                </c:pt>
                <c:pt idx="122">
                  <c:v>18.990428999999992</c:v>
                </c:pt>
                <c:pt idx="123">
                  <c:v>19.051119999999983</c:v>
                </c:pt>
                <c:pt idx="124">
                  <c:v>18.869597999999996</c:v>
                </c:pt>
                <c:pt idx="125">
                  <c:v>18.227890000000002</c:v>
                </c:pt>
                <c:pt idx="126">
                  <c:v>18.106483999999995</c:v>
                </c:pt>
                <c:pt idx="127">
                  <c:v>17.899999999999999</c:v>
                </c:pt>
                <c:pt idx="128">
                  <c:v>18.100000000000001</c:v>
                </c:pt>
                <c:pt idx="129">
                  <c:v>17.419234999999986</c:v>
                </c:pt>
                <c:pt idx="130">
                  <c:v>18.797267999999988</c:v>
                </c:pt>
                <c:pt idx="131">
                  <c:v>18.099318999999994</c:v>
                </c:pt>
                <c:pt idx="132">
                  <c:v>19.109335999999999</c:v>
                </c:pt>
                <c:pt idx="133">
                  <c:v>19.676162000000005</c:v>
                </c:pt>
                <c:pt idx="134">
                  <c:v>18.875129999999999</c:v>
                </c:pt>
                <c:pt idx="135">
                  <c:v>18.166252</c:v>
                </c:pt>
                <c:pt idx="136">
                  <c:v>17.645171999999988</c:v>
                </c:pt>
                <c:pt idx="137">
                  <c:v>17.277670999999998</c:v>
                </c:pt>
                <c:pt idx="138">
                  <c:v>16.557411000000002</c:v>
                </c:pt>
                <c:pt idx="139">
                  <c:v>16.596358999999993</c:v>
                </c:pt>
                <c:pt idx="140">
                  <c:v>17.355391999999995</c:v>
                </c:pt>
                <c:pt idx="141">
                  <c:v>17.917998999999995</c:v>
                </c:pt>
                <c:pt idx="142">
                  <c:v>17.685859000000008</c:v>
                </c:pt>
                <c:pt idx="143">
                  <c:v>17.428725999999997</c:v>
                </c:pt>
                <c:pt idx="144">
                  <c:v>17.155006999999998</c:v>
                </c:pt>
                <c:pt idx="145">
                  <c:v>17.896773999999994</c:v>
                </c:pt>
                <c:pt idx="146">
                  <c:v>19.220770999999999</c:v>
                </c:pt>
                <c:pt idx="147">
                  <c:v>18.602737000000005</c:v>
                </c:pt>
                <c:pt idx="148">
                  <c:v>17.848853999999989</c:v>
                </c:pt>
                <c:pt idx="149">
                  <c:v>17.503631999999996</c:v>
                </c:pt>
                <c:pt idx="150">
                  <c:v>17.982162000000002</c:v>
                </c:pt>
                <c:pt idx="151">
                  <c:v>17.951308999999995</c:v>
                </c:pt>
                <c:pt idx="152">
                  <c:v>18.604590999999999</c:v>
                </c:pt>
                <c:pt idx="153">
                  <c:v>17.542670999999999</c:v>
                </c:pt>
                <c:pt idx="154">
                  <c:v>18.843872000000005</c:v>
                </c:pt>
                <c:pt idx="155">
                  <c:v>18.5</c:v>
                </c:pt>
                <c:pt idx="156">
                  <c:v>18.600000000000001</c:v>
                </c:pt>
                <c:pt idx="157">
                  <c:v>17.587127999999993</c:v>
                </c:pt>
                <c:pt idx="158">
                  <c:v>17.397659000000004</c:v>
                </c:pt>
                <c:pt idx="159">
                  <c:v>17.457749000000007</c:v>
                </c:pt>
                <c:pt idx="160">
                  <c:v>17.318542999999991</c:v>
                </c:pt>
                <c:pt idx="161">
                  <c:v>16.485701999999989</c:v>
                </c:pt>
                <c:pt idx="162">
                  <c:v>15.247467999999998</c:v>
                </c:pt>
                <c:pt idx="163">
                  <c:v>15.321616999999989</c:v>
                </c:pt>
                <c:pt idx="164">
                  <c:v>15.881584000000004</c:v>
                </c:pt>
                <c:pt idx="165">
                  <c:v>15.606009999999998</c:v>
                </c:pt>
                <c:pt idx="166">
                  <c:v>15.322243</c:v>
                </c:pt>
                <c:pt idx="167">
                  <c:v>15.225363999999999</c:v>
                </c:pt>
                <c:pt idx="168">
                  <c:v>14.716010999999995</c:v>
                </c:pt>
                <c:pt idx="169">
                  <c:v>14.239907000000002</c:v>
                </c:pt>
                <c:pt idx="170">
                  <c:v>15.017920999999987</c:v>
                </c:pt>
                <c:pt idx="171">
                  <c:v>15.826027000000011</c:v>
                </c:pt>
                <c:pt idx="172">
                  <c:v>15.761009999999999</c:v>
                </c:pt>
                <c:pt idx="173">
                  <c:v>15.282539999999997</c:v>
                </c:pt>
                <c:pt idx="174">
                  <c:v>15.517182000000005</c:v>
                </c:pt>
                <c:pt idx="175">
                  <c:v>17.569313000000008</c:v>
                </c:pt>
                <c:pt idx="176">
                  <c:v>21.882880999999998</c:v>
                </c:pt>
                <c:pt idx="177">
                  <c:v>29.80838</c:v>
                </c:pt>
                <c:pt idx="178">
                  <c:v>39.459664000000004</c:v>
                </c:pt>
                <c:pt idx="179">
                  <c:v>43.214264</c:v>
                </c:pt>
                <c:pt idx="180">
                  <c:v>43.500052999999994</c:v>
                </c:pt>
                <c:pt idx="181">
                  <c:v>42.110924000000011</c:v>
                </c:pt>
                <c:pt idx="182">
                  <c:v>43.134155000000007</c:v>
                </c:pt>
                <c:pt idx="183">
                  <c:v>42.974647000000004</c:v>
                </c:pt>
                <c:pt idx="184">
                  <c:v>43.079703999999992</c:v>
                </c:pt>
                <c:pt idx="185">
                  <c:v>42.660187000000008</c:v>
                </c:pt>
                <c:pt idx="186">
                  <c:v>42.551636000000002</c:v>
                </c:pt>
                <c:pt idx="187">
                  <c:v>42.621285</c:v>
                </c:pt>
                <c:pt idx="188">
                  <c:v>42.925446000000008</c:v>
                </c:pt>
                <c:pt idx="189">
                  <c:v>41.912216999999998</c:v>
                </c:pt>
                <c:pt idx="190">
                  <c:v>39.626969000000003</c:v>
                </c:pt>
                <c:pt idx="191">
                  <c:v>35.965408999999994</c:v>
                </c:pt>
                <c:pt idx="192">
                  <c:v>30.663116000000002</c:v>
                </c:pt>
                <c:pt idx="193">
                  <c:v>22.339675999999997</c:v>
                </c:pt>
                <c:pt idx="194">
                  <c:v>10.293205</c:v>
                </c:pt>
                <c:pt idx="195">
                  <c:v>0.17338600000000781</c:v>
                </c:pt>
                <c:pt idx="196">
                  <c:v>-0.28911599999999282</c:v>
                </c:pt>
                <c:pt idx="197">
                  <c:v>-1.2803799999999939</c:v>
                </c:pt>
                <c:pt idx="198">
                  <c:v>-1.1919409999999999</c:v>
                </c:pt>
                <c:pt idx="199">
                  <c:v>-1.2658540000000045</c:v>
                </c:pt>
                <c:pt idx="200">
                  <c:v>-1.1962589999999977</c:v>
                </c:pt>
                <c:pt idx="201">
                  <c:v>-1.3189309999999921</c:v>
                </c:pt>
                <c:pt idx="202">
                  <c:v>-1.1038199999999989</c:v>
                </c:pt>
                <c:pt idx="203">
                  <c:v>-1.6484750000000048</c:v>
                </c:pt>
                <c:pt idx="204">
                  <c:v>-2.043610000000001</c:v>
                </c:pt>
                <c:pt idx="205">
                  <c:v>-2.143051000000014</c:v>
                </c:pt>
                <c:pt idx="206">
                  <c:v>-1.9542459999999977</c:v>
                </c:pt>
                <c:pt idx="207">
                  <c:v>-2.6708370000000059</c:v>
                </c:pt>
                <c:pt idx="208">
                  <c:v>-3.2238310000000041</c:v>
                </c:pt>
                <c:pt idx="209">
                  <c:v>-2.928955000000002</c:v>
                </c:pt>
                <c:pt idx="210">
                  <c:v>-2.9421689999999927</c:v>
                </c:pt>
                <c:pt idx="211">
                  <c:v>-2.9284670000000119</c:v>
                </c:pt>
                <c:pt idx="212">
                  <c:v>-2.4230579999999975</c:v>
                </c:pt>
                <c:pt idx="213">
                  <c:v>-1.8497239999999948</c:v>
                </c:pt>
                <c:pt idx="214">
                  <c:v>-0.99232499999999391</c:v>
                </c:pt>
                <c:pt idx="215">
                  <c:v>2.5557790000000011</c:v>
                </c:pt>
                <c:pt idx="216">
                  <c:v>11.292107000000001</c:v>
                </c:pt>
                <c:pt idx="217">
                  <c:v>23.146256000000008</c:v>
                </c:pt>
                <c:pt idx="218">
                  <c:v>31.873291000000009</c:v>
                </c:pt>
                <c:pt idx="219">
                  <c:v>40.569480999999982</c:v>
                </c:pt>
                <c:pt idx="220">
                  <c:v>44.234183999999999</c:v>
                </c:pt>
                <c:pt idx="221">
                  <c:v>46.181426999999999</c:v>
                </c:pt>
                <c:pt idx="222">
                  <c:v>43.323668999999995</c:v>
                </c:pt>
                <c:pt idx="223">
                  <c:v>39.460487000000001</c:v>
                </c:pt>
                <c:pt idx="224">
                  <c:v>43.481987000000004</c:v>
                </c:pt>
                <c:pt idx="225">
                  <c:v>46.894981000000001</c:v>
                </c:pt>
                <c:pt idx="226">
                  <c:v>47.052420999999995</c:v>
                </c:pt>
                <c:pt idx="227">
                  <c:v>46.467262000000005</c:v>
                </c:pt>
                <c:pt idx="228">
                  <c:v>46.574493000000004</c:v>
                </c:pt>
                <c:pt idx="229">
                  <c:v>47.007804999999991</c:v>
                </c:pt>
                <c:pt idx="230">
                  <c:v>45.142014000000003</c:v>
                </c:pt>
                <c:pt idx="231">
                  <c:v>44.673355000000015</c:v>
                </c:pt>
                <c:pt idx="232">
                  <c:v>45.897285999999994</c:v>
                </c:pt>
                <c:pt idx="233">
                  <c:v>45.89430999999999</c:v>
                </c:pt>
                <c:pt idx="234">
                  <c:v>46.568245000000005</c:v>
                </c:pt>
                <c:pt idx="235">
                  <c:v>45.969458999999986</c:v>
                </c:pt>
                <c:pt idx="236">
                  <c:v>45.767914000000005</c:v>
                </c:pt>
                <c:pt idx="237">
                  <c:v>43.089585</c:v>
                </c:pt>
                <c:pt idx="238">
                  <c:v>43.872475000000009</c:v>
                </c:pt>
                <c:pt idx="239">
                  <c:v>43.411093999999991</c:v>
                </c:pt>
                <c:pt idx="240">
                  <c:v>44.830200000000005</c:v>
                </c:pt>
                <c:pt idx="241">
                  <c:v>43.860016000000002</c:v>
                </c:pt>
                <c:pt idx="242">
                  <c:v>44.971695000000011</c:v>
                </c:pt>
                <c:pt idx="243">
                  <c:v>46.435096999999999</c:v>
                </c:pt>
                <c:pt idx="244">
                  <c:v>46.759804000000003</c:v>
                </c:pt>
                <c:pt idx="245">
                  <c:v>46.435707000000008</c:v>
                </c:pt>
                <c:pt idx="246">
                  <c:v>45.738333999999995</c:v>
                </c:pt>
                <c:pt idx="247">
                  <c:v>45.386161999999999</c:v>
                </c:pt>
                <c:pt idx="248">
                  <c:v>46.408905000000004</c:v>
                </c:pt>
                <c:pt idx="249">
                  <c:v>47.847937999999985</c:v>
                </c:pt>
                <c:pt idx="250">
                  <c:v>49.235130000000012</c:v>
                </c:pt>
                <c:pt idx="251">
                  <c:v>46.384010999999987</c:v>
                </c:pt>
                <c:pt idx="252">
                  <c:v>46.368376999999981</c:v>
                </c:pt>
                <c:pt idx="253">
                  <c:v>46.932656000000009</c:v>
                </c:pt>
                <c:pt idx="254">
                  <c:v>43.605819999999994</c:v>
                </c:pt>
              </c:numCache>
            </c:numRef>
          </c:yVal>
          <c:smooth val="1"/>
        </c:ser>
        <c:ser>
          <c:idx val="8"/>
          <c:order val="9"/>
          <c:tx>
            <c:v>0.85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Hárok12!$AD$3:$AD$257</c:f>
              <c:numCache>
                <c:formatCode>General</c:formatCode>
                <c:ptCount val="255"/>
                <c:pt idx="0">
                  <c:v>2.4300000000000002</c:v>
                </c:pt>
                <c:pt idx="1">
                  <c:v>2.21</c:v>
                </c:pt>
                <c:pt idx="2">
                  <c:v>1.9</c:v>
                </c:pt>
                <c:pt idx="3">
                  <c:v>3.27</c:v>
                </c:pt>
                <c:pt idx="4">
                  <c:v>3.68</c:v>
                </c:pt>
                <c:pt idx="5">
                  <c:v>1.88</c:v>
                </c:pt>
                <c:pt idx="6">
                  <c:v>2.39</c:v>
                </c:pt>
                <c:pt idx="7">
                  <c:v>3.44</c:v>
                </c:pt>
                <c:pt idx="8">
                  <c:v>1.58</c:v>
                </c:pt>
                <c:pt idx="9">
                  <c:v>0.63</c:v>
                </c:pt>
                <c:pt idx="10">
                  <c:v>2.2200000000000002</c:v>
                </c:pt>
                <c:pt idx="11">
                  <c:v>3.35</c:v>
                </c:pt>
                <c:pt idx="12">
                  <c:v>1.86</c:v>
                </c:pt>
                <c:pt idx="13">
                  <c:v>0.48</c:v>
                </c:pt>
                <c:pt idx="14">
                  <c:v>2.82</c:v>
                </c:pt>
                <c:pt idx="15">
                  <c:v>0.2</c:v>
                </c:pt>
                <c:pt idx="16">
                  <c:v>1.98</c:v>
                </c:pt>
                <c:pt idx="17">
                  <c:v>1.32</c:v>
                </c:pt>
                <c:pt idx="18">
                  <c:v>0.8</c:v>
                </c:pt>
                <c:pt idx="19">
                  <c:v>0.62</c:v>
                </c:pt>
                <c:pt idx="20">
                  <c:v>0.84</c:v>
                </c:pt>
                <c:pt idx="21">
                  <c:v>0.01</c:v>
                </c:pt>
                <c:pt idx="22">
                  <c:v>0.56999999999999995</c:v>
                </c:pt>
                <c:pt idx="23">
                  <c:v>2</c:v>
                </c:pt>
                <c:pt idx="24">
                  <c:v>2.84</c:v>
                </c:pt>
                <c:pt idx="25">
                  <c:v>2.4500000000000002</c:v>
                </c:pt>
                <c:pt idx="26">
                  <c:v>2.16</c:v>
                </c:pt>
                <c:pt idx="27">
                  <c:v>3.96</c:v>
                </c:pt>
                <c:pt idx="28">
                  <c:v>3.52</c:v>
                </c:pt>
                <c:pt idx="29">
                  <c:v>1.2</c:v>
                </c:pt>
                <c:pt idx="30">
                  <c:v>8.0243910000000014</c:v>
                </c:pt>
                <c:pt idx="31">
                  <c:v>10.249286999999995</c:v>
                </c:pt>
                <c:pt idx="32">
                  <c:v>11.675506999999996</c:v>
                </c:pt>
                <c:pt idx="33">
                  <c:v>13.060726000000003</c:v>
                </c:pt>
                <c:pt idx="34">
                  <c:v>15.347404999999995</c:v>
                </c:pt>
                <c:pt idx="35">
                  <c:v>17.749377999999993</c:v>
                </c:pt>
                <c:pt idx="36">
                  <c:v>20.200080999999997</c:v>
                </c:pt>
                <c:pt idx="37">
                  <c:v>21.838656999999998</c:v>
                </c:pt>
                <c:pt idx="38">
                  <c:v>23.479998999999992</c:v>
                </c:pt>
                <c:pt idx="39">
                  <c:v>24.692199000000009</c:v>
                </c:pt>
                <c:pt idx="40">
                  <c:v>25.651775999999991</c:v>
                </c:pt>
                <c:pt idx="41">
                  <c:v>25.647018000000003</c:v>
                </c:pt>
                <c:pt idx="42">
                  <c:v>26.201888999999994</c:v>
                </c:pt>
                <c:pt idx="43">
                  <c:v>26.981277999999996</c:v>
                </c:pt>
                <c:pt idx="44">
                  <c:v>27.756172000000007</c:v>
                </c:pt>
                <c:pt idx="45">
                  <c:v>28.672314</c:v>
                </c:pt>
                <c:pt idx="46">
                  <c:v>29.800866000000006</c:v>
                </c:pt>
                <c:pt idx="47">
                  <c:v>30.674205999999998</c:v>
                </c:pt>
                <c:pt idx="48">
                  <c:v>30.915122999999994</c:v>
                </c:pt>
                <c:pt idx="49">
                  <c:v>31.962802999999994</c:v>
                </c:pt>
                <c:pt idx="50">
                  <c:v>32.711407000000008</c:v>
                </c:pt>
                <c:pt idx="51">
                  <c:v>33.551334000000004</c:v>
                </c:pt>
                <c:pt idx="52">
                  <c:v>33.697379999999995</c:v>
                </c:pt>
                <c:pt idx="53">
                  <c:v>33.734494000000005</c:v>
                </c:pt>
                <c:pt idx="54">
                  <c:v>34.182171000000004</c:v>
                </c:pt>
                <c:pt idx="55">
                  <c:v>34.600857000000005</c:v>
                </c:pt>
                <c:pt idx="56">
                  <c:v>34.878710999999996</c:v>
                </c:pt>
                <c:pt idx="57">
                  <c:v>35.706310000000002</c:v>
                </c:pt>
                <c:pt idx="58">
                  <c:v>36.391280999999992</c:v>
                </c:pt>
                <c:pt idx="59">
                  <c:v>36.609535000000001</c:v>
                </c:pt>
                <c:pt idx="60">
                  <c:v>37.468010000000007</c:v>
                </c:pt>
                <c:pt idx="61">
                  <c:v>38.570716999999995</c:v>
                </c:pt>
                <c:pt idx="62">
                  <c:v>39</c:v>
                </c:pt>
                <c:pt idx="63">
                  <c:v>39.6</c:v>
                </c:pt>
                <c:pt idx="64">
                  <c:v>39.700000000000003</c:v>
                </c:pt>
                <c:pt idx="65">
                  <c:v>39.5</c:v>
                </c:pt>
                <c:pt idx="66">
                  <c:v>38.258190000000006</c:v>
                </c:pt>
                <c:pt idx="67">
                  <c:v>38.237434999999998</c:v>
                </c:pt>
                <c:pt idx="68">
                  <c:v>36.795241999999995</c:v>
                </c:pt>
                <c:pt idx="69">
                  <c:v>35.522320000000008</c:v>
                </c:pt>
                <c:pt idx="70">
                  <c:v>35.234352000000001</c:v>
                </c:pt>
                <c:pt idx="71">
                  <c:v>34.516362000000001</c:v>
                </c:pt>
                <c:pt idx="72">
                  <c:v>33.786891999999995</c:v>
                </c:pt>
                <c:pt idx="73">
                  <c:v>32.011680000000005</c:v>
                </c:pt>
                <c:pt idx="74">
                  <c:v>30.726580999999996</c:v>
                </c:pt>
                <c:pt idx="75">
                  <c:v>29.330649999999999</c:v>
                </c:pt>
                <c:pt idx="76">
                  <c:v>27.136620000000008</c:v>
                </c:pt>
                <c:pt idx="77">
                  <c:v>24.615662</c:v>
                </c:pt>
                <c:pt idx="78">
                  <c:v>23.854438000000009</c:v>
                </c:pt>
                <c:pt idx="79">
                  <c:v>22.821854000000002</c:v>
                </c:pt>
                <c:pt idx="80">
                  <c:v>22.418182000000002</c:v>
                </c:pt>
                <c:pt idx="81">
                  <c:v>21.346268000000009</c:v>
                </c:pt>
                <c:pt idx="82">
                  <c:v>20.758330999999998</c:v>
                </c:pt>
                <c:pt idx="83">
                  <c:v>20.522202000000007</c:v>
                </c:pt>
                <c:pt idx="84">
                  <c:v>19.901832999999996</c:v>
                </c:pt>
                <c:pt idx="85">
                  <c:v>19.854819999999989</c:v>
                </c:pt>
                <c:pt idx="86">
                  <c:v>19.913903000000005</c:v>
                </c:pt>
                <c:pt idx="87">
                  <c:v>19.780737999999999</c:v>
                </c:pt>
                <c:pt idx="88">
                  <c:v>19.767837</c:v>
                </c:pt>
                <c:pt idx="89">
                  <c:v>19.402938999999989</c:v>
                </c:pt>
                <c:pt idx="90">
                  <c:v>18.871825999999999</c:v>
                </c:pt>
                <c:pt idx="91">
                  <c:v>18.915786999999995</c:v>
                </c:pt>
                <c:pt idx="92">
                  <c:v>19.080512999999996</c:v>
                </c:pt>
                <c:pt idx="93">
                  <c:v>18.914008999999993</c:v>
                </c:pt>
                <c:pt idx="94">
                  <c:v>19.456085000000002</c:v>
                </c:pt>
                <c:pt idx="95">
                  <c:v>19.230727999999999</c:v>
                </c:pt>
                <c:pt idx="96">
                  <c:v>19.33579300000001</c:v>
                </c:pt>
                <c:pt idx="97">
                  <c:v>19.690117000000001</c:v>
                </c:pt>
                <c:pt idx="98">
                  <c:v>19.452063999999993</c:v>
                </c:pt>
                <c:pt idx="99">
                  <c:v>19.882248000000004</c:v>
                </c:pt>
                <c:pt idx="100">
                  <c:v>19.376587000000001</c:v>
                </c:pt>
                <c:pt idx="101">
                  <c:v>19.146986999999996</c:v>
                </c:pt>
                <c:pt idx="102">
                  <c:v>19.997901999999996</c:v>
                </c:pt>
                <c:pt idx="103">
                  <c:v>20.776863000000006</c:v>
                </c:pt>
                <c:pt idx="104">
                  <c:v>21.449714999999998</c:v>
                </c:pt>
                <c:pt idx="105">
                  <c:v>21.463654000000005</c:v>
                </c:pt>
                <c:pt idx="106">
                  <c:v>21.283172999999991</c:v>
                </c:pt>
                <c:pt idx="107">
                  <c:v>21.408707000000007</c:v>
                </c:pt>
                <c:pt idx="108">
                  <c:v>21.488235000000003</c:v>
                </c:pt>
                <c:pt idx="109">
                  <c:v>22.047759999999997</c:v>
                </c:pt>
                <c:pt idx="110">
                  <c:v>22.211135999999996</c:v>
                </c:pt>
                <c:pt idx="111">
                  <c:v>22.507278999999997</c:v>
                </c:pt>
                <c:pt idx="112">
                  <c:v>22.246635999999995</c:v>
                </c:pt>
                <c:pt idx="113">
                  <c:v>22.174706</c:v>
                </c:pt>
                <c:pt idx="114">
                  <c:v>22.039558</c:v>
                </c:pt>
                <c:pt idx="115">
                  <c:v>22.501915000000011</c:v>
                </c:pt>
                <c:pt idx="116">
                  <c:v>21.953804000000005</c:v>
                </c:pt>
                <c:pt idx="117">
                  <c:v>22.022209000000004</c:v>
                </c:pt>
                <c:pt idx="118">
                  <c:v>21.795227000000011</c:v>
                </c:pt>
                <c:pt idx="119">
                  <c:v>22.233765000000005</c:v>
                </c:pt>
                <c:pt idx="120">
                  <c:v>22.187409000000002</c:v>
                </c:pt>
                <c:pt idx="121">
                  <c:v>21.49780299999999</c:v>
                </c:pt>
                <c:pt idx="122">
                  <c:v>20.721406000000002</c:v>
                </c:pt>
                <c:pt idx="123">
                  <c:v>19.982382999999999</c:v>
                </c:pt>
                <c:pt idx="124">
                  <c:v>19.847006999999991</c:v>
                </c:pt>
                <c:pt idx="125">
                  <c:v>20.318291000000002</c:v>
                </c:pt>
                <c:pt idx="126">
                  <c:v>20.159722000000002</c:v>
                </c:pt>
                <c:pt idx="127">
                  <c:v>20.3</c:v>
                </c:pt>
                <c:pt idx="128">
                  <c:v>19.899999999999999</c:v>
                </c:pt>
                <c:pt idx="129">
                  <c:v>19.154265999999993</c:v>
                </c:pt>
                <c:pt idx="130">
                  <c:v>20.37198699999999</c:v>
                </c:pt>
                <c:pt idx="131">
                  <c:v>20.055312999999998</c:v>
                </c:pt>
                <c:pt idx="132">
                  <c:v>20.750038000000004</c:v>
                </c:pt>
                <c:pt idx="133">
                  <c:v>21.441871000000006</c:v>
                </c:pt>
                <c:pt idx="134">
                  <c:v>21.100982999999999</c:v>
                </c:pt>
                <c:pt idx="135">
                  <c:v>20.666732999999994</c:v>
                </c:pt>
                <c:pt idx="136">
                  <c:v>21.474525999999997</c:v>
                </c:pt>
                <c:pt idx="137">
                  <c:v>20.451048999999998</c:v>
                </c:pt>
                <c:pt idx="138">
                  <c:v>19.27162100000001</c:v>
                </c:pt>
                <c:pt idx="139">
                  <c:v>20.853615000000005</c:v>
                </c:pt>
                <c:pt idx="140">
                  <c:v>21.926215999999997</c:v>
                </c:pt>
                <c:pt idx="141">
                  <c:v>21.3</c:v>
                </c:pt>
                <c:pt idx="142">
                  <c:v>20.9</c:v>
                </c:pt>
                <c:pt idx="143">
                  <c:v>21.1</c:v>
                </c:pt>
                <c:pt idx="144">
                  <c:v>21.632950000000008</c:v>
                </c:pt>
                <c:pt idx="145">
                  <c:v>20.795738</c:v>
                </c:pt>
                <c:pt idx="146">
                  <c:v>20.185553999999996</c:v>
                </c:pt>
                <c:pt idx="147">
                  <c:v>20.071990999999997</c:v>
                </c:pt>
                <c:pt idx="148">
                  <c:v>19.841232999999988</c:v>
                </c:pt>
                <c:pt idx="149">
                  <c:v>20.398537000000005</c:v>
                </c:pt>
                <c:pt idx="150">
                  <c:v>20.331741000000008</c:v>
                </c:pt>
                <c:pt idx="151">
                  <c:v>19.182944999999989</c:v>
                </c:pt>
                <c:pt idx="152">
                  <c:v>18.324790000000007</c:v>
                </c:pt>
                <c:pt idx="153">
                  <c:v>18.001868999999999</c:v>
                </c:pt>
                <c:pt idx="154">
                  <c:v>18.345970000000008</c:v>
                </c:pt>
                <c:pt idx="155">
                  <c:v>18.484352000000001</c:v>
                </c:pt>
                <c:pt idx="156">
                  <c:v>18.127441000000005</c:v>
                </c:pt>
                <c:pt idx="157">
                  <c:v>17.669585999999995</c:v>
                </c:pt>
                <c:pt idx="158">
                  <c:v>17.114388000000005</c:v>
                </c:pt>
                <c:pt idx="159">
                  <c:v>17.467949000000004</c:v>
                </c:pt>
                <c:pt idx="160">
                  <c:v>17.843284999999995</c:v>
                </c:pt>
                <c:pt idx="161">
                  <c:v>17.406005999999991</c:v>
                </c:pt>
                <c:pt idx="162">
                  <c:v>16.801713000000007</c:v>
                </c:pt>
                <c:pt idx="163">
                  <c:v>16.950690999999992</c:v>
                </c:pt>
                <c:pt idx="164">
                  <c:v>18.856819000000002</c:v>
                </c:pt>
                <c:pt idx="165">
                  <c:v>19.823852000000002</c:v>
                </c:pt>
                <c:pt idx="166">
                  <c:v>18.703873000000002</c:v>
                </c:pt>
                <c:pt idx="167">
                  <c:v>17.35310299999999</c:v>
                </c:pt>
                <c:pt idx="168">
                  <c:v>17.391236000000006</c:v>
                </c:pt>
                <c:pt idx="169">
                  <c:v>17.610862999999995</c:v>
                </c:pt>
                <c:pt idx="170">
                  <c:v>18.000754999999998</c:v>
                </c:pt>
                <c:pt idx="171">
                  <c:v>18.175032999999999</c:v>
                </c:pt>
                <c:pt idx="172">
                  <c:v>18.364478999999989</c:v>
                </c:pt>
                <c:pt idx="173">
                  <c:v>18.51627400000001</c:v>
                </c:pt>
                <c:pt idx="174">
                  <c:v>19.233269000000007</c:v>
                </c:pt>
                <c:pt idx="175">
                  <c:v>19.844490000000008</c:v>
                </c:pt>
                <c:pt idx="176">
                  <c:v>19.309814000000003</c:v>
                </c:pt>
                <c:pt idx="177">
                  <c:v>18.534294000000003</c:v>
                </c:pt>
                <c:pt idx="178">
                  <c:v>15.460647999999992</c:v>
                </c:pt>
                <c:pt idx="179">
                  <c:v>5.1516649999999942</c:v>
                </c:pt>
                <c:pt idx="180">
                  <c:v>-2.8737409999999954</c:v>
                </c:pt>
                <c:pt idx="181">
                  <c:v>-8.4913409999999914</c:v>
                </c:pt>
                <c:pt idx="182">
                  <c:v>-12.19356599999999</c:v>
                </c:pt>
                <c:pt idx="183">
                  <c:v>-17.061752000000013</c:v>
                </c:pt>
                <c:pt idx="184">
                  <c:v>-19.975899000000013</c:v>
                </c:pt>
                <c:pt idx="185">
                  <c:v>-22.810226999999998</c:v>
                </c:pt>
                <c:pt idx="186">
                  <c:v>-25.426315000000002</c:v>
                </c:pt>
                <c:pt idx="187">
                  <c:v>-26.873398000000009</c:v>
                </c:pt>
                <c:pt idx="188">
                  <c:v>-28.150710999999987</c:v>
                </c:pt>
                <c:pt idx="189">
                  <c:v>-29.680305000000004</c:v>
                </c:pt>
                <c:pt idx="190">
                  <c:v>-29.424942000000001</c:v>
                </c:pt>
                <c:pt idx="191">
                  <c:v>-29.777557000000016</c:v>
                </c:pt>
                <c:pt idx="192">
                  <c:v>-31.478211000000002</c:v>
                </c:pt>
                <c:pt idx="193">
                  <c:v>-32.577452999999991</c:v>
                </c:pt>
                <c:pt idx="194">
                  <c:v>-32.794540000000012</c:v>
                </c:pt>
                <c:pt idx="195">
                  <c:v>-31.523887999999999</c:v>
                </c:pt>
                <c:pt idx="196">
                  <c:v>-33.145186999999993</c:v>
                </c:pt>
                <c:pt idx="197">
                  <c:v>-34.510497999999984</c:v>
                </c:pt>
                <c:pt idx="198">
                  <c:v>-25.062049999999999</c:v>
                </c:pt>
                <c:pt idx="199">
                  <c:v>-19.212738000000002</c:v>
                </c:pt>
                <c:pt idx="200">
                  <c:v>-21.198006000000007</c:v>
                </c:pt>
                <c:pt idx="201">
                  <c:v>-31.034873999999988</c:v>
                </c:pt>
                <c:pt idx="202">
                  <c:v>-34.014136999999991</c:v>
                </c:pt>
                <c:pt idx="203">
                  <c:v>-34.604109999999991</c:v>
                </c:pt>
                <c:pt idx="204">
                  <c:v>-34.782889999999995</c:v>
                </c:pt>
                <c:pt idx="205">
                  <c:v>-18.696113000000011</c:v>
                </c:pt>
                <c:pt idx="206">
                  <c:v>-9.0652539999999959</c:v>
                </c:pt>
                <c:pt idx="207">
                  <c:v>-10.77044699999999</c:v>
                </c:pt>
                <c:pt idx="208">
                  <c:v>-19.241775000000018</c:v>
                </c:pt>
                <c:pt idx="209">
                  <c:v>-23.467697000000015</c:v>
                </c:pt>
                <c:pt idx="210">
                  <c:v>-33.582976999999985</c:v>
                </c:pt>
                <c:pt idx="211">
                  <c:v>-34.412978999999993</c:v>
                </c:pt>
                <c:pt idx="212">
                  <c:v>-33.645347999999984</c:v>
                </c:pt>
                <c:pt idx="213">
                  <c:v>-35.129806000000002</c:v>
                </c:pt>
                <c:pt idx="214">
                  <c:v>-33.630599999999987</c:v>
                </c:pt>
                <c:pt idx="215">
                  <c:v>-28.638533999999993</c:v>
                </c:pt>
                <c:pt idx="216">
                  <c:v>-20.106948999999986</c:v>
                </c:pt>
                <c:pt idx="217">
                  <c:v>-6.3701169999999934</c:v>
                </c:pt>
                <c:pt idx="218">
                  <c:v>2.6234589999999969</c:v>
                </c:pt>
                <c:pt idx="219">
                  <c:v>9.864120999999983</c:v>
                </c:pt>
                <c:pt idx="220">
                  <c:v>10.07995600000001</c:v>
                </c:pt>
                <c:pt idx="221">
                  <c:v>11.458708999999999</c:v>
                </c:pt>
                <c:pt idx="222">
                  <c:v>10.384368999999992</c:v>
                </c:pt>
                <c:pt idx="223">
                  <c:v>9.057707999999991</c:v>
                </c:pt>
                <c:pt idx="224">
                  <c:v>12.604873999999995</c:v>
                </c:pt>
                <c:pt idx="225">
                  <c:v>16.056595000000016</c:v>
                </c:pt>
                <c:pt idx="226">
                  <c:v>15.202971999999988</c:v>
                </c:pt>
                <c:pt idx="227">
                  <c:v>14.500990999999999</c:v>
                </c:pt>
                <c:pt idx="228">
                  <c:v>15.981993999999986</c:v>
                </c:pt>
                <c:pt idx="229">
                  <c:v>15.37548799999999</c:v>
                </c:pt>
                <c:pt idx="230">
                  <c:v>12.607910000000004</c:v>
                </c:pt>
                <c:pt idx="231">
                  <c:v>13.518265000000014</c:v>
                </c:pt>
                <c:pt idx="232">
                  <c:v>13.663193000000007</c:v>
                </c:pt>
                <c:pt idx="233">
                  <c:v>15.380416999999994</c:v>
                </c:pt>
                <c:pt idx="234">
                  <c:v>17.438553000000013</c:v>
                </c:pt>
                <c:pt idx="235">
                  <c:v>15.534926999999982</c:v>
                </c:pt>
                <c:pt idx="236">
                  <c:v>13.587082000000009</c:v>
                </c:pt>
                <c:pt idx="237">
                  <c:v>11.012314000000003</c:v>
                </c:pt>
                <c:pt idx="238">
                  <c:v>11.509476000000006</c:v>
                </c:pt>
                <c:pt idx="239">
                  <c:v>12.444091999999983</c:v>
                </c:pt>
                <c:pt idx="240">
                  <c:v>13.287230999999991</c:v>
                </c:pt>
                <c:pt idx="241">
                  <c:v>11.983231000000018</c:v>
                </c:pt>
                <c:pt idx="242">
                  <c:v>13.764938000000001</c:v>
                </c:pt>
                <c:pt idx="243">
                  <c:v>14.085952999999989</c:v>
                </c:pt>
                <c:pt idx="244">
                  <c:v>15.381943000000007</c:v>
                </c:pt>
                <c:pt idx="245">
                  <c:v>15.487243000000007</c:v>
                </c:pt>
                <c:pt idx="246">
                  <c:v>14.051436999999993</c:v>
                </c:pt>
                <c:pt idx="247">
                  <c:v>14.752960000000002</c:v>
                </c:pt>
                <c:pt idx="248">
                  <c:v>15.181670999999994</c:v>
                </c:pt>
                <c:pt idx="249">
                  <c:v>14.926055999999988</c:v>
                </c:pt>
                <c:pt idx="250">
                  <c:v>17.410033999999996</c:v>
                </c:pt>
                <c:pt idx="251">
                  <c:v>15.946593999999976</c:v>
                </c:pt>
                <c:pt idx="252">
                  <c:v>15.138625999999988</c:v>
                </c:pt>
                <c:pt idx="253">
                  <c:v>15.781326000000007</c:v>
                </c:pt>
                <c:pt idx="254">
                  <c:v>13.487899999999996</c:v>
                </c:pt>
              </c:numCache>
            </c:numRef>
          </c:yVal>
          <c:smooth val="1"/>
        </c:ser>
        <c:ser>
          <c:idx val="7"/>
          <c:order val="10"/>
          <c:tx>
            <c:v>0.9 m</c:v>
          </c:tx>
          <c:marker>
            <c:symbol val="none"/>
          </c:marker>
          <c:xVal>
            <c:numRef>
              <c:f>Hárok12!$A$3:$A$257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Hárok12!$AA$3:$AA$257</c:f>
              <c:numCache>
                <c:formatCode>General</c:formatCode>
                <c:ptCount val="255"/>
                <c:pt idx="0">
                  <c:v>0.74</c:v>
                </c:pt>
                <c:pt idx="1">
                  <c:v>0.54</c:v>
                </c:pt>
                <c:pt idx="2">
                  <c:v>0.74</c:v>
                </c:pt>
                <c:pt idx="3">
                  <c:v>1.71</c:v>
                </c:pt>
                <c:pt idx="4">
                  <c:v>3.3</c:v>
                </c:pt>
                <c:pt idx="5">
                  <c:v>3.51</c:v>
                </c:pt>
                <c:pt idx="6">
                  <c:v>3.82</c:v>
                </c:pt>
                <c:pt idx="7">
                  <c:v>1.19</c:v>
                </c:pt>
                <c:pt idx="8">
                  <c:v>1.7</c:v>
                </c:pt>
                <c:pt idx="9">
                  <c:v>1.5</c:v>
                </c:pt>
                <c:pt idx="10">
                  <c:v>3.41</c:v>
                </c:pt>
                <c:pt idx="11">
                  <c:v>0.04</c:v>
                </c:pt>
                <c:pt idx="12">
                  <c:v>0.47</c:v>
                </c:pt>
                <c:pt idx="13">
                  <c:v>3.96</c:v>
                </c:pt>
                <c:pt idx="14">
                  <c:v>1</c:v>
                </c:pt>
                <c:pt idx="15">
                  <c:v>2.48</c:v>
                </c:pt>
                <c:pt idx="16">
                  <c:v>2.88</c:v>
                </c:pt>
                <c:pt idx="17">
                  <c:v>1.8</c:v>
                </c:pt>
                <c:pt idx="18">
                  <c:v>1.94</c:v>
                </c:pt>
                <c:pt idx="19">
                  <c:v>3.4</c:v>
                </c:pt>
                <c:pt idx="20">
                  <c:v>0.52</c:v>
                </c:pt>
                <c:pt idx="21">
                  <c:v>3.38</c:v>
                </c:pt>
                <c:pt idx="22">
                  <c:v>0.09</c:v>
                </c:pt>
                <c:pt idx="23">
                  <c:v>2.74</c:v>
                </c:pt>
                <c:pt idx="24">
                  <c:v>2.4900000000000002</c:v>
                </c:pt>
                <c:pt idx="25">
                  <c:v>1.0900000000000001</c:v>
                </c:pt>
                <c:pt idx="26">
                  <c:v>3.19</c:v>
                </c:pt>
                <c:pt idx="27">
                  <c:v>1.32</c:v>
                </c:pt>
                <c:pt idx="28">
                  <c:v>2.09</c:v>
                </c:pt>
                <c:pt idx="29">
                  <c:v>2.94</c:v>
                </c:pt>
                <c:pt idx="30">
                  <c:v>10.121803</c:v>
                </c:pt>
                <c:pt idx="31">
                  <c:v>12.359260999999996</c:v>
                </c:pt>
                <c:pt idx="32">
                  <c:v>14.257743999999995</c:v>
                </c:pt>
                <c:pt idx="33">
                  <c:v>15.990684000000002</c:v>
                </c:pt>
                <c:pt idx="34">
                  <c:v>18.044326999999996</c:v>
                </c:pt>
                <c:pt idx="35">
                  <c:v>20.024890999999997</c:v>
                </c:pt>
                <c:pt idx="36">
                  <c:v>21.799239999999998</c:v>
                </c:pt>
                <c:pt idx="37">
                  <c:v>23.527377999999999</c:v>
                </c:pt>
                <c:pt idx="38">
                  <c:v>25.377299999999998</c:v>
                </c:pt>
                <c:pt idx="39">
                  <c:v>26.185291000000007</c:v>
                </c:pt>
                <c:pt idx="40">
                  <c:v>27.829402999999992</c:v>
                </c:pt>
                <c:pt idx="41">
                  <c:v>28.074474000000002</c:v>
                </c:pt>
                <c:pt idx="42">
                  <c:v>28.17305799999999</c:v>
                </c:pt>
                <c:pt idx="43">
                  <c:v>28.791396999999996</c:v>
                </c:pt>
                <c:pt idx="44">
                  <c:v>29.520752000000009</c:v>
                </c:pt>
                <c:pt idx="45">
                  <c:v>29.501781999999999</c:v>
                </c:pt>
                <c:pt idx="46">
                  <c:v>29.992905000000007</c:v>
                </c:pt>
                <c:pt idx="47">
                  <c:v>30.776645999999992</c:v>
                </c:pt>
                <c:pt idx="48">
                  <c:v>31.584709999999994</c:v>
                </c:pt>
                <c:pt idx="49">
                  <c:v>31.833709999999996</c:v>
                </c:pt>
                <c:pt idx="50">
                  <c:v>32.357601000000003</c:v>
                </c:pt>
                <c:pt idx="51">
                  <c:v>33.930046000000004</c:v>
                </c:pt>
                <c:pt idx="52">
                  <c:v>34.829872000000002</c:v>
                </c:pt>
                <c:pt idx="53">
                  <c:v>35.680115000000008</c:v>
                </c:pt>
                <c:pt idx="54">
                  <c:v>36.141568000000007</c:v>
                </c:pt>
                <c:pt idx="55">
                  <c:v>36.483395000000009</c:v>
                </c:pt>
                <c:pt idx="56">
                  <c:v>36.849261999999996</c:v>
                </c:pt>
                <c:pt idx="57">
                  <c:v>38.101792000000003</c:v>
                </c:pt>
                <c:pt idx="58">
                  <c:v>39.517863999999996</c:v>
                </c:pt>
                <c:pt idx="59">
                  <c:v>40.330204000000002</c:v>
                </c:pt>
                <c:pt idx="60">
                  <c:v>41.816040000000008</c:v>
                </c:pt>
                <c:pt idx="61">
                  <c:v>42.577518999999995</c:v>
                </c:pt>
                <c:pt idx="62">
                  <c:v>42.646591000000008</c:v>
                </c:pt>
                <c:pt idx="63">
                  <c:v>42.755909000000003</c:v>
                </c:pt>
                <c:pt idx="64">
                  <c:v>42.746452000000005</c:v>
                </c:pt>
                <c:pt idx="65">
                  <c:v>44.224266000000007</c:v>
                </c:pt>
                <c:pt idx="66">
                  <c:v>44.200737000000004</c:v>
                </c:pt>
                <c:pt idx="67">
                  <c:v>43.799118</c:v>
                </c:pt>
                <c:pt idx="68">
                  <c:v>43.474208999999995</c:v>
                </c:pt>
                <c:pt idx="69">
                  <c:v>43.453709000000003</c:v>
                </c:pt>
                <c:pt idx="70">
                  <c:v>43.032536</c:v>
                </c:pt>
                <c:pt idx="71">
                  <c:v>41.822609</c:v>
                </c:pt>
                <c:pt idx="72">
                  <c:v>41.479670999999996</c:v>
                </c:pt>
                <c:pt idx="73">
                  <c:v>40.733677</c:v>
                </c:pt>
                <c:pt idx="74">
                  <c:v>39.379580999999995</c:v>
                </c:pt>
                <c:pt idx="75">
                  <c:v>37.937812000000001</c:v>
                </c:pt>
                <c:pt idx="76">
                  <c:v>37.868946000000001</c:v>
                </c:pt>
                <c:pt idx="77">
                  <c:v>34.923451</c:v>
                </c:pt>
                <c:pt idx="78">
                  <c:v>32.456920000000004</c:v>
                </c:pt>
                <c:pt idx="79">
                  <c:v>31.173405000000002</c:v>
                </c:pt>
                <c:pt idx="80">
                  <c:v>29.523380000000003</c:v>
                </c:pt>
                <c:pt idx="81">
                  <c:v>28.413514000000006</c:v>
                </c:pt>
                <c:pt idx="82">
                  <c:v>27.664680999999995</c:v>
                </c:pt>
                <c:pt idx="83">
                  <c:v>26.634190000000004</c:v>
                </c:pt>
                <c:pt idx="84">
                  <c:v>25.442890999999996</c:v>
                </c:pt>
                <c:pt idx="85">
                  <c:v>25.897238999999992</c:v>
                </c:pt>
                <c:pt idx="86">
                  <c:v>25.831909000000003</c:v>
                </c:pt>
                <c:pt idx="87">
                  <c:v>25.815604999999991</c:v>
                </c:pt>
                <c:pt idx="88">
                  <c:v>24.906603999999994</c:v>
                </c:pt>
                <c:pt idx="89">
                  <c:v>23.743518999999992</c:v>
                </c:pt>
                <c:pt idx="90">
                  <c:v>22.937335999999995</c:v>
                </c:pt>
                <c:pt idx="91">
                  <c:v>22.583386000000004</c:v>
                </c:pt>
                <c:pt idx="92">
                  <c:v>22.878028999999998</c:v>
                </c:pt>
                <c:pt idx="93">
                  <c:v>22.807372999999998</c:v>
                </c:pt>
                <c:pt idx="94">
                  <c:v>22.937008000000006</c:v>
                </c:pt>
                <c:pt idx="95">
                  <c:v>22.303939999999997</c:v>
                </c:pt>
                <c:pt idx="96">
                  <c:v>22.576698</c:v>
                </c:pt>
                <c:pt idx="97">
                  <c:v>22.749156999999997</c:v>
                </c:pt>
                <c:pt idx="98">
                  <c:v>22.642886999999995</c:v>
                </c:pt>
                <c:pt idx="99">
                  <c:v>22.711292</c:v>
                </c:pt>
                <c:pt idx="100">
                  <c:v>22.423104000000009</c:v>
                </c:pt>
                <c:pt idx="101">
                  <c:v>22.342590000000001</c:v>
                </c:pt>
                <c:pt idx="102">
                  <c:v>22.555267999999991</c:v>
                </c:pt>
                <c:pt idx="103">
                  <c:v>23.516232000000002</c:v>
                </c:pt>
                <c:pt idx="104">
                  <c:v>24.713989999999995</c:v>
                </c:pt>
                <c:pt idx="105">
                  <c:v>24.740673999999999</c:v>
                </c:pt>
                <c:pt idx="106">
                  <c:v>24.590350999999998</c:v>
                </c:pt>
                <c:pt idx="107">
                  <c:v>24.224320000000006</c:v>
                </c:pt>
                <c:pt idx="108">
                  <c:v>24.558971</c:v>
                </c:pt>
                <c:pt idx="109">
                  <c:v>24.864478999999996</c:v>
                </c:pt>
                <c:pt idx="110">
                  <c:v>24.556910999999999</c:v>
                </c:pt>
                <c:pt idx="111">
                  <c:v>24.868152999999992</c:v>
                </c:pt>
                <c:pt idx="112">
                  <c:v>25.233566999999994</c:v>
                </c:pt>
                <c:pt idx="113">
                  <c:v>25.788094000000008</c:v>
                </c:pt>
                <c:pt idx="114">
                  <c:v>25.386482000000001</c:v>
                </c:pt>
                <c:pt idx="115">
                  <c:v>25.682976000000004</c:v>
                </c:pt>
                <c:pt idx="116">
                  <c:v>26.327826999999999</c:v>
                </c:pt>
                <c:pt idx="117">
                  <c:v>25.907039000000005</c:v>
                </c:pt>
                <c:pt idx="118">
                  <c:v>25.657505000000008</c:v>
                </c:pt>
                <c:pt idx="119">
                  <c:v>26.472228999999999</c:v>
                </c:pt>
                <c:pt idx="120">
                  <c:v>26.74918000000001</c:v>
                </c:pt>
                <c:pt idx="121">
                  <c:v>25.886813999999994</c:v>
                </c:pt>
                <c:pt idx="122">
                  <c:v>25.802151000000002</c:v>
                </c:pt>
                <c:pt idx="123">
                  <c:v>24.900672999999991</c:v>
                </c:pt>
                <c:pt idx="124">
                  <c:v>24.415774999999996</c:v>
                </c:pt>
                <c:pt idx="125">
                  <c:v>25.012614999999997</c:v>
                </c:pt>
                <c:pt idx="126">
                  <c:v>24.355838999999996</c:v>
                </c:pt>
                <c:pt idx="127">
                  <c:v>23.9</c:v>
                </c:pt>
                <c:pt idx="128">
                  <c:v>24.3</c:v>
                </c:pt>
                <c:pt idx="129">
                  <c:v>24.1</c:v>
                </c:pt>
                <c:pt idx="130">
                  <c:v>23.841594999999998</c:v>
                </c:pt>
                <c:pt idx="131">
                  <c:v>24.597866000000003</c:v>
                </c:pt>
                <c:pt idx="132">
                  <c:v>24.941946999999999</c:v>
                </c:pt>
                <c:pt idx="133">
                  <c:v>24.657825000000003</c:v>
                </c:pt>
                <c:pt idx="134">
                  <c:v>24.636390999999996</c:v>
                </c:pt>
                <c:pt idx="135">
                  <c:v>24.440841999999996</c:v>
                </c:pt>
                <c:pt idx="136">
                  <c:v>24.403243999999994</c:v>
                </c:pt>
                <c:pt idx="137">
                  <c:v>23.882904000000003</c:v>
                </c:pt>
                <c:pt idx="138">
                  <c:v>23.127525000000006</c:v>
                </c:pt>
                <c:pt idx="139">
                  <c:v>24.657210999999997</c:v>
                </c:pt>
                <c:pt idx="140">
                  <c:v>24.317568999999999</c:v>
                </c:pt>
                <c:pt idx="141">
                  <c:v>24.840632999999997</c:v>
                </c:pt>
                <c:pt idx="142">
                  <c:v>25.212112000000005</c:v>
                </c:pt>
                <c:pt idx="143">
                  <c:v>24.439045</c:v>
                </c:pt>
                <c:pt idx="144">
                  <c:v>23.96330300000001</c:v>
                </c:pt>
                <c:pt idx="145">
                  <c:v>23.778358999999995</c:v>
                </c:pt>
                <c:pt idx="146">
                  <c:v>24.095564999999993</c:v>
                </c:pt>
                <c:pt idx="147">
                  <c:v>23.996832999999995</c:v>
                </c:pt>
                <c:pt idx="148">
                  <c:v>23.820090999999991</c:v>
                </c:pt>
                <c:pt idx="149">
                  <c:v>23.556877</c:v>
                </c:pt>
                <c:pt idx="150">
                  <c:v>22.450653000000003</c:v>
                </c:pt>
                <c:pt idx="151">
                  <c:v>22.041327999999993</c:v>
                </c:pt>
                <c:pt idx="152">
                  <c:v>21.400772000000003</c:v>
                </c:pt>
                <c:pt idx="153">
                  <c:v>21.657730000000001</c:v>
                </c:pt>
                <c:pt idx="154">
                  <c:v>22.118057000000007</c:v>
                </c:pt>
                <c:pt idx="155">
                  <c:v>22.024246000000005</c:v>
                </c:pt>
                <c:pt idx="156">
                  <c:v>22.113899000000004</c:v>
                </c:pt>
                <c:pt idx="157">
                  <c:v>21.927193000000003</c:v>
                </c:pt>
                <c:pt idx="158">
                  <c:v>20.932693</c:v>
                </c:pt>
                <c:pt idx="159">
                  <c:v>20.560914000000011</c:v>
                </c:pt>
                <c:pt idx="160">
                  <c:v>19.994843000000003</c:v>
                </c:pt>
                <c:pt idx="161">
                  <c:v>20.069884999999999</c:v>
                </c:pt>
                <c:pt idx="162">
                  <c:v>19.969100999999995</c:v>
                </c:pt>
                <c:pt idx="163">
                  <c:v>19.649017000000001</c:v>
                </c:pt>
                <c:pt idx="164">
                  <c:v>20.106491000000005</c:v>
                </c:pt>
                <c:pt idx="165">
                  <c:v>20.148001999999991</c:v>
                </c:pt>
                <c:pt idx="166">
                  <c:v>19.562293999999994</c:v>
                </c:pt>
                <c:pt idx="167">
                  <c:v>19.416426999999999</c:v>
                </c:pt>
                <c:pt idx="168">
                  <c:v>19.270782999999994</c:v>
                </c:pt>
                <c:pt idx="169">
                  <c:v>18.995720000000006</c:v>
                </c:pt>
                <c:pt idx="170">
                  <c:v>18.395506999999995</c:v>
                </c:pt>
                <c:pt idx="171">
                  <c:v>18.30937200000001</c:v>
                </c:pt>
                <c:pt idx="172">
                  <c:v>18.865829999999988</c:v>
                </c:pt>
                <c:pt idx="173">
                  <c:v>19.155213000000003</c:v>
                </c:pt>
                <c:pt idx="174">
                  <c:v>19.053680999999997</c:v>
                </c:pt>
                <c:pt idx="175">
                  <c:v>18.978149000000002</c:v>
                </c:pt>
                <c:pt idx="176">
                  <c:v>18.877738999999991</c:v>
                </c:pt>
                <c:pt idx="177">
                  <c:v>18.267792</c:v>
                </c:pt>
                <c:pt idx="178">
                  <c:v>15.174605999999997</c:v>
                </c:pt>
                <c:pt idx="179">
                  <c:v>5.6075519999999983</c:v>
                </c:pt>
                <c:pt idx="180">
                  <c:v>-2.1724400000000088</c:v>
                </c:pt>
                <c:pt idx="181">
                  <c:v>-8.281493999999995</c:v>
                </c:pt>
                <c:pt idx="182">
                  <c:v>-11.972526999999999</c:v>
                </c:pt>
                <c:pt idx="183">
                  <c:v>-17.167083999999988</c:v>
                </c:pt>
                <c:pt idx="184">
                  <c:v>-20.108544000000009</c:v>
                </c:pt>
                <c:pt idx="185">
                  <c:v>-22.550826999999998</c:v>
                </c:pt>
                <c:pt idx="186">
                  <c:v>-25.109313999999998</c:v>
                </c:pt>
                <c:pt idx="187">
                  <c:v>-26.274749999999983</c:v>
                </c:pt>
                <c:pt idx="188">
                  <c:v>-27.970428000000013</c:v>
                </c:pt>
                <c:pt idx="189">
                  <c:v>-29.184699999999992</c:v>
                </c:pt>
                <c:pt idx="190">
                  <c:v>-27.232863999999992</c:v>
                </c:pt>
                <c:pt idx="191">
                  <c:v>-27.850921000000014</c:v>
                </c:pt>
                <c:pt idx="192">
                  <c:v>-28.755401999999989</c:v>
                </c:pt>
                <c:pt idx="193">
                  <c:v>-30.571594000000005</c:v>
                </c:pt>
                <c:pt idx="194">
                  <c:v>-30.412139999999994</c:v>
                </c:pt>
                <c:pt idx="195">
                  <c:v>-28.236396999999982</c:v>
                </c:pt>
                <c:pt idx="196">
                  <c:v>-29.295440999999983</c:v>
                </c:pt>
                <c:pt idx="197">
                  <c:v>-29.967040999999995</c:v>
                </c:pt>
                <c:pt idx="198">
                  <c:v>-29.342293000000012</c:v>
                </c:pt>
                <c:pt idx="199">
                  <c:v>-30.751190000000008</c:v>
                </c:pt>
                <c:pt idx="200">
                  <c:v>-29.502907000000008</c:v>
                </c:pt>
                <c:pt idx="201">
                  <c:v>-29.206474</c:v>
                </c:pt>
                <c:pt idx="202">
                  <c:v>-31.221229000000008</c:v>
                </c:pt>
                <c:pt idx="203">
                  <c:v>-30.93753000000001</c:v>
                </c:pt>
                <c:pt idx="204">
                  <c:v>-32.675742999999997</c:v>
                </c:pt>
                <c:pt idx="205">
                  <c:v>-31.631294000000011</c:v>
                </c:pt>
                <c:pt idx="206">
                  <c:v>-29.113670000000013</c:v>
                </c:pt>
                <c:pt idx="207">
                  <c:v>-29.640778000000012</c:v>
                </c:pt>
                <c:pt idx="208">
                  <c:v>-31.257353999999992</c:v>
                </c:pt>
                <c:pt idx="209">
                  <c:v>-31.812363000000005</c:v>
                </c:pt>
                <c:pt idx="210">
                  <c:v>-33.341446000000005</c:v>
                </c:pt>
                <c:pt idx="211">
                  <c:v>-31.991470000000007</c:v>
                </c:pt>
                <c:pt idx="212">
                  <c:v>-31.090249</c:v>
                </c:pt>
                <c:pt idx="213">
                  <c:v>-31.202820000000003</c:v>
                </c:pt>
                <c:pt idx="214">
                  <c:v>-28.666167999999999</c:v>
                </c:pt>
                <c:pt idx="215">
                  <c:v>-25.236801000000014</c:v>
                </c:pt>
                <c:pt idx="216">
                  <c:v>-17.228026999999997</c:v>
                </c:pt>
                <c:pt idx="217">
                  <c:v>-3.1559900000000027</c:v>
                </c:pt>
                <c:pt idx="218">
                  <c:v>7.1424410000000194</c:v>
                </c:pt>
                <c:pt idx="219">
                  <c:v>14.181686999999982</c:v>
                </c:pt>
                <c:pt idx="220">
                  <c:v>14.028655999999984</c:v>
                </c:pt>
                <c:pt idx="221">
                  <c:v>15.22264100000001</c:v>
                </c:pt>
                <c:pt idx="222">
                  <c:v>14.026625999999993</c:v>
                </c:pt>
                <c:pt idx="223">
                  <c:v>12.680480999999986</c:v>
                </c:pt>
                <c:pt idx="224">
                  <c:v>16.595199000000008</c:v>
                </c:pt>
                <c:pt idx="225">
                  <c:v>21.419997999999993</c:v>
                </c:pt>
                <c:pt idx="226">
                  <c:v>19.500014999999991</c:v>
                </c:pt>
                <c:pt idx="227">
                  <c:v>18.966048999999998</c:v>
                </c:pt>
                <c:pt idx="228">
                  <c:v>22.337982000000011</c:v>
                </c:pt>
                <c:pt idx="229">
                  <c:v>21.985657000000003</c:v>
                </c:pt>
                <c:pt idx="230">
                  <c:v>16.552032999999994</c:v>
                </c:pt>
                <c:pt idx="231">
                  <c:v>16.987915000000015</c:v>
                </c:pt>
                <c:pt idx="232">
                  <c:v>18.126357999999982</c:v>
                </c:pt>
                <c:pt idx="233">
                  <c:v>19.798156999999975</c:v>
                </c:pt>
                <c:pt idx="234">
                  <c:v>21.016007000000002</c:v>
                </c:pt>
                <c:pt idx="235">
                  <c:v>17.860275000000001</c:v>
                </c:pt>
                <c:pt idx="236">
                  <c:v>17.65808100000001</c:v>
                </c:pt>
                <c:pt idx="237">
                  <c:v>16.250473</c:v>
                </c:pt>
                <c:pt idx="238">
                  <c:v>16.119338999999997</c:v>
                </c:pt>
                <c:pt idx="239">
                  <c:v>16.398268999999999</c:v>
                </c:pt>
                <c:pt idx="240">
                  <c:v>17.126510999999994</c:v>
                </c:pt>
                <c:pt idx="241">
                  <c:v>16.220413000000008</c:v>
                </c:pt>
                <c:pt idx="242">
                  <c:v>18.461075000000022</c:v>
                </c:pt>
                <c:pt idx="243">
                  <c:v>18.417952999999983</c:v>
                </c:pt>
                <c:pt idx="244">
                  <c:v>18.689789000000019</c:v>
                </c:pt>
                <c:pt idx="245">
                  <c:v>18.958281999999997</c:v>
                </c:pt>
                <c:pt idx="246">
                  <c:v>18.395080000000007</c:v>
                </c:pt>
                <c:pt idx="247">
                  <c:v>18.601058999999992</c:v>
                </c:pt>
                <c:pt idx="248">
                  <c:v>18.887801999999994</c:v>
                </c:pt>
                <c:pt idx="249">
                  <c:v>19.144377999999989</c:v>
                </c:pt>
                <c:pt idx="250">
                  <c:v>21.962738000000002</c:v>
                </c:pt>
                <c:pt idx="251">
                  <c:v>20.723876999999987</c:v>
                </c:pt>
                <c:pt idx="252">
                  <c:v>19.145583999999985</c:v>
                </c:pt>
                <c:pt idx="253">
                  <c:v>19.297439999999995</c:v>
                </c:pt>
                <c:pt idx="254">
                  <c:v>18.291793999999982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810688"/>
        <c:axId val="35821056"/>
      </c:scatterChart>
      <c:valAx>
        <c:axId val="35810688"/>
        <c:scaling>
          <c:orientation val="minMax"/>
          <c:max val="15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b="1" i="0" baseline="0" dirty="0" smtClean="0"/>
                  <a:t>Frequency / Hz</a:t>
                </a:r>
                <a:endParaRPr lang="sk-SK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5821056"/>
        <c:crosses val="autoZero"/>
        <c:crossBetween val="midCat"/>
      </c:valAx>
      <c:valAx>
        <c:axId val="35821056"/>
        <c:scaling>
          <c:orientation val="minMax"/>
          <c:max val="5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b="1" i="0" u="none" strike="noStrike" baseline="0" dirty="0"/>
                  <a:t>Loudness </a:t>
                </a:r>
                <a:r>
                  <a:rPr lang="en-US" sz="2000" b="1" i="0" u="none" strike="noStrike" baseline="0" dirty="0" smtClean="0"/>
                  <a:t>/ dB</a:t>
                </a:r>
                <a:endParaRPr lang="sk-SK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58106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5354144040351221"/>
          <c:y val="0.15353508498561241"/>
          <c:w val="0.14645855959648782"/>
          <c:h val="0.68907980050177708"/>
        </c:manualLayout>
      </c:layout>
      <c:overlay val="0"/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og"/>
            <c:dispRSqr val="0"/>
            <c:dispEq val="0"/>
          </c:trendline>
          <c:errBars>
            <c:errDir val="x"/>
            <c:errBarType val="both"/>
            <c:errValType val="fixedVal"/>
            <c:noEndCap val="0"/>
            <c:val val="0.2"/>
          </c:errBars>
          <c:errBars>
            <c:errDir val="y"/>
            <c:errBarType val="both"/>
            <c:errValType val="fixedVal"/>
            <c:noEndCap val="0"/>
            <c:val val="1"/>
          </c:errBars>
          <c:xVal>
            <c:numRef>
              <c:f>Hárok11!$AD$27:$AD$32</c:f>
              <c:numCache>
                <c:formatCode>General</c:formatCode>
                <c:ptCount val="6"/>
                <c:pt idx="0">
                  <c:v>2.4</c:v>
                </c:pt>
                <c:pt idx="1">
                  <c:v>2.6</c:v>
                </c:pt>
                <c:pt idx="2">
                  <c:v>3</c:v>
                </c:pt>
                <c:pt idx="3">
                  <c:v>3.7</c:v>
                </c:pt>
                <c:pt idx="4">
                  <c:v>4.5</c:v>
                </c:pt>
                <c:pt idx="5">
                  <c:v>5.5</c:v>
                </c:pt>
              </c:numCache>
            </c:numRef>
          </c:xVal>
          <c:yVal>
            <c:numRef>
              <c:f>Hárok11!$AE$27:$AE$32</c:f>
              <c:numCache>
                <c:formatCode>General</c:formatCode>
                <c:ptCount val="6"/>
                <c:pt idx="0">
                  <c:v>14</c:v>
                </c:pt>
                <c:pt idx="1">
                  <c:v>17</c:v>
                </c:pt>
                <c:pt idx="2">
                  <c:v>24</c:v>
                </c:pt>
                <c:pt idx="3">
                  <c:v>29</c:v>
                </c:pt>
                <c:pt idx="4">
                  <c:v>38.5</c:v>
                </c:pt>
                <c:pt idx="5">
                  <c:v>46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784960"/>
        <c:axId val="37795328"/>
      </c:scatterChart>
      <c:valAx>
        <c:axId val="37784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Frequency of rotation [Hz]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7795328"/>
        <c:crosses val="autoZero"/>
        <c:crossBetween val="midCat"/>
      </c:valAx>
      <c:valAx>
        <c:axId val="377953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Maximal loudness [dB]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778496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1552124557527"/>
          <c:y val="4.1403757747165967E-2"/>
          <c:w val="0.83028826512830889"/>
          <c:h val="0.77192444188655396"/>
        </c:manualLayout>
      </c:layout>
      <c:scatterChart>
        <c:scatterStyle val="lineMarker"/>
        <c:varyColors val="0"/>
        <c:ser>
          <c:idx val="0"/>
          <c:order val="0"/>
          <c:tx>
            <c:v>Experiment</c:v>
          </c:tx>
          <c:spPr>
            <a:ln w="28575">
              <a:noFill/>
            </a:ln>
          </c:spPr>
          <c:errBars>
            <c:errDir val="x"/>
            <c:errBarType val="both"/>
            <c:errValType val="fixedVal"/>
            <c:noEndCap val="0"/>
            <c:val val="1.0000000000000002E-2"/>
          </c:errBars>
          <c:errBars>
            <c:errDir val="y"/>
            <c:errBarType val="both"/>
            <c:errValType val="fixedVal"/>
            <c:noEndCap val="0"/>
            <c:val val="500"/>
          </c:errBars>
          <c:xVal>
            <c:numRef>
              <c:f>Hárok10!$K$273:$K$283</c:f>
              <c:numCache>
                <c:formatCode>General</c:formatCode>
                <c:ptCount val="11"/>
                <c:pt idx="0">
                  <c:v>0.4</c:v>
                </c:pt>
                <c:pt idx="1">
                  <c:v>0.45</c:v>
                </c:pt>
                <c:pt idx="2">
                  <c:v>0.5</c:v>
                </c:pt>
                <c:pt idx="3">
                  <c:v>0.55000000000000004</c:v>
                </c:pt>
                <c:pt idx="4">
                  <c:v>0.6</c:v>
                </c:pt>
                <c:pt idx="5">
                  <c:v>0.65</c:v>
                </c:pt>
                <c:pt idx="6">
                  <c:v>0.7</c:v>
                </c:pt>
                <c:pt idx="7">
                  <c:v>0.75</c:v>
                </c:pt>
                <c:pt idx="8">
                  <c:v>0.8</c:v>
                </c:pt>
                <c:pt idx="9">
                  <c:v>0.85</c:v>
                </c:pt>
                <c:pt idx="10">
                  <c:v>0.9</c:v>
                </c:pt>
              </c:numCache>
            </c:numRef>
          </c:xVal>
          <c:yVal>
            <c:numRef>
              <c:f>Hárok10!$I$273:$I$283</c:f>
              <c:numCache>
                <c:formatCode>General</c:formatCode>
                <c:ptCount val="11"/>
                <c:pt idx="0">
                  <c:v>2842</c:v>
                </c:pt>
                <c:pt idx="1">
                  <c:v>3187</c:v>
                </c:pt>
                <c:pt idx="2">
                  <c:v>3375</c:v>
                </c:pt>
                <c:pt idx="3">
                  <c:v>3656</c:v>
                </c:pt>
                <c:pt idx="4">
                  <c:v>3846</c:v>
                </c:pt>
                <c:pt idx="5">
                  <c:v>4058</c:v>
                </c:pt>
                <c:pt idx="6">
                  <c:v>4666</c:v>
                </c:pt>
                <c:pt idx="7">
                  <c:v>4968</c:v>
                </c:pt>
                <c:pt idx="8">
                  <c:v>5412</c:v>
                </c:pt>
                <c:pt idx="9">
                  <c:v>6093</c:v>
                </c:pt>
                <c:pt idx="10">
                  <c:v>6327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986880"/>
        <c:axId val="63009536"/>
      </c:scatterChart>
      <c:valAx>
        <c:axId val="62986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Length of thread </a:t>
                </a:r>
                <a:r>
                  <a:rPr lang="en-US" sz="2000" dirty="0" smtClean="0"/>
                  <a:t>/</a:t>
                </a:r>
                <a:r>
                  <a:rPr lang="en-US" sz="2000" baseline="0" dirty="0" smtClean="0"/>
                  <a:t> </a:t>
                </a:r>
                <a:r>
                  <a:rPr lang="en-US" sz="2000" dirty="0" smtClean="0"/>
                  <a:t>m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31398466129711239"/>
              <c:y val="0.928316351471621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3009536"/>
        <c:crosses val="autoZero"/>
        <c:crossBetween val="midCat"/>
      </c:valAx>
      <c:valAx>
        <c:axId val="63009536"/>
        <c:scaling>
          <c:orientation val="minMax"/>
          <c:max val="800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/>
                  <a:t>Frequency </a:t>
                </a:r>
                <a:r>
                  <a:rPr lang="en-US" sz="2000" dirty="0" smtClean="0"/>
                  <a:t>/</a:t>
                </a:r>
                <a:r>
                  <a:rPr lang="en-US" sz="2000" baseline="0" dirty="0" smtClean="0"/>
                  <a:t> </a:t>
                </a:r>
                <a:r>
                  <a:rPr lang="en-US" sz="2000" dirty="0" smtClean="0"/>
                  <a:t>Hz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4.5551980608485986E-3"/>
              <c:y val="0.265177289023592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2986880"/>
        <c:crosses val="autoZero"/>
        <c:crossBetween val="midCat"/>
        <c:majorUnit val="1000"/>
      </c:valAx>
    </c:plotArea>
    <c:legend>
      <c:legendPos val="r"/>
      <c:layout>
        <c:manualLayout>
          <c:xMode val="edge"/>
          <c:yMode val="edge"/>
          <c:x val="0.70827082114843065"/>
          <c:y val="0.54276492426767398"/>
          <c:w val="0.23820229124868478"/>
          <c:h val="0.15942750188250687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21552124557527"/>
          <c:y val="4.1403757747165967E-2"/>
          <c:w val="0.83028826512830889"/>
          <c:h val="0.77192444188655396"/>
        </c:manualLayout>
      </c:layout>
      <c:scatterChart>
        <c:scatterStyle val="smoothMarker"/>
        <c:varyColors val="0"/>
        <c:ser>
          <c:idx val="1"/>
          <c:order val="1"/>
          <c:tx>
            <c:v>Theory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Hárok10!$K$272:$K$283</c:f>
              <c:numCache>
                <c:formatCode>General</c:formatCode>
                <c:ptCount val="12"/>
                <c:pt idx="0">
                  <c:v>0</c:v>
                </c:pt>
                <c:pt idx="1">
                  <c:v>0.4</c:v>
                </c:pt>
                <c:pt idx="2">
                  <c:v>0.45</c:v>
                </c:pt>
                <c:pt idx="3">
                  <c:v>0.5</c:v>
                </c:pt>
                <c:pt idx="4">
                  <c:v>0.55000000000000004</c:v>
                </c:pt>
                <c:pt idx="5">
                  <c:v>0.6</c:v>
                </c:pt>
                <c:pt idx="6">
                  <c:v>0.65</c:v>
                </c:pt>
                <c:pt idx="7">
                  <c:v>0.7</c:v>
                </c:pt>
                <c:pt idx="8">
                  <c:v>0.75</c:v>
                </c:pt>
                <c:pt idx="9">
                  <c:v>0.8</c:v>
                </c:pt>
                <c:pt idx="10">
                  <c:v>0.85</c:v>
                </c:pt>
                <c:pt idx="11">
                  <c:v>0.9</c:v>
                </c:pt>
              </c:numCache>
            </c:numRef>
          </c:xVal>
          <c:yVal>
            <c:numRef>
              <c:f>Hárok10!$L$272:$L$283</c:f>
              <c:numCache>
                <c:formatCode>General</c:formatCode>
                <c:ptCount val="12"/>
                <c:pt idx="0">
                  <c:v>0</c:v>
                </c:pt>
                <c:pt idx="1">
                  <c:v>2764.6015351590181</c:v>
                </c:pt>
                <c:pt idx="2">
                  <c:v>3110.1767270538953</c:v>
                </c:pt>
                <c:pt idx="3">
                  <c:v>3455.7519189487725</c:v>
                </c:pt>
                <c:pt idx="4">
                  <c:v>3801.3271108436502</c:v>
                </c:pt>
                <c:pt idx="5">
                  <c:v>4146.9023027385265</c:v>
                </c:pt>
                <c:pt idx="6">
                  <c:v>4492.4774946334046</c:v>
                </c:pt>
                <c:pt idx="7">
                  <c:v>4838.0526865282809</c:v>
                </c:pt>
                <c:pt idx="8">
                  <c:v>5183.6278784231581</c:v>
                </c:pt>
                <c:pt idx="9">
                  <c:v>5529.2030703180362</c:v>
                </c:pt>
                <c:pt idx="10">
                  <c:v>5874.7782622129125</c:v>
                </c:pt>
                <c:pt idx="11">
                  <c:v>6220.3534541077906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920960"/>
        <c:axId val="62939520"/>
      </c:scatterChart>
      <c:scatterChart>
        <c:scatterStyle val="lineMarker"/>
        <c:varyColors val="0"/>
        <c:ser>
          <c:idx val="0"/>
          <c:order val="0"/>
          <c:tx>
            <c:v>Experiment</c:v>
          </c:tx>
          <c:spPr>
            <a:ln w="28575">
              <a:noFill/>
            </a:ln>
          </c:spPr>
          <c:errBars>
            <c:errDir val="x"/>
            <c:errBarType val="both"/>
            <c:errValType val="fixedVal"/>
            <c:noEndCap val="0"/>
            <c:val val="1.0000000000000002E-2"/>
          </c:errBars>
          <c:errBars>
            <c:errDir val="y"/>
            <c:errBarType val="both"/>
            <c:errValType val="fixedVal"/>
            <c:noEndCap val="0"/>
            <c:val val="500"/>
          </c:errBars>
          <c:xVal>
            <c:numRef>
              <c:f>Hárok10!$K$273:$K$283</c:f>
              <c:numCache>
                <c:formatCode>General</c:formatCode>
                <c:ptCount val="11"/>
                <c:pt idx="0">
                  <c:v>0.4</c:v>
                </c:pt>
                <c:pt idx="1">
                  <c:v>0.45</c:v>
                </c:pt>
                <c:pt idx="2">
                  <c:v>0.5</c:v>
                </c:pt>
                <c:pt idx="3">
                  <c:v>0.55000000000000004</c:v>
                </c:pt>
                <c:pt idx="4">
                  <c:v>0.6</c:v>
                </c:pt>
                <c:pt idx="5">
                  <c:v>0.65</c:v>
                </c:pt>
                <c:pt idx="6">
                  <c:v>0.7</c:v>
                </c:pt>
                <c:pt idx="7">
                  <c:v>0.75</c:v>
                </c:pt>
                <c:pt idx="8">
                  <c:v>0.8</c:v>
                </c:pt>
                <c:pt idx="9">
                  <c:v>0.85</c:v>
                </c:pt>
                <c:pt idx="10">
                  <c:v>0.9</c:v>
                </c:pt>
              </c:numCache>
            </c:numRef>
          </c:xVal>
          <c:yVal>
            <c:numRef>
              <c:f>Hárok10!$I$273:$I$283</c:f>
              <c:numCache>
                <c:formatCode>General</c:formatCode>
                <c:ptCount val="11"/>
                <c:pt idx="0">
                  <c:v>2842</c:v>
                </c:pt>
                <c:pt idx="1">
                  <c:v>3187</c:v>
                </c:pt>
                <c:pt idx="2">
                  <c:v>3375</c:v>
                </c:pt>
                <c:pt idx="3">
                  <c:v>3656</c:v>
                </c:pt>
                <c:pt idx="4">
                  <c:v>3846</c:v>
                </c:pt>
                <c:pt idx="5">
                  <c:v>4058</c:v>
                </c:pt>
                <c:pt idx="6">
                  <c:v>4666</c:v>
                </c:pt>
                <c:pt idx="7">
                  <c:v>4968</c:v>
                </c:pt>
                <c:pt idx="8">
                  <c:v>5412</c:v>
                </c:pt>
                <c:pt idx="9">
                  <c:v>6093</c:v>
                </c:pt>
                <c:pt idx="10">
                  <c:v>6327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920960"/>
        <c:axId val="62939520"/>
      </c:scatterChart>
      <c:valAx>
        <c:axId val="62920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Length of thread </a:t>
                </a:r>
                <a:r>
                  <a:rPr lang="en-US" sz="2000" dirty="0" smtClean="0"/>
                  <a:t>/</a:t>
                </a:r>
                <a:r>
                  <a:rPr lang="en-US" sz="2000" baseline="0" dirty="0" smtClean="0"/>
                  <a:t> </a:t>
                </a:r>
                <a:r>
                  <a:rPr lang="en-US" sz="2000" dirty="0" smtClean="0"/>
                  <a:t>m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31398466129711239"/>
              <c:y val="0.928316351471621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2939520"/>
        <c:crosses val="autoZero"/>
        <c:crossBetween val="midCat"/>
      </c:valAx>
      <c:valAx>
        <c:axId val="62939520"/>
        <c:scaling>
          <c:orientation val="minMax"/>
          <c:max val="800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/>
                  <a:t>Frequency </a:t>
                </a:r>
                <a:r>
                  <a:rPr lang="en-US" sz="2000" dirty="0" smtClean="0"/>
                  <a:t>/</a:t>
                </a:r>
                <a:r>
                  <a:rPr lang="en-US" sz="2000" baseline="0" dirty="0" smtClean="0"/>
                  <a:t> </a:t>
                </a:r>
                <a:r>
                  <a:rPr lang="en-US" sz="2000" dirty="0" smtClean="0"/>
                  <a:t>Hz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4.5551980608485986E-3"/>
              <c:y val="0.265177289023592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2920960"/>
        <c:crosses val="autoZero"/>
        <c:crossBetween val="midCat"/>
        <c:majorUnit val="1000"/>
      </c:valAx>
    </c:plotArea>
    <c:legend>
      <c:legendPos val="r"/>
      <c:layout>
        <c:manualLayout>
          <c:xMode val="edge"/>
          <c:yMode val="edge"/>
          <c:x val="0.70827082114843065"/>
          <c:y val="0.54276492426767398"/>
          <c:w val="0.23820229124868478"/>
          <c:h val="0.15942750188250687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315507218279558E-2"/>
          <c:y val="0.21598122789334265"/>
          <c:w val="0.71711607408600775"/>
          <c:h val="0.66785341089081429"/>
        </c:manualLayout>
      </c:layout>
      <c:scatterChart>
        <c:scatterStyle val="smoothMarker"/>
        <c:varyColors val="0"/>
        <c:ser>
          <c:idx val="0"/>
          <c:order val="0"/>
          <c:tx>
            <c:v>2.4 Hz</c:v>
          </c:tx>
          <c:marker>
            <c:symbol val="none"/>
          </c:marker>
          <c:xVal>
            <c:numRef>
              <c:f>Hárok11!$D$3:$D$257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Hárok11!$F$3:$F$257</c:f>
              <c:numCache>
                <c:formatCode>General</c:formatCode>
                <c:ptCount val="255"/>
                <c:pt idx="0">
                  <c:v>0.73314700000000244</c:v>
                </c:pt>
                <c:pt idx="1">
                  <c:v>0.83362199999999831</c:v>
                </c:pt>
                <c:pt idx="2">
                  <c:v>1.241343999999998</c:v>
                </c:pt>
                <c:pt idx="3">
                  <c:v>1.1610610000000037</c:v>
                </c:pt>
                <c:pt idx="4">
                  <c:v>0.703838999999995</c:v>
                </c:pt>
                <c:pt idx="5">
                  <c:v>0.49543800000000005</c:v>
                </c:pt>
                <c:pt idx="6">
                  <c:v>0.38491499999999945</c:v>
                </c:pt>
                <c:pt idx="7">
                  <c:v>0.49582999999999799</c:v>
                </c:pt>
                <c:pt idx="8">
                  <c:v>0.50086999999999904</c:v>
                </c:pt>
                <c:pt idx="9">
                  <c:v>0.88136999999999688</c:v>
                </c:pt>
                <c:pt idx="10">
                  <c:v>0.90894700000000483</c:v>
                </c:pt>
                <c:pt idx="11">
                  <c:v>0.64585500000000451</c:v>
                </c:pt>
                <c:pt idx="12">
                  <c:v>0.8590730000000022</c:v>
                </c:pt>
                <c:pt idx="13">
                  <c:v>0.9001349999999988</c:v>
                </c:pt>
                <c:pt idx="14">
                  <c:v>0.70140099999999705</c:v>
                </c:pt>
                <c:pt idx="15">
                  <c:v>0.2494349999999983</c:v>
                </c:pt>
                <c:pt idx="16">
                  <c:v>0.15436899999999554</c:v>
                </c:pt>
                <c:pt idx="17">
                  <c:v>0.24844000000000221</c:v>
                </c:pt>
                <c:pt idx="18">
                  <c:v>0.87522500000000036</c:v>
                </c:pt>
                <c:pt idx="19">
                  <c:v>0.42363399999999984</c:v>
                </c:pt>
                <c:pt idx="20">
                  <c:v>0.39216599999999602</c:v>
                </c:pt>
                <c:pt idx="21">
                  <c:v>0.69552999999999798</c:v>
                </c:pt>
                <c:pt idx="22">
                  <c:v>0.94023599999999874</c:v>
                </c:pt>
                <c:pt idx="23">
                  <c:v>2.035423999999999</c:v>
                </c:pt>
                <c:pt idx="24">
                  <c:v>3.149357000000002</c:v>
                </c:pt>
                <c:pt idx="25">
                  <c:v>4.4121939999999995</c:v>
                </c:pt>
                <c:pt idx="26">
                  <c:v>5.7089720000000028</c:v>
                </c:pt>
                <c:pt idx="27">
                  <c:v>9.5774769999999947</c:v>
                </c:pt>
                <c:pt idx="28">
                  <c:v>11.673984000000004</c:v>
                </c:pt>
                <c:pt idx="29">
                  <c:v>12.730575999999999</c:v>
                </c:pt>
                <c:pt idx="30">
                  <c:v>13.041947000000008</c:v>
                </c:pt>
                <c:pt idx="31">
                  <c:v>12.480072000000007</c:v>
                </c:pt>
                <c:pt idx="32">
                  <c:v>10.966999000000008</c:v>
                </c:pt>
                <c:pt idx="33">
                  <c:v>9.7663760000000011</c:v>
                </c:pt>
                <c:pt idx="34">
                  <c:v>9.3802450000000093</c:v>
                </c:pt>
                <c:pt idx="35">
                  <c:v>8.5403599999999926</c:v>
                </c:pt>
                <c:pt idx="36">
                  <c:v>7.6604080000000039</c:v>
                </c:pt>
                <c:pt idx="37">
                  <c:v>6.4101330000000019</c:v>
                </c:pt>
                <c:pt idx="38">
                  <c:v>4.0489510000000024</c:v>
                </c:pt>
                <c:pt idx="39">
                  <c:v>3.1453169999999915</c:v>
                </c:pt>
                <c:pt idx="40">
                  <c:v>2.4419699999999978</c:v>
                </c:pt>
                <c:pt idx="41">
                  <c:v>1.8153539999999992</c:v>
                </c:pt>
                <c:pt idx="42">
                  <c:v>1.9144739999999985</c:v>
                </c:pt>
                <c:pt idx="43">
                  <c:v>1.9125510000000077</c:v>
                </c:pt>
                <c:pt idx="44">
                  <c:v>1.5595700000000079</c:v>
                </c:pt>
                <c:pt idx="45">
                  <c:v>1.5337140000000034</c:v>
                </c:pt>
                <c:pt idx="46">
                  <c:v>1.0001299999999986</c:v>
                </c:pt>
                <c:pt idx="47">
                  <c:v>1.6451180000000107</c:v>
                </c:pt>
                <c:pt idx="48">
                  <c:v>1.68</c:v>
                </c:pt>
                <c:pt idx="49">
                  <c:v>1.7</c:v>
                </c:pt>
                <c:pt idx="50">
                  <c:v>1.83</c:v>
                </c:pt>
                <c:pt idx="51">
                  <c:v>1.24</c:v>
                </c:pt>
                <c:pt idx="52">
                  <c:v>1.03</c:v>
                </c:pt>
                <c:pt idx="53">
                  <c:v>0.89</c:v>
                </c:pt>
                <c:pt idx="54">
                  <c:v>0.92</c:v>
                </c:pt>
                <c:pt idx="55">
                  <c:v>0.53</c:v>
                </c:pt>
                <c:pt idx="56">
                  <c:v>0.86</c:v>
                </c:pt>
                <c:pt idx="57">
                  <c:v>0.9</c:v>
                </c:pt>
                <c:pt idx="58">
                  <c:v>1.2</c:v>
                </c:pt>
                <c:pt idx="59">
                  <c:v>0.51</c:v>
                </c:pt>
                <c:pt idx="60">
                  <c:v>7.0000000000000007E-2</c:v>
                </c:pt>
                <c:pt idx="61">
                  <c:v>0.03</c:v>
                </c:pt>
                <c:pt idx="62">
                  <c:v>0.53</c:v>
                </c:pt>
                <c:pt idx="63">
                  <c:v>0.5</c:v>
                </c:pt>
                <c:pt idx="64">
                  <c:v>0.93</c:v>
                </c:pt>
                <c:pt idx="65">
                  <c:v>0.74</c:v>
                </c:pt>
                <c:pt idx="66">
                  <c:v>0.53</c:v>
                </c:pt>
                <c:pt idx="67">
                  <c:v>0.92</c:v>
                </c:pt>
                <c:pt idx="68">
                  <c:v>0.86</c:v>
                </c:pt>
                <c:pt idx="69">
                  <c:v>0.43</c:v>
                </c:pt>
                <c:pt idx="70">
                  <c:v>1.56</c:v>
                </c:pt>
                <c:pt idx="71">
                  <c:v>1.47</c:v>
                </c:pt>
                <c:pt idx="72">
                  <c:v>1.1599999999999999</c:v>
                </c:pt>
                <c:pt idx="73">
                  <c:v>0.87</c:v>
                </c:pt>
                <c:pt idx="74">
                  <c:v>0.48</c:v>
                </c:pt>
                <c:pt idx="75">
                  <c:v>0.82</c:v>
                </c:pt>
                <c:pt idx="76">
                  <c:v>0.13</c:v>
                </c:pt>
                <c:pt idx="77">
                  <c:v>0.14000000000000001</c:v>
                </c:pt>
                <c:pt idx="78">
                  <c:v>1.91</c:v>
                </c:pt>
                <c:pt idx="79">
                  <c:v>0.88</c:v>
                </c:pt>
                <c:pt idx="80">
                  <c:v>0.19</c:v>
                </c:pt>
                <c:pt idx="81">
                  <c:v>0</c:v>
                </c:pt>
                <c:pt idx="82">
                  <c:v>0.84</c:v>
                </c:pt>
                <c:pt idx="83">
                  <c:v>0.92</c:v>
                </c:pt>
                <c:pt idx="84">
                  <c:v>0.74</c:v>
                </c:pt>
                <c:pt idx="85">
                  <c:v>0.98</c:v>
                </c:pt>
                <c:pt idx="86">
                  <c:v>0.92</c:v>
                </c:pt>
                <c:pt idx="87">
                  <c:v>0.31</c:v>
                </c:pt>
                <c:pt idx="88">
                  <c:v>0.41</c:v>
                </c:pt>
                <c:pt idx="89">
                  <c:v>0.69</c:v>
                </c:pt>
                <c:pt idx="90">
                  <c:v>0.05</c:v>
                </c:pt>
                <c:pt idx="91">
                  <c:v>0.32</c:v>
                </c:pt>
                <c:pt idx="92">
                  <c:v>0.84</c:v>
                </c:pt>
                <c:pt idx="93">
                  <c:v>0.42</c:v>
                </c:pt>
                <c:pt idx="94">
                  <c:v>0.03</c:v>
                </c:pt>
                <c:pt idx="95">
                  <c:v>0.87</c:v>
                </c:pt>
                <c:pt idx="96">
                  <c:v>0.54</c:v>
                </c:pt>
                <c:pt idx="97">
                  <c:v>0.7</c:v>
                </c:pt>
                <c:pt idx="98">
                  <c:v>0.93</c:v>
                </c:pt>
                <c:pt idx="99">
                  <c:v>0.75</c:v>
                </c:pt>
                <c:pt idx="100">
                  <c:v>0.89</c:v>
                </c:pt>
                <c:pt idx="101">
                  <c:v>0.09</c:v>
                </c:pt>
                <c:pt idx="102">
                  <c:v>0.13</c:v>
                </c:pt>
                <c:pt idx="103">
                  <c:v>0.42</c:v>
                </c:pt>
                <c:pt idx="104">
                  <c:v>0.2</c:v>
                </c:pt>
                <c:pt idx="105">
                  <c:v>0.36</c:v>
                </c:pt>
                <c:pt idx="106">
                  <c:v>0.16</c:v>
                </c:pt>
                <c:pt idx="107">
                  <c:v>0.63</c:v>
                </c:pt>
                <c:pt idx="108">
                  <c:v>0.26</c:v>
                </c:pt>
                <c:pt idx="109">
                  <c:v>0.37</c:v>
                </c:pt>
                <c:pt idx="110">
                  <c:v>0.3</c:v>
                </c:pt>
                <c:pt idx="111">
                  <c:v>0.66</c:v>
                </c:pt>
                <c:pt idx="112">
                  <c:v>0.85</c:v>
                </c:pt>
                <c:pt idx="113">
                  <c:v>0.77</c:v>
                </c:pt>
                <c:pt idx="114">
                  <c:v>0.57999999999999996</c:v>
                </c:pt>
                <c:pt idx="115">
                  <c:v>0.49</c:v>
                </c:pt>
                <c:pt idx="116">
                  <c:v>0.1</c:v>
                </c:pt>
                <c:pt idx="117">
                  <c:v>0.06</c:v>
                </c:pt>
                <c:pt idx="118">
                  <c:v>0.08</c:v>
                </c:pt>
                <c:pt idx="119">
                  <c:v>0.16</c:v>
                </c:pt>
                <c:pt idx="120">
                  <c:v>0.4</c:v>
                </c:pt>
                <c:pt idx="121">
                  <c:v>0.4</c:v>
                </c:pt>
                <c:pt idx="122">
                  <c:v>0.11</c:v>
                </c:pt>
                <c:pt idx="123">
                  <c:v>0.97</c:v>
                </c:pt>
                <c:pt idx="124">
                  <c:v>0.88</c:v>
                </c:pt>
                <c:pt idx="125">
                  <c:v>0.19</c:v>
                </c:pt>
                <c:pt idx="126">
                  <c:v>0.14000000000000001</c:v>
                </c:pt>
                <c:pt idx="127">
                  <c:v>0.35</c:v>
                </c:pt>
                <c:pt idx="128">
                  <c:v>0.56000000000000005</c:v>
                </c:pt>
                <c:pt idx="129">
                  <c:v>0.3</c:v>
                </c:pt>
                <c:pt idx="130">
                  <c:v>0.78</c:v>
                </c:pt>
                <c:pt idx="131">
                  <c:v>0.41</c:v>
                </c:pt>
                <c:pt idx="132">
                  <c:v>0.48</c:v>
                </c:pt>
                <c:pt idx="133">
                  <c:v>0.9</c:v>
                </c:pt>
                <c:pt idx="134">
                  <c:v>0.42</c:v>
                </c:pt>
                <c:pt idx="135">
                  <c:v>0.1</c:v>
                </c:pt>
                <c:pt idx="136">
                  <c:v>0.38</c:v>
                </c:pt>
                <c:pt idx="137">
                  <c:v>0.7</c:v>
                </c:pt>
                <c:pt idx="138">
                  <c:v>0.08</c:v>
                </c:pt>
                <c:pt idx="139">
                  <c:v>0.68</c:v>
                </c:pt>
                <c:pt idx="140">
                  <c:v>0.26</c:v>
                </c:pt>
                <c:pt idx="141">
                  <c:v>0.57999999999999996</c:v>
                </c:pt>
                <c:pt idx="142">
                  <c:v>0.79</c:v>
                </c:pt>
                <c:pt idx="143">
                  <c:v>0.19</c:v>
                </c:pt>
                <c:pt idx="144">
                  <c:v>0.27</c:v>
                </c:pt>
                <c:pt idx="145">
                  <c:v>0.31</c:v>
                </c:pt>
                <c:pt idx="146">
                  <c:v>0.84</c:v>
                </c:pt>
                <c:pt idx="147">
                  <c:v>0.5</c:v>
                </c:pt>
                <c:pt idx="148">
                  <c:v>0.83</c:v>
                </c:pt>
                <c:pt idx="149">
                  <c:v>0.41</c:v>
                </c:pt>
                <c:pt idx="150">
                  <c:v>0.05</c:v>
                </c:pt>
                <c:pt idx="151">
                  <c:v>0.92</c:v>
                </c:pt>
                <c:pt idx="152">
                  <c:v>0.4</c:v>
                </c:pt>
                <c:pt idx="153">
                  <c:v>0.84</c:v>
                </c:pt>
                <c:pt idx="154">
                  <c:v>0</c:v>
                </c:pt>
                <c:pt idx="155">
                  <c:v>0.92</c:v>
                </c:pt>
                <c:pt idx="156">
                  <c:v>0.3</c:v>
                </c:pt>
                <c:pt idx="157">
                  <c:v>0.05</c:v>
                </c:pt>
                <c:pt idx="158">
                  <c:v>0.13</c:v>
                </c:pt>
                <c:pt idx="159">
                  <c:v>0.85</c:v>
                </c:pt>
                <c:pt idx="160">
                  <c:v>0.18</c:v>
                </c:pt>
                <c:pt idx="161">
                  <c:v>0.49</c:v>
                </c:pt>
                <c:pt idx="162">
                  <c:v>0.04</c:v>
                </c:pt>
                <c:pt idx="163">
                  <c:v>0.53</c:v>
                </c:pt>
                <c:pt idx="164">
                  <c:v>0.46</c:v>
                </c:pt>
                <c:pt idx="165">
                  <c:v>0.11</c:v>
                </c:pt>
                <c:pt idx="166">
                  <c:v>0.22</c:v>
                </c:pt>
                <c:pt idx="167">
                  <c:v>0.33</c:v>
                </c:pt>
                <c:pt idx="168">
                  <c:v>0.22</c:v>
                </c:pt>
                <c:pt idx="169">
                  <c:v>0.8</c:v>
                </c:pt>
                <c:pt idx="170">
                  <c:v>0.15</c:v>
                </c:pt>
                <c:pt idx="171">
                  <c:v>0.99</c:v>
                </c:pt>
                <c:pt idx="172">
                  <c:v>0.72</c:v>
                </c:pt>
                <c:pt idx="173">
                  <c:v>7.0000000000000007E-2</c:v>
                </c:pt>
                <c:pt idx="174">
                  <c:v>0.76</c:v>
                </c:pt>
                <c:pt idx="175">
                  <c:v>0.27</c:v>
                </c:pt>
                <c:pt idx="176">
                  <c:v>0.87</c:v>
                </c:pt>
                <c:pt idx="177">
                  <c:v>0.09</c:v>
                </c:pt>
                <c:pt idx="178">
                  <c:v>0.75</c:v>
                </c:pt>
                <c:pt idx="179">
                  <c:v>0.76</c:v>
                </c:pt>
                <c:pt idx="180">
                  <c:v>0.27</c:v>
                </c:pt>
                <c:pt idx="181">
                  <c:v>0.43</c:v>
                </c:pt>
                <c:pt idx="182">
                  <c:v>0.68</c:v>
                </c:pt>
                <c:pt idx="183">
                  <c:v>0.75</c:v>
                </c:pt>
                <c:pt idx="184">
                  <c:v>0.32</c:v>
                </c:pt>
                <c:pt idx="185">
                  <c:v>0.19</c:v>
                </c:pt>
                <c:pt idx="186">
                  <c:v>0.39</c:v>
                </c:pt>
                <c:pt idx="187">
                  <c:v>0.31</c:v>
                </c:pt>
                <c:pt idx="188">
                  <c:v>0.19</c:v>
                </c:pt>
                <c:pt idx="189">
                  <c:v>0.83</c:v>
                </c:pt>
                <c:pt idx="190">
                  <c:v>0.73</c:v>
                </c:pt>
                <c:pt idx="191">
                  <c:v>0.36</c:v>
                </c:pt>
                <c:pt idx="192">
                  <c:v>0.06</c:v>
                </c:pt>
                <c:pt idx="193">
                  <c:v>0.63</c:v>
                </c:pt>
                <c:pt idx="194">
                  <c:v>0.88</c:v>
                </c:pt>
                <c:pt idx="195">
                  <c:v>0.9</c:v>
                </c:pt>
                <c:pt idx="196">
                  <c:v>0.87</c:v>
                </c:pt>
                <c:pt idx="197">
                  <c:v>0.51</c:v>
                </c:pt>
                <c:pt idx="198">
                  <c:v>0.87</c:v>
                </c:pt>
                <c:pt idx="199">
                  <c:v>0.39</c:v>
                </c:pt>
                <c:pt idx="200">
                  <c:v>0.46</c:v>
                </c:pt>
                <c:pt idx="201">
                  <c:v>0.32</c:v>
                </c:pt>
                <c:pt idx="202">
                  <c:v>0.16</c:v>
                </c:pt>
                <c:pt idx="203">
                  <c:v>0.03</c:v>
                </c:pt>
                <c:pt idx="204">
                  <c:v>1</c:v>
                </c:pt>
                <c:pt idx="205">
                  <c:v>0.99</c:v>
                </c:pt>
                <c:pt idx="206">
                  <c:v>0.78</c:v>
                </c:pt>
                <c:pt idx="207">
                  <c:v>0.99</c:v>
                </c:pt>
                <c:pt idx="208">
                  <c:v>0.51</c:v>
                </c:pt>
                <c:pt idx="209">
                  <c:v>0.04</c:v>
                </c:pt>
                <c:pt idx="210">
                  <c:v>0.33</c:v>
                </c:pt>
                <c:pt idx="211">
                  <c:v>0.06</c:v>
                </c:pt>
                <c:pt idx="212">
                  <c:v>0.72</c:v>
                </c:pt>
                <c:pt idx="213">
                  <c:v>0.89</c:v>
                </c:pt>
                <c:pt idx="214">
                  <c:v>0.42</c:v>
                </c:pt>
                <c:pt idx="215">
                  <c:v>0.7</c:v>
                </c:pt>
                <c:pt idx="216">
                  <c:v>0.96</c:v>
                </c:pt>
                <c:pt idx="217">
                  <c:v>0.26</c:v>
                </c:pt>
                <c:pt idx="218">
                  <c:v>0.85</c:v>
                </c:pt>
                <c:pt idx="219">
                  <c:v>0.04</c:v>
                </c:pt>
                <c:pt idx="220">
                  <c:v>0.93</c:v>
                </c:pt>
                <c:pt idx="221">
                  <c:v>0.36</c:v>
                </c:pt>
                <c:pt idx="222">
                  <c:v>0.5</c:v>
                </c:pt>
                <c:pt idx="223">
                  <c:v>0.91</c:v>
                </c:pt>
                <c:pt idx="224">
                  <c:v>0.87</c:v>
                </c:pt>
                <c:pt idx="225">
                  <c:v>0.01</c:v>
                </c:pt>
                <c:pt idx="226">
                  <c:v>0.15</c:v>
                </c:pt>
                <c:pt idx="227">
                  <c:v>0.78</c:v>
                </c:pt>
                <c:pt idx="228">
                  <c:v>0.28000000000000003</c:v>
                </c:pt>
                <c:pt idx="229">
                  <c:v>0.13</c:v>
                </c:pt>
                <c:pt idx="230">
                  <c:v>0.63</c:v>
                </c:pt>
                <c:pt idx="231">
                  <c:v>1</c:v>
                </c:pt>
                <c:pt idx="232">
                  <c:v>0.28999999999999998</c:v>
                </c:pt>
                <c:pt idx="233">
                  <c:v>0.09</c:v>
                </c:pt>
                <c:pt idx="234">
                  <c:v>0.77</c:v>
                </c:pt>
                <c:pt idx="235">
                  <c:v>0.14000000000000001</c:v>
                </c:pt>
                <c:pt idx="236">
                  <c:v>0.12</c:v>
                </c:pt>
                <c:pt idx="237">
                  <c:v>0.46</c:v>
                </c:pt>
                <c:pt idx="238">
                  <c:v>0.06</c:v>
                </c:pt>
                <c:pt idx="239">
                  <c:v>0.12</c:v>
                </c:pt>
                <c:pt idx="240">
                  <c:v>0.41</c:v>
                </c:pt>
                <c:pt idx="241">
                  <c:v>0.64</c:v>
                </c:pt>
                <c:pt idx="242">
                  <c:v>0.03</c:v>
                </c:pt>
                <c:pt idx="243">
                  <c:v>0.48</c:v>
                </c:pt>
                <c:pt idx="244">
                  <c:v>0.62</c:v>
                </c:pt>
                <c:pt idx="245">
                  <c:v>0.88</c:v>
                </c:pt>
                <c:pt idx="246">
                  <c:v>1</c:v>
                </c:pt>
                <c:pt idx="247">
                  <c:v>0.28999999999999998</c:v>
                </c:pt>
                <c:pt idx="248">
                  <c:v>0.81</c:v>
                </c:pt>
                <c:pt idx="249">
                  <c:v>0.57999999999999996</c:v>
                </c:pt>
                <c:pt idx="250">
                  <c:v>0.02</c:v>
                </c:pt>
                <c:pt idx="251">
                  <c:v>0.75</c:v>
                </c:pt>
                <c:pt idx="252">
                  <c:v>0.17</c:v>
                </c:pt>
                <c:pt idx="253">
                  <c:v>0.27</c:v>
                </c:pt>
                <c:pt idx="254">
                  <c:v>0.23</c:v>
                </c:pt>
              </c:numCache>
            </c:numRef>
          </c:yVal>
          <c:smooth val="1"/>
        </c:ser>
        <c:ser>
          <c:idx val="1"/>
          <c:order val="1"/>
          <c:tx>
            <c:v>2.6 Hz</c:v>
          </c:tx>
          <c:marker>
            <c:symbol val="none"/>
          </c:marker>
          <c:xVal>
            <c:numRef>
              <c:f>Hárok11!$G$3:$G$257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Hárok11!$I$3:$I$257</c:f>
              <c:numCache>
                <c:formatCode>General</c:formatCode>
                <c:ptCount val="255"/>
                <c:pt idx="0">
                  <c:v>2.3262180000000043</c:v>
                </c:pt>
                <c:pt idx="1">
                  <c:v>2.0273099999999999</c:v>
                </c:pt>
                <c:pt idx="2">
                  <c:v>1.9114149999999981</c:v>
                </c:pt>
                <c:pt idx="3">
                  <c:v>1.0805970000000045</c:v>
                </c:pt>
                <c:pt idx="4">
                  <c:v>0.63898899999999514</c:v>
                </c:pt>
                <c:pt idx="5">
                  <c:v>0.87</c:v>
                </c:pt>
                <c:pt idx="6">
                  <c:v>0.78</c:v>
                </c:pt>
                <c:pt idx="7">
                  <c:v>0.78</c:v>
                </c:pt>
                <c:pt idx="8">
                  <c:v>0.61</c:v>
                </c:pt>
                <c:pt idx="9">
                  <c:v>0.86</c:v>
                </c:pt>
                <c:pt idx="10">
                  <c:v>0.44</c:v>
                </c:pt>
                <c:pt idx="11">
                  <c:v>0.95</c:v>
                </c:pt>
                <c:pt idx="12">
                  <c:v>0.11</c:v>
                </c:pt>
                <c:pt idx="13">
                  <c:v>0.88</c:v>
                </c:pt>
                <c:pt idx="14">
                  <c:v>0.46</c:v>
                </c:pt>
                <c:pt idx="15">
                  <c:v>0.08</c:v>
                </c:pt>
                <c:pt idx="16">
                  <c:v>0.03</c:v>
                </c:pt>
                <c:pt idx="17">
                  <c:v>0.1</c:v>
                </c:pt>
                <c:pt idx="18">
                  <c:v>0.86</c:v>
                </c:pt>
                <c:pt idx="19">
                  <c:v>0.38</c:v>
                </c:pt>
                <c:pt idx="20">
                  <c:v>0.27</c:v>
                </c:pt>
                <c:pt idx="21">
                  <c:v>7.0000000000000007E-2</c:v>
                </c:pt>
                <c:pt idx="22">
                  <c:v>0.53</c:v>
                </c:pt>
                <c:pt idx="23">
                  <c:v>0.13508599999999404</c:v>
                </c:pt>
                <c:pt idx="24">
                  <c:v>1.511378999999998</c:v>
                </c:pt>
                <c:pt idx="25">
                  <c:v>2.7592240000000032</c:v>
                </c:pt>
                <c:pt idx="26">
                  <c:v>3.3989750000000001</c:v>
                </c:pt>
                <c:pt idx="27">
                  <c:v>6.6548769999999919</c:v>
                </c:pt>
                <c:pt idx="28">
                  <c:v>9.723823000000003</c:v>
                </c:pt>
                <c:pt idx="29">
                  <c:v>12.860767999999993</c:v>
                </c:pt>
                <c:pt idx="30">
                  <c:v>15.503243000000005</c:v>
                </c:pt>
                <c:pt idx="31">
                  <c:v>16.621017000000009</c:v>
                </c:pt>
                <c:pt idx="32">
                  <c:v>16.27844600000001</c:v>
                </c:pt>
                <c:pt idx="33">
                  <c:v>15.799011000000007</c:v>
                </c:pt>
                <c:pt idx="34">
                  <c:v>15.732044000000009</c:v>
                </c:pt>
                <c:pt idx="35">
                  <c:v>14.859004999999996</c:v>
                </c:pt>
                <c:pt idx="36">
                  <c:v>12.825905000000006</c:v>
                </c:pt>
                <c:pt idx="37">
                  <c:v>11.199131000000001</c:v>
                </c:pt>
                <c:pt idx="38">
                  <c:v>8.6677099999999996</c:v>
                </c:pt>
                <c:pt idx="39">
                  <c:v>6.9703370000000007</c:v>
                </c:pt>
                <c:pt idx="40">
                  <c:v>5.6814800000000076</c:v>
                </c:pt>
                <c:pt idx="41">
                  <c:v>4.1440130000000011</c:v>
                </c:pt>
                <c:pt idx="42">
                  <c:v>3.59</c:v>
                </c:pt>
                <c:pt idx="43">
                  <c:v>3.85</c:v>
                </c:pt>
                <c:pt idx="44">
                  <c:v>3.47</c:v>
                </c:pt>
                <c:pt idx="45">
                  <c:v>3.81</c:v>
                </c:pt>
                <c:pt idx="46">
                  <c:v>3.24</c:v>
                </c:pt>
                <c:pt idx="47">
                  <c:v>3.13</c:v>
                </c:pt>
                <c:pt idx="48">
                  <c:v>3.77</c:v>
                </c:pt>
                <c:pt idx="49">
                  <c:v>3.97</c:v>
                </c:pt>
                <c:pt idx="50">
                  <c:v>3.27</c:v>
                </c:pt>
                <c:pt idx="51">
                  <c:v>3.43</c:v>
                </c:pt>
                <c:pt idx="52">
                  <c:v>3.97</c:v>
                </c:pt>
                <c:pt idx="53">
                  <c:v>3.28</c:v>
                </c:pt>
                <c:pt idx="54">
                  <c:v>3.22</c:v>
                </c:pt>
                <c:pt idx="55">
                  <c:v>3.34</c:v>
                </c:pt>
                <c:pt idx="56">
                  <c:v>3.59</c:v>
                </c:pt>
                <c:pt idx="57">
                  <c:v>3.04</c:v>
                </c:pt>
                <c:pt idx="58">
                  <c:v>4</c:v>
                </c:pt>
                <c:pt idx="59">
                  <c:v>3.14</c:v>
                </c:pt>
                <c:pt idx="60">
                  <c:v>3.06</c:v>
                </c:pt>
                <c:pt idx="61">
                  <c:v>3.03</c:v>
                </c:pt>
                <c:pt idx="62">
                  <c:v>3.33</c:v>
                </c:pt>
                <c:pt idx="63">
                  <c:v>3.57</c:v>
                </c:pt>
                <c:pt idx="64">
                  <c:v>3.64</c:v>
                </c:pt>
                <c:pt idx="65">
                  <c:v>3.51</c:v>
                </c:pt>
                <c:pt idx="66">
                  <c:v>3.88</c:v>
                </c:pt>
                <c:pt idx="67">
                  <c:v>3.13</c:v>
                </c:pt>
                <c:pt idx="68">
                  <c:v>3.74</c:v>
                </c:pt>
                <c:pt idx="69">
                  <c:v>3.36</c:v>
                </c:pt>
                <c:pt idx="70">
                  <c:v>3.44</c:v>
                </c:pt>
                <c:pt idx="71">
                  <c:v>3.13</c:v>
                </c:pt>
                <c:pt idx="72">
                  <c:v>3.88</c:v>
                </c:pt>
                <c:pt idx="73">
                  <c:v>3.69</c:v>
                </c:pt>
                <c:pt idx="74">
                  <c:v>3.22</c:v>
                </c:pt>
                <c:pt idx="75">
                  <c:v>3.88</c:v>
                </c:pt>
                <c:pt idx="76">
                  <c:v>3.34</c:v>
                </c:pt>
                <c:pt idx="77">
                  <c:v>2.7937390000000022</c:v>
                </c:pt>
                <c:pt idx="78">
                  <c:v>2.6270910000000072</c:v>
                </c:pt>
                <c:pt idx="79">
                  <c:v>2.8727190000000036</c:v>
                </c:pt>
                <c:pt idx="80">
                  <c:v>2.8997349999999926</c:v>
                </c:pt>
                <c:pt idx="81">
                  <c:v>3.3445889999999991</c:v>
                </c:pt>
                <c:pt idx="82">
                  <c:v>3.2569810000000103</c:v>
                </c:pt>
                <c:pt idx="83">
                  <c:v>2.4708249999999907</c:v>
                </c:pt>
                <c:pt idx="84">
                  <c:v>2.4187159999999892</c:v>
                </c:pt>
                <c:pt idx="85">
                  <c:v>3.0776210000000077</c:v>
                </c:pt>
                <c:pt idx="86">
                  <c:v>3.400115999999997</c:v>
                </c:pt>
                <c:pt idx="87">
                  <c:v>3.1291810000000027</c:v>
                </c:pt>
                <c:pt idx="88">
                  <c:v>3.2251119999999958</c:v>
                </c:pt>
                <c:pt idx="89">
                  <c:v>3.0156399999999906</c:v>
                </c:pt>
                <c:pt idx="90">
                  <c:v>2.9749830000000088</c:v>
                </c:pt>
                <c:pt idx="91">
                  <c:v>3.2097849999999966</c:v>
                </c:pt>
                <c:pt idx="92">
                  <c:v>3.1642379999999974</c:v>
                </c:pt>
                <c:pt idx="93">
                  <c:v>3.0301520000000011</c:v>
                </c:pt>
                <c:pt idx="94">
                  <c:v>3.2658989999999903</c:v>
                </c:pt>
                <c:pt idx="95">
                  <c:v>3.6348950000000002</c:v>
                </c:pt>
                <c:pt idx="96">
                  <c:v>3.8961869999999976</c:v>
                </c:pt>
                <c:pt idx="97">
                  <c:v>3.7377619999999894</c:v>
                </c:pt>
                <c:pt idx="98">
                  <c:v>3.4767220000000094</c:v>
                </c:pt>
                <c:pt idx="99">
                  <c:v>3.3907769999999999</c:v>
                </c:pt>
                <c:pt idx="100">
                  <c:v>3.5297850000000039</c:v>
                </c:pt>
                <c:pt idx="101">
                  <c:v>3.8454360000000065</c:v>
                </c:pt>
                <c:pt idx="102">
                  <c:v>3.5739750000000043</c:v>
                </c:pt>
                <c:pt idx="103">
                  <c:v>3.5437320000000057</c:v>
                </c:pt>
                <c:pt idx="104">
                  <c:v>3.4174569999999989</c:v>
                </c:pt>
                <c:pt idx="105">
                  <c:v>3.7159350000000018</c:v>
                </c:pt>
                <c:pt idx="106">
                  <c:v>3.6580429999999922</c:v>
                </c:pt>
                <c:pt idx="107">
                  <c:v>3.5227200000000067</c:v>
                </c:pt>
                <c:pt idx="108">
                  <c:v>3.5947340000000025</c:v>
                </c:pt>
                <c:pt idx="109">
                  <c:v>3.6215600000000023</c:v>
                </c:pt>
                <c:pt idx="110">
                  <c:v>3.056633000000005</c:v>
                </c:pt>
                <c:pt idx="111">
                  <c:v>3.1377719999999982</c:v>
                </c:pt>
                <c:pt idx="112">
                  <c:v>3.2137680000000017</c:v>
                </c:pt>
                <c:pt idx="113">
                  <c:v>3.0149919999999923</c:v>
                </c:pt>
                <c:pt idx="114">
                  <c:v>2.7682570000000055</c:v>
                </c:pt>
                <c:pt idx="115">
                  <c:v>3.2</c:v>
                </c:pt>
                <c:pt idx="116">
                  <c:v>3.8</c:v>
                </c:pt>
                <c:pt idx="117">
                  <c:v>4.1840669999999989</c:v>
                </c:pt>
                <c:pt idx="118">
                  <c:v>3.8</c:v>
                </c:pt>
                <c:pt idx="119">
                  <c:v>2.9755400000000094</c:v>
                </c:pt>
                <c:pt idx="120">
                  <c:v>2.9718699999999956</c:v>
                </c:pt>
                <c:pt idx="121">
                  <c:v>3.5408780000000064</c:v>
                </c:pt>
                <c:pt idx="122">
                  <c:v>3.436126999999999</c:v>
                </c:pt>
                <c:pt idx="123">
                  <c:v>3.1914140000000089</c:v>
                </c:pt>
                <c:pt idx="124">
                  <c:v>3.5113910000000033</c:v>
                </c:pt>
                <c:pt idx="125">
                  <c:v>2.8347709999999893</c:v>
                </c:pt>
                <c:pt idx="126">
                  <c:v>2.569312999999994</c:v>
                </c:pt>
                <c:pt idx="127">
                  <c:v>2.8647380000000027</c:v>
                </c:pt>
                <c:pt idx="128">
                  <c:v>2.7235259999999926</c:v>
                </c:pt>
                <c:pt idx="129">
                  <c:v>2.6659089999999992</c:v>
                </c:pt>
                <c:pt idx="130">
                  <c:v>2.6090469999999897</c:v>
                </c:pt>
                <c:pt idx="131">
                  <c:v>2.7289729999999963</c:v>
                </c:pt>
                <c:pt idx="132">
                  <c:v>2.8991390000000052</c:v>
                </c:pt>
                <c:pt idx="133">
                  <c:v>2.8325580000000059</c:v>
                </c:pt>
                <c:pt idx="134">
                  <c:v>2.9633709999999951</c:v>
                </c:pt>
                <c:pt idx="135">
                  <c:v>2.6929930000000013</c:v>
                </c:pt>
                <c:pt idx="136">
                  <c:v>2.6992879999999957</c:v>
                </c:pt>
                <c:pt idx="137">
                  <c:v>2.2761160000000018</c:v>
                </c:pt>
                <c:pt idx="138">
                  <c:v>1.7299039999999906</c:v>
                </c:pt>
                <c:pt idx="139">
                  <c:v>1.8603740000000073</c:v>
                </c:pt>
                <c:pt idx="140">
                  <c:v>1.800957000000011</c:v>
                </c:pt>
                <c:pt idx="141">
                  <c:v>2.4386599999999987</c:v>
                </c:pt>
                <c:pt idx="142">
                  <c:v>2.5011599999999987</c:v>
                </c:pt>
                <c:pt idx="143">
                  <c:v>2.4677279999999939</c:v>
                </c:pt>
                <c:pt idx="144">
                  <c:v>2.5450209999999913</c:v>
                </c:pt>
                <c:pt idx="145">
                  <c:v>2.5796580000000091</c:v>
                </c:pt>
                <c:pt idx="146">
                  <c:v>2.645103000000006</c:v>
                </c:pt>
                <c:pt idx="147">
                  <c:v>2.6828079999999943</c:v>
                </c:pt>
                <c:pt idx="148">
                  <c:v>2.2794880000000006</c:v>
                </c:pt>
                <c:pt idx="149">
                  <c:v>2.3604969999999952</c:v>
                </c:pt>
                <c:pt idx="150">
                  <c:v>2.3866200000000077</c:v>
                </c:pt>
                <c:pt idx="151">
                  <c:v>2.0133589999999941</c:v>
                </c:pt>
                <c:pt idx="152">
                  <c:v>2.0217969999999923</c:v>
                </c:pt>
                <c:pt idx="153">
                  <c:v>2.5798869999999994</c:v>
                </c:pt>
                <c:pt idx="154">
                  <c:v>2.6946870000000018</c:v>
                </c:pt>
                <c:pt idx="155">
                  <c:v>2.9675669999999883</c:v>
                </c:pt>
                <c:pt idx="156">
                  <c:v>2.5885009999999937</c:v>
                </c:pt>
                <c:pt idx="157">
                  <c:v>2.3218609999999984</c:v>
                </c:pt>
                <c:pt idx="158">
                  <c:v>2.2768630000000059</c:v>
                </c:pt>
                <c:pt idx="159">
                  <c:v>2.1887200000000036</c:v>
                </c:pt>
                <c:pt idx="160">
                  <c:v>1.9030759999999987</c:v>
                </c:pt>
                <c:pt idx="161">
                  <c:v>2.0999529999999993</c:v>
                </c:pt>
                <c:pt idx="162">
                  <c:v>2.1492690000000039</c:v>
                </c:pt>
                <c:pt idx="163">
                  <c:v>2.258804000000012</c:v>
                </c:pt>
                <c:pt idx="164">
                  <c:v>2.3294369999999986</c:v>
                </c:pt>
                <c:pt idx="165">
                  <c:v>1.8637390000000096</c:v>
                </c:pt>
                <c:pt idx="166">
                  <c:v>1.6355209999999971</c:v>
                </c:pt>
                <c:pt idx="167">
                  <c:v>1.7130889999999965</c:v>
                </c:pt>
                <c:pt idx="168">
                  <c:v>2.3301390000000026</c:v>
                </c:pt>
                <c:pt idx="169">
                  <c:v>2.5496440000000007</c:v>
                </c:pt>
                <c:pt idx="170">
                  <c:v>2.409370999999993</c:v>
                </c:pt>
                <c:pt idx="171">
                  <c:v>2.0369869999999963</c:v>
                </c:pt>
                <c:pt idx="172">
                  <c:v>1.788566000000003</c:v>
                </c:pt>
                <c:pt idx="173">
                  <c:v>1.9975810000000109</c:v>
                </c:pt>
                <c:pt idx="174">
                  <c:v>2.0153580000000062</c:v>
                </c:pt>
                <c:pt idx="175">
                  <c:v>1.870673999999994</c:v>
                </c:pt>
                <c:pt idx="176">
                  <c:v>1.8628999999999962</c:v>
                </c:pt>
                <c:pt idx="177">
                  <c:v>2.0152819999999991</c:v>
                </c:pt>
                <c:pt idx="178">
                  <c:v>1.045929000000001</c:v>
                </c:pt>
                <c:pt idx="179">
                  <c:v>0.85</c:v>
                </c:pt>
                <c:pt idx="180">
                  <c:v>0.01</c:v>
                </c:pt>
                <c:pt idx="181">
                  <c:v>0.28999999999999998</c:v>
                </c:pt>
                <c:pt idx="182">
                  <c:v>0.43</c:v>
                </c:pt>
                <c:pt idx="183">
                  <c:v>0.36</c:v>
                </c:pt>
                <c:pt idx="184">
                  <c:v>0.86</c:v>
                </c:pt>
                <c:pt idx="185">
                  <c:v>0.94</c:v>
                </c:pt>
                <c:pt idx="186">
                  <c:v>0.54</c:v>
                </c:pt>
                <c:pt idx="187">
                  <c:v>0.84</c:v>
                </c:pt>
                <c:pt idx="188">
                  <c:v>0.45</c:v>
                </c:pt>
                <c:pt idx="189">
                  <c:v>0.3</c:v>
                </c:pt>
                <c:pt idx="190">
                  <c:v>0.82</c:v>
                </c:pt>
                <c:pt idx="191">
                  <c:v>0.71</c:v>
                </c:pt>
                <c:pt idx="192">
                  <c:v>0.03</c:v>
                </c:pt>
                <c:pt idx="193">
                  <c:v>0.37</c:v>
                </c:pt>
                <c:pt idx="194">
                  <c:v>0.34</c:v>
                </c:pt>
                <c:pt idx="195">
                  <c:v>0.81</c:v>
                </c:pt>
                <c:pt idx="196">
                  <c:v>0.32</c:v>
                </c:pt>
                <c:pt idx="197">
                  <c:v>0.14000000000000001</c:v>
                </c:pt>
                <c:pt idx="198">
                  <c:v>0.85</c:v>
                </c:pt>
                <c:pt idx="199">
                  <c:v>0.98</c:v>
                </c:pt>
                <c:pt idx="200">
                  <c:v>0.92887200000001258</c:v>
                </c:pt>
                <c:pt idx="201">
                  <c:v>0.50757600000000025</c:v>
                </c:pt>
                <c:pt idx="202">
                  <c:v>0.01</c:v>
                </c:pt>
                <c:pt idx="203">
                  <c:v>0.28999999999999998</c:v>
                </c:pt>
                <c:pt idx="204">
                  <c:v>0.43</c:v>
                </c:pt>
                <c:pt idx="205">
                  <c:v>0.36</c:v>
                </c:pt>
                <c:pt idx="206">
                  <c:v>0.2219999999999942</c:v>
                </c:pt>
                <c:pt idx="207">
                  <c:v>0.27152300000000196</c:v>
                </c:pt>
                <c:pt idx="208">
                  <c:v>0.46295199999998715</c:v>
                </c:pt>
                <c:pt idx="209">
                  <c:v>2.288799999999469E-2</c:v>
                </c:pt>
                <c:pt idx="210">
                  <c:v>0.49785599999999874</c:v>
                </c:pt>
                <c:pt idx="211">
                  <c:v>0.12238299999999924</c:v>
                </c:pt>
                <c:pt idx="212">
                  <c:v>1.25</c:v>
                </c:pt>
                <c:pt idx="213">
                  <c:v>0.45</c:v>
                </c:pt>
                <c:pt idx="214">
                  <c:v>0.82756099999998867</c:v>
                </c:pt>
                <c:pt idx="215">
                  <c:v>0.95007300000000328</c:v>
                </c:pt>
                <c:pt idx="216">
                  <c:v>1.8</c:v>
                </c:pt>
                <c:pt idx="217">
                  <c:v>1.6</c:v>
                </c:pt>
                <c:pt idx="218">
                  <c:v>0.28999999999999998</c:v>
                </c:pt>
                <c:pt idx="219">
                  <c:v>0.96688799999998309</c:v>
                </c:pt>
                <c:pt idx="220">
                  <c:v>1.5216369999999984</c:v>
                </c:pt>
                <c:pt idx="221">
                  <c:v>1.9903260000000103</c:v>
                </c:pt>
                <c:pt idx="222">
                  <c:v>3.2080379999999877</c:v>
                </c:pt>
                <c:pt idx="223">
                  <c:v>2.1193999999999846</c:v>
                </c:pt>
                <c:pt idx="224">
                  <c:v>4.0489350000000002</c:v>
                </c:pt>
                <c:pt idx="225">
                  <c:v>2.6302030000000229</c:v>
                </c:pt>
                <c:pt idx="226">
                  <c:v>2.0238339999999937</c:v>
                </c:pt>
                <c:pt idx="227">
                  <c:v>2.2266079999999988</c:v>
                </c:pt>
                <c:pt idx="228">
                  <c:v>1.3943170000000009</c:v>
                </c:pt>
                <c:pt idx="229">
                  <c:v>0.28282200000001012</c:v>
                </c:pt>
                <c:pt idx="230">
                  <c:v>0.14216600000000312</c:v>
                </c:pt>
                <c:pt idx="231">
                  <c:v>0.38723799999999642</c:v>
                </c:pt>
                <c:pt idx="232">
                  <c:v>0.94685400000000186</c:v>
                </c:pt>
                <c:pt idx="233">
                  <c:v>0.75991799999999898</c:v>
                </c:pt>
                <c:pt idx="234">
                  <c:v>0.75367700000001037</c:v>
                </c:pt>
                <c:pt idx="235">
                  <c:v>2.0273739999999805</c:v>
                </c:pt>
                <c:pt idx="236">
                  <c:v>2.5523080000000107</c:v>
                </c:pt>
                <c:pt idx="237">
                  <c:v>2.966842000000014</c:v>
                </c:pt>
                <c:pt idx="238">
                  <c:v>2.8991399999999885</c:v>
                </c:pt>
                <c:pt idx="239">
                  <c:v>2.7606040000000007</c:v>
                </c:pt>
                <c:pt idx="240">
                  <c:v>4.8488159999999993</c:v>
                </c:pt>
                <c:pt idx="241">
                  <c:v>7.0911869999999908</c:v>
                </c:pt>
                <c:pt idx="242">
                  <c:v>4.82487500000002</c:v>
                </c:pt>
                <c:pt idx="243">
                  <c:v>1.6909789999999987</c:v>
                </c:pt>
                <c:pt idx="244">
                  <c:v>0.01</c:v>
                </c:pt>
                <c:pt idx="245">
                  <c:v>0.28999999999999998</c:v>
                </c:pt>
                <c:pt idx="246">
                  <c:v>0.43</c:v>
                </c:pt>
                <c:pt idx="247">
                  <c:v>0.36</c:v>
                </c:pt>
                <c:pt idx="248">
                  <c:v>8.9095999999983633E-2</c:v>
                </c:pt>
                <c:pt idx="249">
                  <c:v>1.4673310000000015</c:v>
                </c:pt>
                <c:pt idx="250">
                  <c:v>3.0937959999999975</c:v>
                </c:pt>
                <c:pt idx="251">
                  <c:v>2.2475430000000074</c:v>
                </c:pt>
                <c:pt idx="252">
                  <c:v>3.6231539999999995</c:v>
                </c:pt>
                <c:pt idx="253">
                  <c:v>2.4182130000000086</c:v>
                </c:pt>
                <c:pt idx="254">
                  <c:v>2.4297640000000058</c:v>
                </c:pt>
              </c:numCache>
            </c:numRef>
          </c:yVal>
          <c:smooth val="1"/>
        </c:ser>
        <c:ser>
          <c:idx val="2"/>
          <c:order val="2"/>
          <c:tx>
            <c:v>3 Hz</c:v>
          </c:tx>
          <c:marker>
            <c:symbol val="none"/>
          </c:marker>
          <c:xVal>
            <c:numRef>
              <c:f>Hárok11!$J$3:$J$257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Hárok11!$L$3:$L$257</c:f>
              <c:numCache>
                <c:formatCode>General</c:formatCode>
                <c:ptCount val="255"/>
                <c:pt idx="0">
                  <c:v>1.6174129999999991</c:v>
                </c:pt>
                <c:pt idx="1">
                  <c:v>2.6986539999999977</c:v>
                </c:pt>
                <c:pt idx="2">
                  <c:v>2.992404999999998</c:v>
                </c:pt>
                <c:pt idx="3">
                  <c:v>2.3644340000000028</c:v>
                </c:pt>
                <c:pt idx="4">
                  <c:v>1.8145139999999955</c:v>
                </c:pt>
                <c:pt idx="5">
                  <c:v>0.82781599999999855</c:v>
                </c:pt>
                <c:pt idx="6">
                  <c:v>0.5311359999999965</c:v>
                </c:pt>
                <c:pt idx="7">
                  <c:v>0.43256399999999928</c:v>
                </c:pt>
                <c:pt idx="8">
                  <c:v>1.0293199999999985</c:v>
                </c:pt>
                <c:pt idx="9">
                  <c:v>1.5513720000000006</c:v>
                </c:pt>
                <c:pt idx="10">
                  <c:v>1.2665830000000042</c:v>
                </c:pt>
                <c:pt idx="11">
                  <c:v>1.2545890000000028</c:v>
                </c:pt>
                <c:pt idx="12">
                  <c:v>1.532080999999998</c:v>
                </c:pt>
                <c:pt idx="13">
                  <c:v>1.5580590000000001</c:v>
                </c:pt>
                <c:pt idx="14">
                  <c:v>2.2356989999999968</c:v>
                </c:pt>
                <c:pt idx="15">
                  <c:v>2.5719449999999995</c:v>
                </c:pt>
                <c:pt idx="16">
                  <c:v>2.2841869999999957</c:v>
                </c:pt>
                <c:pt idx="17">
                  <c:v>2.2872079999999997</c:v>
                </c:pt>
                <c:pt idx="18">
                  <c:v>2.0273520000000005</c:v>
                </c:pt>
                <c:pt idx="19">
                  <c:v>1.6446719999999999</c:v>
                </c:pt>
                <c:pt idx="20">
                  <c:v>1.159087999999997</c:v>
                </c:pt>
                <c:pt idx="21">
                  <c:v>1.1003880000000024</c:v>
                </c:pt>
                <c:pt idx="22">
                  <c:v>1.3888099999999994</c:v>
                </c:pt>
                <c:pt idx="23">
                  <c:v>2.6226999999999947</c:v>
                </c:pt>
                <c:pt idx="24">
                  <c:v>3.4864770000000007</c:v>
                </c:pt>
                <c:pt idx="25">
                  <c:v>4.2945289999999972</c:v>
                </c:pt>
                <c:pt idx="26">
                  <c:v>5.0361249999999984</c:v>
                </c:pt>
                <c:pt idx="27">
                  <c:v>8.0964129999999912</c:v>
                </c:pt>
                <c:pt idx="28">
                  <c:v>11.098815999999999</c:v>
                </c:pt>
                <c:pt idx="29">
                  <c:v>13.396659999999997</c:v>
                </c:pt>
                <c:pt idx="30">
                  <c:v>14.908455000000004</c:v>
                </c:pt>
                <c:pt idx="31">
                  <c:v>16.053898000000004</c:v>
                </c:pt>
                <c:pt idx="32">
                  <c:v>16.813026000000008</c:v>
                </c:pt>
                <c:pt idx="33">
                  <c:v>18.021599000000002</c:v>
                </c:pt>
                <c:pt idx="34">
                  <c:v>20.038162000000007</c:v>
                </c:pt>
                <c:pt idx="35">
                  <c:v>21.626567999999999</c:v>
                </c:pt>
                <c:pt idx="36">
                  <c:v>22.350258000000004</c:v>
                </c:pt>
                <c:pt idx="37">
                  <c:v>23.712730000000001</c:v>
                </c:pt>
                <c:pt idx="38">
                  <c:v>24.143357000000002</c:v>
                </c:pt>
                <c:pt idx="39">
                  <c:v>24.414916999999996</c:v>
                </c:pt>
                <c:pt idx="40">
                  <c:v>23.945606000000005</c:v>
                </c:pt>
                <c:pt idx="41">
                  <c:v>22.444836000000002</c:v>
                </c:pt>
                <c:pt idx="42">
                  <c:v>20.750244000000002</c:v>
                </c:pt>
                <c:pt idx="43">
                  <c:v>19.301456000000009</c:v>
                </c:pt>
                <c:pt idx="44">
                  <c:v>17.120834000000002</c:v>
                </c:pt>
                <c:pt idx="45">
                  <c:v>15.609226</c:v>
                </c:pt>
                <c:pt idx="46">
                  <c:v>13.367482000000003</c:v>
                </c:pt>
                <c:pt idx="47">
                  <c:v>11.718513000000002</c:v>
                </c:pt>
                <c:pt idx="48">
                  <c:v>9.9807809999999932</c:v>
                </c:pt>
                <c:pt idx="49">
                  <c:v>8.6820529999999962</c:v>
                </c:pt>
                <c:pt idx="50">
                  <c:v>7.4126899999999978</c:v>
                </c:pt>
                <c:pt idx="51">
                  <c:v>7.2703479999999985</c:v>
                </c:pt>
                <c:pt idx="52">
                  <c:v>6.801400000000001</c:v>
                </c:pt>
                <c:pt idx="53">
                  <c:v>6.67</c:v>
                </c:pt>
                <c:pt idx="54">
                  <c:v>6.04</c:v>
                </c:pt>
                <c:pt idx="55">
                  <c:v>6.51</c:v>
                </c:pt>
                <c:pt idx="56">
                  <c:v>6.81</c:v>
                </c:pt>
                <c:pt idx="57">
                  <c:v>6.93</c:v>
                </c:pt>
                <c:pt idx="58">
                  <c:v>6.67</c:v>
                </c:pt>
                <c:pt idx="59">
                  <c:v>6.6</c:v>
                </c:pt>
                <c:pt idx="60">
                  <c:v>6.3</c:v>
                </c:pt>
                <c:pt idx="61">
                  <c:v>6.2242969999999929</c:v>
                </c:pt>
                <c:pt idx="62">
                  <c:v>6.2087329999999952</c:v>
                </c:pt>
                <c:pt idx="63">
                  <c:v>6.7595520000000135</c:v>
                </c:pt>
                <c:pt idx="64">
                  <c:v>6.3837739999999883</c:v>
                </c:pt>
                <c:pt idx="65">
                  <c:v>6.5970760000000013</c:v>
                </c:pt>
                <c:pt idx="66">
                  <c:v>6.9776609999999977</c:v>
                </c:pt>
                <c:pt idx="67">
                  <c:v>7.2890550000000047</c:v>
                </c:pt>
                <c:pt idx="68">
                  <c:v>6.5432360000000074</c:v>
                </c:pt>
                <c:pt idx="69">
                  <c:v>6.9510420000000011</c:v>
                </c:pt>
                <c:pt idx="70">
                  <c:v>7.7475430000000074</c:v>
                </c:pt>
                <c:pt idx="71">
                  <c:v>7.7221760000000046</c:v>
                </c:pt>
                <c:pt idx="72">
                  <c:v>7.51</c:v>
                </c:pt>
                <c:pt idx="73">
                  <c:v>7.34</c:v>
                </c:pt>
                <c:pt idx="74">
                  <c:v>7.73</c:v>
                </c:pt>
                <c:pt idx="75">
                  <c:v>7.25</c:v>
                </c:pt>
                <c:pt idx="76">
                  <c:v>6.19</c:v>
                </c:pt>
                <c:pt idx="77">
                  <c:v>7.87</c:v>
                </c:pt>
                <c:pt idx="78">
                  <c:v>6.19</c:v>
                </c:pt>
                <c:pt idx="79">
                  <c:v>7.78</c:v>
                </c:pt>
                <c:pt idx="80">
                  <c:v>6.78</c:v>
                </c:pt>
                <c:pt idx="81">
                  <c:v>6.47</c:v>
                </c:pt>
                <c:pt idx="82">
                  <c:v>6.02</c:v>
                </c:pt>
                <c:pt idx="83">
                  <c:v>7.95</c:v>
                </c:pt>
                <c:pt idx="84">
                  <c:v>7.2</c:v>
                </c:pt>
                <c:pt idx="85">
                  <c:v>6.36</c:v>
                </c:pt>
                <c:pt idx="86">
                  <c:v>6.86</c:v>
                </c:pt>
                <c:pt idx="87">
                  <c:v>7.79</c:v>
                </c:pt>
                <c:pt idx="88">
                  <c:v>7.6250379999999893</c:v>
                </c:pt>
                <c:pt idx="89">
                  <c:v>7.402243999999996</c:v>
                </c:pt>
                <c:pt idx="90">
                  <c:v>7.3140180000000043</c:v>
                </c:pt>
                <c:pt idx="91">
                  <c:v>7.0188439999999872</c:v>
                </c:pt>
                <c:pt idx="92">
                  <c:v>6.9255289999999974</c:v>
                </c:pt>
                <c:pt idx="93">
                  <c:v>6.9603659999999934</c:v>
                </c:pt>
                <c:pt idx="94">
                  <c:v>6.9992519999999985</c:v>
                </c:pt>
                <c:pt idx="95">
                  <c:v>7.4572369999999921</c:v>
                </c:pt>
                <c:pt idx="96">
                  <c:v>7.9164349999999928</c:v>
                </c:pt>
                <c:pt idx="97">
                  <c:v>7.7236479999999972</c:v>
                </c:pt>
                <c:pt idx="98">
                  <c:v>7.0712660000000085</c:v>
                </c:pt>
                <c:pt idx="99">
                  <c:v>6.8535459999999944</c:v>
                </c:pt>
                <c:pt idx="100">
                  <c:v>6.9891590000000008</c:v>
                </c:pt>
                <c:pt idx="101">
                  <c:v>7.5786130000000043</c:v>
                </c:pt>
                <c:pt idx="102">
                  <c:v>7.1131369999999947</c:v>
                </c:pt>
                <c:pt idx="103">
                  <c:v>6.9479830000000078</c:v>
                </c:pt>
                <c:pt idx="104">
                  <c:v>7.2236089999999962</c:v>
                </c:pt>
                <c:pt idx="105">
                  <c:v>7.1330109999999962</c:v>
                </c:pt>
                <c:pt idx="106">
                  <c:v>6.9289249999999925</c:v>
                </c:pt>
                <c:pt idx="107">
                  <c:v>7.1466360000000009</c:v>
                </c:pt>
                <c:pt idx="108">
                  <c:v>7.351073999999997</c:v>
                </c:pt>
                <c:pt idx="109">
                  <c:v>7.2153020000000083</c:v>
                </c:pt>
                <c:pt idx="110">
                  <c:v>6.7518080000000111</c:v>
                </c:pt>
                <c:pt idx="111">
                  <c:v>6.5437469999999962</c:v>
                </c:pt>
                <c:pt idx="112">
                  <c:v>6.4622039999999998</c:v>
                </c:pt>
                <c:pt idx="113">
                  <c:v>6.5045549999999963</c:v>
                </c:pt>
                <c:pt idx="114">
                  <c:v>6.2720180000000028</c:v>
                </c:pt>
                <c:pt idx="115">
                  <c:v>6.38</c:v>
                </c:pt>
                <c:pt idx="116">
                  <c:v>6.15</c:v>
                </c:pt>
                <c:pt idx="117">
                  <c:v>6.33</c:v>
                </c:pt>
                <c:pt idx="118">
                  <c:v>6.5</c:v>
                </c:pt>
                <c:pt idx="119">
                  <c:v>6.4315570000000122</c:v>
                </c:pt>
                <c:pt idx="120">
                  <c:v>6.5350639999999913</c:v>
                </c:pt>
                <c:pt idx="121">
                  <c:v>6.8816910000000036</c:v>
                </c:pt>
                <c:pt idx="122">
                  <c:v>6.8525539999999978</c:v>
                </c:pt>
                <c:pt idx="123">
                  <c:v>6.5252150000000029</c:v>
                </c:pt>
                <c:pt idx="124">
                  <c:v>6.5169070000000033</c:v>
                </c:pt>
                <c:pt idx="125">
                  <c:v>6.2065970000000021</c:v>
                </c:pt>
                <c:pt idx="126">
                  <c:v>6.0640339999999924</c:v>
                </c:pt>
                <c:pt idx="127">
                  <c:v>5.7853779999999944</c:v>
                </c:pt>
                <c:pt idx="128">
                  <c:v>5.3307809999999876</c:v>
                </c:pt>
                <c:pt idx="129">
                  <c:v>5.3057790000000011</c:v>
                </c:pt>
                <c:pt idx="130">
                  <c:v>5.3499910000000028</c:v>
                </c:pt>
                <c:pt idx="131">
                  <c:v>5.5457310000000035</c:v>
                </c:pt>
                <c:pt idx="132">
                  <c:v>5.6224210000000028</c:v>
                </c:pt>
                <c:pt idx="133">
                  <c:v>5.7562870000000004</c:v>
                </c:pt>
                <c:pt idx="134">
                  <c:v>5.5779720000000026</c:v>
                </c:pt>
                <c:pt idx="135">
                  <c:v>5.2969130000000035</c:v>
                </c:pt>
                <c:pt idx="136">
                  <c:v>5.347808999999998</c:v>
                </c:pt>
                <c:pt idx="137">
                  <c:v>5.1344990000000053</c:v>
                </c:pt>
                <c:pt idx="138">
                  <c:v>4.1358099999999922</c:v>
                </c:pt>
                <c:pt idx="139">
                  <c:v>4.9401239999999973</c:v>
                </c:pt>
                <c:pt idx="140">
                  <c:v>4.8211060000000003</c:v>
                </c:pt>
                <c:pt idx="141">
                  <c:v>5.1496050000000082</c:v>
                </c:pt>
                <c:pt idx="142">
                  <c:v>5.6762699999999882</c:v>
                </c:pt>
                <c:pt idx="143">
                  <c:v>6.0454639999999955</c:v>
                </c:pt>
                <c:pt idx="144">
                  <c:v>5.4734109999999987</c:v>
                </c:pt>
                <c:pt idx="145">
                  <c:v>5.3479230000000086</c:v>
                </c:pt>
                <c:pt idx="146">
                  <c:v>5.9625620000000055</c:v>
                </c:pt>
                <c:pt idx="147">
                  <c:v>5.9180219999999935</c:v>
                </c:pt>
                <c:pt idx="148">
                  <c:v>5.655471999999989</c:v>
                </c:pt>
                <c:pt idx="149">
                  <c:v>5.5019149999999968</c:v>
                </c:pt>
                <c:pt idx="150">
                  <c:v>5.3075869999999981</c:v>
                </c:pt>
                <c:pt idx="151">
                  <c:v>5.0194549999999936</c:v>
                </c:pt>
                <c:pt idx="152">
                  <c:v>4.9746239999999915</c:v>
                </c:pt>
                <c:pt idx="153">
                  <c:v>5.0191190000000034</c:v>
                </c:pt>
                <c:pt idx="154">
                  <c:v>5.0520250000000004</c:v>
                </c:pt>
                <c:pt idx="155">
                  <c:v>5.1213679999999897</c:v>
                </c:pt>
                <c:pt idx="156">
                  <c:v>4.9816280000000006</c:v>
                </c:pt>
                <c:pt idx="157">
                  <c:v>4.9457780000000042</c:v>
                </c:pt>
                <c:pt idx="158">
                  <c:v>4.7556830000000048</c:v>
                </c:pt>
                <c:pt idx="159">
                  <c:v>4.7611160000000012</c:v>
                </c:pt>
                <c:pt idx="160">
                  <c:v>4.469177000000002</c:v>
                </c:pt>
                <c:pt idx="161">
                  <c:v>4.0460049999999939</c:v>
                </c:pt>
                <c:pt idx="162">
                  <c:v>4.4717789999999979</c:v>
                </c:pt>
                <c:pt idx="163">
                  <c:v>4.5495910000000066</c:v>
                </c:pt>
                <c:pt idx="164">
                  <c:v>4.4797659999999979</c:v>
                </c:pt>
                <c:pt idx="165">
                  <c:v>4.2809530000000109</c:v>
                </c:pt>
                <c:pt idx="166">
                  <c:v>3.8759310000000085</c:v>
                </c:pt>
                <c:pt idx="167">
                  <c:v>3.9359740000000016</c:v>
                </c:pt>
                <c:pt idx="168">
                  <c:v>4.1411890000000113</c:v>
                </c:pt>
                <c:pt idx="169">
                  <c:v>3.9639209999999991</c:v>
                </c:pt>
                <c:pt idx="170">
                  <c:v>4.0525819999999868</c:v>
                </c:pt>
                <c:pt idx="171">
                  <c:v>3.7308799999999991</c:v>
                </c:pt>
                <c:pt idx="172">
                  <c:v>3.5930780000000055</c:v>
                </c:pt>
                <c:pt idx="173">
                  <c:v>3.5986930000000115</c:v>
                </c:pt>
                <c:pt idx="174">
                  <c:v>3.7760999999999996</c:v>
                </c:pt>
                <c:pt idx="175">
                  <c:v>3.3666300000000007</c:v>
                </c:pt>
                <c:pt idx="176">
                  <c:v>3.4486160000000012</c:v>
                </c:pt>
                <c:pt idx="177">
                  <c:v>3.3271639999999962</c:v>
                </c:pt>
                <c:pt idx="178">
                  <c:v>0.91941100000001086</c:v>
                </c:pt>
                <c:pt idx="179">
                  <c:v>-3.0927810000000022</c:v>
                </c:pt>
                <c:pt idx="180">
                  <c:v>-3.9004899999999907</c:v>
                </c:pt>
                <c:pt idx="181">
                  <c:v>-3.6944349999999986</c:v>
                </c:pt>
                <c:pt idx="182">
                  <c:v>-3.6861949999999979</c:v>
                </c:pt>
                <c:pt idx="183">
                  <c:v>-4.0110020000000048</c:v>
                </c:pt>
                <c:pt idx="184">
                  <c:v>-4.0022889999999904</c:v>
                </c:pt>
                <c:pt idx="185">
                  <c:v>-4.3535619999999966</c:v>
                </c:pt>
                <c:pt idx="186">
                  <c:v>-4.0953979999999888</c:v>
                </c:pt>
                <c:pt idx="187">
                  <c:v>-4.119811999999996</c:v>
                </c:pt>
                <c:pt idx="188">
                  <c:v>-4.5280379999999951</c:v>
                </c:pt>
                <c:pt idx="189">
                  <c:v>-5.0423580000000072</c:v>
                </c:pt>
                <c:pt idx="190">
                  <c:v>-4.9092030000000051</c:v>
                </c:pt>
                <c:pt idx="191">
                  <c:v>-4.2644959999999941</c:v>
                </c:pt>
                <c:pt idx="192">
                  <c:v>-3.4856030000000118</c:v>
                </c:pt>
                <c:pt idx="193">
                  <c:v>-3.6111680000000064</c:v>
                </c:pt>
                <c:pt idx="194">
                  <c:v>-3.8949670000000083</c:v>
                </c:pt>
                <c:pt idx="195">
                  <c:v>-2.4160540000000026</c:v>
                </c:pt>
                <c:pt idx="196">
                  <c:v>-1.6722110000000043</c:v>
                </c:pt>
                <c:pt idx="197">
                  <c:v>-2.9392550000000028</c:v>
                </c:pt>
                <c:pt idx="198">
                  <c:v>-3.2820049999999981</c:v>
                </c:pt>
                <c:pt idx="199">
                  <c:v>-3.603004999999996</c:v>
                </c:pt>
                <c:pt idx="200">
                  <c:v>-3.9895629999999898</c:v>
                </c:pt>
                <c:pt idx="201">
                  <c:v>-3.2102359999999948</c:v>
                </c:pt>
                <c:pt idx="202">
                  <c:v>-2.5988609999999994</c:v>
                </c:pt>
                <c:pt idx="203">
                  <c:v>-2.906768999999997</c:v>
                </c:pt>
                <c:pt idx="204">
                  <c:v>-3.5996700000000033</c:v>
                </c:pt>
                <c:pt idx="205">
                  <c:v>-4.289826000000005</c:v>
                </c:pt>
                <c:pt idx="206">
                  <c:v>-3.1886520000000047</c:v>
                </c:pt>
                <c:pt idx="207">
                  <c:v>-2.4664690000000036</c:v>
                </c:pt>
                <c:pt idx="208">
                  <c:v>-3.4256969999999995</c:v>
                </c:pt>
                <c:pt idx="209">
                  <c:v>-3.6733550000000008</c:v>
                </c:pt>
                <c:pt idx="210">
                  <c:v>-3.7394559999999899</c:v>
                </c:pt>
                <c:pt idx="211">
                  <c:v>-4.1657710000000066</c:v>
                </c:pt>
                <c:pt idx="212">
                  <c:v>-4.695533999999995</c:v>
                </c:pt>
                <c:pt idx="213">
                  <c:v>-3.5880510000000072</c:v>
                </c:pt>
                <c:pt idx="214">
                  <c:v>-2.1961739999999992</c:v>
                </c:pt>
                <c:pt idx="215">
                  <c:v>-1.8630139999999926</c:v>
                </c:pt>
                <c:pt idx="216">
                  <c:v>-3.5500799999999799</c:v>
                </c:pt>
                <c:pt idx="217">
                  <c:v>-5.9434660000000008</c:v>
                </c:pt>
                <c:pt idx="218">
                  <c:v>-2.8432620000000099</c:v>
                </c:pt>
                <c:pt idx="219">
                  <c:v>1.4193870000000004</c:v>
                </c:pt>
                <c:pt idx="220">
                  <c:v>2.2116090000000099</c:v>
                </c:pt>
                <c:pt idx="221">
                  <c:v>1.5448309999999879</c:v>
                </c:pt>
                <c:pt idx="222">
                  <c:v>1.3221890000000087</c:v>
                </c:pt>
                <c:pt idx="223">
                  <c:v>0.72164899999998511</c:v>
                </c:pt>
                <c:pt idx="224">
                  <c:v>2.9723209999999938</c:v>
                </c:pt>
                <c:pt idx="225">
                  <c:v>2.4738920000000064</c:v>
                </c:pt>
                <c:pt idx="226">
                  <c:v>2.9136049999999898</c:v>
                </c:pt>
                <c:pt idx="227">
                  <c:v>5.3070519999999988</c:v>
                </c:pt>
                <c:pt idx="228">
                  <c:v>4.633987000000019</c:v>
                </c:pt>
                <c:pt idx="229">
                  <c:v>3.8693849999999941</c:v>
                </c:pt>
                <c:pt idx="230">
                  <c:v>3.9939420000000041</c:v>
                </c:pt>
                <c:pt idx="231">
                  <c:v>5.7406309999999792</c:v>
                </c:pt>
                <c:pt idx="232">
                  <c:v>8.0669400000000167</c:v>
                </c:pt>
                <c:pt idx="233">
                  <c:v>6.2531889999999919</c:v>
                </c:pt>
                <c:pt idx="234">
                  <c:v>3.4452050000000156</c:v>
                </c:pt>
                <c:pt idx="235">
                  <c:v>2.7068019999999819</c:v>
                </c:pt>
                <c:pt idx="236">
                  <c:v>2.5982669999999928</c:v>
                </c:pt>
                <c:pt idx="237">
                  <c:v>2.0551140000000032</c:v>
                </c:pt>
                <c:pt idx="238">
                  <c:v>1.9275969999999916</c:v>
                </c:pt>
                <c:pt idx="239">
                  <c:v>2.0413199999999847</c:v>
                </c:pt>
                <c:pt idx="240">
                  <c:v>3.5585480000000018</c:v>
                </c:pt>
                <c:pt idx="241">
                  <c:v>6.2783970000000124</c:v>
                </c:pt>
                <c:pt idx="242">
                  <c:v>5.4258269999999982</c:v>
                </c:pt>
                <c:pt idx="243">
                  <c:v>2.7697750000000099</c:v>
                </c:pt>
                <c:pt idx="244">
                  <c:v>2.0511779999999931</c:v>
                </c:pt>
                <c:pt idx="245">
                  <c:v>1.8595889999999997</c:v>
                </c:pt>
                <c:pt idx="246">
                  <c:v>2.9297490000000153</c:v>
                </c:pt>
                <c:pt idx="247">
                  <c:v>4.6319740000000138</c:v>
                </c:pt>
                <c:pt idx="248">
                  <c:v>4.0901939999999968</c:v>
                </c:pt>
                <c:pt idx="249">
                  <c:v>7.3935400000000016</c:v>
                </c:pt>
                <c:pt idx="250">
                  <c:v>8.8665780000000041</c:v>
                </c:pt>
                <c:pt idx="251">
                  <c:v>4.8443750000000136</c:v>
                </c:pt>
                <c:pt idx="252">
                  <c:v>4.4483490000000074</c:v>
                </c:pt>
                <c:pt idx="253">
                  <c:v>2.5099789999999871</c:v>
                </c:pt>
                <c:pt idx="254">
                  <c:v>1.4280699999999911</c:v>
                </c:pt>
              </c:numCache>
            </c:numRef>
          </c:yVal>
          <c:smooth val="1"/>
        </c:ser>
        <c:ser>
          <c:idx val="4"/>
          <c:order val="3"/>
          <c:tx>
            <c:v>3.7 Hz</c:v>
          </c:tx>
          <c:marker>
            <c:symbol val="none"/>
          </c:marker>
          <c:xVal>
            <c:numRef>
              <c:f>Hárok11!$M$3:$M$257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Hárok11!$O$3:$O$257</c:f>
              <c:numCache>
                <c:formatCode>General</c:formatCode>
                <c:ptCount val="255"/>
                <c:pt idx="0">
                  <c:v>1.72</c:v>
                </c:pt>
                <c:pt idx="1">
                  <c:v>0.3</c:v>
                </c:pt>
                <c:pt idx="2">
                  <c:v>1.42</c:v>
                </c:pt>
                <c:pt idx="3">
                  <c:v>1.04</c:v>
                </c:pt>
                <c:pt idx="4">
                  <c:v>1.06</c:v>
                </c:pt>
                <c:pt idx="5">
                  <c:v>0.36</c:v>
                </c:pt>
                <c:pt idx="6">
                  <c:v>1.37</c:v>
                </c:pt>
                <c:pt idx="7">
                  <c:v>1.47</c:v>
                </c:pt>
                <c:pt idx="8">
                  <c:v>0.15</c:v>
                </c:pt>
                <c:pt idx="9">
                  <c:v>0.59</c:v>
                </c:pt>
                <c:pt idx="10">
                  <c:v>1.46</c:v>
                </c:pt>
                <c:pt idx="11">
                  <c:v>0.44</c:v>
                </c:pt>
                <c:pt idx="12">
                  <c:v>0.93</c:v>
                </c:pt>
                <c:pt idx="13">
                  <c:v>2.1841390000000018</c:v>
                </c:pt>
                <c:pt idx="14">
                  <c:v>2.29</c:v>
                </c:pt>
                <c:pt idx="15">
                  <c:v>2.48</c:v>
                </c:pt>
                <c:pt idx="16">
                  <c:v>2.85</c:v>
                </c:pt>
                <c:pt idx="17">
                  <c:v>2.69</c:v>
                </c:pt>
                <c:pt idx="18">
                  <c:v>2.5499999999999998</c:v>
                </c:pt>
                <c:pt idx="19">
                  <c:v>2.7959999999999998</c:v>
                </c:pt>
                <c:pt idx="20">
                  <c:v>2.0242390000000015</c:v>
                </c:pt>
                <c:pt idx="21">
                  <c:v>2.3060040000000015</c:v>
                </c:pt>
                <c:pt idx="22">
                  <c:v>2.1512000000000029</c:v>
                </c:pt>
                <c:pt idx="23">
                  <c:v>2.4292680000000004</c:v>
                </c:pt>
                <c:pt idx="24">
                  <c:v>3.673335999999999</c:v>
                </c:pt>
                <c:pt idx="25">
                  <c:v>4.1098330000000018</c:v>
                </c:pt>
                <c:pt idx="26">
                  <c:v>5.3095580000000027</c:v>
                </c:pt>
                <c:pt idx="27">
                  <c:v>8.2238509999999962</c:v>
                </c:pt>
                <c:pt idx="28">
                  <c:v>11.560946999999999</c:v>
                </c:pt>
                <c:pt idx="29">
                  <c:v>14.169963999999993</c:v>
                </c:pt>
                <c:pt idx="30">
                  <c:v>15.302555000000005</c:v>
                </c:pt>
                <c:pt idx="31">
                  <c:v>16.555473000000006</c:v>
                </c:pt>
                <c:pt idx="32">
                  <c:v>17.354969000000004</c:v>
                </c:pt>
                <c:pt idx="33">
                  <c:v>18.273216000000005</c:v>
                </c:pt>
                <c:pt idx="34">
                  <c:v>20.015221000000004</c:v>
                </c:pt>
                <c:pt idx="35">
                  <c:v>21.118968999999993</c:v>
                </c:pt>
                <c:pt idx="36">
                  <c:v>21.536552000000007</c:v>
                </c:pt>
                <c:pt idx="37">
                  <c:v>22.172359</c:v>
                </c:pt>
                <c:pt idx="38">
                  <c:v>23.181049999999999</c:v>
                </c:pt>
                <c:pt idx="39">
                  <c:v>24.772174999999997</c:v>
                </c:pt>
                <c:pt idx="40">
                  <c:v>26.160385000000005</c:v>
                </c:pt>
                <c:pt idx="41">
                  <c:v>26.336601000000002</c:v>
                </c:pt>
                <c:pt idx="42">
                  <c:v>26.719257000000006</c:v>
                </c:pt>
                <c:pt idx="43">
                  <c:v>27.516838000000007</c:v>
                </c:pt>
                <c:pt idx="44">
                  <c:v>28.046001000000004</c:v>
                </c:pt>
                <c:pt idx="45">
                  <c:v>28.718418</c:v>
                </c:pt>
                <c:pt idx="46">
                  <c:v>28.829647000000001</c:v>
                </c:pt>
                <c:pt idx="47">
                  <c:v>28.844497000000004</c:v>
                </c:pt>
                <c:pt idx="48">
                  <c:v>27.505671999999997</c:v>
                </c:pt>
                <c:pt idx="49">
                  <c:v>24.776657</c:v>
                </c:pt>
                <c:pt idx="50">
                  <c:v>22.451458000000002</c:v>
                </c:pt>
                <c:pt idx="51">
                  <c:v>21.060555000000001</c:v>
                </c:pt>
                <c:pt idx="52">
                  <c:v>19.244015000000005</c:v>
                </c:pt>
                <c:pt idx="53">
                  <c:v>18.452872999999997</c:v>
                </c:pt>
                <c:pt idx="54">
                  <c:v>16.372005000000009</c:v>
                </c:pt>
                <c:pt idx="55">
                  <c:v>11.914077000000006</c:v>
                </c:pt>
                <c:pt idx="56">
                  <c:v>11.204964000000004</c:v>
                </c:pt>
                <c:pt idx="57">
                  <c:v>11.321556000000001</c:v>
                </c:pt>
                <c:pt idx="58">
                  <c:v>10.715094999999991</c:v>
                </c:pt>
                <c:pt idx="59">
                  <c:v>10.573554999999999</c:v>
                </c:pt>
                <c:pt idx="60">
                  <c:v>11.036263000000005</c:v>
                </c:pt>
                <c:pt idx="61">
                  <c:v>9.9988939999999928</c:v>
                </c:pt>
                <c:pt idx="62">
                  <c:v>9.9228750000000048</c:v>
                </c:pt>
                <c:pt idx="63">
                  <c:v>9.8436050000000108</c:v>
                </c:pt>
                <c:pt idx="64">
                  <c:v>9.3035349999999966</c:v>
                </c:pt>
                <c:pt idx="65">
                  <c:v>9.0412060000000025</c:v>
                </c:pt>
                <c:pt idx="66">
                  <c:v>9.3687589999999972</c:v>
                </c:pt>
                <c:pt idx="67">
                  <c:v>9.3254850000000005</c:v>
                </c:pt>
                <c:pt idx="68">
                  <c:v>9.0010990000000106</c:v>
                </c:pt>
                <c:pt idx="69">
                  <c:v>9.3342130000000054</c:v>
                </c:pt>
                <c:pt idx="70">
                  <c:v>9.8171150000000011</c:v>
                </c:pt>
                <c:pt idx="71">
                  <c:v>10.078590000000005</c:v>
                </c:pt>
                <c:pt idx="72">
                  <c:v>10.249337000000011</c:v>
                </c:pt>
                <c:pt idx="73">
                  <c:v>10.164924999999997</c:v>
                </c:pt>
                <c:pt idx="74">
                  <c:v>10.329848999999996</c:v>
                </c:pt>
                <c:pt idx="75">
                  <c:v>10.378899000000004</c:v>
                </c:pt>
                <c:pt idx="76">
                  <c:v>10.104804999999999</c:v>
                </c:pt>
                <c:pt idx="77">
                  <c:v>10.01</c:v>
                </c:pt>
                <c:pt idx="78">
                  <c:v>10.27</c:v>
                </c:pt>
                <c:pt idx="79">
                  <c:v>10.72</c:v>
                </c:pt>
                <c:pt idx="80">
                  <c:v>10</c:v>
                </c:pt>
                <c:pt idx="81">
                  <c:v>10.78</c:v>
                </c:pt>
                <c:pt idx="82">
                  <c:v>10.42</c:v>
                </c:pt>
                <c:pt idx="83">
                  <c:v>10.08</c:v>
                </c:pt>
                <c:pt idx="84">
                  <c:v>10.06</c:v>
                </c:pt>
                <c:pt idx="85">
                  <c:v>10.59</c:v>
                </c:pt>
                <c:pt idx="86">
                  <c:v>10.25</c:v>
                </c:pt>
                <c:pt idx="87">
                  <c:v>10.75</c:v>
                </c:pt>
                <c:pt idx="88">
                  <c:v>10.92</c:v>
                </c:pt>
                <c:pt idx="89">
                  <c:v>10.33</c:v>
                </c:pt>
                <c:pt idx="90">
                  <c:v>10.46</c:v>
                </c:pt>
                <c:pt idx="91">
                  <c:v>10.18</c:v>
                </c:pt>
                <c:pt idx="92">
                  <c:v>10.6</c:v>
                </c:pt>
                <c:pt idx="93">
                  <c:v>10.11</c:v>
                </c:pt>
                <c:pt idx="94">
                  <c:v>10.28</c:v>
                </c:pt>
                <c:pt idx="95">
                  <c:v>10.26</c:v>
                </c:pt>
                <c:pt idx="96">
                  <c:v>10.119999999999999</c:v>
                </c:pt>
                <c:pt idx="97">
                  <c:v>10.29</c:v>
                </c:pt>
                <c:pt idx="98">
                  <c:v>10.41</c:v>
                </c:pt>
                <c:pt idx="99">
                  <c:v>10.14</c:v>
                </c:pt>
                <c:pt idx="100">
                  <c:v>10.26</c:v>
                </c:pt>
                <c:pt idx="101">
                  <c:v>10.49</c:v>
                </c:pt>
                <c:pt idx="102">
                  <c:v>10.88</c:v>
                </c:pt>
                <c:pt idx="103">
                  <c:v>10.46</c:v>
                </c:pt>
                <c:pt idx="104">
                  <c:v>10.1</c:v>
                </c:pt>
                <c:pt idx="105">
                  <c:v>10.07</c:v>
                </c:pt>
                <c:pt idx="106">
                  <c:v>10.06</c:v>
                </c:pt>
                <c:pt idx="107">
                  <c:v>10.666549000000003</c:v>
                </c:pt>
                <c:pt idx="108">
                  <c:v>10.764258999999996</c:v>
                </c:pt>
                <c:pt idx="109">
                  <c:v>10.901368000000005</c:v>
                </c:pt>
                <c:pt idx="110">
                  <c:v>10.47068800000001</c:v>
                </c:pt>
                <c:pt idx="111">
                  <c:v>10.267441000000005</c:v>
                </c:pt>
                <c:pt idx="112">
                  <c:v>10.057594999999992</c:v>
                </c:pt>
                <c:pt idx="113">
                  <c:v>9.7155839999999927</c:v>
                </c:pt>
                <c:pt idx="114">
                  <c:v>9.3494640000000118</c:v>
                </c:pt>
                <c:pt idx="115">
                  <c:v>9.9</c:v>
                </c:pt>
                <c:pt idx="116">
                  <c:v>9.6</c:v>
                </c:pt>
                <c:pt idx="117">
                  <c:v>9.3000000000000007</c:v>
                </c:pt>
                <c:pt idx="118">
                  <c:v>10.83130700000001</c:v>
                </c:pt>
                <c:pt idx="119">
                  <c:v>9.7160650000000004</c:v>
                </c:pt>
                <c:pt idx="120">
                  <c:v>9.874015</c:v>
                </c:pt>
                <c:pt idx="121">
                  <c:v>10.444023000000001</c:v>
                </c:pt>
                <c:pt idx="122">
                  <c:v>10.273787999999996</c:v>
                </c:pt>
                <c:pt idx="123">
                  <c:v>9.8422850000000039</c:v>
                </c:pt>
                <c:pt idx="124">
                  <c:v>9.8790209999999945</c:v>
                </c:pt>
                <c:pt idx="125">
                  <c:v>9.7954560000000015</c:v>
                </c:pt>
                <c:pt idx="126">
                  <c:v>9.8334199999999896</c:v>
                </c:pt>
                <c:pt idx="127">
                  <c:v>9.5550460000000044</c:v>
                </c:pt>
                <c:pt idx="128">
                  <c:v>8.9944009999999963</c:v>
                </c:pt>
                <c:pt idx="129">
                  <c:v>8.9872900000000016</c:v>
                </c:pt>
                <c:pt idx="130">
                  <c:v>9.1180039999999991</c:v>
                </c:pt>
                <c:pt idx="131">
                  <c:v>9.1581729999999908</c:v>
                </c:pt>
                <c:pt idx="132">
                  <c:v>9.4872589999999946</c:v>
                </c:pt>
                <c:pt idx="133">
                  <c:v>9.0799260000000004</c:v>
                </c:pt>
                <c:pt idx="134">
                  <c:v>9.2696530000000052</c:v>
                </c:pt>
                <c:pt idx="135">
                  <c:v>9.1341560000000044</c:v>
                </c:pt>
                <c:pt idx="136">
                  <c:v>9.0325550000000021</c:v>
                </c:pt>
                <c:pt idx="137">
                  <c:v>8.221619000000004</c:v>
                </c:pt>
                <c:pt idx="138">
                  <c:v>8.35</c:v>
                </c:pt>
                <c:pt idx="139">
                  <c:v>8.5029980000000052</c:v>
                </c:pt>
                <c:pt idx="140">
                  <c:v>8.8481830000000059</c:v>
                </c:pt>
                <c:pt idx="141">
                  <c:v>9.4654310000000095</c:v>
                </c:pt>
                <c:pt idx="142">
                  <c:v>9.8636479999999978</c:v>
                </c:pt>
                <c:pt idx="143">
                  <c:v>9.616271999999995</c:v>
                </c:pt>
                <c:pt idx="144">
                  <c:v>9.0418239999999912</c:v>
                </c:pt>
                <c:pt idx="145">
                  <c:v>9.3519969999999972</c:v>
                </c:pt>
                <c:pt idx="146">
                  <c:v>9.158844000000002</c:v>
                </c:pt>
                <c:pt idx="147">
                  <c:v>8.6767419999999902</c:v>
                </c:pt>
                <c:pt idx="148">
                  <c:v>8.3803410000000014</c:v>
                </c:pt>
                <c:pt idx="149">
                  <c:v>8.4526749999999993</c:v>
                </c:pt>
                <c:pt idx="150">
                  <c:v>8.6481250000000074</c:v>
                </c:pt>
                <c:pt idx="151">
                  <c:v>8.523467999999994</c:v>
                </c:pt>
                <c:pt idx="152">
                  <c:v>8.8342819999999875</c:v>
                </c:pt>
                <c:pt idx="153">
                  <c:v>9.0229110000000077</c:v>
                </c:pt>
                <c:pt idx="154">
                  <c:v>9.3151780000000031</c:v>
                </c:pt>
                <c:pt idx="155">
                  <c:v>9.031493999999995</c:v>
                </c:pt>
                <c:pt idx="156">
                  <c:v>8.5756530000000026</c:v>
                </c:pt>
                <c:pt idx="157">
                  <c:v>8.1497650000000021</c:v>
                </c:pt>
                <c:pt idx="158">
                  <c:v>8.0527569999999997</c:v>
                </c:pt>
                <c:pt idx="159">
                  <c:v>8.0295030000000054</c:v>
                </c:pt>
                <c:pt idx="160">
                  <c:v>7.9444040000000058</c:v>
                </c:pt>
                <c:pt idx="161">
                  <c:v>7.7176439999999928</c:v>
                </c:pt>
                <c:pt idx="162">
                  <c:v>7.7395099999999957</c:v>
                </c:pt>
                <c:pt idx="163">
                  <c:v>7.7695160000000101</c:v>
                </c:pt>
                <c:pt idx="164">
                  <c:v>7.3981009999999969</c:v>
                </c:pt>
                <c:pt idx="165">
                  <c:v>7.047181000000009</c:v>
                </c:pt>
                <c:pt idx="166">
                  <c:v>6.4845360000000056</c:v>
                </c:pt>
                <c:pt idx="167">
                  <c:v>6.980140999999989</c:v>
                </c:pt>
                <c:pt idx="168">
                  <c:v>7.4488070000000022</c:v>
                </c:pt>
                <c:pt idx="169">
                  <c:v>7.2499390000000119</c:v>
                </c:pt>
                <c:pt idx="170">
                  <c:v>6.7333679999999987</c:v>
                </c:pt>
                <c:pt idx="171">
                  <c:v>6.2681579999999997</c:v>
                </c:pt>
                <c:pt idx="172">
                  <c:v>6.5349960000000067</c:v>
                </c:pt>
                <c:pt idx="173">
                  <c:v>6.8151090000000067</c:v>
                </c:pt>
                <c:pt idx="174">
                  <c:v>6.600159000000005</c:v>
                </c:pt>
                <c:pt idx="175">
                  <c:v>6.3669960000000003</c:v>
                </c:pt>
                <c:pt idx="176">
                  <c:v>6.3261719999999997</c:v>
                </c:pt>
                <c:pt idx="177">
                  <c:v>6.2886809999999969</c:v>
                </c:pt>
                <c:pt idx="178">
                  <c:v>3.7618030000000005</c:v>
                </c:pt>
                <c:pt idx="179">
                  <c:v>-5.897514000000001</c:v>
                </c:pt>
                <c:pt idx="180">
                  <c:v>-11.347397000000001</c:v>
                </c:pt>
                <c:pt idx="181">
                  <c:v>-10.313828000000001</c:v>
                </c:pt>
                <c:pt idx="182">
                  <c:v>-6.8618389999999891</c:v>
                </c:pt>
                <c:pt idx="183">
                  <c:v>-6.2764280000000099</c:v>
                </c:pt>
                <c:pt idx="184">
                  <c:v>-7.7716520000000031</c:v>
                </c:pt>
                <c:pt idx="185">
                  <c:v>-8.1501009999999923</c:v>
                </c:pt>
                <c:pt idx="186">
                  <c:v>-7.371459999999999</c:v>
                </c:pt>
                <c:pt idx="187">
                  <c:v>-7.6944730000000021</c:v>
                </c:pt>
                <c:pt idx="188">
                  <c:v>-10.186973000000009</c:v>
                </c:pt>
                <c:pt idx="189">
                  <c:v>-6.8613130000000098</c:v>
                </c:pt>
                <c:pt idx="190">
                  <c:v>-6.2053449999999941</c:v>
                </c:pt>
                <c:pt idx="191">
                  <c:v>-6.391143999999997</c:v>
                </c:pt>
                <c:pt idx="192">
                  <c:v>-5.6238940000000071</c:v>
                </c:pt>
                <c:pt idx="193">
                  <c:v>-4.9639739999999932</c:v>
                </c:pt>
                <c:pt idx="194">
                  <c:v>-7.7605290000000053</c:v>
                </c:pt>
                <c:pt idx="195">
                  <c:v>-7.2196280000000002</c:v>
                </c:pt>
                <c:pt idx="196">
                  <c:v>-8.2845389999999952</c:v>
                </c:pt>
                <c:pt idx="197">
                  <c:v>-9.1325149999999979</c:v>
                </c:pt>
                <c:pt idx="198">
                  <c:v>-7.3142770000000041</c:v>
                </c:pt>
                <c:pt idx="199">
                  <c:v>-5.8175820000000016</c:v>
                </c:pt>
                <c:pt idx="200">
                  <c:v>-6.3685449999999975</c:v>
                </c:pt>
                <c:pt idx="201">
                  <c:v>-10.255393999999995</c:v>
                </c:pt>
                <c:pt idx="202">
                  <c:v>-8.6351010000000059</c:v>
                </c:pt>
                <c:pt idx="203">
                  <c:v>-6.8238749999999868</c:v>
                </c:pt>
                <c:pt idx="204">
                  <c:v>-7.3275529999999947</c:v>
                </c:pt>
                <c:pt idx="205">
                  <c:v>-9.9117590000000035</c:v>
                </c:pt>
                <c:pt idx="206">
                  <c:v>-10.642867999999993</c:v>
                </c:pt>
                <c:pt idx="207">
                  <c:v>-7.9927600000000041</c:v>
                </c:pt>
                <c:pt idx="208">
                  <c:v>-6.5063170000000099</c:v>
                </c:pt>
                <c:pt idx="209">
                  <c:v>-6.1984560000000073</c:v>
                </c:pt>
                <c:pt idx="210">
                  <c:v>-8.814667</c:v>
                </c:pt>
                <c:pt idx="211">
                  <c:v>-11.029938000000001</c:v>
                </c:pt>
                <c:pt idx="212">
                  <c:v>-7.7200619999999986</c:v>
                </c:pt>
                <c:pt idx="213">
                  <c:v>-6.4086230000000057</c:v>
                </c:pt>
                <c:pt idx="214">
                  <c:v>-6.6794130000000109</c:v>
                </c:pt>
                <c:pt idx="215">
                  <c:v>-7.4914019999999937</c:v>
                </c:pt>
                <c:pt idx="216">
                  <c:v>-10.160751999999974</c:v>
                </c:pt>
                <c:pt idx="217">
                  <c:v>-10.47287</c:v>
                </c:pt>
                <c:pt idx="218">
                  <c:v>-3.8657840000000192</c:v>
                </c:pt>
                <c:pt idx="219">
                  <c:v>3.461607999999984</c:v>
                </c:pt>
                <c:pt idx="220">
                  <c:v>6.0353550000000098</c:v>
                </c:pt>
                <c:pt idx="221">
                  <c:v>6.5967410000000086</c:v>
                </c:pt>
                <c:pt idx="222">
                  <c:v>5.0926049999999918</c:v>
                </c:pt>
                <c:pt idx="223">
                  <c:v>3.599425999999994</c:v>
                </c:pt>
                <c:pt idx="224">
                  <c:v>7.2817540000000065</c:v>
                </c:pt>
                <c:pt idx="225">
                  <c:v>8.5757750000000215</c:v>
                </c:pt>
                <c:pt idx="226">
                  <c:v>8.4615790000000004</c:v>
                </c:pt>
                <c:pt idx="227">
                  <c:v>9.1551819999999964</c:v>
                </c:pt>
                <c:pt idx="228">
                  <c:v>6.285995000000014</c:v>
                </c:pt>
                <c:pt idx="229">
                  <c:v>4.3569490000000144</c:v>
                </c:pt>
                <c:pt idx="230">
                  <c:v>4.6028900000000021</c:v>
                </c:pt>
                <c:pt idx="231">
                  <c:v>6.5525209999999845</c:v>
                </c:pt>
                <c:pt idx="232">
                  <c:v>8.8040929999999946</c:v>
                </c:pt>
                <c:pt idx="233">
                  <c:v>6.6185600000000022</c:v>
                </c:pt>
                <c:pt idx="234">
                  <c:v>5.762755999999996</c:v>
                </c:pt>
                <c:pt idx="235">
                  <c:v>5.9226219999999898</c:v>
                </c:pt>
                <c:pt idx="236">
                  <c:v>4.9891970000000185</c:v>
                </c:pt>
                <c:pt idx="237">
                  <c:v>4.872649999999993</c:v>
                </c:pt>
                <c:pt idx="238">
                  <c:v>6.0727079999999773</c:v>
                </c:pt>
                <c:pt idx="239">
                  <c:v>7.2857199999999978</c:v>
                </c:pt>
                <c:pt idx="240">
                  <c:v>9.1923680000000161</c:v>
                </c:pt>
                <c:pt idx="241">
                  <c:v>9.820022999999992</c:v>
                </c:pt>
                <c:pt idx="242">
                  <c:v>10.524552</c:v>
                </c:pt>
                <c:pt idx="243">
                  <c:v>6.6003410000000144</c:v>
                </c:pt>
                <c:pt idx="244">
                  <c:v>3.9724579999999889</c:v>
                </c:pt>
                <c:pt idx="245">
                  <c:v>2.9800720000000069</c:v>
                </c:pt>
                <c:pt idx="246">
                  <c:v>3.5790410000000179</c:v>
                </c:pt>
                <c:pt idx="247">
                  <c:v>5.4822699999999998</c:v>
                </c:pt>
                <c:pt idx="248">
                  <c:v>5.2759550000000104</c:v>
                </c:pt>
                <c:pt idx="249">
                  <c:v>8.1260379999999941</c:v>
                </c:pt>
                <c:pt idx="250">
                  <c:v>9.4295960000000036</c:v>
                </c:pt>
                <c:pt idx="251">
                  <c:v>7.235824000000008</c:v>
                </c:pt>
                <c:pt idx="252">
                  <c:v>10.260651000000024</c:v>
                </c:pt>
                <c:pt idx="253">
                  <c:v>9.4644930000000045</c:v>
                </c:pt>
                <c:pt idx="254">
                  <c:v>5.4456639999999936</c:v>
                </c:pt>
              </c:numCache>
            </c:numRef>
          </c:yVal>
          <c:smooth val="1"/>
        </c:ser>
        <c:ser>
          <c:idx val="5"/>
          <c:order val="4"/>
          <c:tx>
            <c:v>4.5 Hz</c:v>
          </c:tx>
          <c:marker>
            <c:symbol val="none"/>
          </c:marker>
          <c:xVal>
            <c:numRef>
              <c:f>Hárok11!$P$3:$P$257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Hárok11!$R$3:$R$257</c:f>
              <c:numCache>
                <c:formatCode>General</c:formatCode>
                <c:ptCount val="255"/>
                <c:pt idx="0">
                  <c:v>0.74</c:v>
                </c:pt>
                <c:pt idx="1">
                  <c:v>0.37</c:v>
                </c:pt>
                <c:pt idx="2">
                  <c:v>0.48</c:v>
                </c:pt>
                <c:pt idx="3">
                  <c:v>1.9682240000000064</c:v>
                </c:pt>
                <c:pt idx="4">
                  <c:v>0.93305199999999644</c:v>
                </c:pt>
                <c:pt idx="5">
                  <c:v>0.43</c:v>
                </c:pt>
                <c:pt idx="6">
                  <c:v>0.36</c:v>
                </c:pt>
                <c:pt idx="7">
                  <c:v>6.1759999999999593E-2</c:v>
                </c:pt>
                <c:pt idx="8">
                  <c:v>0.44623599999999897</c:v>
                </c:pt>
                <c:pt idx="9">
                  <c:v>1.0000149999999977</c:v>
                </c:pt>
                <c:pt idx="10">
                  <c:v>1.1636510000000015</c:v>
                </c:pt>
                <c:pt idx="11">
                  <c:v>1.5896030000000039</c:v>
                </c:pt>
                <c:pt idx="12">
                  <c:v>1.9289509999999979</c:v>
                </c:pt>
                <c:pt idx="13">
                  <c:v>1.82</c:v>
                </c:pt>
                <c:pt idx="14">
                  <c:v>1.96</c:v>
                </c:pt>
                <c:pt idx="15">
                  <c:v>2.5499999999999998</c:v>
                </c:pt>
                <c:pt idx="16">
                  <c:v>2.4</c:v>
                </c:pt>
                <c:pt idx="17">
                  <c:v>2.87</c:v>
                </c:pt>
                <c:pt idx="18">
                  <c:v>2.23</c:v>
                </c:pt>
                <c:pt idx="19">
                  <c:v>2.21</c:v>
                </c:pt>
                <c:pt idx="20">
                  <c:v>2.15</c:v>
                </c:pt>
                <c:pt idx="21">
                  <c:v>2.0099999999999998</c:v>
                </c:pt>
                <c:pt idx="22">
                  <c:v>2.68</c:v>
                </c:pt>
                <c:pt idx="23">
                  <c:v>2.1</c:v>
                </c:pt>
                <c:pt idx="24">
                  <c:v>2.52</c:v>
                </c:pt>
                <c:pt idx="25">
                  <c:v>2.2200000000000002</c:v>
                </c:pt>
                <c:pt idx="26">
                  <c:v>2.2200000000000002</c:v>
                </c:pt>
                <c:pt idx="27">
                  <c:v>12.8</c:v>
                </c:pt>
                <c:pt idx="28">
                  <c:v>13.8</c:v>
                </c:pt>
                <c:pt idx="29">
                  <c:v>14.5</c:v>
                </c:pt>
                <c:pt idx="30">
                  <c:v>16.399999999999999</c:v>
                </c:pt>
                <c:pt idx="31">
                  <c:v>17.25</c:v>
                </c:pt>
                <c:pt idx="32">
                  <c:v>18.7</c:v>
                </c:pt>
                <c:pt idx="33">
                  <c:v>19.600000000000001</c:v>
                </c:pt>
                <c:pt idx="34">
                  <c:v>20</c:v>
                </c:pt>
                <c:pt idx="35">
                  <c:v>21</c:v>
                </c:pt>
                <c:pt idx="36">
                  <c:v>21.530838000000003</c:v>
                </c:pt>
                <c:pt idx="37">
                  <c:v>22.561774999999997</c:v>
                </c:pt>
                <c:pt idx="38">
                  <c:v>23.306857999999998</c:v>
                </c:pt>
                <c:pt idx="39">
                  <c:v>24.926983</c:v>
                </c:pt>
                <c:pt idx="40">
                  <c:v>25.686500000000002</c:v>
                </c:pt>
                <c:pt idx="41">
                  <c:v>25.753624000000002</c:v>
                </c:pt>
                <c:pt idx="42">
                  <c:v>25.899204000000005</c:v>
                </c:pt>
                <c:pt idx="43">
                  <c:v>26.813446000000006</c:v>
                </c:pt>
                <c:pt idx="44">
                  <c:v>27.722541</c:v>
                </c:pt>
                <c:pt idx="45">
                  <c:v>28.397677999999999</c:v>
                </c:pt>
                <c:pt idx="46">
                  <c:v>29.462586000000002</c:v>
                </c:pt>
                <c:pt idx="47">
                  <c:v>30.682857000000006</c:v>
                </c:pt>
                <c:pt idx="48">
                  <c:v>31.258090999999993</c:v>
                </c:pt>
                <c:pt idx="49">
                  <c:v>31.727085000000002</c:v>
                </c:pt>
                <c:pt idx="50">
                  <c:v>32.078285999999999</c:v>
                </c:pt>
                <c:pt idx="51">
                  <c:v>33.099891999999997</c:v>
                </c:pt>
                <c:pt idx="52">
                  <c:v>33.434243000000002</c:v>
                </c:pt>
                <c:pt idx="53">
                  <c:v>34.736461999999996</c:v>
                </c:pt>
                <c:pt idx="54">
                  <c:v>35.903542000000009</c:v>
                </c:pt>
                <c:pt idx="55">
                  <c:v>36.36569200000001</c:v>
                </c:pt>
                <c:pt idx="56">
                  <c:v>37.084682999999998</c:v>
                </c:pt>
                <c:pt idx="57">
                  <c:v>38.401535000000003</c:v>
                </c:pt>
                <c:pt idx="58">
                  <c:v>38.132575999999993</c:v>
                </c:pt>
                <c:pt idx="59">
                  <c:v>38.076046000000005</c:v>
                </c:pt>
                <c:pt idx="60">
                  <c:v>39.064343000000008</c:v>
                </c:pt>
                <c:pt idx="61">
                  <c:v>39.169353999999998</c:v>
                </c:pt>
                <c:pt idx="62">
                  <c:v>37.956757000000003</c:v>
                </c:pt>
                <c:pt idx="63">
                  <c:v>34.6</c:v>
                </c:pt>
                <c:pt idx="64">
                  <c:v>30.4</c:v>
                </c:pt>
                <c:pt idx="65">
                  <c:v>28.6</c:v>
                </c:pt>
                <c:pt idx="66">
                  <c:v>26.5</c:v>
                </c:pt>
                <c:pt idx="67">
                  <c:v>22.4</c:v>
                </c:pt>
                <c:pt idx="68">
                  <c:v>19.399999999999999</c:v>
                </c:pt>
                <c:pt idx="69">
                  <c:v>17.600000000000001</c:v>
                </c:pt>
                <c:pt idx="70">
                  <c:v>16.8</c:v>
                </c:pt>
                <c:pt idx="71">
                  <c:v>15.68</c:v>
                </c:pt>
                <c:pt idx="72">
                  <c:v>15.36</c:v>
                </c:pt>
                <c:pt idx="73">
                  <c:v>15.44</c:v>
                </c:pt>
                <c:pt idx="74">
                  <c:v>15.6</c:v>
                </c:pt>
                <c:pt idx="75">
                  <c:v>15.28</c:v>
                </c:pt>
                <c:pt idx="76">
                  <c:v>15.863228000000007</c:v>
                </c:pt>
                <c:pt idx="77">
                  <c:v>14.091904</c:v>
                </c:pt>
                <c:pt idx="78">
                  <c:v>14.009781000000004</c:v>
                </c:pt>
                <c:pt idx="79">
                  <c:v>14.188552999999999</c:v>
                </c:pt>
                <c:pt idx="80">
                  <c:v>14.369834999999995</c:v>
                </c:pt>
                <c:pt idx="81">
                  <c:v>14.842872999999997</c:v>
                </c:pt>
                <c:pt idx="82">
                  <c:v>14.678803000000002</c:v>
                </c:pt>
                <c:pt idx="83">
                  <c:v>14.327422999999996</c:v>
                </c:pt>
                <c:pt idx="84">
                  <c:v>13.937484999999995</c:v>
                </c:pt>
                <c:pt idx="85">
                  <c:v>14.233207000000007</c:v>
                </c:pt>
                <c:pt idx="86">
                  <c:v>14.720268000000004</c:v>
                </c:pt>
                <c:pt idx="87">
                  <c:v>14.879340999999997</c:v>
                </c:pt>
                <c:pt idx="88">
                  <c:v>15.02449</c:v>
                </c:pt>
                <c:pt idx="89">
                  <c:v>15.375014999999991</c:v>
                </c:pt>
                <c:pt idx="90">
                  <c:v>15.46139500000001</c:v>
                </c:pt>
                <c:pt idx="91">
                  <c:v>13.79</c:v>
                </c:pt>
                <c:pt idx="92">
                  <c:v>14.07</c:v>
                </c:pt>
                <c:pt idx="93">
                  <c:v>13.48</c:v>
                </c:pt>
                <c:pt idx="94">
                  <c:v>13.69</c:v>
                </c:pt>
                <c:pt idx="95">
                  <c:v>14.23</c:v>
                </c:pt>
                <c:pt idx="96">
                  <c:v>14.07</c:v>
                </c:pt>
                <c:pt idx="97">
                  <c:v>13.66</c:v>
                </c:pt>
                <c:pt idx="98">
                  <c:v>13.19</c:v>
                </c:pt>
                <c:pt idx="99">
                  <c:v>13.66</c:v>
                </c:pt>
                <c:pt idx="100">
                  <c:v>13.46</c:v>
                </c:pt>
                <c:pt idx="101">
                  <c:v>13.94</c:v>
                </c:pt>
                <c:pt idx="102">
                  <c:v>14.04</c:v>
                </c:pt>
                <c:pt idx="103">
                  <c:v>14.24</c:v>
                </c:pt>
                <c:pt idx="104">
                  <c:v>14.5</c:v>
                </c:pt>
                <c:pt idx="105">
                  <c:v>13.02</c:v>
                </c:pt>
                <c:pt idx="106">
                  <c:v>15</c:v>
                </c:pt>
                <c:pt idx="107">
                  <c:v>13.66</c:v>
                </c:pt>
                <c:pt idx="108">
                  <c:v>14.49</c:v>
                </c:pt>
                <c:pt idx="109">
                  <c:v>14.51</c:v>
                </c:pt>
                <c:pt idx="110">
                  <c:v>14.61</c:v>
                </c:pt>
                <c:pt idx="111">
                  <c:v>13.04</c:v>
                </c:pt>
                <c:pt idx="112">
                  <c:v>14.28</c:v>
                </c:pt>
                <c:pt idx="113">
                  <c:v>13.19</c:v>
                </c:pt>
                <c:pt idx="114">
                  <c:v>14.49</c:v>
                </c:pt>
                <c:pt idx="115">
                  <c:v>14.11</c:v>
                </c:pt>
                <c:pt idx="116">
                  <c:v>14.6</c:v>
                </c:pt>
                <c:pt idx="117">
                  <c:v>14.69</c:v>
                </c:pt>
                <c:pt idx="118">
                  <c:v>14.86</c:v>
                </c:pt>
                <c:pt idx="119">
                  <c:v>14.31</c:v>
                </c:pt>
                <c:pt idx="120">
                  <c:v>13.44</c:v>
                </c:pt>
                <c:pt idx="121">
                  <c:v>14.66</c:v>
                </c:pt>
                <c:pt idx="122">
                  <c:v>14.92</c:v>
                </c:pt>
                <c:pt idx="123">
                  <c:v>13.59</c:v>
                </c:pt>
                <c:pt idx="124">
                  <c:v>14.5</c:v>
                </c:pt>
                <c:pt idx="125">
                  <c:v>14.83</c:v>
                </c:pt>
                <c:pt idx="126">
                  <c:v>13.89</c:v>
                </c:pt>
                <c:pt idx="127">
                  <c:v>13.02</c:v>
                </c:pt>
                <c:pt idx="128">
                  <c:v>14.33</c:v>
                </c:pt>
                <c:pt idx="129">
                  <c:v>14.39</c:v>
                </c:pt>
                <c:pt idx="130">
                  <c:v>14.27</c:v>
                </c:pt>
                <c:pt idx="131">
                  <c:v>14.41</c:v>
                </c:pt>
                <c:pt idx="132">
                  <c:v>14.56</c:v>
                </c:pt>
                <c:pt idx="133">
                  <c:v>14.23</c:v>
                </c:pt>
                <c:pt idx="134">
                  <c:v>14.3</c:v>
                </c:pt>
                <c:pt idx="135">
                  <c:v>14.14</c:v>
                </c:pt>
                <c:pt idx="136">
                  <c:v>13.34</c:v>
                </c:pt>
                <c:pt idx="137">
                  <c:v>13.14</c:v>
                </c:pt>
                <c:pt idx="138">
                  <c:v>14.98</c:v>
                </c:pt>
                <c:pt idx="139">
                  <c:v>13.5</c:v>
                </c:pt>
                <c:pt idx="140">
                  <c:v>13.55</c:v>
                </c:pt>
                <c:pt idx="141">
                  <c:v>13.743424000000005</c:v>
                </c:pt>
                <c:pt idx="142">
                  <c:v>13.991805999999997</c:v>
                </c:pt>
                <c:pt idx="143">
                  <c:v>13.046622999999997</c:v>
                </c:pt>
                <c:pt idx="144">
                  <c:v>12.597892999999999</c:v>
                </c:pt>
                <c:pt idx="145">
                  <c:v>12.828941</c:v>
                </c:pt>
                <c:pt idx="146">
                  <c:v>13.069877000000005</c:v>
                </c:pt>
                <c:pt idx="147">
                  <c:v>13.124129999999994</c:v>
                </c:pt>
                <c:pt idx="148">
                  <c:v>12.732467999999997</c:v>
                </c:pt>
                <c:pt idx="149">
                  <c:v>12.881134000000003</c:v>
                </c:pt>
                <c:pt idx="150">
                  <c:v>12.374969000000007</c:v>
                </c:pt>
                <c:pt idx="151">
                  <c:v>11.526297999999997</c:v>
                </c:pt>
                <c:pt idx="152">
                  <c:v>12.051070999999993</c:v>
                </c:pt>
                <c:pt idx="153">
                  <c:v>11.879783000000003</c:v>
                </c:pt>
                <c:pt idx="154">
                  <c:v>11.566124000000002</c:v>
                </c:pt>
                <c:pt idx="155">
                  <c:v>11.928321999999994</c:v>
                </c:pt>
                <c:pt idx="156">
                  <c:v>11.471976999999995</c:v>
                </c:pt>
                <c:pt idx="157">
                  <c:v>11.237144999999998</c:v>
                </c:pt>
                <c:pt idx="158">
                  <c:v>11.416885000000008</c:v>
                </c:pt>
                <c:pt idx="159">
                  <c:v>11.119788999999997</c:v>
                </c:pt>
                <c:pt idx="160">
                  <c:v>10.985611000000006</c:v>
                </c:pt>
                <c:pt idx="161">
                  <c:v>10.431197999999995</c:v>
                </c:pt>
                <c:pt idx="162">
                  <c:v>10.611983999999993</c:v>
                </c:pt>
                <c:pt idx="163">
                  <c:v>10.910011000000011</c:v>
                </c:pt>
                <c:pt idx="164">
                  <c:v>11.156936000000002</c:v>
                </c:pt>
                <c:pt idx="165">
                  <c:v>10.94598400000001</c:v>
                </c:pt>
                <c:pt idx="166">
                  <c:v>10.407181000000008</c:v>
                </c:pt>
                <c:pt idx="167">
                  <c:v>9.9858169999999973</c:v>
                </c:pt>
                <c:pt idx="168">
                  <c:v>10.18293700000001</c:v>
                </c:pt>
                <c:pt idx="169">
                  <c:v>10.344498000000002</c:v>
                </c:pt>
                <c:pt idx="170">
                  <c:v>10.223945999999998</c:v>
                </c:pt>
                <c:pt idx="171">
                  <c:v>10.210228000000001</c:v>
                </c:pt>
                <c:pt idx="172">
                  <c:v>10.430335999999997</c:v>
                </c:pt>
                <c:pt idx="173">
                  <c:v>10.542984000000004</c:v>
                </c:pt>
                <c:pt idx="174">
                  <c:v>9.4904860000000042</c:v>
                </c:pt>
                <c:pt idx="175">
                  <c:v>8.9887540000000001</c:v>
                </c:pt>
                <c:pt idx="176">
                  <c:v>9.2123190000000079</c:v>
                </c:pt>
                <c:pt idx="177">
                  <c:v>9.2782140000000055</c:v>
                </c:pt>
                <c:pt idx="178">
                  <c:v>6.6159980000000047</c:v>
                </c:pt>
                <c:pt idx="179">
                  <c:v>-4.9603950000000054</c:v>
                </c:pt>
                <c:pt idx="180">
                  <c:v>-11.688575999999998</c:v>
                </c:pt>
                <c:pt idx="181">
                  <c:v>-16.675201999999999</c:v>
                </c:pt>
                <c:pt idx="182">
                  <c:v>-21.071112999999983</c:v>
                </c:pt>
                <c:pt idx="183">
                  <c:v>-24.675095000000013</c:v>
                </c:pt>
                <c:pt idx="184">
                  <c:v>-28.851501999999996</c:v>
                </c:pt>
                <c:pt idx="185">
                  <c:v>-32.165031999999982</c:v>
                </c:pt>
                <c:pt idx="186">
                  <c:v>-34.834609999999984</c:v>
                </c:pt>
                <c:pt idx="187">
                  <c:v>-36.614685000000009</c:v>
                </c:pt>
                <c:pt idx="188">
                  <c:v>-38.086342000000002</c:v>
                </c:pt>
                <c:pt idx="189">
                  <c:v>-37.331978000000021</c:v>
                </c:pt>
                <c:pt idx="190">
                  <c:v>-36.600264999999993</c:v>
                </c:pt>
                <c:pt idx="191">
                  <c:v>-36.541785999999988</c:v>
                </c:pt>
                <c:pt idx="192">
                  <c:v>-23.265152000000015</c:v>
                </c:pt>
                <c:pt idx="193">
                  <c:v>-18.160088000000002</c:v>
                </c:pt>
                <c:pt idx="194">
                  <c:v>-23.929901999999998</c:v>
                </c:pt>
                <c:pt idx="195">
                  <c:v>-23.154961</c:v>
                </c:pt>
                <c:pt idx="196">
                  <c:v>-16.701881999999983</c:v>
                </c:pt>
                <c:pt idx="197">
                  <c:v>-20.156829999999999</c:v>
                </c:pt>
                <c:pt idx="198">
                  <c:v>-15.723884000000012</c:v>
                </c:pt>
                <c:pt idx="199">
                  <c:v>-15.284103999999999</c:v>
                </c:pt>
                <c:pt idx="200">
                  <c:v>-21.211174</c:v>
                </c:pt>
                <c:pt idx="201">
                  <c:v>-35.149871999999988</c:v>
                </c:pt>
                <c:pt idx="202">
                  <c:v>-39.998504000000011</c:v>
                </c:pt>
                <c:pt idx="203">
                  <c:v>-39.996505999999982</c:v>
                </c:pt>
                <c:pt idx="204">
                  <c:v>-41.679587999999995</c:v>
                </c:pt>
                <c:pt idx="205">
                  <c:v>-36.707261000000003</c:v>
                </c:pt>
                <c:pt idx="206">
                  <c:v>-22.538529000000011</c:v>
                </c:pt>
                <c:pt idx="207">
                  <c:v>-19.321464000000006</c:v>
                </c:pt>
                <c:pt idx="208">
                  <c:v>-26.732017000000013</c:v>
                </c:pt>
                <c:pt idx="209">
                  <c:v>-26.572670000000016</c:v>
                </c:pt>
                <c:pt idx="210">
                  <c:v>-17.332474000000005</c:v>
                </c:pt>
                <c:pt idx="211">
                  <c:v>-19.471085000000016</c:v>
                </c:pt>
                <c:pt idx="212">
                  <c:v>-33.164139000000006</c:v>
                </c:pt>
                <c:pt idx="213">
                  <c:v>-40.064064000000002</c:v>
                </c:pt>
                <c:pt idx="214">
                  <c:v>-38.189476000000013</c:v>
                </c:pt>
                <c:pt idx="215">
                  <c:v>-32.708809000000002</c:v>
                </c:pt>
                <c:pt idx="216">
                  <c:v>-25.682525999999996</c:v>
                </c:pt>
                <c:pt idx="217">
                  <c:v>-13.729461999999984</c:v>
                </c:pt>
                <c:pt idx="218">
                  <c:v>-5.0500949999999989</c:v>
                </c:pt>
                <c:pt idx="219">
                  <c:v>1.8670500000000061</c:v>
                </c:pt>
                <c:pt idx="220">
                  <c:v>3.8956609999999898</c:v>
                </c:pt>
                <c:pt idx="221">
                  <c:v>5.5507509999999911</c:v>
                </c:pt>
                <c:pt idx="222">
                  <c:v>4.6516719999999907</c:v>
                </c:pt>
                <c:pt idx="223">
                  <c:v>3.2366179999999929</c:v>
                </c:pt>
                <c:pt idx="224">
                  <c:v>6.1729280000000131</c:v>
                </c:pt>
                <c:pt idx="225">
                  <c:v>8.2540280000000052</c:v>
                </c:pt>
                <c:pt idx="226">
                  <c:v>8.2855529999999931</c:v>
                </c:pt>
                <c:pt idx="227">
                  <c:v>7.9632259999999917</c:v>
                </c:pt>
                <c:pt idx="228">
                  <c:v>6.7079920000000186</c:v>
                </c:pt>
                <c:pt idx="229">
                  <c:v>6.0766450000000134</c:v>
                </c:pt>
                <c:pt idx="230">
                  <c:v>7.1526340000000062</c:v>
                </c:pt>
                <c:pt idx="231">
                  <c:v>9.421479000000005</c:v>
                </c:pt>
                <c:pt idx="232">
                  <c:v>9.4490969999999948</c:v>
                </c:pt>
                <c:pt idx="233">
                  <c:v>9.5987849999999924</c:v>
                </c:pt>
                <c:pt idx="234">
                  <c:v>11.68035900000001</c:v>
                </c:pt>
                <c:pt idx="235">
                  <c:v>10.289794999999998</c:v>
                </c:pt>
                <c:pt idx="236">
                  <c:v>7.3487860000000182</c:v>
                </c:pt>
                <c:pt idx="237">
                  <c:v>6.2072139999999933</c:v>
                </c:pt>
                <c:pt idx="238">
                  <c:v>6.0126039999999819</c:v>
                </c:pt>
                <c:pt idx="239">
                  <c:v>7.2333519999999965</c:v>
                </c:pt>
                <c:pt idx="240">
                  <c:v>8.969727000000006</c:v>
                </c:pt>
                <c:pt idx="241">
                  <c:v>8.7018590000000131</c:v>
                </c:pt>
                <c:pt idx="242">
                  <c:v>9.0663000000000125</c:v>
                </c:pt>
                <c:pt idx="243">
                  <c:v>8.2370300000000043</c:v>
                </c:pt>
                <c:pt idx="244">
                  <c:v>10.087097</c:v>
                </c:pt>
                <c:pt idx="245">
                  <c:v>10.586211999999989</c:v>
                </c:pt>
                <c:pt idx="246">
                  <c:v>8.2477570000000071</c:v>
                </c:pt>
                <c:pt idx="247">
                  <c:v>9.7943270000000098</c:v>
                </c:pt>
                <c:pt idx="248">
                  <c:v>10.516890999999987</c:v>
                </c:pt>
                <c:pt idx="249">
                  <c:v>8.9737700000000018</c:v>
                </c:pt>
                <c:pt idx="250">
                  <c:v>9.7616890000000183</c:v>
                </c:pt>
                <c:pt idx="251">
                  <c:v>7.3365480000000218</c:v>
                </c:pt>
                <c:pt idx="252">
                  <c:v>9.4743349999999964</c:v>
                </c:pt>
                <c:pt idx="253">
                  <c:v>9.1251369999999952</c:v>
                </c:pt>
                <c:pt idx="254">
                  <c:v>6.4396360000000072</c:v>
                </c:pt>
              </c:numCache>
            </c:numRef>
          </c:yVal>
          <c:smooth val="1"/>
        </c:ser>
        <c:ser>
          <c:idx val="3"/>
          <c:order val="5"/>
          <c:tx>
            <c:v>5.5 Hz</c:v>
          </c:tx>
          <c:marker>
            <c:symbol val="none"/>
          </c:marker>
          <c:xVal>
            <c:numRef>
              <c:f>Hárok11!$S$3:$S$257</c:f>
              <c:numCache>
                <c:formatCode>General</c:formatCode>
                <c:ptCount val="255"/>
                <c:pt idx="0">
                  <c:v>93.75</c:v>
                </c:pt>
                <c:pt idx="1">
                  <c:v>187.5</c:v>
                </c:pt>
                <c:pt idx="2">
                  <c:v>281.25</c:v>
                </c:pt>
                <c:pt idx="3">
                  <c:v>375</c:v>
                </c:pt>
                <c:pt idx="4">
                  <c:v>468.75</c:v>
                </c:pt>
                <c:pt idx="5">
                  <c:v>562.5</c:v>
                </c:pt>
                <c:pt idx="6">
                  <c:v>656.25</c:v>
                </c:pt>
                <c:pt idx="7">
                  <c:v>750</c:v>
                </c:pt>
                <c:pt idx="8">
                  <c:v>843.75</c:v>
                </c:pt>
                <c:pt idx="9">
                  <c:v>937.5</c:v>
                </c:pt>
                <c:pt idx="10">
                  <c:v>1031.25</c:v>
                </c:pt>
                <c:pt idx="11">
                  <c:v>1125</c:v>
                </c:pt>
                <c:pt idx="12">
                  <c:v>1218.75</c:v>
                </c:pt>
                <c:pt idx="13">
                  <c:v>1312.5</c:v>
                </c:pt>
                <c:pt idx="14">
                  <c:v>1406.25</c:v>
                </c:pt>
                <c:pt idx="15">
                  <c:v>1500</c:v>
                </c:pt>
                <c:pt idx="16">
                  <c:v>1593.75</c:v>
                </c:pt>
                <c:pt idx="17">
                  <c:v>1687.5</c:v>
                </c:pt>
                <c:pt idx="18">
                  <c:v>1781.25</c:v>
                </c:pt>
                <c:pt idx="19">
                  <c:v>1875</c:v>
                </c:pt>
                <c:pt idx="20">
                  <c:v>1968.75</c:v>
                </c:pt>
                <c:pt idx="21">
                  <c:v>2062.5</c:v>
                </c:pt>
                <c:pt idx="22">
                  <c:v>2156.25</c:v>
                </c:pt>
                <c:pt idx="23">
                  <c:v>2250</c:v>
                </c:pt>
                <c:pt idx="24">
                  <c:v>2343.75</c:v>
                </c:pt>
                <c:pt idx="25">
                  <c:v>2437.5</c:v>
                </c:pt>
                <c:pt idx="26">
                  <c:v>2531.25</c:v>
                </c:pt>
                <c:pt idx="27">
                  <c:v>2625</c:v>
                </c:pt>
                <c:pt idx="28">
                  <c:v>2718.75</c:v>
                </c:pt>
                <c:pt idx="29">
                  <c:v>2812.5</c:v>
                </c:pt>
                <c:pt idx="30">
                  <c:v>2906.25</c:v>
                </c:pt>
                <c:pt idx="31">
                  <c:v>3000</c:v>
                </c:pt>
                <c:pt idx="32">
                  <c:v>3093.75</c:v>
                </c:pt>
                <c:pt idx="33">
                  <c:v>3187.5</c:v>
                </c:pt>
                <c:pt idx="34">
                  <c:v>3281.25</c:v>
                </c:pt>
                <c:pt idx="35">
                  <c:v>3375</c:v>
                </c:pt>
                <c:pt idx="36">
                  <c:v>3468.75</c:v>
                </c:pt>
                <c:pt idx="37">
                  <c:v>3562.5</c:v>
                </c:pt>
                <c:pt idx="38">
                  <c:v>3656.25</c:v>
                </c:pt>
                <c:pt idx="39">
                  <c:v>3750</c:v>
                </c:pt>
                <c:pt idx="40">
                  <c:v>3843.75</c:v>
                </c:pt>
                <c:pt idx="41">
                  <c:v>3937.5</c:v>
                </c:pt>
                <c:pt idx="42">
                  <c:v>4031.25</c:v>
                </c:pt>
                <c:pt idx="43">
                  <c:v>4125</c:v>
                </c:pt>
                <c:pt idx="44">
                  <c:v>4218.75</c:v>
                </c:pt>
                <c:pt idx="45">
                  <c:v>4312.5</c:v>
                </c:pt>
                <c:pt idx="46">
                  <c:v>4406.25</c:v>
                </c:pt>
                <c:pt idx="47">
                  <c:v>4500</c:v>
                </c:pt>
                <c:pt idx="48">
                  <c:v>4593.75</c:v>
                </c:pt>
                <c:pt idx="49">
                  <c:v>4687.5</c:v>
                </c:pt>
                <c:pt idx="50">
                  <c:v>4781.25</c:v>
                </c:pt>
                <c:pt idx="51">
                  <c:v>4875</c:v>
                </c:pt>
                <c:pt idx="52">
                  <c:v>4968.75</c:v>
                </c:pt>
                <c:pt idx="53">
                  <c:v>5062.5</c:v>
                </c:pt>
                <c:pt idx="54">
                  <c:v>5156.25</c:v>
                </c:pt>
                <c:pt idx="55">
                  <c:v>5250</c:v>
                </c:pt>
                <c:pt idx="56">
                  <c:v>5343.75</c:v>
                </c:pt>
                <c:pt idx="57">
                  <c:v>5437.5</c:v>
                </c:pt>
                <c:pt idx="58">
                  <c:v>5531.25</c:v>
                </c:pt>
                <c:pt idx="59">
                  <c:v>5625</c:v>
                </c:pt>
                <c:pt idx="60">
                  <c:v>5718.75</c:v>
                </c:pt>
                <c:pt idx="61">
                  <c:v>5812.5</c:v>
                </c:pt>
                <c:pt idx="62">
                  <c:v>5906.25</c:v>
                </c:pt>
                <c:pt idx="63">
                  <c:v>6000</c:v>
                </c:pt>
                <c:pt idx="64">
                  <c:v>6093.75</c:v>
                </c:pt>
                <c:pt idx="65">
                  <c:v>6187.5</c:v>
                </c:pt>
                <c:pt idx="66">
                  <c:v>6281.25</c:v>
                </c:pt>
                <c:pt idx="67">
                  <c:v>6375</c:v>
                </c:pt>
                <c:pt idx="68">
                  <c:v>6468.75</c:v>
                </c:pt>
                <c:pt idx="69">
                  <c:v>6562.5</c:v>
                </c:pt>
                <c:pt idx="70">
                  <c:v>6656.25</c:v>
                </c:pt>
                <c:pt idx="71">
                  <c:v>6750</c:v>
                </c:pt>
                <c:pt idx="72">
                  <c:v>6843.75</c:v>
                </c:pt>
                <c:pt idx="73">
                  <c:v>6937.5</c:v>
                </c:pt>
                <c:pt idx="74">
                  <c:v>7031.25</c:v>
                </c:pt>
                <c:pt idx="75">
                  <c:v>7125</c:v>
                </c:pt>
                <c:pt idx="76">
                  <c:v>7218.75</c:v>
                </c:pt>
                <c:pt idx="77">
                  <c:v>7312.5</c:v>
                </c:pt>
                <c:pt idx="78">
                  <c:v>7406.25</c:v>
                </c:pt>
                <c:pt idx="79">
                  <c:v>7500</c:v>
                </c:pt>
                <c:pt idx="80">
                  <c:v>7593.75</c:v>
                </c:pt>
                <c:pt idx="81">
                  <c:v>7687.5</c:v>
                </c:pt>
                <c:pt idx="82">
                  <c:v>7781.25</c:v>
                </c:pt>
                <c:pt idx="83">
                  <c:v>7875</c:v>
                </c:pt>
                <c:pt idx="84">
                  <c:v>7968.75</c:v>
                </c:pt>
                <c:pt idx="85">
                  <c:v>8062.5</c:v>
                </c:pt>
                <c:pt idx="86">
                  <c:v>8156.25</c:v>
                </c:pt>
                <c:pt idx="87">
                  <c:v>8250</c:v>
                </c:pt>
                <c:pt idx="88">
                  <c:v>8343.75</c:v>
                </c:pt>
                <c:pt idx="89">
                  <c:v>8437.5</c:v>
                </c:pt>
                <c:pt idx="90">
                  <c:v>8531.25</c:v>
                </c:pt>
                <c:pt idx="91">
                  <c:v>8625</c:v>
                </c:pt>
                <c:pt idx="92">
                  <c:v>8718.75</c:v>
                </c:pt>
                <c:pt idx="93">
                  <c:v>8812.5</c:v>
                </c:pt>
                <c:pt idx="94">
                  <c:v>8906.25</c:v>
                </c:pt>
                <c:pt idx="95">
                  <c:v>9000</c:v>
                </c:pt>
                <c:pt idx="96">
                  <c:v>9093.75</c:v>
                </c:pt>
                <c:pt idx="97">
                  <c:v>9187.5</c:v>
                </c:pt>
                <c:pt idx="98">
                  <c:v>9281.25</c:v>
                </c:pt>
                <c:pt idx="99">
                  <c:v>9375</c:v>
                </c:pt>
                <c:pt idx="100">
                  <c:v>9468.75</c:v>
                </c:pt>
                <c:pt idx="101">
                  <c:v>9562.5</c:v>
                </c:pt>
                <c:pt idx="102">
                  <c:v>9656.25</c:v>
                </c:pt>
                <c:pt idx="103">
                  <c:v>9750</c:v>
                </c:pt>
                <c:pt idx="104">
                  <c:v>9843.75</c:v>
                </c:pt>
                <c:pt idx="105">
                  <c:v>9937.5</c:v>
                </c:pt>
                <c:pt idx="106">
                  <c:v>10031.25</c:v>
                </c:pt>
                <c:pt idx="107">
                  <c:v>10125</c:v>
                </c:pt>
                <c:pt idx="108">
                  <c:v>10218.75</c:v>
                </c:pt>
                <c:pt idx="109">
                  <c:v>10312.5</c:v>
                </c:pt>
                <c:pt idx="110">
                  <c:v>10406.25</c:v>
                </c:pt>
                <c:pt idx="111">
                  <c:v>10500</c:v>
                </c:pt>
                <c:pt idx="112">
                  <c:v>10593.75</c:v>
                </c:pt>
                <c:pt idx="113">
                  <c:v>10687.5</c:v>
                </c:pt>
                <c:pt idx="114">
                  <c:v>10781.25</c:v>
                </c:pt>
                <c:pt idx="115">
                  <c:v>10875</c:v>
                </c:pt>
                <c:pt idx="116">
                  <c:v>10968.75</c:v>
                </c:pt>
                <c:pt idx="117">
                  <c:v>11062.5</c:v>
                </c:pt>
                <c:pt idx="118">
                  <c:v>11156.25</c:v>
                </c:pt>
                <c:pt idx="119">
                  <c:v>11250</c:v>
                </c:pt>
                <c:pt idx="120">
                  <c:v>11343.75</c:v>
                </c:pt>
                <c:pt idx="121">
                  <c:v>11437.5</c:v>
                </c:pt>
                <c:pt idx="122">
                  <c:v>11531.25</c:v>
                </c:pt>
                <c:pt idx="123">
                  <c:v>11625</c:v>
                </c:pt>
                <c:pt idx="124">
                  <c:v>11718.75</c:v>
                </c:pt>
                <c:pt idx="125">
                  <c:v>11812.5</c:v>
                </c:pt>
                <c:pt idx="126">
                  <c:v>11906.25</c:v>
                </c:pt>
                <c:pt idx="127">
                  <c:v>12000</c:v>
                </c:pt>
                <c:pt idx="128">
                  <c:v>12093.75</c:v>
                </c:pt>
                <c:pt idx="129">
                  <c:v>12187.5</c:v>
                </c:pt>
                <c:pt idx="130">
                  <c:v>12281.25</c:v>
                </c:pt>
                <c:pt idx="131">
                  <c:v>12375</c:v>
                </c:pt>
                <c:pt idx="132">
                  <c:v>12468.75</c:v>
                </c:pt>
                <c:pt idx="133">
                  <c:v>12562.5</c:v>
                </c:pt>
                <c:pt idx="134">
                  <c:v>12656.25</c:v>
                </c:pt>
                <c:pt idx="135">
                  <c:v>12750</c:v>
                </c:pt>
                <c:pt idx="136">
                  <c:v>12843.75</c:v>
                </c:pt>
                <c:pt idx="137">
                  <c:v>12937.5</c:v>
                </c:pt>
                <c:pt idx="138">
                  <c:v>13031.25</c:v>
                </c:pt>
                <c:pt idx="139">
                  <c:v>13125</c:v>
                </c:pt>
                <c:pt idx="140">
                  <c:v>13218.75</c:v>
                </c:pt>
                <c:pt idx="141">
                  <c:v>13312.5</c:v>
                </c:pt>
                <c:pt idx="142">
                  <c:v>13406.25</c:v>
                </c:pt>
                <c:pt idx="143">
                  <c:v>13500</c:v>
                </c:pt>
                <c:pt idx="144">
                  <c:v>13593.75</c:v>
                </c:pt>
                <c:pt idx="145">
                  <c:v>13687.5</c:v>
                </c:pt>
                <c:pt idx="146">
                  <c:v>13781.25</c:v>
                </c:pt>
                <c:pt idx="147">
                  <c:v>13875</c:v>
                </c:pt>
                <c:pt idx="148">
                  <c:v>13968.75</c:v>
                </c:pt>
                <c:pt idx="149">
                  <c:v>14062.5</c:v>
                </c:pt>
                <c:pt idx="150">
                  <c:v>14156.25</c:v>
                </c:pt>
                <c:pt idx="151">
                  <c:v>14250</c:v>
                </c:pt>
                <c:pt idx="152">
                  <c:v>14343.75</c:v>
                </c:pt>
                <c:pt idx="153">
                  <c:v>14437.5</c:v>
                </c:pt>
                <c:pt idx="154">
                  <c:v>14531.25</c:v>
                </c:pt>
                <c:pt idx="155">
                  <c:v>14625</c:v>
                </c:pt>
                <c:pt idx="156">
                  <c:v>14718.75</c:v>
                </c:pt>
                <c:pt idx="157">
                  <c:v>14812.5</c:v>
                </c:pt>
                <c:pt idx="158">
                  <c:v>14906.25</c:v>
                </c:pt>
                <c:pt idx="159">
                  <c:v>15000</c:v>
                </c:pt>
                <c:pt idx="160">
                  <c:v>15093.75</c:v>
                </c:pt>
                <c:pt idx="161">
                  <c:v>15187.5</c:v>
                </c:pt>
                <c:pt idx="162">
                  <c:v>15281.25</c:v>
                </c:pt>
                <c:pt idx="163">
                  <c:v>15375</c:v>
                </c:pt>
                <c:pt idx="164">
                  <c:v>15468.75</c:v>
                </c:pt>
                <c:pt idx="165">
                  <c:v>15562.5</c:v>
                </c:pt>
                <c:pt idx="166">
                  <c:v>15656.25</c:v>
                </c:pt>
                <c:pt idx="167">
                  <c:v>15750</c:v>
                </c:pt>
                <c:pt idx="168">
                  <c:v>15843.75</c:v>
                </c:pt>
                <c:pt idx="169">
                  <c:v>15937.5</c:v>
                </c:pt>
                <c:pt idx="170">
                  <c:v>16031.25</c:v>
                </c:pt>
                <c:pt idx="171">
                  <c:v>16125</c:v>
                </c:pt>
                <c:pt idx="172">
                  <c:v>16218.75</c:v>
                </c:pt>
                <c:pt idx="173">
                  <c:v>16312.5</c:v>
                </c:pt>
                <c:pt idx="174">
                  <c:v>16406.25</c:v>
                </c:pt>
                <c:pt idx="175">
                  <c:v>16500</c:v>
                </c:pt>
                <c:pt idx="176">
                  <c:v>16593.75</c:v>
                </c:pt>
                <c:pt idx="177">
                  <c:v>16687.5</c:v>
                </c:pt>
                <c:pt idx="178">
                  <c:v>16781.25</c:v>
                </c:pt>
                <c:pt idx="179">
                  <c:v>16875</c:v>
                </c:pt>
                <c:pt idx="180">
                  <c:v>16968.75</c:v>
                </c:pt>
                <c:pt idx="181">
                  <c:v>17062.5</c:v>
                </c:pt>
                <c:pt idx="182">
                  <c:v>17156.25</c:v>
                </c:pt>
                <c:pt idx="183">
                  <c:v>17250</c:v>
                </c:pt>
                <c:pt idx="184">
                  <c:v>17343.75</c:v>
                </c:pt>
                <c:pt idx="185">
                  <c:v>17437.5</c:v>
                </c:pt>
                <c:pt idx="186">
                  <c:v>17531.25</c:v>
                </c:pt>
                <c:pt idx="187">
                  <c:v>17625</c:v>
                </c:pt>
                <c:pt idx="188">
                  <c:v>17718.75</c:v>
                </c:pt>
                <c:pt idx="189">
                  <c:v>17812.5</c:v>
                </c:pt>
                <c:pt idx="190">
                  <c:v>17906.25</c:v>
                </c:pt>
                <c:pt idx="191">
                  <c:v>18000</c:v>
                </c:pt>
                <c:pt idx="192">
                  <c:v>18093.75</c:v>
                </c:pt>
                <c:pt idx="193">
                  <c:v>18187.5</c:v>
                </c:pt>
                <c:pt idx="194">
                  <c:v>18281.25</c:v>
                </c:pt>
                <c:pt idx="195">
                  <c:v>18375</c:v>
                </c:pt>
                <c:pt idx="196">
                  <c:v>18468.75</c:v>
                </c:pt>
                <c:pt idx="197">
                  <c:v>18562.5</c:v>
                </c:pt>
                <c:pt idx="198">
                  <c:v>18656.25</c:v>
                </c:pt>
                <c:pt idx="199">
                  <c:v>18750</c:v>
                </c:pt>
                <c:pt idx="200">
                  <c:v>18843.75</c:v>
                </c:pt>
                <c:pt idx="201">
                  <c:v>18937.5</c:v>
                </c:pt>
                <c:pt idx="202">
                  <c:v>19031.25</c:v>
                </c:pt>
                <c:pt idx="203">
                  <c:v>19125</c:v>
                </c:pt>
                <c:pt idx="204">
                  <c:v>19218.75</c:v>
                </c:pt>
                <c:pt idx="205">
                  <c:v>19312.5</c:v>
                </c:pt>
                <c:pt idx="206">
                  <c:v>19406.25</c:v>
                </c:pt>
                <c:pt idx="207">
                  <c:v>19500</c:v>
                </c:pt>
                <c:pt idx="208">
                  <c:v>19593.75</c:v>
                </c:pt>
                <c:pt idx="209">
                  <c:v>19687.5</c:v>
                </c:pt>
                <c:pt idx="210">
                  <c:v>19781.25</c:v>
                </c:pt>
                <c:pt idx="211">
                  <c:v>19875</c:v>
                </c:pt>
                <c:pt idx="212">
                  <c:v>19968.75</c:v>
                </c:pt>
                <c:pt idx="213">
                  <c:v>20062.5</c:v>
                </c:pt>
                <c:pt idx="214">
                  <c:v>20156.25</c:v>
                </c:pt>
                <c:pt idx="215">
                  <c:v>20250</c:v>
                </c:pt>
                <c:pt idx="216">
                  <c:v>20343.75</c:v>
                </c:pt>
                <c:pt idx="217">
                  <c:v>20437.5</c:v>
                </c:pt>
                <c:pt idx="218">
                  <c:v>20531.25</c:v>
                </c:pt>
                <c:pt idx="219">
                  <c:v>20625</c:v>
                </c:pt>
                <c:pt idx="220">
                  <c:v>20718.75</c:v>
                </c:pt>
                <c:pt idx="221">
                  <c:v>20812.5</c:v>
                </c:pt>
                <c:pt idx="222">
                  <c:v>20906.25</c:v>
                </c:pt>
                <c:pt idx="223">
                  <c:v>21000</c:v>
                </c:pt>
                <c:pt idx="224">
                  <c:v>21093.75</c:v>
                </c:pt>
                <c:pt idx="225">
                  <c:v>21187.5</c:v>
                </c:pt>
                <c:pt idx="226">
                  <c:v>21281.25</c:v>
                </c:pt>
                <c:pt idx="227">
                  <c:v>21375</c:v>
                </c:pt>
                <c:pt idx="228">
                  <c:v>21468.75</c:v>
                </c:pt>
                <c:pt idx="229">
                  <c:v>21562.5</c:v>
                </c:pt>
                <c:pt idx="230">
                  <c:v>21656.25</c:v>
                </c:pt>
                <c:pt idx="231">
                  <c:v>21750</c:v>
                </c:pt>
                <c:pt idx="232">
                  <c:v>21843.75</c:v>
                </c:pt>
                <c:pt idx="233">
                  <c:v>21937.5</c:v>
                </c:pt>
                <c:pt idx="234">
                  <c:v>22031.25</c:v>
                </c:pt>
                <c:pt idx="235">
                  <c:v>22125</c:v>
                </c:pt>
                <c:pt idx="236">
                  <c:v>22218.75</c:v>
                </c:pt>
                <c:pt idx="237">
                  <c:v>22312.5</c:v>
                </c:pt>
                <c:pt idx="238">
                  <c:v>22406.25</c:v>
                </c:pt>
                <c:pt idx="239">
                  <c:v>22500</c:v>
                </c:pt>
                <c:pt idx="240">
                  <c:v>22593.75</c:v>
                </c:pt>
                <c:pt idx="241">
                  <c:v>22687.5</c:v>
                </c:pt>
                <c:pt idx="242">
                  <c:v>22781.25</c:v>
                </c:pt>
                <c:pt idx="243">
                  <c:v>22875</c:v>
                </c:pt>
                <c:pt idx="244">
                  <c:v>22968.75</c:v>
                </c:pt>
                <c:pt idx="245">
                  <c:v>23062.5</c:v>
                </c:pt>
                <c:pt idx="246">
                  <c:v>23156.25</c:v>
                </c:pt>
                <c:pt idx="247">
                  <c:v>23250</c:v>
                </c:pt>
                <c:pt idx="248">
                  <c:v>23343.75</c:v>
                </c:pt>
                <c:pt idx="249">
                  <c:v>23437.5</c:v>
                </c:pt>
                <c:pt idx="250">
                  <c:v>23531.25</c:v>
                </c:pt>
                <c:pt idx="251">
                  <c:v>23625</c:v>
                </c:pt>
                <c:pt idx="252">
                  <c:v>23718.75</c:v>
                </c:pt>
                <c:pt idx="253">
                  <c:v>23812.5</c:v>
                </c:pt>
                <c:pt idx="254">
                  <c:v>23906.25</c:v>
                </c:pt>
              </c:numCache>
            </c:numRef>
          </c:xVal>
          <c:yVal>
            <c:numRef>
              <c:f>Hárok11!$U$3:$U$257</c:f>
              <c:numCache>
                <c:formatCode>General</c:formatCode>
                <c:ptCount val="255"/>
                <c:pt idx="0">
                  <c:v>0.9</c:v>
                </c:pt>
                <c:pt idx="1">
                  <c:v>0.31</c:v>
                </c:pt>
                <c:pt idx="2">
                  <c:v>0.64</c:v>
                </c:pt>
                <c:pt idx="3">
                  <c:v>7.0000000000000007E-2</c:v>
                </c:pt>
                <c:pt idx="4">
                  <c:v>0.06</c:v>
                </c:pt>
                <c:pt idx="5">
                  <c:v>0.40153500000000264</c:v>
                </c:pt>
                <c:pt idx="6">
                  <c:v>0.60934499999999758</c:v>
                </c:pt>
                <c:pt idx="7">
                  <c:v>0.93206399999999689</c:v>
                </c:pt>
                <c:pt idx="8">
                  <c:v>0.2673419999999993</c:v>
                </c:pt>
                <c:pt idx="9">
                  <c:v>0.61333399999999472</c:v>
                </c:pt>
                <c:pt idx="10">
                  <c:v>1.4378810000000044</c:v>
                </c:pt>
                <c:pt idx="11">
                  <c:v>2.2626380000000026</c:v>
                </c:pt>
                <c:pt idx="12">
                  <c:v>2.3189660000000032</c:v>
                </c:pt>
                <c:pt idx="13">
                  <c:v>2.8236580000000018</c:v>
                </c:pt>
                <c:pt idx="14">
                  <c:v>2.2471119999999942</c:v>
                </c:pt>
                <c:pt idx="15">
                  <c:v>2.3729900000000015</c:v>
                </c:pt>
                <c:pt idx="16">
                  <c:v>2.8192439999999976</c:v>
                </c:pt>
                <c:pt idx="17">
                  <c:v>2.6899259999999998</c:v>
                </c:pt>
                <c:pt idx="18">
                  <c:v>2.7833290000000019</c:v>
                </c:pt>
                <c:pt idx="19">
                  <c:v>2.2084309999999974</c:v>
                </c:pt>
                <c:pt idx="20">
                  <c:v>2.5</c:v>
                </c:pt>
                <c:pt idx="21">
                  <c:v>2.1977240000000009</c:v>
                </c:pt>
                <c:pt idx="22">
                  <c:v>2.9487120000000004</c:v>
                </c:pt>
                <c:pt idx="23">
                  <c:v>3.7128949999999961</c:v>
                </c:pt>
                <c:pt idx="24">
                  <c:v>4.6850700000000032</c:v>
                </c:pt>
                <c:pt idx="25">
                  <c:v>6.254058999999998</c:v>
                </c:pt>
                <c:pt idx="26">
                  <c:v>7.2199209999999994</c:v>
                </c:pt>
                <c:pt idx="27">
                  <c:v>9.5277059999999949</c:v>
                </c:pt>
                <c:pt idx="28">
                  <c:v>11.590256000000004</c:v>
                </c:pt>
                <c:pt idx="29">
                  <c:v>14.529323999999995</c:v>
                </c:pt>
                <c:pt idx="30">
                  <c:v>16.091267000000002</c:v>
                </c:pt>
                <c:pt idx="31">
                  <c:v>17.097122000000006</c:v>
                </c:pt>
                <c:pt idx="32">
                  <c:v>18.517448000000009</c:v>
                </c:pt>
                <c:pt idx="33">
                  <c:v>19.505447000000004</c:v>
                </c:pt>
                <c:pt idx="34">
                  <c:v>21.378830000000008</c:v>
                </c:pt>
                <c:pt idx="35">
                  <c:v>21.956401999999997</c:v>
                </c:pt>
                <c:pt idx="36">
                  <c:v>22.050003000000004</c:v>
                </c:pt>
                <c:pt idx="37">
                  <c:v>22.891109</c:v>
                </c:pt>
                <c:pt idx="38">
                  <c:v>23.579922000000003</c:v>
                </c:pt>
                <c:pt idx="39">
                  <c:v>24.761111999999997</c:v>
                </c:pt>
                <c:pt idx="40">
                  <c:v>26.066234000000001</c:v>
                </c:pt>
                <c:pt idx="41">
                  <c:v>25.891331000000001</c:v>
                </c:pt>
                <c:pt idx="42">
                  <c:v>26.304245000000002</c:v>
                </c:pt>
                <c:pt idx="43">
                  <c:v>27.312896000000002</c:v>
                </c:pt>
                <c:pt idx="44">
                  <c:v>27.742515000000004</c:v>
                </c:pt>
                <c:pt idx="45">
                  <c:v>28.021037999999997</c:v>
                </c:pt>
                <c:pt idx="46">
                  <c:v>28.658127000000007</c:v>
                </c:pt>
                <c:pt idx="47">
                  <c:v>29.980915000000003</c:v>
                </c:pt>
                <c:pt idx="48">
                  <c:v>31.025451999999994</c:v>
                </c:pt>
                <c:pt idx="49">
                  <c:v>30.955933000000002</c:v>
                </c:pt>
                <c:pt idx="50">
                  <c:v>31.273364999999998</c:v>
                </c:pt>
                <c:pt idx="51">
                  <c:v>32.900002000000001</c:v>
                </c:pt>
                <c:pt idx="52">
                  <c:v>33.928826000000008</c:v>
                </c:pt>
                <c:pt idx="53">
                  <c:v>35.731659000000001</c:v>
                </c:pt>
                <c:pt idx="54">
                  <c:v>36.707890000000006</c:v>
                </c:pt>
                <c:pt idx="55">
                  <c:v>36.66112900000001</c:v>
                </c:pt>
                <c:pt idx="56">
                  <c:v>37.510548</c:v>
                </c:pt>
                <c:pt idx="57">
                  <c:v>39.253579000000002</c:v>
                </c:pt>
                <c:pt idx="58">
                  <c:v>40.446902999999999</c:v>
                </c:pt>
                <c:pt idx="59">
                  <c:v>41.521565000000002</c:v>
                </c:pt>
                <c:pt idx="60">
                  <c:v>43.397812000000009</c:v>
                </c:pt>
                <c:pt idx="61">
                  <c:v>43.905254999999997</c:v>
                </c:pt>
                <c:pt idx="62">
                  <c:v>44.436821000000002</c:v>
                </c:pt>
                <c:pt idx="63">
                  <c:v>45.048336000000006</c:v>
                </c:pt>
                <c:pt idx="64">
                  <c:v>44.948752999999996</c:v>
                </c:pt>
                <c:pt idx="65">
                  <c:v>46.562339000000001</c:v>
                </c:pt>
                <c:pt idx="66">
                  <c:v>46.732299999999995</c:v>
                </c:pt>
                <c:pt idx="67">
                  <c:v>46.204612000000004</c:v>
                </c:pt>
                <c:pt idx="68">
                  <c:v>45.543820000000004</c:v>
                </c:pt>
                <c:pt idx="69">
                  <c:v>45.953968000000003</c:v>
                </c:pt>
                <c:pt idx="70">
                  <c:v>45.930843000000003</c:v>
                </c:pt>
                <c:pt idx="71">
                  <c:v>44.310455000000005</c:v>
                </c:pt>
                <c:pt idx="72">
                  <c:v>43.978153000000006</c:v>
                </c:pt>
                <c:pt idx="73">
                  <c:v>42.919910999999999</c:v>
                </c:pt>
                <c:pt idx="74">
                  <c:v>41.322161999999999</c:v>
                </c:pt>
                <c:pt idx="75">
                  <c:v>39.808662000000005</c:v>
                </c:pt>
                <c:pt idx="76">
                  <c:v>39.421184000000004</c:v>
                </c:pt>
                <c:pt idx="77">
                  <c:v>36.123547000000002</c:v>
                </c:pt>
                <c:pt idx="78">
                  <c:v>33.748432000000001</c:v>
                </c:pt>
                <c:pt idx="79">
                  <c:v>32.552304000000007</c:v>
                </c:pt>
                <c:pt idx="80">
                  <c:v>30.930301999999998</c:v>
                </c:pt>
                <c:pt idx="81">
                  <c:v>30.031707999999995</c:v>
                </c:pt>
                <c:pt idx="82">
                  <c:v>22.138909000000005</c:v>
                </c:pt>
                <c:pt idx="83">
                  <c:v>21.158535000000001</c:v>
                </c:pt>
                <c:pt idx="84">
                  <c:v>20.158893999999997</c:v>
                </c:pt>
                <c:pt idx="85">
                  <c:v>20.373977000000004</c:v>
                </c:pt>
                <c:pt idx="86">
                  <c:v>20.517761</c:v>
                </c:pt>
                <c:pt idx="87">
                  <c:v>20.307441999999995</c:v>
                </c:pt>
                <c:pt idx="88">
                  <c:v>19.800150999999993</c:v>
                </c:pt>
                <c:pt idx="89">
                  <c:v>19.161013999999994</c:v>
                </c:pt>
                <c:pt idx="90">
                  <c:v>18.839901000000005</c:v>
                </c:pt>
                <c:pt idx="91">
                  <c:v>18.773173999999997</c:v>
                </c:pt>
                <c:pt idx="92">
                  <c:v>18.760314999999991</c:v>
                </c:pt>
                <c:pt idx="93">
                  <c:v>18.642510000000001</c:v>
                </c:pt>
                <c:pt idx="94">
                  <c:v>18.741450999999998</c:v>
                </c:pt>
                <c:pt idx="95">
                  <c:v>18.408332999999999</c:v>
                </c:pt>
                <c:pt idx="96">
                  <c:v>18.777602999999992</c:v>
                </c:pt>
                <c:pt idx="97">
                  <c:v>18.768046999999996</c:v>
                </c:pt>
                <c:pt idx="98">
                  <c:v>18.661350000000006</c:v>
                </c:pt>
                <c:pt idx="99">
                  <c:v>18.668055999999993</c:v>
                </c:pt>
                <c:pt idx="100">
                  <c:v>18.434807000000006</c:v>
                </c:pt>
                <c:pt idx="101">
                  <c:v>18.548073000000002</c:v>
                </c:pt>
                <c:pt idx="102">
                  <c:v>17.956291999999998</c:v>
                </c:pt>
                <c:pt idx="103">
                  <c:v>18.475880000000004</c:v>
                </c:pt>
                <c:pt idx="104">
                  <c:v>19.332733000000005</c:v>
                </c:pt>
                <c:pt idx="105">
                  <c:v>19.090389999999999</c:v>
                </c:pt>
                <c:pt idx="106">
                  <c:v>18.95026</c:v>
                </c:pt>
                <c:pt idx="107">
                  <c:v>18.960304000000008</c:v>
                </c:pt>
                <c:pt idx="108">
                  <c:v>19.658709999999999</c:v>
                </c:pt>
                <c:pt idx="109">
                  <c:v>19.734337000000004</c:v>
                </c:pt>
                <c:pt idx="110">
                  <c:v>18.912220000000005</c:v>
                </c:pt>
                <c:pt idx="111">
                  <c:v>18.857669999999999</c:v>
                </c:pt>
                <c:pt idx="112">
                  <c:v>19.055763999999996</c:v>
                </c:pt>
                <c:pt idx="113">
                  <c:v>19.463851999999996</c:v>
                </c:pt>
                <c:pt idx="114">
                  <c:v>19.66</c:v>
                </c:pt>
                <c:pt idx="115">
                  <c:v>19.239999999999998</c:v>
                </c:pt>
                <c:pt idx="116">
                  <c:v>19.3</c:v>
                </c:pt>
                <c:pt idx="117">
                  <c:v>19.001999999999999</c:v>
                </c:pt>
                <c:pt idx="118">
                  <c:v>18.95</c:v>
                </c:pt>
                <c:pt idx="119">
                  <c:v>20.328163000000004</c:v>
                </c:pt>
                <c:pt idx="120">
                  <c:v>20.260000000000002</c:v>
                </c:pt>
                <c:pt idx="121">
                  <c:v>20.13</c:v>
                </c:pt>
                <c:pt idx="122">
                  <c:v>20.329999999999998</c:v>
                </c:pt>
                <c:pt idx="123">
                  <c:v>20.945534000000002</c:v>
                </c:pt>
                <c:pt idx="124">
                  <c:v>20.170000000000002</c:v>
                </c:pt>
                <c:pt idx="125">
                  <c:v>20.12</c:v>
                </c:pt>
                <c:pt idx="126">
                  <c:v>20.581378999999991</c:v>
                </c:pt>
                <c:pt idx="127">
                  <c:v>20.243141000000001</c:v>
                </c:pt>
                <c:pt idx="128">
                  <c:v>20.444393999999996</c:v>
                </c:pt>
                <c:pt idx="129">
                  <c:v>19.755485999999998</c:v>
                </c:pt>
                <c:pt idx="130">
                  <c:v>19.666888999999998</c:v>
                </c:pt>
                <c:pt idx="131">
                  <c:v>20.028888999999999</c:v>
                </c:pt>
                <c:pt idx="132">
                  <c:v>20.136725999999996</c:v>
                </c:pt>
                <c:pt idx="133">
                  <c:v>19.649433000000002</c:v>
                </c:pt>
                <c:pt idx="134">
                  <c:v>19.530875999999999</c:v>
                </c:pt>
                <c:pt idx="135">
                  <c:v>19.245087000000005</c:v>
                </c:pt>
                <c:pt idx="136">
                  <c:v>19.049590999999999</c:v>
                </c:pt>
                <c:pt idx="137">
                  <c:v>18.341439000000001</c:v>
                </c:pt>
                <c:pt idx="138">
                  <c:v>16.980414999999994</c:v>
                </c:pt>
                <c:pt idx="139">
                  <c:v>18.595801999999999</c:v>
                </c:pt>
                <c:pt idx="140">
                  <c:v>18.142147000000001</c:v>
                </c:pt>
                <c:pt idx="141">
                  <c:v>18.974445000000003</c:v>
                </c:pt>
                <c:pt idx="142">
                  <c:v>19.098090999999997</c:v>
                </c:pt>
                <c:pt idx="143">
                  <c:v>18.136142999999997</c:v>
                </c:pt>
                <c:pt idx="144">
                  <c:v>17.916870000000003</c:v>
                </c:pt>
                <c:pt idx="145">
                  <c:v>17.765961000000004</c:v>
                </c:pt>
                <c:pt idx="146">
                  <c:v>18.128050999999999</c:v>
                </c:pt>
                <c:pt idx="147">
                  <c:v>18.297598999999991</c:v>
                </c:pt>
                <c:pt idx="148">
                  <c:v>17.953116999999992</c:v>
                </c:pt>
                <c:pt idx="149">
                  <c:v>17.686058000000003</c:v>
                </c:pt>
                <c:pt idx="150">
                  <c:v>16.634224000000003</c:v>
                </c:pt>
                <c:pt idx="151">
                  <c:v>15.990668999999997</c:v>
                </c:pt>
                <c:pt idx="152">
                  <c:v>15.520011999999994</c:v>
                </c:pt>
                <c:pt idx="153">
                  <c:v>15.920738</c:v>
                </c:pt>
                <c:pt idx="154">
                  <c:v>16.425942000000006</c:v>
                </c:pt>
                <c:pt idx="155">
                  <c:v>16.428496999999993</c:v>
                </c:pt>
                <c:pt idx="156">
                  <c:v>16.218238999999997</c:v>
                </c:pt>
                <c:pt idx="157">
                  <c:v>15.998833000000005</c:v>
                </c:pt>
                <c:pt idx="158">
                  <c:v>15.300971000000004</c:v>
                </c:pt>
                <c:pt idx="159">
                  <c:v>14.814705000000004</c:v>
                </c:pt>
                <c:pt idx="160">
                  <c:v>14.035873000000009</c:v>
                </c:pt>
                <c:pt idx="161">
                  <c:v>13.949134999999998</c:v>
                </c:pt>
                <c:pt idx="162">
                  <c:v>14.180945999999992</c:v>
                </c:pt>
                <c:pt idx="163">
                  <c:v>13.890930000000012</c:v>
                </c:pt>
                <c:pt idx="164">
                  <c:v>14.273719</c:v>
                </c:pt>
                <c:pt idx="165">
                  <c:v>14.236542</c:v>
                </c:pt>
                <c:pt idx="166">
                  <c:v>13.419219999999996</c:v>
                </c:pt>
                <c:pt idx="167">
                  <c:v>13.467590000000001</c:v>
                </c:pt>
                <c:pt idx="168">
                  <c:v>13.476906</c:v>
                </c:pt>
                <c:pt idx="169">
                  <c:v>13.366226000000012</c:v>
                </c:pt>
                <c:pt idx="170">
                  <c:v>12.755309999999994</c:v>
                </c:pt>
                <c:pt idx="171">
                  <c:v>12.408539000000005</c:v>
                </c:pt>
                <c:pt idx="172">
                  <c:v>13.084334999999996</c:v>
                </c:pt>
                <c:pt idx="173">
                  <c:v>13.187126000000006</c:v>
                </c:pt>
                <c:pt idx="174">
                  <c:v>12.969268999999997</c:v>
                </c:pt>
                <c:pt idx="175">
                  <c:v>13.070944999999995</c:v>
                </c:pt>
                <c:pt idx="176">
                  <c:v>13.119659999999996</c:v>
                </c:pt>
                <c:pt idx="177">
                  <c:v>12.157364000000001</c:v>
                </c:pt>
                <c:pt idx="178">
                  <c:v>8.4946060000000045</c:v>
                </c:pt>
                <c:pt idx="179">
                  <c:v>-1.9277030000000082</c:v>
                </c:pt>
                <c:pt idx="180">
                  <c:v>-10.198075000000003</c:v>
                </c:pt>
                <c:pt idx="181">
                  <c:v>-16.189453</c:v>
                </c:pt>
                <c:pt idx="182">
                  <c:v>-19.830878999999996</c:v>
                </c:pt>
                <c:pt idx="183">
                  <c:v>-24.877822999999992</c:v>
                </c:pt>
                <c:pt idx="184">
                  <c:v>-28.517655000000005</c:v>
                </c:pt>
                <c:pt idx="185">
                  <c:v>-30.246482999999998</c:v>
                </c:pt>
                <c:pt idx="186">
                  <c:v>-32.232299999999995</c:v>
                </c:pt>
                <c:pt idx="187">
                  <c:v>-34.151244999999989</c:v>
                </c:pt>
                <c:pt idx="188">
                  <c:v>-36.260688000000016</c:v>
                </c:pt>
                <c:pt idx="189">
                  <c:v>-36.958091999999994</c:v>
                </c:pt>
                <c:pt idx="190">
                  <c:v>-34.759429999999995</c:v>
                </c:pt>
                <c:pt idx="191">
                  <c:v>-34.995353000000009</c:v>
                </c:pt>
                <c:pt idx="192">
                  <c:v>-35.878540000000001</c:v>
                </c:pt>
                <c:pt idx="193">
                  <c:v>-37.691979000000003</c:v>
                </c:pt>
                <c:pt idx="194">
                  <c:v>-38.279449999999997</c:v>
                </c:pt>
                <c:pt idx="195">
                  <c:v>-35.471290999999994</c:v>
                </c:pt>
                <c:pt idx="196">
                  <c:v>-36.014076999999986</c:v>
                </c:pt>
                <c:pt idx="197">
                  <c:v>-36.687393</c:v>
                </c:pt>
                <c:pt idx="198">
                  <c:v>-35.785484000000011</c:v>
                </c:pt>
                <c:pt idx="199">
                  <c:v>-37.274201000000005</c:v>
                </c:pt>
                <c:pt idx="200">
                  <c:v>-36.392921000000001</c:v>
                </c:pt>
                <c:pt idx="201">
                  <c:v>-36.199173000000002</c:v>
                </c:pt>
                <c:pt idx="202">
                  <c:v>-38.313354000000018</c:v>
                </c:pt>
                <c:pt idx="203">
                  <c:v>-37.926422000000002</c:v>
                </c:pt>
                <c:pt idx="204">
                  <c:v>-39.84008</c:v>
                </c:pt>
                <c:pt idx="205">
                  <c:v>-39.291825000000003</c:v>
                </c:pt>
                <c:pt idx="206">
                  <c:v>-37.244873000000013</c:v>
                </c:pt>
                <c:pt idx="207">
                  <c:v>-37.204613000000009</c:v>
                </c:pt>
                <c:pt idx="208">
                  <c:v>-38.322577999999993</c:v>
                </c:pt>
                <c:pt idx="209">
                  <c:v>-38.200432000000006</c:v>
                </c:pt>
                <c:pt idx="210">
                  <c:v>-39.812897000000007</c:v>
                </c:pt>
                <c:pt idx="211">
                  <c:v>-39.032318000000004</c:v>
                </c:pt>
                <c:pt idx="212">
                  <c:v>-38.695267000000001</c:v>
                </c:pt>
                <c:pt idx="213">
                  <c:v>-38.808037000000013</c:v>
                </c:pt>
                <c:pt idx="214">
                  <c:v>-35.673042000000009</c:v>
                </c:pt>
                <c:pt idx="215">
                  <c:v>-32.012032000000005</c:v>
                </c:pt>
                <c:pt idx="216">
                  <c:v>-25.534530999999987</c:v>
                </c:pt>
                <c:pt idx="217">
                  <c:v>-13.022537</c:v>
                </c:pt>
                <c:pt idx="218">
                  <c:v>-0.64100700000000188</c:v>
                </c:pt>
                <c:pt idx="219">
                  <c:v>6.6533049999999889</c:v>
                </c:pt>
                <c:pt idx="220">
                  <c:v>6.9244239999999877</c:v>
                </c:pt>
                <c:pt idx="221">
                  <c:v>7.832917000000009</c:v>
                </c:pt>
                <c:pt idx="222">
                  <c:v>6.7193289999999877</c:v>
                </c:pt>
                <c:pt idx="223">
                  <c:v>6.2023319999999842</c:v>
                </c:pt>
                <c:pt idx="224">
                  <c:v>9.8775329999999997</c:v>
                </c:pt>
                <c:pt idx="225">
                  <c:v>13.333495999999997</c:v>
                </c:pt>
                <c:pt idx="226">
                  <c:v>11.383240000000001</c:v>
                </c:pt>
                <c:pt idx="227">
                  <c:v>11.504836999999981</c:v>
                </c:pt>
                <c:pt idx="228">
                  <c:v>14.694763000000023</c:v>
                </c:pt>
                <c:pt idx="229">
                  <c:v>13.389954000000017</c:v>
                </c:pt>
                <c:pt idx="230">
                  <c:v>9.0758669999999881</c:v>
                </c:pt>
                <c:pt idx="231">
                  <c:v>10.865127999999999</c:v>
                </c:pt>
                <c:pt idx="232">
                  <c:v>11.493224999999995</c:v>
                </c:pt>
                <c:pt idx="233">
                  <c:v>12.661437999999976</c:v>
                </c:pt>
                <c:pt idx="234">
                  <c:v>13.635986000000003</c:v>
                </c:pt>
                <c:pt idx="235">
                  <c:v>10.465652000000006</c:v>
                </c:pt>
                <c:pt idx="236">
                  <c:v>10.697190000000006</c:v>
                </c:pt>
                <c:pt idx="237">
                  <c:v>11.020263</c:v>
                </c:pt>
                <c:pt idx="238">
                  <c:v>9.436538999999982</c:v>
                </c:pt>
                <c:pt idx="239">
                  <c:v>9.4528190000000052</c:v>
                </c:pt>
                <c:pt idx="240">
                  <c:v>10.506912999999997</c:v>
                </c:pt>
                <c:pt idx="241">
                  <c:v>11.895859000000002</c:v>
                </c:pt>
                <c:pt idx="242">
                  <c:v>13.11045900000002</c:v>
                </c:pt>
                <c:pt idx="243">
                  <c:v>10.847273999999999</c:v>
                </c:pt>
                <c:pt idx="244">
                  <c:v>11.356232000000006</c:v>
                </c:pt>
                <c:pt idx="245">
                  <c:v>11.617980999999986</c:v>
                </c:pt>
                <c:pt idx="246">
                  <c:v>11.18472300000002</c:v>
                </c:pt>
                <c:pt idx="247">
                  <c:v>11.548371000000003</c:v>
                </c:pt>
                <c:pt idx="248">
                  <c:v>11.01357999999999</c:v>
                </c:pt>
                <c:pt idx="249">
                  <c:v>11.673949999999991</c:v>
                </c:pt>
                <c:pt idx="250">
                  <c:v>14.113404000000003</c:v>
                </c:pt>
                <c:pt idx="251">
                  <c:v>13.34996000000001</c:v>
                </c:pt>
                <c:pt idx="252">
                  <c:v>12.84347600000001</c:v>
                </c:pt>
                <c:pt idx="253">
                  <c:v>11.302993999999984</c:v>
                </c:pt>
                <c:pt idx="254">
                  <c:v>11.018691999999987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299584"/>
        <c:axId val="63301504"/>
      </c:scatterChart>
      <c:valAx>
        <c:axId val="63299584"/>
        <c:scaling>
          <c:orientation val="minMax"/>
          <c:max val="15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Frequency of sound </a:t>
                </a:r>
                <a:r>
                  <a:rPr lang="en-US" sz="2000" dirty="0" smtClean="0"/>
                  <a:t>/</a:t>
                </a:r>
                <a:r>
                  <a:rPr lang="en-US" sz="2000" baseline="0" dirty="0" smtClean="0"/>
                  <a:t> </a:t>
                </a:r>
                <a:r>
                  <a:rPr lang="en-US" sz="2000" dirty="0" smtClean="0"/>
                  <a:t>Hz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63301504"/>
        <c:crosses val="autoZero"/>
        <c:crossBetween val="midCat"/>
      </c:valAx>
      <c:valAx>
        <c:axId val="6330150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Lou</a:t>
                </a:r>
                <a:r>
                  <a:rPr lang="sk-SK" sz="2000" dirty="0" smtClean="0"/>
                  <a:t>dness</a:t>
                </a:r>
                <a:r>
                  <a:rPr lang="sk-SK" sz="2000" baseline="0" dirty="0" smtClean="0"/>
                  <a:t> </a:t>
                </a:r>
                <a:r>
                  <a:rPr lang="en-US" sz="2000" baseline="0" dirty="0" smtClean="0"/>
                  <a:t>/ </a:t>
                </a:r>
                <a:r>
                  <a:rPr lang="en-US" sz="2000" dirty="0" smtClean="0"/>
                  <a:t>dB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632995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3857933554145958"/>
          <c:y val="0.34139170684108788"/>
          <c:w val="0.13783940386048937"/>
          <c:h val="0.3989462007318676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sz="3600"/>
            </a:pPr>
            <a:r>
              <a:rPr lang="en-GB" sz="3600" dirty="0"/>
              <a:t>Frequency</a:t>
            </a:r>
            <a:r>
              <a:rPr lang="en-GB" sz="3600" baseline="0" dirty="0"/>
              <a:t> of sound vs. frequency of rotation</a:t>
            </a:r>
            <a:endParaRPr lang="sk-SK" sz="3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917727471566055"/>
          <c:y val="0.19994911052785069"/>
          <c:w val="0.8173747812773402"/>
          <c:h val="0.66502318460192478"/>
        </c:manualLayout>
      </c:layout>
      <c:scatterChart>
        <c:scatterStyle val="lineMarker"/>
        <c:varyColors val="0"/>
        <c:ser>
          <c:idx val="0"/>
          <c:order val="0"/>
          <c:tx>
            <c:v>Experiment</c:v>
          </c:tx>
          <c:spPr>
            <a:ln w="28575">
              <a:noFill/>
            </a:ln>
          </c:spPr>
          <c:errBars>
            <c:errDir val="x"/>
            <c:errBarType val="both"/>
            <c:errValType val="fixedVal"/>
            <c:noEndCap val="0"/>
            <c:val val="0.1"/>
          </c:errBars>
          <c:errBars>
            <c:errDir val="y"/>
            <c:errBarType val="both"/>
            <c:errValType val="fixedVal"/>
            <c:noEndCap val="0"/>
            <c:val val="500"/>
          </c:errBars>
          <c:xVal>
            <c:numRef>
              <c:f>Hárok9!$A$3:$A$8</c:f>
              <c:numCache>
                <c:formatCode>General</c:formatCode>
                <c:ptCount val="6"/>
                <c:pt idx="0">
                  <c:v>5.5</c:v>
                </c:pt>
                <c:pt idx="1">
                  <c:v>4.5</c:v>
                </c:pt>
                <c:pt idx="2">
                  <c:v>3.7</c:v>
                </c:pt>
                <c:pt idx="3">
                  <c:v>3</c:v>
                </c:pt>
                <c:pt idx="4">
                  <c:v>2.6</c:v>
                </c:pt>
                <c:pt idx="5">
                  <c:v>2.4</c:v>
                </c:pt>
              </c:numCache>
            </c:numRef>
          </c:xVal>
          <c:yVal>
            <c:numRef>
              <c:f>Hárok9!$B$3:$B$8</c:f>
              <c:numCache>
                <c:formatCode>General</c:formatCode>
                <c:ptCount val="6"/>
                <c:pt idx="0">
                  <c:v>6183</c:v>
                </c:pt>
                <c:pt idx="1">
                  <c:v>5156</c:v>
                </c:pt>
                <c:pt idx="2">
                  <c:v>4406</c:v>
                </c:pt>
                <c:pt idx="3">
                  <c:v>3656</c:v>
                </c:pt>
                <c:pt idx="4">
                  <c:v>2816</c:v>
                </c:pt>
                <c:pt idx="5">
                  <c:v>2718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499520"/>
        <c:axId val="65501440"/>
      </c:scatterChart>
      <c:valAx>
        <c:axId val="65499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Frequency</a:t>
                </a:r>
                <a:r>
                  <a:rPr lang="en-US" sz="2000" baseline="0"/>
                  <a:t> of rotation [Hz]</a:t>
                </a:r>
                <a:endParaRPr lang="en-US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65501440"/>
        <c:crosses val="autoZero"/>
        <c:crossBetween val="midCat"/>
      </c:valAx>
      <c:valAx>
        <c:axId val="65501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GB" sz="2000"/>
                  <a:t>Maximal frequency</a:t>
                </a:r>
                <a:r>
                  <a:rPr lang="en-GB" sz="2000" baseline="0"/>
                  <a:t> of sound [Hz]</a:t>
                </a:r>
                <a:endParaRPr lang="sk-SK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65499520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45555555555556"/>
          <c:y val="0.64695946340040833"/>
          <c:w val="0.22322222222222221"/>
          <c:h val="0.12052551764362789"/>
        </c:manualLayout>
      </c:layout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3600"/>
            </a:pPr>
            <a:r>
              <a:rPr lang="en-GB" sz="3600" dirty="0"/>
              <a:t>Frequency</a:t>
            </a:r>
            <a:r>
              <a:rPr lang="en-GB" sz="3600" baseline="0" dirty="0"/>
              <a:t> of sound vs. frequency of rotation</a:t>
            </a:r>
            <a:endParaRPr lang="sk-SK" sz="3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917727471566055"/>
          <c:y val="0.19994911052785069"/>
          <c:w val="0.8173747812773402"/>
          <c:h val="0.66502318460192478"/>
        </c:manualLayout>
      </c:layout>
      <c:scatterChart>
        <c:scatterStyle val="lineMarker"/>
        <c:varyColors val="0"/>
        <c:ser>
          <c:idx val="0"/>
          <c:order val="0"/>
          <c:tx>
            <c:v>Experiment</c:v>
          </c:tx>
          <c:spPr>
            <a:ln w="28575">
              <a:noFill/>
            </a:ln>
          </c:spPr>
          <c:errBars>
            <c:errDir val="x"/>
            <c:errBarType val="both"/>
            <c:errValType val="fixedVal"/>
            <c:noEndCap val="0"/>
            <c:val val="0.1"/>
          </c:errBars>
          <c:errBars>
            <c:errDir val="y"/>
            <c:errBarType val="both"/>
            <c:errValType val="fixedVal"/>
            <c:noEndCap val="0"/>
            <c:val val="500"/>
          </c:errBars>
          <c:xVal>
            <c:numRef>
              <c:f>Hárok9!$A$3:$A$8</c:f>
              <c:numCache>
                <c:formatCode>General</c:formatCode>
                <c:ptCount val="6"/>
                <c:pt idx="0">
                  <c:v>5.5</c:v>
                </c:pt>
                <c:pt idx="1">
                  <c:v>4.5</c:v>
                </c:pt>
                <c:pt idx="2">
                  <c:v>3.7</c:v>
                </c:pt>
                <c:pt idx="3">
                  <c:v>3</c:v>
                </c:pt>
                <c:pt idx="4">
                  <c:v>2.6</c:v>
                </c:pt>
                <c:pt idx="5">
                  <c:v>2.4</c:v>
                </c:pt>
              </c:numCache>
            </c:numRef>
          </c:xVal>
          <c:yVal>
            <c:numRef>
              <c:f>Hárok9!$B$3:$B$8</c:f>
              <c:numCache>
                <c:formatCode>General</c:formatCode>
                <c:ptCount val="6"/>
                <c:pt idx="0">
                  <c:v>6183</c:v>
                </c:pt>
                <c:pt idx="1">
                  <c:v>5156</c:v>
                </c:pt>
                <c:pt idx="2">
                  <c:v>4406</c:v>
                </c:pt>
                <c:pt idx="3">
                  <c:v>3656</c:v>
                </c:pt>
                <c:pt idx="4">
                  <c:v>2816</c:v>
                </c:pt>
                <c:pt idx="5">
                  <c:v>2718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437696"/>
        <c:axId val="65439616"/>
      </c:scatterChart>
      <c:scatterChart>
        <c:scatterStyle val="smoothMarker"/>
        <c:varyColors val="0"/>
        <c:ser>
          <c:idx val="1"/>
          <c:order val="1"/>
          <c:tx>
            <c:v>Theory</c:v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xVal>
            <c:numRef>
              <c:f>Hárok9!$A$2:$A$9</c:f>
              <c:numCache>
                <c:formatCode>General</c:formatCode>
                <c:ptCount val="8"/>
                <c:pt idx="0">
                  <c:v>0</c:v>
                </c:pt>
                <c:pt idx="1">
                  <c:v>5.5</c:v>
                </c:pt>
                <c:pt idx="2">
                  <c:v>4.5</c:v>
                </c:pt>
                <c:pt idx="3">
                  <c:v>3.7</c:v>
                </c:pt>
                <c:pt idx="4">
                  <c:v>3</c:v>
                </c:pt>
                <c:pt idx="5">
                  <c:v>2.6</c:v>
                </c:pt>
                <c:pt idx="6">
                  <c:v>2.4</c:v>
                </c:pt>
                <c:pt idx="7">
                  <c:v>1.34</c:v>
                </c:pt>
              </c:numCache>
            </c:numRef>
          </c:xVal>
          <c:yVal>
            <c:numRef>
              <c:f>Hárok9!$F$2:$F$9</c:f>
              <c:numCache>
                <c:formatCode>General</c:formatCode>
                <c:ptCount val="8"/>
                <c:pt idx="0">
                  <c:v>0</c:v>
                </c:pt>
                <c:pt idx="1">
                  <c:v>6220.3534541077906</c:v>
                </c:pt>
                <c:pt idx="2">
                  <c:v>5089.3800988154653</c:v>
                </c:pt>
                <c:pt idx="3">
                  <c:v>4184.6014145816043</c:v>
                </c:pt>
                <c:pt idx="4">
                  <c:v>3392.9200658769769</c:v>
                </c:pt>
                <c:pt idx="5">
                  <c:v>2940.5307237600464</c:v>
                </c:pt>
                <c:pt idx="6">
                  <c:v>2714.3360527015811</c:v>
                </c:pt>
                <c:pt idx="7">
                  <c:v>1515.5042960917165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437696"/>
        <c:axId val="65439616"/>
      </c:scatterChart>
      <c:valAx>
        <c:axId val="65437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Frequency</a:t>
                </a:r>
                <a:r>
                  <a:rPr lang="en-US" sz="2000" baseline="0"/>
                  <a:t> of rotation [Hz]</a:t>
                </a:r>
                <a:endParaRPr lang="en-US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65439616"/>
        <c:crosses val="autoZero"/>
        <c:crossBetween val="midCat"/>
      </c:valAx>
      <c:valAx>
        <c:axId val="65439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GB" sz="2000"/>
                  <a:t>Maximal frequency</a:t>
                </a:r>
                <a:r>
                  <a:rPr lang="en-GB" sz="2000" baseline="0"/>
                  <a:t> of sound [Hz]</a:t>
                </a:r>
                <a:endParaRPr lang="sk-SK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65437696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45555555555556"/>
          <c:y val="0.64695946340040833"/>
          <c:w val="0.22322222222222221"/>
          <c:h val="0.12052551764362789"/>
        </c:manualLayout>
      </c:layout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7252843394585E-2"/>
          <c:y val="0.16356474190726158"/>
          <c:w val="0.76333661417322862"/>
          <c:h val="0.73846689997083703"/>
        </c:manualLayout>
      </c:layout>
      <c:scatterChart>
        <c:scatterStyle val="smoothMarker"/>
        <c:varyColors val="0"/>
        <c:ser>
          <c:idx val="0"/>
          <c:order val="0"/>
          <c:tx>
            <c:v>0.4 mm</c:v>
          </c:tx>
          <c:marker>
            <c:symbol val="none"/>
          </c:marker>
          <c:xVal>
            <c:numRef>
              <c:f>Hárok1!$J$3:$J$257</c:f>
              <c:numCache>
                <c:formatCode>General</c:formatCode>
                <c:ptCount val="255"/>
                <c:pt idx="0">
                  <c:v>86.132812999999999</c:v>
                </c:pt>
                <c:pt idx="1">
                  <c:v>172.265625</c:v>
                </c:pt>
                <c:pt idx="2">
                  <c:v>258.398438</c:v>
                </c:pt>
                <c:pt idx="3">
                  <c:v>344.53125</c:v>
                </c:pt>
                <c:pt idx="4">
                  <c:v>430.664063</c:v>
                </c:pt>
                <c:pt idx="5">
                  <c:v>516.796875</c:v>
                </c:pt>
                <c:pt idx="6">
                  <c:v>602.92968800000006</c:v>
                </c:pt>
                <c:pt idx="7">
                  <c:v>689.0625</c:v>
                </c:pt>
                <c:pt idx="8">
                  <c:v>775.19531300000006</c:v>
                </c:pt>
                <c:pt idx="9">
                  <c:v>861.328125</c:v>
                </c:pt>
                <c:pt idx="10">
                  <c:v>947.46093800000006</c:v>
                </c:pt>
                <c:pt idx="11">
                  <c:v>1033.59375</c:v>
                </c:pt>
                <c:pt idx="12">
                  <c:v>1119.7265629999999</c:v>
                </c:pt>
                <c:pt idx="13">
                  <c:v>1205.859375</c:v>
                </c:pt>
                <c:pt idx="14">
                  <c:v>1291.9921879999999</c:v>
                </c:pt>
                <c:pt idx="15">
                  <c:v>1378.125</c:v>
                </c:pt>
                <c:pt idx="16">
                  <c:v>1464.2578129999999</c:v>
                </c:pt>
                <c:pt idx="17">
                  <c:v>1550.390625</c:v>
                </c:pt>
                <c:pt idx="18">
                  <c:v>1636.5234379999999</c:v>
                </c:pt>
                <c:pt idx="19">
                  <c:v>1722.65625</c:v>
                </c:pt>
                <c:pt idx="20">
                  <c:v>1808.7890629999999</c:v>
                </c:pt>
                <c:pt idx="21">
                  <c:v>1894.921875</c:v>
                </c:pt>
                <c:pt idx="22">
                  <c:v>1981.0546879999999</c:v>
                </c:pt>
                <c:pt idx="23">
                  <c:v>2067.1875</c:v>
                </c:pt>
                <c:pt idx="24">
                  <c:v>2153.3203130000002</c:v>
                </c:pt>
                <c:pt idx="25">
                  <c:v>2239.453125</c:v>
                </c:pt>
                <c:pt idx="26">
                  <c:v>2325.5859380000002</c:v>
                </c:pt>
                <c:pt idx="27">
                  <c:v>2411.71875</c:v>
                </c:pt>
                <c:pt idx="28">
                  <c:v>2497.8515630000002</c:v>
                </c:pt>
                <c:pt idx="29">
                  <c:v>2583.984375</c:v>
                </c:pt>
                <c:pt idx="30">
                  <c:v>2670.1171880000002</c:v>
                </c:pt>
                <c:pt idx="31">
                  <c:v>2756.25</c:v>
                </c:pt>
                <c:pt idx="32">
                  <c:v>2842.3828130000002</c:v>
                </c:pt>
                <c:pt idx="33">
                  <c:v>2928.515625</c:v>
                </c:pt>
                <c:pt idx="34">
                  <c:v>3014.6484380000002</c:v>
                </c:pt>
                <c:pt idx="35">
                  <c:v>3100.78125</c:v>
                </c:pt>
                <c:pt idx="36">
                  <c:v>3186.9140630000002</c:v>
                </c:pt>
                <c:pt idx="37">
                  <c:v>3273.046875</c:v>
                </c:pt>
                <c:pt idx="38">
                  <c:v>3359.1796880000002</c:v>
                </c:pt>
                <c:pt idx="39">
                  <c:v>3445.3125</c:v>
                </c:pt>
                <c:pt idx="40">
                  <c:v>3531.4453130000002</c:v>
                </c:pt>
                <c:pt idx="41">
                  <c:v>3617.578125</c:v>
                </c:pt>
                <c:pt idx="42">
                  <c:v>3703.7109380000002</c:v>
                </c:pt>
                <c:pt idx="43">
                  <c:v>3789.84375</c:v>
                </c:pt>
                <c:pt idx="44">
                  <c:v>3875.9765630000002</c:v>
                </c:pt>
                <c:pt idx="45">
                  <c:v>3962.109375</c:v>
                </c:pt>
                <c:pt idx="46">
                  <c:v>4048.2421880000002</c:v>
                </c:pt>
                <c:pt idx="47">
                  <c:v>4134.375</c:v>
                </c:pt>
                <c:pt idx="48">
                  <c:v>4220.5078130000002</c:v>
                </c:pt>
                <c:pt idx="49">
                  <c:v>4306.640625</c:v>
                </c:pt>
                <c:pt idx="50">
                  <c:v>4392.7734380000002</c:v>
                </c:pt>
                <c:pt idx="51">
                  <c:v>4478.90625</c:v>
                </c:pt>
                <c:pt idx="52">
                  <c:v>4565.0390630000002</c:v>
                </c:pt>
                <c:pt idx="53">
                  <c:v>4651.171875</c:v>
                </c:pt>
                <c:pt idx="54">
                  <c:v>4737.3046880000002</c:v>
                </c:pt>
                <c:pt idx="55">
                  <c:v>4823.4375</c:v>
                </c:pt>
                <c:pt idx="56">
                  <c:v>4909.5703130000002</c:v>
                </c:pt>
                <c:pt idx="57">
                  <c:v>4995.703125</c:v>
                </c:pt>
                <c:pt idx="58">
                  <c:v>5081.8359380000002</c:v>
                </c:pt>
                <c:pt idx="59">
                  <c:v>5167.96875</c:v>
                </c:pt>
                <c:pt idx="60">
                  <c:v>5254.1015630000002</c:v>
                </c:pt>
                <c:pt idx="61">
                  <c:v>5340.234375</c:v>
                </c:pt>
                <c:pt idx="62">
                  <c:v>5426.3671880000002</c:v>
                </c:pt>
                <c:pt idx="63">
                  <c:v>5512.5</c:v>
                </c:pt>
                <c:pt idx="64">
                  <c:v>5598.6328130000002</c:v>
                </c:pt>
                <c:pt idx="65">
                  <c:v>5684.765625</c:v>
                </c:pt>
                <c:pt idx="66">
                  <c:v>5770.8984380000002</c:v>
                </c:pt>
                <c:pt idx="67">
                  <c:v>5857.03125</c:v>
                </c:pt>
                <c:pt idx="68">
                  <c:v>5943.1640630000002</c:v>
                </c:pt>
                <c:pt idx="69">
                  <c:v>6029.296875</c:v>
                </c:pt>
                <c:pt idx="70">
                  <c:v>6115.4296880000002</c:v>
                </c:pt>
                <c:pt idx="71">
                  <c:v>6201.5625</c:v>
                </c:pt>
                <c:pt idx="72">
                  <c:v>6287.6953130000002</c:v>
                </c:pt>
                <c:pt idx="73">
                  <c:v>6373.828125</c:v>
                </c:pt>
                <c:pt idx="74">
                  <c:v>6459.9609380000002</c:v>
                </c:pt>
                <c:pt idx="75">
                  <c:v>6546.09375</c:v>
                </c:pt>
                <c:pt idx="76">
                  <c:v>6632.2265630000002</c:v>
                </c:pt>
                <c:pt idx="77">
                  <c:v>6718.359375</c:v>
                </c:pt>
                <c:pt idx="78">
                  <c:v>6804.4921880000002</c:v>
                </c:pt>
                <c:pt idx="79">
                  <c:v>6890.625</c:v>
                </c:pt>
                <c:pt idx="80">
                  <c:v>6976.7578130000002</c:v>
                </c:pt>
                <c:pt idx="81">
                  <c:v>7062.890625</c:v>
                </c:pt>
                <c:pt idx="82">
                  <c:v>7149.0234380000002</c:v>
                </c:pt>
                <c:pt idx="83">
                  <c:v>7235.15625</c:v>
                </c:pt>
                <c:pt idx="84">
                  <c:v>7321.2890630000002</c:v>
                </c:pt>
                <c:pt idx="85">
                  <c:v>7407.421875</c:v>
                </c:pt>
                <c:pt idx="86">
                  <c:v>7493.5546880000002</c:v>
                </c:pt>
                <c:pt idx="87">
                  <c:v>7579.6875</c:v>
                </c:pt>
                <c:pt idx="88">
                  <c:v>7665.8203130000002</c:v>
                </c:pt>
                <c:pt idx="89">
                  <c:v>7751.953125</c:v>
                </c:pt>
                <c:pt idx="90">
                  <c:v>7838.0859380000002</c:v>
                </c:pt>
                <c:pt idx="91">
                  <c:v>7924.21875</c:v>
                </c:pt>
                <c:pt idx="92">
                  <c:v>8010.3515630000002</c:v>
                </c:pt>
                <c:pt idx="93">
                  <c:v>8096.484375</c:v>
                </c:pt>
                <c:pt idx="94">
                  <c:v>8182.6171880000002</c:v>
                </c:pt>
                <c:pt idx="95">
                  <c:v>8268.75</c:v>
                </c:pt>
                <c:pt idx="96">
                  <c:v>8354.8828130000002</c:v>
                </c:pt>
                <c:pt idx="97">
                  <c:v>8441.015625</c:v>
                </c:pt>
                <c:pt idx="98">
                  <c:v>8527.1484380000002</c:v>
                </c:pt>
                <c:pt idx="99">
                  <c:v>8613.28125</c:v>
                </c:pt>
                <c:pt idx="100">
                  <c:v>8699.4140630000002</c:v>
                </c:pt>
                <c:pt idx="101">
                  <c:v>8785.546875</c:v>
                </c:pt>
                <c:pt idx="102">
                  <c:v>8871.6796880000002</c:v>
                </c:pt>
                <c:pt idx="103">
                  <c:v>8957.8125</c:v>
                </c:pt>
                <c:pt idx="104">
                  <c:v>9043.9453130000002</c:v>
                </c:pt>
                <c:pt idx="105">
                  <c:v>9130.078125</c:v>
                </c:pt>
                <c:pt idx="106">
                  <c:v>9216.2109380000002</c:v>
                </c:pt>
                <c:pt idx="107">
                  <c:v>9302.34375</c:v>
                </c:pt>
                <c:pt idx="108">
                  <c:v>9388.4765630000002</c:v>
                </c:pt>
                <c:pt idx="109">
                  <c:v>9474.609375</c:v>
                </c:pt>
                <c:pt idx="110">
                  <c:v>9560.7421880000002</c:v>
                </c:pt>
                <c:pt idx="111">
                  <c:v>9646.875</c:v>
                </c:pt>
                <c:pt idx="112">
                  <c:v>9733.0078130000002</c:v>
                </c:pt>
                <c:pt idx="113">
                  <c:v>9819.140625</c:v>
                </c:pt>
                <c:pt idx="114">
                  <c:v>9905.2734380000002</c:v>
                </c:pt>
                <c:pt idx="115">
                  <c:v>9991.40625</c:v>
                </c:pt>
                <c:pt idx="116">
                  <c:v>10077.539063</c:v>
                </c:pt>
                <c:pt idx="117">
                  <c:v>10163.671875</c:v>
                </c:pt>
                <c:pt idx="118">
                  <c:v>10249.804688</c:v>
                </c:pt>
                <c:pt idx="119">
                  <c:v>10335.9375</c:v>
                </c:pt>
                <c:pt idx="120">
                  <c:v>10422.070313</c:v>
                </c:pt>
                <c:pt idx="121">
                  <c:v>10508.203125</c:v>
                </c:pt>
                <c:pt idx="122">
                  <c:v>10594.335938</c:v>
                </c:pt>
                <c:pt idx="123">
                  <c:v>10680.46875</c:v>
                </c:pt>
                <c:pt idx="124">
                  <c:v>10766.601563</c:v>
                </c:pt>
                <c:pt idx="125">
                  <c:v>10852.734375</c:v>
                </c:pt>
                <c:pt idx="126">
                  <c:v>10938.867188</c:v>
                </c:pt>
                <c:pt idx="127">
                  <c:v>11025</c:v>
                </c:pt>
                <c:pt idx="128">
                  <c:v>11111.132813</c:v>
                </c:pt>
                <c:pt idx="129">
                  <c:v>11197.265625</c:v>
                </c:pt>
                <c:pt idx="130">
                  <c:v>11283.398438</c:v>
                </c:pt>
                <c:pt idx="131">
                  <c:v>11369.53125</c:v>
                </c:pt>
                <c:pt idx="132">
                  <c:v>11455.664063</c:v>
                </c:pt>
                <c:pt idx="133">
                  <c:v>11541.796875</c:v>
                </c:pt>
                <c:pt idx="134">
                  <c:v>11627.929688</c:v>
                </c:pt>
                <c:pt idx="135">
                  <c:v>11714.0625</c:v>
                </c:pt>
                <c:pt idx="136">
                  <c:v>11800.195313</c:v>
                </c:pt>
                <c:pt idx="137">
                  <c:v>11886.328125</c:v>
                </c:pt>
                <c:pt idx="138">
                  <c:v>11972.460938</c:v>
                </c:pt>
                <c:pt idx="139">
                  <c:v>12058.59375</c:v>
                </c:pt>
                <c:pt idx="140">
                  <c:v>12144.726563</c:v>
                </c:pt>
                <c:pt idx="141">
                  <c:v>12230.859375</c:v>
                </c:pt>
                <c:pt idx="142">
                  <c:v>12316.992188</c:v>
                </c:pt>
                <c:pt idx="143">
                  <c:v>12403.125</c:v>
                </c:pt>
                <c:pt idx="144">
                  <c:v>12489.257813</c:v>
                </c:pt>
                <c:pt idx="145">
                  <c:v>12575.390625</c:v>
                </c:pt>
                <c:pt idx="146">
                  <c:v>12661.523438</c:v>
                </c:pt>
                <c:pt idx="147">
                  <c:v>12747.65625</c:v>
                </c:pt>
                <c:pt idx="148">
                  <c:v>12833.789063</c:v>
                </c:pt>
                <c:pt idx="149">
                  <c:v>12919.921875</c:v>
                </c:pt>
                <c:pt idx="150">
                  <c:v>13006.054688</c:v>
                </c:pt>
                <c:pt idx="151">
                  <c:v>13092.1875</c:v>
                </c:pt>
                <c:pt idx="152">
                  <c:v>13178.320313</c:v>
                </c:pt>
                <c:pt idx="153">
                  <c:v>13264.453125</c:v>
                </c:pt>
                <c:pt idx="154">
                  <c:v>13350.585938</c:v>
                </c:pt>
                <c:pt idx="155">
                  <c:v>13436.71875</c:v>
                </c:pt>
                <c:pt idx="156">
                  <c:v>13522.851563</c:v>
                </c:pt>
                <c:pt idx="157">
                  <c:v>13608.984375</c:v>
                </c:pt>
                <c:pt idx="158">
                  <c:v>13695.117188</c:v>
                </c:pt>
                <c:pt idx="159">
                  <c:v>13781.25</c:v>
                </c:pt>
                <c:pt idx="160">
                  <c:v>13867.382813</c:v>
                </c:pt>
                <c:pt idx="161">
                  <c:v>13953.515625</c:v>
                </c:pt>
                <c:pt idx="162">
                  <c:v>14039.648438</c:v>
                </c:pt>
                <c:pt idx="163">
                  <c:v>14125.78125</c:v>
                </c:pt>
                <c:pt idx="164">
                  <c:v>14211.914063</c:v>
                </c:pt>
                <c:pt idx="165">
                  <c:v>14298.046875</c:v>
                </c:pt>
                <c:pt idx="166">
                  <c:v>14384.179688</c:v>
                </c:pt>
                <c:pt idx="167">
                  <c:v>14470.3125</c:v>
                </c:pt>
                <c:pt idx="168">
                  <c:v>14556.445313</c:v>
                </c:pt>
                <c:pt idx="169">
                  <c:v>14642.578125</c:v>
                </c:pt>
                <c:pt idx="170">
                  <c:v>14728.710938</c:v>
                </c:pt>
                <c:pt idx="171">
                  <c:v>14814.84375</c:v>
                </c:pt>
                <c:pt idx="172">
                  <c:v>14900.976563</c:v>
                </c:pt>
                <c:pt idx="173">
                  <c:v>14987.109375</c:v>
                </c:pt>
                <c:pt idx="174">
                  <c:v>15073.242188</c:v>
                </c:pt>
                <c:pt idx="175">
                  <c:v>15159.375</c:v>
                </c:pt>
                <c:pt idx="176">
                  <c:v>15245.507813</c:v>
                </c:pt>
                <c:pt idx="177">
                  <c:v>15331.640625</c:v>
                </c:pt>
                <c:pt idx="178">
                  <c:v>15417.773438</c:v>
                </c:pt>
                <c:pt idx="179">
                  <c:v>15503.90625</c:v>
                </c:pt>
                <c:pt idx="180">
                  <c:v>15590.039063</c:v>
                </c:pt>
                <c:pt idx="181">
                  <c:v>15676.171875</c:v>
                </c:pt>
                <c:pt idx="182">
                  <c:v>15762.304688</c:v>
                </c:pt>
                <c:pt idx="183">
                  <c:v>15848.4375</c:v>
                </c:pt>
                <c:pt idx="184">
                  <c:v>15934.570313</c:v>
                </c:pt>
                <c:pt idx="185">
                  <c:v>16020.703125</c:v>
                </c:pt>
                <c:pt idx="186">
                  <c:v>16106.835938</c:v>
                </c:pt>
                <c:pt idx="187">
                  <c:v>16192.96875</c:v>
                </c:pt>
                <c:pt idx="188">
                  <c:v>16279.101563</c:v>
                </c:pt>
                <c:pt idx="189">
                  <c:v>16365.234375</c:v>
                </c:pt>
                <c:pt idx="190">
                  <c:v>16451.367188</c:v>
                </c:pt>
                <c:pt idx="191">
                  <c:v>16537.5</c:v>
                </c:pt>
                <c:pt idx="192">
                  <c:v>16623.632813</c:v>
                </c:pt>
                <c:pt idx="193">
                  <c:v>16709.765625</c:v>
                </c:pt>
                <c:pt idx="194">
                  <c:v>16795.898438</c:v>
                </c:pt>
                <c:pt idx="195">
                  <c:v>16882.03125</c:v>
                </c:pt>
                <c:pt idx="196">
                  <c:v>16968.164063</c:v>
                </c:pt>
                <c:pt idx="197">
                  <c:v>17054.296875</c:v>
                </c:pt>
                <c:pt idx="198">
                  <c:v>17140.429688</c:v>
                </c:pt>
                <c:pt idx="199">
                  <c:v>17226.5625</c:v>
                </c:pt>
                <c:pt idx="200">
                  <c:v>17312.695313</c:v>
                </c:pt>
                <c:pt idx="201">
                  <c:v>17398.828125</c:v>
                </c:pt>
                <c:pt idx="202">
                  <c:v>17484.960938</c:v>
                </c:pt>
                <c:pt idx="203">
                  <c:v>17571.09375</c:v>
                </c:pt>
                <c:pt idx="204">
                  <c:v>17657.226563</c:v>
                </c:pt>
                <c:pt idx="205">
                  <c:v>17743.359375</c:v>
                </c:pt>
                <c:pt idx="206">
                  <c:v>17829.492188</c:v>
                </c:pt>
                <c:pt idx="207">
                  <c:v>17915.625</c:v>
                </c:pt>
                <c:pt idx="208">
                  <c:v>18001.757813</c:v>
                </c:pt>
                <c:pt idx="209">
                  <c:v>18087.890625</c:v>
                </c:pt>
                <c:pt idx="210">
                  <c:v>18174.023438</c:v>
                </c:pt>
                <c:pt idx="211">
                  <c:v>18260.15625</c:v>
                </c:pt>
                <c:pt idx="212">
                  <c:v>18346.289063</c:v>
                </c:pt>
                <c:pt idx="213">
                  <c:v>18432.421875</c:v>
                </c:pt>
                <c:pt idx="214">
                  <c:v>18518.554688</c:v>
                </c:pt>
                <c:pt idx="215">
                  <c:v>18604.6875</c:v>
                </c:pt>
                <c:pt idx="216">
                  <c:v>18690.820313</c:v>
                </c:pt>
                <c:pt idx="217">
                  <c:v>18776.953125</c:v>
                </c:pt>
                <c:pt idx="218">
                  <c:v>18863.085938</c:v>
                </c:pt>
                <c:pt idx="219">
                  <c:v>18949.21875</c:v>
                </c:pt>
                <c:pt idx="220">
                  <c:v>19035.351563</c:v>
                </c:pt>
                <c:pt idx="221">
                  <c:v>19121.484375</c:v>
                </c:pt>
                <c:pt idx="222">
                  <c:v>19207.617188</c:v>
                </c:pt>
                <c:pt idx="223">
                  <c:v>19293.75</c:v>
                </c:pt>
                <c:pt idx="224">
                  <c:v>19379.882813</c:v>
                </c:pt>
                <c:pt idx="225">
                  <c:v>19466.015625</c:v>
                </c:pt>
                <c:pt idx="226">
                  <c:v>19552.148438</c:v>
                </c:pt>
                <c:pt idx="227">
                  <c:v>19638.28125</c:v>
                </c:pt>
                <c:pt idx="228">
                  <c:v>19724.414063</c:v>
                </c:pt>
                <c:pt idx="229">
                  <c:v>19810.546875</c:v>
                </c:pt>
                <c:pt idx="230">
                  <c:v>19896.679688</c:v>
                </c:pt>
                <c:pt idx="231">
                  <c:v>19982.8125</c:v>
                </c:pt>
                <c:pt idx="232">
                  <c:v>20068.945313</c:v>
                </c:pt>
                <c:pt idx="233">
                  <c:v>20155.078125</c:v>
                </c:pt>
                <c:pt idx="234">
                  <c:v>20241.210938</c:v>
                </c:pt>
                <c:pt idx="235">
                  <c:v>20327.34375</c:v>
                </c:pt>
                <c:pt idx="236">
                  <c:v>20413.476563</c:v>
                </c:pt>
                <c:pt idx="237">
                  <c:v>20499.609375</c:v>
                </c:pt>
                <c:pt idx="238">
                  <c:v>20585.742188</c:v>
                </c:pt>
                <c:pt idx="239">
                  <c:v>20671.875</c:v>
                </c:pt>
                <c:pt idx="240">
                  <c:v>20758.007813</c:v>
                </c:pt>
                <c:pt idx="241">
                  <c:v>20844.140625</c:v>
                </c:pt>
                <c:pt idx="242">
                  <c:v>20930.273438</c:v>
                </c:pt>
                <c:pt idx="243">
                  <c:v>21016.40625</c:v>
                </c:pt>
                <c:pt idx="244">
                  <c:v>21102.539063</c:v>
                </c:pt>
                <c:pt idx="245">
                  <c:v>21188.671875</c:v>
                </c:pt>
                <c:pt idx="246">
                  <c:v>21274.804688</c:v>
                </c:pt>
                <c:pt idx="247">
                  <c:v>21360.9375</c:v>
                </c:pt>
                <c:pt idx="248">
                  <c:v>21447.070313</c:v>
                </c:pt>
                <c:pt idx="249">
                  <c:v>21533.203125</c:v>
                </c:pt>
                <c:pt idx="250">
                  <c:v>21619.335938</c:v>
                </c:pt>
                <c:pt idx="251">
                  <c:v>21705.46875</c:v>
                </c:pt>
                <c:pt idx="252">
                  <c:v>21791.601563</c:v>
                </c:pt>
                <c:pt idx="253">
                  <c:v>21877.734375</c:v>
                </c:pt>
                <c:pt idx="254">
                  <c:v>21963.867188</c:v>
                </c:pt>
              </c:numCache>
            </c:numRef>
          </c:xVal>
          <c:yVal>
            <c:numRef>
              <c:f>Hárok1!$AN$3:$AN$257</c:f>
              <c:numCache>
                <c:formatCode>General</c:formatCode>
                <c:ptCount val="255"/>
                <c:pt idx="0">
                  <c:v>0.33</c:v>
                </c:pt>
                <c:pt idx="1">
                  <c:v>0.65</c:v>
                </c:pt>
                <c:pt idx="2">
                  <c:v>1.19</c:v>
                </c:pt>
                <c:pt idx="3">
                  <c:v>0.88</c:v>
                </c:pt>
                <c:pt idx="4">
                  <c:v>0.93</c:v>
                </c:pt>
                <c:pt idx="5">
                  <c:v>0.05</c:v>
                </c:pt>
                <c:pt idx="6">
                  <c:v>1</c:v>
                </c:pt>
                <c:pt idx="7">
                  <c:v>1.17</c:v>
                </c:pt>
                <c:pt idx="8">
                  <c:v>1.88</c:v>
                </c:pt>
                <c:pt idx="9">
                  <c:v>1.07</c:v>
                </c:pt>
                <c:pt idx="10">
                  <c:v>1.01</c:v>
                </c:pt>
                <c:pt idx="11">
                  <c:v>0.41</c:v>
                </c:pt>
                <c:pt idx="12">
                  <c:v>1.61</c:v>
                </c:pt>
                <c:pt idx="13">
                  <c:v>1.23</c:v>
                </c:pt>
                <c:pt idx="14">
                  <c:v>0.49</c:v>
                </c:pt>
                <c:pt idx="15">
                  <c:v>0.02</c:v>
                </c:pt>
                <c:pt idx="16">
                  <c:v>1.99</c:v>
                </c:pt>
                <c:pt idx="17">
                  <c:v>1.23</c:v>
                </c:pt>
                <c:pt idx="18">
                  <c:v>1.85</c:v>
                </c:pt>
                <c:pt idx="19">
                  <c:v>1.57</c:v>
                </c:pt>
                <c:pt idx="20">
                  <c:v>0.8</c:v>
                </c:pt>
                <c:pt idx="21">
                  <c:v>0.51</c:v>
                </c:pt>
                <c:pt idx="22">
                  <c:v>1.53</c:v>
                </c:pt>
                <c:pt idx="23">
                  <c:v>1.75</c:v>
                </c:pt>
                <c:pt idx="24">
                  <c:v>1.66</c:v>
                </c:pt>
                <c:pt idx="25">
                  <c:v>1.1499999999999999</c:v>
                </c:pt>
                <c:pt idx="26">
                  <c:v>0.02</c:v>
                </c:pt>
                <c:pt idx="27">
                  <c:v>1.22</c:v>
                </c:pt>
                <c:pt idx="28">
                  <c:v>0</c:v>
                </c:pt>
                <c:pt idx="29">
                  <c:v>1.92</c:v>
                </c:pt>
                <c:pt idx="30">
                  <c:v>0.72</c:v>
                </c:pt>
                <c:pt idx="31">
                  <c:v>0.56000000000000005</c:v>
                </c:pt>
                <c:pt idx="32">
                  <c:v>1.62</c:v>
                </c:pt>
                <c:pt idx="33">
                  <c:v>1.03</c:v>
                </c:pt>
                <c:pt idx="34">
                  <c:v>1.95</c:v>
                </c:pt>
                <c:pt idx="35">
                  <c:v>1.82</c:v>
                </c:pt>
                <c:pt idx="36">
                  <c:v>1.02</c:v>
                </c:pt>
                <c:pt idx="37">
                  <c:v>0.28999999999999998</c:v>
                </c:pt>
                <c:pt idx="38">
                  <c:v>1.81</c:v>
                </c:pt>
                <c:pt idx="39">
                  <c:v>0.16</c:v>
                </c:pt>
                <c:pt idx="40">
                  <c:v>0.09</c:v>
                </c:pt>
                <c:pt idx="41">
                  <c:v>1.98</c:v>
                </c:pt>
                <c:pt idx="42">
                  <c:v>1.56</c:v>
                </c:pt>
                <c:pt idx="43">
                  <c:v>0.24</c:v>
                </c:pt>
                <c:pt idx="44">
                  <c:v>0.43</c:v>
                </c:pt>
                <c:pt idx="45">
                  <c:v>0.22</c:v>
                </c:pt>
                <c:pt idx="46">
                  <c:v>1.0900000000000001</c:v>
                </c:pt>
                <c:pt idx="47">
                  <c:v>1.19</c:v>
                </c:pt>
                <c:pt idx="48">
                  <c:v>1.39</c:v>
                </c:pt>
                <c:pt idx="49">
                  <c:v>3.5</c:v>
                </c:pt>
                <c:pt idx="50">
                  <c:v>3.9</c:v>
                </c:pt>
                <c:pt idx="51">
                  <c:v>4.2</c:v>
                </c:pt>
                <c:pt idx="52">
                  <c:v>4.5</c:v>
                </c:pt>
                <c:pt idx="53">
                  <c:v>5.3</c:v>
                </c:pt>
                <c:pt idx="54">
                  <c:v>5.6</c:v>
                </c:pt>
                <c:pt idx="55">
                  <c:v>5.9</c:v>
                </c:pt>
                <c:pt idx="56">
                  <c:v>6.32</c:v>
                </c:pt>
                <c:pt idx="57">
                  <c:v>6.05</c:v>
                </c:pt>
                <c:pt idx="58">
                  <c:v>6.8</c:v>
                </c:pt>
                <c:pt idx="59">
                  <c:v>7.2</c:v>
                </c:pt>
                <c:pt idx="60">
                  <c:v>9.9810825343569718</c:v>
                </c:pt>
                <c:pt idx="61">
                  <c:v>9.6944080802691062</c:v>
                </c:pt>
                <c:pt idx="62">
                  <c:v>9.6829289976976156</c:v>
                </c:pt>
                <c:pt idx="63">
                  <c:v>10.237653206629801</c:v>
                </c:pt>
                <c:pt idx="64">
                  <c:v>10.572175147866147</c:v>
                </c:pt>
                <c:pt idx="65">
                  <c:v>10.542212392148677</c:v>
                </c:pt>
                <c:pt idx="66">
                  <c:v>11.235758934312798</c:v>
                </c:pt>
                <c:pt idx="67">
                  <c:v>11.556269147831692</c:v>
                </c:pt>
                <c:pt idx="68">
                  <c:v>11.9116604081822</c:v>
                </c:pt>
                <c:pt idx="69">
                  <c:v>11.793971373167821</c:v>
                </c:pt>
                <c:pt idx="70">
                  <c:v>11.567762922674234</c:v>
                </c:pt>
                <c:pt idx="71">
                  <c:v>12.121245759004118</c:v>
                </c:pt>
                <c:pt idx="72">
                  <c:v>13.287288664261787</c:v>
                </c:pt>
                <c:pt idx="73">
                  <c:v>12.159874428921604</c:v>
                </c:pt>
                <c:pt idx="74">
                  <c:v>13.062975442119502</c:v>
                </c:pt>
                <c:pt idx="75">
                  <c:v>14.621445970497263</c:v>
                </c:pt>
                <c:pt idx="76">
                  <c:v>14.208616110401906</c:v>
                </c:pt>
                <c:pt idx="77">
                  <c:v>14.061875452414569</c:v>
                </c:pt>
                <c:pt idx="78">
                  <c:v>14.812570437586551</c:v>
                </c:pt>
                <c:pt idx="79">
                  <c:v>15.653619455699214</c:v>
                </c:pt>
                <c:pt idx="80">
                  <c:v>15.509863659925628</c:v>
                </c:pt>
                <c:pt idx="81">
                  <c:v>16.818626558518083</c:v>
                </c:pt>
                <c:pt idx="82">
                  <c:v>17.766095353425932</c:v>
                </c:pt>
                <c:pt idx="83">
                  <c:v>16.797237095528246</c:v>
                </c:pt>
                <c:pt idx="84">
                  <c:v>17.088778622532082</c:v>
                </c:pt>
                <c:pt idx="85">
                  <c:v>16.907289356847187</c:v>
                </c:pt>
                <c:pt idx="86">
                  <c:v>16.642054926332492</c:v>
                </c:pt>
                <c:pt idx="87">
                  <c:v>17.568023691261402</c:v>
                </c:pt>
                <c:pt idx="88">
                  <c:v>16.816853138009115</c:v>
                </c:pt>
                <c:pt idx="89">
                  <c:v>17.477654227130422</c:v>
                </c:pt>
                <c:pt idx="90">
                  <c:v>17.736953261900609</c:v>
                </c:pt>
                <c:pt idx="91">
                  <c:v>17.918421446984972</c:v>
                </c:pt>
                <c:pt idx="92">
                  <c:v>17.656974015559442</c:v>
                </c:pt>
                <c:pt idx="93">
                  <c:v>17.767063000000007</c:v>
                </c:pt>
                <c:pt idx="94">
                  <c:v>17.904086999999997</c:v>
                </c:pt>
                <c:pt idx="95">
                  <c:v>19.088898000000007</c:v>
                </c:pt>
                <c:pt idx="96">
                  <c:v>19.718498000000004</c:v>
                </c:pt>
                <c:pt idx="97">
                  <c:v>18.957995999999994</c:v>
                </c:pt>
                <c:pt idx="98">
                  <c:v>19.328029999999998</c:v>
                </c:pt>
                <c:pt idx="99">
                  <c:v>19.828899</c:v>
                </c:pt>
                <c:pt idx="100">
                  <c:v>20.755261000000004</c:v>
                </c:pt>
                <c:pt idx="101">
                  <c:v>20.83173</c:v>
                </c:pt>
                <c:pt idx="102">
                  <c:v>20.708809000000002</c:v>
                </c:pt>
                <c:pt idx="103">
                  <c:v>21.481609999999996</c:v>
                </c:pt>
                <c:pt idx="104">
                  <c:v>21.793198000000004</c:v>
                </c:pt>
                <c:pt idx="105">
                  <c:v>21.779053000000005</c:v>
                </c:pt>
                <c:pt idx="106">
                  <c:v>21.943099999999994</c:v>
                </c:pt>
                <c:pt idx="107">
                  <c:v>22.203793000000005</c:v>
                </c:pt>
                <c:pt idx="108">
                  <c:v>21.225624000000003</c:v>
                </c:pt>
                <c:pt idx="109">
                  <c:v>21.666176</c:v>
                </c:pt>
                <c:pt idx="110">
                  <c:v>21.777282999999997</c:v>
                </c:pt>
                <c:pt idx="111">
                  <c:v>21.347830999999999</c:v>
                </c:pt>
                <c:pt idx="112">
                  <c:v>19.918995000000002</c:v>
                </c:pt>
                <c:pt idx="113">
                  <c:v>19.557198</c:v>
                </c:pt>
                <c:pt idx="114">
                  <c:v>19.193135000000005</c:v>
                </c:pt>
                <c:pt idx="115">
                  <c:v>19.148016999999996</c:v>
                </c:pt>
                <c:pt idx="116">
                  <c:v>19.554345000000005</c:v>
                </c:pt>
                <c:pt idx="117">
                  <c:v>19.783518999999998</c:v>
                </c:pt>
                <c:pt idx="118">
                  <c:v>19.034064999999998</c:v>
                </c:pt>
                <c:pt idx="119">
                  <c:v>18.227486000000006</c:v>
                </c:pt>
                <c:pt idx="120">
                  <c:v>18.092067999999998</c:v>
                </c:pt>
                <c:pt idx="121">
                  <c:v>17.826201999999995</c:v>
                </c:pt>
                <c:pt idx="122">
                  <c:v>16.846931000000005</c:v>
                </c:pt>
                <c:pt idx="123">
                  <c:v>16.946441000000007</c:v>
                </c:pt>
                <c:pt idx="124">
                  <c:v>15.840511999999997</c:v>
                </c:pt>
                <c:pt idx="125">
                  <c:v>15.841884999999998</c:v>
                </c:pt>
                <c:pt idx="126">
                  <c:v>16.428761000000002</c:v>
                </c:pt>
                <c:pt idx="127">
                  <c:v>15.615219000000003</c:v>
                </c:pt>
                <c:pt idx="128">
                  <c:v>14.832520000000002</c:v>
                </c:pt>
                <c:pt idx="129">
                  <c:v>14.536284999999999</c:v>
                </c:pt>
                <c:pt idx="130">
                  <c:v>14.485988999999996</c:v>
                </c:pt>
                <c:pt idx="131">
                  <c:v>12.978450000000009</c:v>
                </c:pt>
                <c:pt idx="132">
                  <c:v>13.011536</c:v>
                </c:pt>
                <c:pt idx="133">
                  <c:v>13.124920000000003</c:v>
                </c:pt>
                <c:pt idx="134">
                  <c:v>11.889933999999997</c:v>
                </c:pt>
                <c:pt idx="135">
                  <c:v>11.613303999999999</c:v>
                </c:pt>
                <c:pt idx="136">
                  <c:v>11.683029000000005</c:v>
                </c:pt>
                <c:pt idx="137">
                  <c:v>10.272368999999998</c:v>
                </c:pt>
                <c:pt idx="138">
                  <c:v>9.7207489999999979</c:v>
                </c:pt>
                <c:pt idx="139">
                  <c:v>9.6149629999999959</c:v>
                </c:pt>
                <c:pt idx="140">
                  <c:v>8.1354149999999947</c:v>
                </c:pt>
                <c:pt idx="141">
                  <c:v>6.9818340000000063</c:v>
                </c:pt>
                <c:pt idx="142">
                  <c:v>6.3871079999999978</c:v>
                </c:pt>
                <c:pt idx="143">
                  <c:v>6.6356049999999982</c:v>
                </c:pt>
                <c:pt idx="144">
                  <c:v>7.8761750000000035</c:v>
                </c:pt>
                <c:pt idx="145">
                  <c:v>6.8661280000000033</c:v>
                </c:pt>
                <c:pt idx="146">
                  <c:v>5.6840589999999906</c:v>
                </c:pt>
                <c:pt idx="147">
                  <c:v>5.0351720000000029</c:v>
                </c:pt>
                <c:pt idx="148">
                  <c:v>5.7085720000000038</c:v>
                </c:pt>
                <c:pt idx="149">
                  <c:v>6.0178599999999989</c:v>
                </c:pt>
                <c:pt idx="150">
                  <c:v>5.5224759999999975</c:v>
                </c:pt>
                <c:pt idx="151">
                  <c:v>4.2498860000000036</c:v>
                </c:pt>
                <c:pt idx="152">
                  <c:v>3.5530550000000005</c:v>
                </c:pt>
                <c:pt idx="153">
                  <c:v>3.3561700000000059</c:v>
                </c:pt>
                <c:pt idx="154">
                  <c:v>2.9822389999999928</c:v>
                </c:pt>
                <c:pt idx="155">
                  <c:v>2.6991119999999995</c:v>
                </c:pt>
                <c:pt idx="156">
                  <c:v>3.2199930000000023</c:v>
                </c:pt>
                <c:pt idx="157">
                  <c:v>3.6162869999999998</c:v>
                </c:pt>
                <c:pt idx="158">
                  <c:v>1.03</c:v>
                </c:pt>
                <c:pt idx="159">
                  <c:v>1.95</c:v>
                </c:pt>
                <c:pt idx="160">
                  <c:v>1.82</c:v>
                </c:pt>
                <c:pt idx="161">
                  <c:v>1.02</c:v>
                </c:pt>
                <c:pt idx="162">
                  <c:v>0.28999999999999998</c:v>
                </c:pt>
                <c:pt idx="163">
                  <c:v>1.81</c:v>
                </c:pt>
                <c:pt idx="164">
                  <c:v>0.16</c:v>
                </c:pt>
                <c:pt idx="165">
                  <c:v>0.09</c:v>
                </c:pt>
                <c:pt idx="166">
                  <c:v>1.98</c:v>
                </c:pt>
                <c:pt idx="167">
                  <c:v>1.56</c:v>
                </c:pt>
                <c:pt idx="168">
                  <c:v>0.21</c:v>
                </c:pt>
                <c:pt idx="169">
                  <c:v>0.2</c:v>
                </c:pt>
                <c:pt idx="170">
                  <c:v>0.98</c:v>
                </c:pt>
                <c:pt idx="171">
                  <c:v>0.18</c:v>
                </c:pt>
                <c:pt idx="172">
                  <c:v>0.5</c:v>
                </c:pt>
                <c:pt idx="173">
                  <c:v>1.65</c:v>
                </c:pt>
                <c:pt idx="174">
                  <c:v>2</c:v>
                </c:pt>
                <c:pt idx="175">
                  <c:v>1.1100000000000001</c:v>
                </c:pt>
                <c:pt idx="176">
                  <c:v>1.71</c:v>
                </c:pt>
                <c:pt idx="177">
                  <c:v>0.23</c:v>
                </c:pt>
                <c:pt idx="178">
                  <c:v>1.6548919999999896</c:v>
                </c:pt>
                <c:pt idx="179">
                  <c:v>0.89978100000000438</c:v>
                </c:pt>
                <c:pt idx="180">
                  <c:v>0.6588130000000092</c:v>
                </c:pt>
                <c:pt idx="181">
                  <c:v>0.20760299999999177</c:v>
                </c:pt>
                <c:pt idx="182">
                  <c:v>1.1452790000000022</c:v>
                </c:pt>
                <c:pt idx="183">
                  <c:v>1.1854399999999998</c:v>
                </c:pt>
                <c:pt idx="184">
                  <c:v>1.111969000000002</c:v>
                </c:pt>
                <c:pt idx="185">
                  <c:v>0.22225199999999745</c:v>
                </c:pt>
                <c:pt idx="186">
                  <c:v>0.24377399999998772</c:v>
                </c:pt>
                <c:pt idx="187">
                  <c:v>-0.3614650000000097</c:v>
                </c:pt>
                <c:pt idx="188">
                  <c:v>0.49249300000001028</c:v>
                </c:pt>
                <c:pt idx="189">
                  <c:v>1.7068260000000066</c:v>
                </c:pt>
                <c:pt idx="190">
                  <c:v>1.1173249999999939</c:v>
                </c:pt>
                <c:pt idx="191">
                  <c:v>0.85456800000000044</c:v>
                </c:pt>
                <c:pt idx="192">
                  <c:v>0.52542099999999436</c:v>
                </c:pt>
                <c:pt idx="193">
                  <c:v>0.73774699999999882</c:v>
                </c:pt>
                <c:pt idx="194">
                  <c:v>0.84688500000000033</c:v>
                </c:pt>
                <c:pt idx="195">
                  <c:v>0.74632299999998963</c:v>
                </c:pt>
                <c:pt idx="196">
                  <c:v>0.9823379999999986</c:v>
                </c:pt>
                <c:pt idx="197">
                  <c:v>1.6395260000000036</c:v>
                </c:pt>
                <c:pt idx="198">
                  <c:v>1.2884449999999958</c:v>
                </c:pt>
                <c:pt idx="199">
                  <c:v>1.3312600000000003</c:v>
                </c:pt>
                <c:pt idx="200">
                  <c:v>2.0886079999999936</c:v>
                </c:pt>
                <c:pt idx="201">
                  <c:v>2.7763750000000016</c:v>
                </c:pt>
                <c:pt idx="202">
                  <c:v>2.7529449999999969</c:v>
                </c:pt>
                <c:pt idx="203">
                  <c:v>2.2339860000000016</c:v>
                </c:pt>
                <c:pt idx="204">
                  <c:v>3.5663749999999936</c:v>
                </c:pt>
                <c:pt idx="205">
                  <c:v>3.4816820000000064</c:v>
                </c:pt>
                <c:pt idx="206">
                  <c:v>3.5863340000000079</c:v>
                </c:pt>
                <c:pt idx="207">
                  <c:v>3.0276420000000002</c:v>
                </c:pt>
                <c:pt idx="208">
                  <c:v>2.1702499999999958</c:v>
                </c:pt>
                <c:pt idx="209">
                  <c:v>3.0898439999999994</c:v>
                </c:pt>
                <c:pt idx="210">
                  <c:v>3.2624050000000011</c:v>
                </c:pt>
                <c:pt idx="211">
                  <c:v>2.8670349999999871</c:v>
                </c:pt>
                <c:pt idx="212">
                  <c:v>2.6916120000000063</c:v>
                </c:pt>
                <c:pt idx="213">
                  <c:v>2.8293150000000082</c:v>
                </c:pt>
                <c:pt idx="214">
                  <c:v>2.1735610000000065</c:v>
                </c:pt>
                <c:pt idx="215">
                  <c:v>2.3193210000000022</c:v>
                </c:pt>
                <c:pt idx="216">
                  <c:v>2.0665890000000076</c:v>
                </c:pt>
                <c:pt idx="217">
                  <c:v>1.9465639999999951</c:v>
                </c:pt>
                <c:pt idx="218">
                  <c:v>1.7078479999999985</c:v>
                </c:pt>
                <c:pt idx="219">
                  <c:v>1.7614820000000009</c:v>
                </c:pt>
                <c:pt idx="220">
                  <c:v>1.800192999999993</c:v>
                </c:pt>
                <c:pt idx="221">
                  <c:v>1.3471839999999986</c:v>
                </c:pt>
                <c:pt idx="222">
                  <c:v>0.9291459999999887</c:v>
                </c:pt>
                <c:pt idx="223">
                  <c:v>1.3387599999999935</c:v>
                </c:pt>
                <c:pt idx="224">
                  <c:v>1.0472110000000043</c:v>
                </c:pt>
                <c:pt idx="225">
                  <c:v>1.0063780000000122</c:v>
                </c:pt>
                <c:pt idx="226">
                  <c:v>0.90223699999999951</c:v>
                </c:pt>
                <c:pt idx="227">
                  <c:v>0.46299799999999891</c:v>
                </c:pt>
                <c:pt idx="228">
                  <c:v>1.55205500000001</c:v>
                </c:pt>
                <c:pt idx="229">
                  <c:v>1.4723900000000043</c:v>
                </c:pt>
                <c:pt idx="230">
                  <c:v>0.71910099999999488</c:v>
                </c:pt>
                <c:pt idx="231">
                  <c:v>1.8047029999999893</c:v>
                </c:pt>
                <c:pt idx="232">
                  <c:v>1.0747680000000059</c:v>
                </c:pt>
                <c:pt idx="233">
                  <c:v>0.60409500000000094</c:v>
                </c:pt>
                <c:pt idx="234">
                  <c:v>0.91746499999999287</c:v>
                </c:pt>
                <c:pt idx="235">
                  <c:v>0.84564199999999801</c:v>
                </c:pt>
                <c:pt idx="236">
                  <c:v>7.4074000000010187E-2</c:v>
                </c:pt>
                <c:pt idx="237">
                  <c:v>0.51272600000000068</c:v>
                </c:pt>
                <c:pt idx="238">
                  <c:v>0.68806500000000881</c:v>
                </c:pt>
                <c:pt idx="239">
                  <c:v>-9.2680999999998903E-2</c:v>
                </c:pt>
                <c:pt idx="240">
                  <c:v>0.52691599999999994</c:v>
                </c:pt>
                <c:pt idx="241">
                  <c:v>0.62173500000000104</c:v>
                </c:pt>
                <c:pt idx="242">
                  <c:v>6.7160999999998694E-2</c:v>
                </c:pt>
                <c:pt idx="243">
                  <c:v>0.52780099999999663</c:v>
                </c:pt>
                <c:pt idx="244">
                  <c:v>1.0744100000000003</c:v>
                </c:pt>
                <c:pt idx="245">
                  <c:v>0.78228000000000009</c:v>
                </c:pt>
                <c:pt idx="246">
                  <c:v>-0.15335100000000068</c:v>
                </c:pt>
                <c:pt idx="247">
                  <c:v>-0.21857400000000382</c:v>
                </c:pt>
                <c:pt idx="248">
                  <c:v>-0.269204000000002</c:v>
                </c:pt>
                <c:pt idx="249">
                  <c:v>-0.11597500000000593</c:v>
                </c:pt>
                <c:pt idx="250">
                  <c:v>0.74105799999999533</c:v>
                </c:pt>
                <c:pt idx="251">
                  <c:v>0.50724099999999339</c:v>
                </c:pt>
                <c:pt idx="252">
                  <c:v>0.11715700000000595</c:v>
                </c:pt>
                <c:pt idx="253">
                  <c:v>1.0491789999999952</c:v>
                </c:pt>
                <c:pt idx="254">
                  <c:v>0.52194199999999569</c:v>
                </c:pt>
              </c:numCache>
            </c:numRef>
          </c:yVal>
          <c:smooth val="1"/>
        </c:ser>
        <c:ser>
          <c:idx val="1"/>
          <c:order val="1"/>
          <c:tx>
            <c:v>1.2 mm</c:v>
          </c:tx>
          <c:marker>
            <c:symbol val="none"/>
          </c:marker>
          <c:xVal>
            <c:numRef>
              <c:f>Hárok1!$J$3:$J$257</c:f>
              <c:numCache>
                <c:formatCode>General</c:formatCode>
                <c:ptCount val="255"/>
                <c:pt idx="0">
                  <c:v>86.132812999999999</c:v>
                </c:pt>
                <c:pt idx="1">
                  <c:v>172.265625</c:v>
                </c:pt>
                <c:pt idx="2">
                  <c:v>258.398438</c:v>
                </c:pt>
                <c:pt idx="3">
                  <c:v>344.53125</c:v>
                </c:pt>
                <c:pt idx="4">
                  <c:v>430.664063</c:v>
                </c:pt>
                <c:pt idx="5">
                  <c:v>516.796875</c:v>
                </c:pt>
                <c:pt idx="6">
                  <c:v>602.92968800000006</c:v>
                </c:pt>
                <c:pt idx="7">
                  <c:v>689.0625</c:v>
                </c:pt>
                <c:pt idx="8">
                  <c:v>775.19531300000006</c:v>
                </c:pt>
                <c:pt idx="9">
                  <c:v>861.328125</c:v>
                </c:pt>
                <c:pt idx="10">
                  <c:v>947.46093800000006</c:v>
                </c:pt>
                <c:pt idx="11">
                  <c:v>1033.59375</c:v>
                </c:pt>
                <c:pt idx="12">
                  <c:v>1119.7265629999999</c:v>
                </c:pt>
                <c:pt idx="13">
                  <c:v>1205.859375</c:v>
                </c:pt>
                <c:pt idx="14">
                  <c:v>1291.9921879999999</c:v>
                </c:pt>
                <c:pt idx="15">
                  <c:v>1378.125</c:v>
                </c:pt>
                <c:pt idx="16">
                  <c:v>1464.2578129999999</c:v>
                </c:pt>
                <c:pt idx="17">
                  <c:v>1550.390625</c:v>
                </c:pt>
                <c:pt idx="18">
                  <c:v>1636.5234379999999</c:v>
                </c:pt>
                <c:pt idx="19">
                  <c:v>1722.65625</c:v>
                </c:pt>
                <c:pt idx="20">
                  <c:v>1808.7890629999999</c:v>
                </c:pt>
                <c:pt idx="21">
                  <c:v>1894.921875</c:v>
                </c:pt>
                <c:pt idx="22">
                  <c:v>1981.0546879999999</c:v>
                </c:pt>
                <c:pt idx="23">
                  <c:v>2067.1875</c:v>
                </c:pt>
                <c:pt idx="24">
                  <c:v>2153.3203130000002</c:v>
                </c:pt>
                <c:pt idx="25">
                  <c:v>2239.453125</c:v>
                </c:pt>
                <c:pt idx="26">
                  <c:v>2325.5859380000002</c:v>
                </c:pt>
                <c:pt idx="27">
                  <c:v>2411.71875</c:v>
                </c:pt>
                <c:pt idx="28">
                  <c:v>2497.8515630000002</c:v>
                </c:pt>
                <c:pt idx="29">
                  <c:v>2583.984375</c:v>
                </c:pt>
                <c:pt idx="30">
                  <c:v>2670.1171880000002</c:v>
                </c:pt>
                <c:pt idx="31">
                  <c:v>2756.25</c:v>
                </c:pt>
                <c:pt idx="32">
                  <c:v>2842.3828130000002</c:v>
                </c:pt>
                <c:pt idx="33">
                  <c:v>2928.515625</c:v>
                </c:pt>
                <c:pt idx="34">
                  <c:v>3014.6484380000002</c:v>
                </c:pt>
                <c:pt idx="35">
                  <c:v>3100.78125</c:v>
                </c:pt>
                <c:pt idx="36">
                  <c:v>3186.9140630000002</c:v>
                </c:pt>
                <c:pt idx="37">
                  <c:v>3273.046875</c:v>
                </c:pt>
                <c:pt idx="38">
                  <c:v>3359.1796880000002</c:v>
                </c:pt>
                <c:pt idx="39">
                  <c:v>3445.3125</c:v>
                </c:pt>
                <c:pt idx="40">
                  <c:v>3531.4453130000002</c:v>
                </c:pt>
                <c:pt idx="41">
                  <c:v>3617.578125</c:v>
                </c:pt>
                <c:pt idx="42">
                  <c:v>3703.7109380000002</c:v>
                </c:pt>
                <c:pt idx="43">
                  <c:v>3789.84375</c:v>
                </c:pt>
                <c:pt idx="44">
                  <c:v>3875.9765630000002</c:v>
                </c:pt>
                <c:pt idx="45">
                  <c:v>3962.109375</c:v>
                </c:pt>
                <c:pt idx="46">
                  <c:v>4048.2421880000002</c:v>
                </c:pt>
                <c:pt idx="47">
                  <c:v>4134.375</c:v>
                </c:pt>
                <c:pt idx="48">
                  <c:v>4220.5078130000002</c:v>
                </c:pt>
                <c:pt idx="49">
                  <c:v>4306.640625</c:v>
                </c:pt>
                <c:pt idx="50">
                  <c:v>4392.7734380000002</c:v>
                </c:pt>
                <c:pt idx="51">
                  <c:v>4478.90625</c:v>
                </c:pt>
                <c:pt idx="52">
                  <c:v>4565.0390630000002</c:v>
                </c:pt>
                <c:pt idx="53">
                  <c:v>4651.171875</c:v>
                </c:pt>
                <c:pt idx="54">
                  <c:v>4737.3046880000002</c:v>
                </c:pt>
                <c:pt idx="55">
                  <c:v>4823.4375</c:v>
                </c:pt>
                <c:pt idx="56">
                  <c:v>4909.5703130000002</c:v>
                </c:pt>
                <c:pt idx="57">
                  <c:v>4995.703125</c:v>
                </c:pt>
                <c:pt idx="58">
                  <c:v>5081.8359380000002</c:v>
                </c:pt>
                <c:pt idx="59">
                  <c:v>5167.96875</c:v>
                </c:pt>
                <c:pt idx="60">
                  <c:v>5254.1015630000002</c:v>
                </c:pt>
                <c:pt idx="61">
                  <c:v>5340.234375</c:v>
                </c:pt>
                <c:pt idx="62">
                  <c:v>5426.3671880000002</c:v>
                </c:pt>
                <c:pt idx="63">
                  <c:v>5512.5</c:v>
                </c:pt>
                <c:pt idx="64">
                  <c:v>5598.6328130000002</c:v>
                </c:pt>
                <c:pt idx="65">
                  <c:v>5684.765625</c:v>
                </c:pt>
                <c:pt idx="66">
                  <c:v>5770.8984380000002</c:v>
                </c:pt>
                <c:pt idx="67">
                  <c:v>5857.03125</c:v>
                </c:pt>
                <c:pt idx="68">
                  <c:v>5943.1640630000002</c:v>
                </c:pt>
                <c:pt idx="69">
                  <c:v>6029.296875</c:v>
                </c:pt>
                <c:pt idx="70">
                  <c:v>6115.4296880000002</c:v>
                </c:pt>
                <c:pt idx="71">
                  <c:v>6201.5625</c:v>
                </c:pt>
                <c:pt idx="72">
                  <c:v>6287.6953130000002</c:v>
                </c:pt>
                <c:pt idx="73">
                  <c:v>6373.828125</c:v>
                </c:pt>
                <c:pt idx="74">
                  <c:v>6459.9609380000002</c:v>
                </c:pt>
                <c:pt idx="75">
                  <c:v>6546.09375</c:v>
                </c:pt>
                <c:pt idx="76">
                  <c:v>6632.2265630000002</c:v>
                </c:pt>
                <c:pt idx="77">
                  <c:v>6718.359375</c:v>
                </c:pt>
                <c:pt idx="78">
                  <c:v>6804.4921880000002</c:v>
                </c:pt>
                <c:pt idx="79">
                  <c:v>6890.625</c:v>
                </c:pt>
                <c:pt idx="80">
                  <c:v>6976.7578130000002</c:v>
                </c:pt>
                <c:pt idx="81">
                  <c:v>7062.890625</c:v>
                </c:pt>
                <c:pt idx="82">
                  <c:v>7149.0234380000002</c:v>
                </c:pt>
                <c:pt idx="83">
                  <c:v>7235.15625</c:v>
                </c:pt>
                <c:pt idx="84">
                  <c:v>7321.2890630000002</c:v>
                </c:pt>
                <c:pt idx="85">
                  <c:v>7407.421875</c:v>
                </c:pt>
                <c:pt idx="86">
                  <c:v>7493.5546880000002</c:v>
                </c:pt>
                <c:pt idx="87">
                  <c:v>7579.6875</c:v>
                </c:pt>
                <c:pt idx="88">
                  <c:v>7665.8203130000002</c:v>
                </c:pt>
                <c:pt idx="89">
                  <c:v>7751.953125</c:v>
                </c:pt>
                <c:pt idx="90">
                  <c:v>7838.0859380000002</c:v>
                </c:pt>
                <c:pt idx="91">
                  <c:v>7924.21875</c:v>
                </c:pt>
                <c:pt idx="92">
                  <c:v>8010.3515630000002</c:v>
                </c:pt>
                <c:pt idx="93">
                  <c:v>8096.484375</c:v>
                </c:pt>
                <c:pt idx="94">
                  <c:v>8182.6171880000002</c:v>
                </c:pt>
                <c:pt idx="95">
                  <c:v>8268.75</c:v>
                </c:pt>
                <c:pt idx="96">
                  <c:v>8354.8828130000002</c:v>
                </c:pt>
                <c:pt idx="97">
                  <c:v>8441.015625</c:v>
                </c:pt>
                <c:pt idx="98">
                  <c:v>8527.1484380000002</c:v>
                </c:pt>
                <c:pt idx="99">
                  <c:v>8613.28125</c:v>
                </c:pt>
                <c:pt idx="100">
                  <c:v>8699.4140630000002</c:v>
                </c:pt>
                <c:pt idx="101">
                  <c:v>8785.546875</c:v>
                </c:pt>
                <c:pt idx="102">
                  <c:v>8871.6796880000002</c:v>
                </c:pt>
                <c:pt idx="103">
                  <c:v>8957.8125</c:v>
                </c:pt>
                <c:pt idx="104">
                  <c:v>9043.9453130000002</c:v>
                </c:pt>
                <c:pt idx="105">
                  <c:v>9130.078125</c:v>
                </c:pt>
                <c:pt idx="106">
                  <c:v>9216.2109380000002</c:v>
                </c:pt>
                <c:pt idx="107">
                  <c:v>9302.34375</c:v>
                </c:pt>
                <c:pt idx="108">
                  <c:v>9388.4765630000002</c:v>
                </c:pt>
                <c:pt idx="109">
                  <c:v>9474.609375</c:v>
                </c:pt>
                <c:pt idx="110">
                  <c:v>9560.7421880000002</c:v>
                </c:pt>
                <c:pt idx="111">
                  <c:v>9646.875</c:v>
                </c:pt>
                <c:pt idx="112">
                  <c:v>9733.0078130000002</c:v>
                </c:pt>
                <c:pt idx="113">
                  <c:v>9819.140625</c:v>
                </c:pt>
                <c:pt idx="114">
                  <c:v>9905.2734380000002</c:v>
                </c:pt>
                <c:pt idx="115">
                  <c:v>9991.40625</c:v>
                </c:pt>
                <c:pt idx="116">
                  <c:v>10077.539063</c:v>
                </c:pt>
                <c:pt idx="117">
                  <c:v>10163.671875</c:v>
                </c:pt>
                <c:pt idx="118">
                  <c:v>10249.804688</c:v>
                </c:pt>
                <c:pt idx="119">
                  <c:v>10335.9375</c:v>
                </c:pt>
                <c:pt idx="120">
                  <c:v>10422.070313</c:v>
                </c:pt>
                <c:pt idx="121">
                  <c:v>10508.203125</c:v>
                </c:pt>
                <c:pt idx="122">
                  <c:v>10594.335938</c:v>
                </c:pt>
                <c:pt idx="123">
                  <c:v>10680.46875</c:v>
                </c:pt>
                <c:pt idx="124">
                  <c:v>10766.601563</c:v>
                </c:pt>
                <c:pt idx="125">
                  <c:v>10852.734375</c:v>
                </c:pt>
                <c:pt idx="126">
                  <c:v>10938.867188</c:v>
                </c:pt>
                <c:pt idx="127">
                  <c:v>11025</c:v>
                </c:pt>
                <c:pt idx="128">
                  <c:v>11111.132813</c:v>
                </c:pt>
                <c:pt idx="129">
                  <c:v>11197.265625</c:v>
                </c:pt>
                <c:pt idx="130">
                  <c:v>11283.398438</c:v>
                </c:pt>
                <c:pt idx="131">
                  <c:v>11369.53125</c:v>
                </c:pt>
                <c:pt idx="132">
                  <c:v>11455.664063</c:v>
                </c:pt>
                <c:pt idx="133">
                  <c:v>11541.796875</c:v>
                </c:pt>
                <c:pt idx="134">
                  <c:v>11627.929688</c:v>
                </c:pt>
                <c:pt idx="135">
                  <c:v>11714.0625</c:v>
                </c:pt>
                <c:pt idx="136">
                  <c:v>11800.195313</c:v>
                </c:pt>
                <c:pt idx="137">
                  <c:v>11886.328125</c:v>
                </c:pt>
                <c:pt idx="138">
                  <c:v>11972.460938</c:v>
                </c:pt>
                <c:pt idx="139">
                  <c:v>12058.59375</c:v>
                </c:pt>
                <c:pt idx="140">
                  <c:v>12144.726563</c:v>
                </c:pt>
                <c:pt idx="141">
                  <c:v>12230.859375</c:v>
                </c:pt>
                <c:pt idx="142">
                  <c:v>12316.992188</c:v>
                </c:pt>
                <c:pt idx="143">
                  <c:v>12403.125</c:v>
                </c:pt>
                <c:pt idx="144">
                  <c:v>12489.257813</c:v>
                </c:pt>
                <c:pt idx="145">
                  <c:v>12575.390625</c:v>
                </c:pt>
                <c:pt idx="146">
                  <c:v>12661.523438</c:v>
                </c:pt>
                <c:pt idx="147">
                  <c:v>12747.65625</c:v>
                </c:pt>
                <c:pt idx="148">
                  <c:v>12833.789063</c:v>
                </c:pt>
                <c:pt idx="149">
                  <c:v>12919.921875</c:v>
                </c:pt>
                <c:pt idx="150">
                  <c:v>13006.054688</c:v>
                </c:pt>
                <c:pt idx="151">
                  <c:v>13092.1875</c:v>
                </c:pt>
                <c:pt idx="152">
                  <c:v>13178.320313</c:v>
                </c:pt>
                <c:pt idx="153">
                  <c:v>13264.453125</c:v>
                </c:pt>
                <c:pt idx="154">
                  <c:v>13350.585938</c:v>
                </c:pt>
                <c:pt idx="155">
                  <c:v>13436.71875</c:v>
                </c:pt>
                <c:pt idx="156">
                  <c:v>13522.851563</c:v>
                </c:pt>
                <c:pt idx="157">
                  <c:v>13608.984375</c:v>
                </c:pt>
                <c:pt idx="158">
                  <c:v>13695.117188</c:v>
                </c:pt>
                <c:pt idx="159">
                  <c:v>13781.25</c:v>
                </c:pt>
                <c:pt idx="160">
                  <c:v>13867.382813</c:v>
                </c:pt>
                <c:pt idx="161">
                  <c:v>13953.515625</c:v>
                </c:pt>
                <c:pt idx="162">
                  <c:v>14039.648438</c:v>
                </c:pt>
                <c:pt idx="163">
                  <c:v>14125.78125</c:v>
                </c:pt>
                <c:pt idx="164">
                  <c:v>14211.914063</c:v>
                </c:pt>
                <c:pt idx="165">
                  <c:v>14298.046875</c:v>
                </c:pt>
                <c:pt idx="166">
                  <c:v>14384.179688</c:v>
                </c:pt>
                <c:pt idx="167">
                  <c:v>14470.3125</c:v>
                </c:pt>
                <c:pt idx="168">
                  <c:v>14556.445313</c:v>
                </c:pt>
                <c:pt idx="169">
                  <c:v>14642.578125</c:v>
                </c:pt>
                <c:pt idx="170">
                  <c:v>14728.710938</c:v>
                </c:pt>
                <c:pt idx="171">
                  <c:v>14814.84375</c:v>
                </c:pt>
                <c:pt idx="172">
                  <c:v>14900.976563</c:v>
                </c:pt>
                <c:pt idx="173">
                  <c:v>14987.109375</c:v>
                </c:pt>
                <c:pt idx="174">
                  <c:v>15073.242188</c:v>
                </c:pt>
                <c:pt idx="175">
                  <c:v>15159.375</c:v>
                </c:pt>
                <c:pt idx="176">
                  <c:v>15245.507813</c:v>
                </c:pt>
                <c:pt idx="177">
                  <c:v>15331.640625</c:v>
                </c:pt>
                <c:pt idx="178">
                  <c:v>15417.773438</c:v>
                </c:pt>
                <c:pt idx="179">
                  <c:v>15503.90625</c:v>
                </c:pt>
                <c:pt idx="180">
                  <c:v>15590.039063</c:v>
                </c:pt>
                <c:pt idx="181">
                  <c:v>15676.171875</c:v>
                </c:pt>
                <c:pt idx="182">
                  <c:v>15762.304688</c:v>
                </c:pt>
                <c:pt idx="183">
                  <c:v>15848.4375</c:v>
                </c:pt>
                <c:pt idx="184">
                  <c:v>15934.570313</c:v>
                </c:pt>
                <c:pt idx="185">
                  <c:v>16020.703125</c:v>
                </c:pt>
                <c:pt idx="186">
                  <c:v>16106.835938</c:v>
                </c:pt>
                <c:pt idx="187">
                  <c:v>16192.96875</c:v>
                </c:pt>
                <c:pt idx="188">
                  <c:v>16279.101563</c:v>
                </c:pt>
                <c:pt idx="189">
                  <c:v>16365.234375</c:v>
                </c:pt>
                <c:pt idx="190">
                  <c:v>16451.367188</c:v>
                </c:pt>
                <c:pt idx="191">
                  <c:v>16537.5</c:v>
                </c:pt>
                <c:pt idx="192">
                  <c:v>16623.632813</c:v>
                </c:pt>
                <c:pt idx="193">
                  <c:v>16709.765625</c:v>
                </c:pt>
                <c:pt idx="194">
                  <c:v>16795.898438</c:v>
                </c:pt>
                <c:pt idx="195">
                  <c:v>16882.03125</c:v>
                </c:pt>
                <c:pt idx="196">
                  <c:v>16968.164063</c:v>
                </c:pt>
                <c:pt idx="197">
                  <c:v>17054.296875</c:v>
                </c:pt>
                <c:pt idx="198">
                  <c:v>17140.429688</c:v>
                </c:pt>
                <c:pt idx="199">
                  <c:v>17226.5625</c:v>
                </c:pt>
                <c:pt idx="200">
                  <c:v>17312.695313</c:v>
                </c:pt>
                <c:pt idx="201">
                  <c:v>17398.828125</c:v>
                </c:pt>
                <c:pt idx="202">
                  <c:v>17484.960938</c:v>
                </c:pt>
                <c:pt idx="203">
                  <c:v>17571.09375</c:v>
                </c:pt>
                <c:pt idx="204">
                  <c:v>17657.226563</c:v>
                </c:pt>
                <c:pt idx="205">
                  <c:v>17743.359375</c:v>
                </c:pt>
                <c:pt idx="206">
                  <c:v>17829.492188</c:v>
                </c:pt>
                <c:pt idx="207">
                  <c:v>17915.625</c:v>
                </c:pt>
                <c:pt idx="208">
                  <c:v>18001.757813</c:v>
                </c:pt>
                <c:pt idx="209">
                  <c:v>18087.890625</c:v>
                </c:pt>
                <c:pt idx="210">
                  <c:v>18174.023438</c:v>
                </c:pt>
                <c:pt idx="211">
                  <c:v>18260.15625</c:v>
                </c:pt>
                <c:pt idx="212">
                  <c:v>18346.289063</c:v>
                </c:pt>
                <c:pt idx="213">
                  <c:v>18432.421875</c:v>
                </c:pt>
                <c:pt idx="214">
                  <c:v>18518.554688</c:v>
                </c:pt>
                <c:pt idx="215">
                  <c:v>18604.6875</c:v>
                </c:pt>
                <c:pt idx="216">
                  <c:v>18690.820313</c:v>
                </c:pt>
                <c:pt idx="217">
                  <c:v>18776.953125</c:v>
                </c:pt>
                <c:pt idx="218">
                  <c:v>18863.085938</c:v>
                </c:pt>
                <c:pt idx="219">
                  <c:v>18949.21875</c:v>
                </c:pt>
                <c:pt idx="220">
                  <c:v>19035.351563</c:v>
                </c:pt>
                <c:pt idx="221">
                  <c:v>19121.484375</c:v>
                </c:pt>
                <c:pt idx="222">
                  <c:v>19207.617188</c:v>
                </c:pt>
                <c:pt idx="223">
                  <c:v>19293.75</c:v>
                </c:pt>
                <c:pt idx="224">
                  <c:v>19379.882813</c:v>
                </c:pt>
                <c:pt idx="225">
                  <c:v>19466.015625</c:v>
                </c:pt>
                <c:pt idx="226">
                  <c:v>19552.148438</c:v>
                </c:pt>
                <c:pt idx="227">
                  <c:v>19638.28125</c:v>
                </c:pt>
                <c:pt idx="228">
                  <c:v>19724.414063</c:v>
                </c:pt>
                <c:pt idx="229">
                  <c:v>19810.546875</c:v>
                </c:pt>
                <c:pt idx="230">
                  <c:v>19896.679688</c:v>
                </c:pt>
                <c:pt idx="231">
                  <c:v>19982.8125</c:v>
                </c:pt>
                <c:pt idx="232">
                  <c:v>20068.945313</c:v>
                </c:pt>
                <c:pt idx="233">
                  <c:v>20155.078125</c:v>
                </c:pt>
                <c:pt idx="234">
                  <c:v>20241.210938</c:v>
                </c:pt>
                <c:pt idx="235">
                  <c:v>20327.34375</c:v>
                </c:pt>
                <c:pt idx="236">
                  <c:v>20413.476563</c:v>
                </c:pt>
                <c:pt idx="237">
                  <c:v>20499.609375</c:v>
                </c:pt>
                <c:pt idx="238">
                  <c:v>20585.742188</c:v>
                </c:pt>
                <c:pt idx="239">
                  <c:v>20671.875</c:v>
                </c:pt>
                <c:pt idx="240">
                  <c:v>20758.007813</c:v>
                </c:pt>
                <c:pt idx="241">
                  <c:v>20844.140625</c:v>
                </c:pt>
                <c:pt idx="242">
                  <c:v>20930.273438</c:v>
                </c:pt>
                <c:pt idx="243">
                  <c:v>21016.40625</c:v>
                </c:pt>
                <c:pt idx="244">
                  <c:v>21102.539063</c:v>
                </c:pt>
                <c:pt idx="245">
                  <c:v>21188.671875</c:v>
                </c:pt>
                <c:pt idx="246">
                  <c:v>21274.804688</c:v>
                </c:pt>
                <c:pt idx="247">
                  <c:v>21360.9375</c:v>
                </c:pt>
                <c:pt idx="248">
                  <c:v>21447.070313</c:v>
                </c:pt>
                <c:pt idx="249">
                  <c:v>21533.203125</c:v>
                </c:pt>
                <c:pt idx="250">
                  <c:v>21619.335938</c:v>
                </c:pt>
                <c:pt idx="251">
                  <c:v>21705.46875</c:v>
                </c:pt>
                <c:pt idx="252">
                  <c:v>21791.601563</c:v>
                </c:pt>
                <c:pt idx="253">
                  <c:v>21877.734375</c:v>
                </c:pt>
                <c:pt idx="254">
                  <c:v>21963.867188</c:v>
                </c:pt>
              </c:numCache>
            </c:numRef>
          </c:xVal>
          <c:yVal>
            <c:numRef>
              <c:f>Hárok1!$AO$3:$AO$257</c:f>
              <c:numCache>
                <c:formatCode>General</c:formatCode>
                <c:ptCount val="255"/>
                <c:pt idx="0">
                  <c:v>0.02</c:v>
                </c:pt>
                <c:pt idx="1">
                  <c:v>2.34</c:v>
                </c:pt>
                <c:pt idx="2">
                  <c:v>1.06</c:v>
                </c:pt>
                <c:pt idx="3">
                  <c:v>1.62</c:v>
                </c:pt>
                <c:pt idx="4">
                  <c:v>1.2</c:v>
                </c:pt>
                <c:pt idx="5">
                  <c:v>0.55000000000000004</c:v>
                </c:pt>
                <c:pt idx="6">
                  <c:v>1.1425792000000001</c:v>
                </c:pt>
                <c:pt idx="7">
                  <c:v>2.4154502000000022</c:v>
                </c:pt>
                <c:pt idx="8">
                  <c:v>1.4160310000000038</c:v>
                </c:pt>
                <c:pt idx="9">
                  <c:v>0.53549039999999337</c:v>
                </c:pt>
                <c:pt idx="10">
                  <c:v>0.30035200000000373</c:v>
                </c:pt>
                <c:pt idx="11">
                  <c:v>0.8887465999999975</c:v>
                </c:pt>
                <c:pt idx="12">
                  <c:v>1.1264449999999968</c:v>
                </c:pt>
                <c:pt idx="13">
                  <c:v>1.3048813999999993</c:v>
                </c:pt>
                <c:pt idx="14">
                  <c:v>1.3083561999999986</c:v>
                </c:pt>
                <c:pt idx="15">
                  <c:v>0.67452880000000448</c:v>
                </c:pt>
                <c:pt idx="16">
                  <c:v>1.2011141999999992</c:v>
                </c:pt>
                <c:pt idx="17">
                  <c:v>1.2172412000000037</c:v>
                </c:pt>
                <c:pt idx="18">
                  <c:v>2.0812201999999971</c:v>
                </c:pt>
                <c:pt idx="19">
                  <c:v>2.3448065999999983</c:v>
                </c:pt>
                <c:pt idx="20">
                  <c:v>2.5258756000000062</c:v>
                </c:pt>
                <c:pt idx="21">
                  <c:v>3.2041521999999958</c:v>
                </c:pt>
                <c:pt idx="22">
                  <c:v>3.5474204000000071</c:v>
                </c:pt>
                <c:pt idx="23">
                  <c:v>4.2567929999999947</c:v>
                </c:pt>
                <c:pt idx="24">
                  <c:v>4.7738833999999954</c:v>
                </c:pt>
                <c:pt idx="25">
                  <c:v>6.0906606000000068</c:v>
                </c:pt>
                <c:pt idx="26">
                  <c:v>7.723969799999999</c:v>
                </c:pt>
                <c:pt idx="27">
                  <c:v>8.2302504000000027</c:v>
                </c:pt>
                <c:pt idx="28">
                  <c:v>7.7318361999999965</c:v>
                </c:pt>
                <c:pt idx="29">
                  <c:v>7.7473785999999976</c:v>
                </c:pt>
                <c:pt idx="30">
                  <c:v>8.6890805999999969</c:v>
                </c:pt>
                <c:pt idx="31">
                  <c:v>9.7065873999999894</c:v>
                </c:pt>
                <c:pt idx="32">
                  <c:v>11.275448999999995</c:v>
                </c:pt>
                <c:pt idx="33">
                  <c:v>13.131171999999999</c:v>
                </c:pt>
                <c:pt idx="34">
                  <c:v>12.577614200000006</c:v>
                </c:pt>
                <c:pt idx="35">
                  <c:v>12.609884800000003</c:v>
                </c:pt>
                <c:pt idx="36">
                  <c:v>14.19098300000001</c:v>
                </c:pt>
                <c:pt idx="37">
                  <c:v>14.622326600000001</c:v>
                </c:pt>
                <c:pt idx="38">
                  <c:v>15.715452599999999</c:v>
                </c:pt>
                <c:pt idx="39">
                  <c:v>16.986117800000002</c:v>
                </c:pt>
                <c:pt idx="40">
                  <c:v>17.721961199999996</c:v>
                </c:pt>
                <c:pt idx="41">
                  <c:v>17.072631399999992</c:v>
                </c:pt>
                <c:pt idx="42">
                  <c:v>19.384536600000004</c:v>
                </c:pt>
                <c:pt idx="43">
                  <c:v>20.510583400000002</c:v>
                </c:pt>
                <c:pt idx="44">
                  <c:v>21.771942600000003</c:v>
                </c:pt>
                <c:pt idx="45">
                  <c:v>21.517853200000005</c:v>
                </c:pt>
                <c:pt idx="46">
                  <c:v>21.050143000000006</c:v>
                </c:pt>
                <c:pt idx="47">
                  <c:v>21.650428400000003</c:v>
                </c:pt>
                <c:pt idx="48">
                  <c:v>21.248153400000007</c:v>
                </c:pt>
                <c:pt idx="49">
                  <c:v>20.006705200000006</c:v>
                </c:pt>
                <c:pt idx="50">
                  <c:v>19.955740800000001</c:v>
                </c:pt>
                <c:pt idx="51">
                  <c:v>18.121228200000004</c:v>
                </c:pt>
                <c:pt idx="52">
                  <c:v>16.8670884</c:v>
                </c:pt>
                <c:pt idx="53">
                  <c:v>14.736214799999999</c:v>
                </c:pt>
                <c:pt idx="54">
                  <c:v>13.473684799999994</c:v>
                </c:pt>
                <c:pt idx="55">
                  <c:v>11.837802800000006</c:v>
                </c:pt>
                <c:pt idx="56">
                  <c:v>10.867258800000002</c:v>
                </c:pt>
                <c:pt idx="57">
                  <c:v>9.5886991999999935</c:v>
                </c:pt>
                <c:pt idx="58">
                  <c:v>7.9880017999999922</c:v>
                </c:pt>
                <c:pt idx="59">
                  <c:v>6.7997269999999972</c:v>
                </c:pt>
                <c:pt idx="60">
                  <c:v>6.3731006000000008</c:v>
                </c:pt>
                <c:pt idx="61">
                  <c:v>2.67</c:v>
                </c:pt>
                <c:pt idx="62">
                  <c:v>0.93</c:v>
                </c:pt>
                <c:pt idx="63">
                  <c:v>0.68</c:v>
                </c:pt>
                <c:pt idx="64">
                  <c:v>2.74</c:v>
                </c:pt>
                <c:pt idx="65">
                  <c:v>1.56</c:v>
                </c:pt>
                <c:pt idx="66">
                  <c:v>2.93</c:v>
                </c:pt>
                <c:pt idx="67">
                  <c:v>0.99</c:v>
                </c:pt>
                <c:pt idx="68">
                  <c:v>1.21</c:v>
                </c:pt>
                <c:pt idx="69">
                  <c:v>0.44</c:v>
                </c:pt>
                <c:pt idx="70">
                  <c:v>2.15</c:v>
                </c:pt>
                <c:pt idx="71">
                  <c:v>2.38</c:v>
                </c:pt>
                <c:pt idx="72">
                  <c:v>2.04</c:v>
                </c:pt>
                <c:pt idx="73">
                  <c:v>0.27</c:v>
                </c:pt>
                <c:pt idx="74">
                  <c:v>1.96</c:v>
                </c:pt>
                <c:pt idx="75">
                  <c:v>0.2</c:v>
                </c:pt>
                <c:pt idx="76">
                  <c:v>2.38</c:v>
                </c:pt>
                <c:pt idx="77">
                  <c:v>0.38</c:v>
                </c:pt>
                <c:pt idx="78">
                  <c:v>0</c:v>
                </c:pt>
                <c:pt idx="79">
                  <c:v>1.81</c:v>
                </c:pt>
                <c:pt idx="80">
                  <c:v>0.86</c:v>
                </c:pt>
                <c:pt idx="81">
                  <c:v>0.78</c:v>
                </c:pt>
                <c:pt idx="82">
                  <c:v>0.8</c:v>
                </c:pt>
                <c:pt idx="83">
                  <c:v>1.71</c:v>
                </c:pt>
                <c:pt idx="84">
                  <c:v>0.31</c:v>
                </c:pt>
                <c:pt idx="85">
                  <c:v>0.08</c:v>
                </c:pt>
                <c:pt idx="86">
                  <c:v>1.34</c:v>
                </c:pt>
                <c:pt idx="87">
                  <c:v>2.31</c:v>
                </c:pt>
                <c:pt idx="88">
                  <c:v>1.84</c:v>
                </c:pt>
                <c:pt idx="89">
                  <c:v>0.1</c:v>
                </c:pt>
                <c:pt idx="90">
                  <c:v>1.1499999999999999</c:v>
                </c:pt>
                <c:pt idx="91">
                  <c:v>0.18</c:v>
                </c:pt>
                <c:pt idx="92">
                  <c:v>2.5</c:v>
                </c:pt>
                <c:pt idx="93">
                  <c:v>1.99</c:v>
                </c:pt>
                <c:pt idx="94">
                  <c:v>0.5</c:v>
                </c:pt>
                <c:pt idx="95">
                  <c:v>2.46</c:v>
                </c:pt>
                <c:pt idx="96">
                  <c:v>1.42</c:v>
                </c:pt>
                <c:pt idx="97">
                  <c:v>1.63</c:v>
                </c:pt>
                <c:pt idx="98">
                  <c:v>2.88</c:v>
                </c:pt>
                <c:pt idx="99">
                  <c:v>2.73</c:v>
                </c:pt>
                <c:pt idx="100">
                  <c:v>0.31</c:v>
                </c:pt>
                <c:pt idx="101">
                  <c:v>1.22</c:v>
                </c:pt>
                <c:pt idx="102">
                  <c:v>0.61</c:v>
                </c:pt>
                <c:pt idx="103">
                  <c:v>2.64</c:v>
                </c:pt>
                <c:pt idx="104">
                  <c:v>0.83</c:v>
                </c:pt>
                <c:pt idx="105">
                  <c:v>0.73</c:v>
                </c:pt>
                <c:pt idx="106">
                  <c:v>2.12</c:v>
                </c:pt>
                <c:pt idx="107">
                  <c:v>1.67</c:v>
                </c:pt>
                <c:pt idx="108">
                  <c:v>2.7</c:v>
                </c:pt>
                <c:pt idx="109">
                  <c:v>1.59</c:v>
                </c:pt>
                <c:pt idx="110">
                  <c:v>2.95</c:v>
                </c:pt>
                <c:pt idx="111">
                  <c:v>0.77</c:v>
                </c:pt>
                <c:pt idx="112">
                  <c:v>0.13</c:v>
                </c:pt>
                <c:pt idx="113">
                  <c:v>1.3</c:v>
                </c:pt>
                <c:pt idx="114">
                  <c:v>2.39</c:v>
                </c:pt>
                <c:pt idx="115">
                  <c:v>0.35</c:v>
                </c:pt>
                <c:pt idx="116">
                  <c:v>1.35</c:v>
                </c:pt>
                <c:pt idx="117">
                  <c:v>0.67</c:v>
                </c:pt>
                <c:pt idx="118">
                  <c:v>2.12</c:v>
                </c:pt>
                <c:pt idx="119">
                  <c:v>2.81</c:v>
                </c:pt>
                <c:pt idx="120">
                  <c:v>0.33</c:v>
                </c:pt>
                <c:pt idx="121">
                  <c:v>2.8</c:v>
                </c:pt>
                <c:pt idx="122">
                  <c:v>2.1</c:v>
                </c:pt>
                <c:pt idx="123">
                  <c:v>1.92</c:v>
                </c:pt>
                <c:pt idx="124">
                  <c:v>0.71</c:v>
                </c:pt>
                <c:pt idx="125">
                  <c:v>1.26</c:v>
                </c:pt>
                <c:pt idx="126">
                  <c:v>0.05</c:v>
                </c:pt>
                <c:pt idx="127">
                  <c:v>1.23</c:v>
                </c:pt>
                <c:pt idx="128">
                  <c:v>0.17</c:v>
                </c:pt>
                <c:pt idx="129">
                  <c:v>1.1100000000000001</c:v>
                </c:pt>
                <c:pt idx="130">
                  <c:v>0.64</c:v>
                </c:pt>
                <c:pt idx="131">
                  <c:v>0.43</c:v>
                </c:pt>
                <c:pt idx="132">
                  <c:v>2.72</c:v>
                </c:pt>
                <c:pt idx="133">
                  <c:v>1.1100000000000001</c:v>
                </c:pt>
                <c:pt idx="134">
                  <c:v>0.8</c:v>
                </c:pt>
                <c:pt idx="135">
                  <c:v>2.06</c:v>
                </c:pt>
                <c:pt idx="136">
                  <c:v>1.74</c:v>
                </c:pt>
                <c:pt idx="137">
                  <c:v>2.7</c:v>
                </c:pt>
                <c:pt idx="138">
                  <c:v>0.11</c:v>
                </c:pt>
                <c:pt idx="139">
                  <c:v>0.87</c:v>
                </c:pt>
                <c:pt idx="140">
                  <c:v>0.05</c:v>
                </c:pt>
                <c:pt idx="141">
                  <c:v>1.47</c:v>
                </c:pt>
                <c:pt idx="142">
                  <c:v>2.16</c:v>
                </c:pt>
                <c:pt idx="143">
                  <c:v>1.99</c:v>
                </c:pt>
                <c:pt idx="144">
                  <c:v>2.72</c:v>
                </c:pt>
                <c:pt idx="145">
                  <c:v>1.21</c:v>
                </c:pt>
                <c:pt idx="146">
                  <c:v>0.78</c:v>
                </c:pt>
                <c:pt idx="147">
                  <c:v>1.81</c:v>
                </c:pt>
                <c:pt idx="148">
                  <c:v>1.21</c:v>
                </c:pt>
                <c:pt idx="149">
                  <c:v>0.44</c:v>
                </c:pt>
                <c:pt idx="150">
                  <c:v>2.33</c:v>
                </c:pt>
                <c:pt idx="151">
                  <c:v>2.95</c:v>
                </c:pt>
                <c:pt idx="152">
                  <c:v>1.78</c:v>
                </c:pt>
                <c:pt idx="153">
                  <c:v>0.17</c:v>
                </c:pt>
                <c:pt idx="154">
                  <c:v>2.35</c:v>
                </c:pt>
                <c:pt idx="155">
                  <c:v>1.55</c:v>
                </c:pt>
                <c:pt idx="156">
                  <c:v>1.23</c:v>
                </c:pt>
                <c:pt idx="157">
                  <c:v>1.7</c:v>
                </c:pt>
                <c:pt idx="158">
                  <c:v>3</c:v>
                </c:pt>
                <c:pt idx="159">
                  <c:v>1.82</c:v>
                </c:pt>
                <c:pt idx="160">
                  <c:v>1.55</c:v>
                </c:pt>
                <c:pt idx="161">
                  <c:v>2.0099999999999998</c:v>
                </c:pt>
                <c:pt idx="162">
                  <c:v>2.75</c:v>
                </c:pt>
                <c:pt idx="163">
                  <c:v>2.76</c:v>
                </c:pt>
                <c:pt idx="164">
                  <c:v>0.24</c:v>
                </c:pt>
                <c:pt idx="165">
                  <c:v>2.85</c:v>
                </c:pt>
                <c:pt idx="166">
                  <c:v>0.41</c:v>
                </c:pt>
                <c:pt idx="167">
                  <c:v>2.71</c:v>
                </c:pt>
                <c:pt idx="168">
                  <c:v>0.17</c:v>
                </c:pt>
                <c:pt idx="169">
                  <c:v>1.33</c:v>
                </c:pt>
                <c:pt idx="170">
                  <c:v>2.66</c:v>
                </c:pt>
                <c:pt idx="171">
                  <c:v>1.82</c:v>
                </c:pt>
                <c:pt idx="172">
                  <c:v>2.75</c:v>
                </c:pt>
                <c:pt idx="173">
                  <c:v>0.85</c:v>
                </c:pt>
                <c:pt idx="174">
                  <c:v>1.36</c:v>
                </c:pt>
                <c:pt idx="175">
                  <c:v>0.66</c:v>
                </c:pt>
                <c:pt idx="176">
                  <c:v>2.57</c:v>
                </c:pt>
                <c:pt idx="177">
                  <c:v>0.6</c:v>
                </c:pt>
                <c:pt idx="178">
                  <c:v>2.2999999999999998</c:v>
                </c:pt>
                <c:pt idx="179">
                  <c:v>2.67</c:v>
                </c:pt>
                <c:pt idx="180">
                  <c:v>2.4</c:v>
                </c:pt>
                <c:pt idx="181">
                  <c:v>2.88</c:v>
                </c:pt>
                <c:pt idx="182">
                  <c:v>1.61</c:v>
                </c:pt>
                <c:pt idx="183">
                  <c:v>2.27</c:v>
                </c:pt>
                <c:pt idx="184">
                  <c:v>1.7</c:v>
                </c:pt>
                <c:pt idx="185">
                  <c:v>1.44</c:v>
                </c:pt>
                <c:pt idx="186">
                  <c:v>2.19</c:v>
                </c:pt>
                <c:pt idx="187">
                  <c:v>2.71</c:v>
                </c:pt>
                <c:pt idx="188">
                  <c:v>0.84</c:v>
                </c:pt>
                <c:pt idx="189">
                  <c:v>2.62</c:v>
                </c:pt>
                <c:pt idx="190">
                  <c:v>0.08</c:v>
                </c:pt>
                <c:pt idx="191">
                  <c:v>0.59</c:v>
                </c:pt>
                <c:pt idx="192">
                  <c:v>2.4700000000000002</c:v>
                </c:pt>
                <c:pt idx="193">
                  <c:v>2.57</c:v>
                </c:pt>
                <c:pt idx="194">
                  <c:v>2.33</c:v>
                </c:pt>
                <c:pt idx="195">
                  <c:v>2.87</c:v>
                </c:pt>
                <c:pt idx="196">
                  <c:v>1.8</c:v>
                </c:pt>
                <c:pt idx="197">
                  <c:v>1.53</c:v>
                </c:pt>
                <c:pt idx="198">
                  <c:v>0.7</c:v>
                </c:pt>
                <c:pt idx="199">
                  <c:v>2.35</c:v>
                </c:pt>
                <c:pt idx="200">
                  <c:v>0.1</c:v>
                </c:pt>
                <c:pt idx="201">
                  <c:v>2.5499999999999998</c:v>
                </c:pt>
                <c:pt idx="202">
                  <c:v>2.9</c:v>
                </c:pt>
                <c:pt idx="203">
                  <c:v>1.1399999999999999</c:v>
                </c:pt>
                <c:pt idx="204">
                  <c:v>2.09</c:v>
                </c:pt>
                <c:pt idx="205">
                  <c:v>0.57999999999999996</c:v>
                </c:pt>
                <c:pt idx="206">
                  <c:v>1.95</c:v>
                </c:pt>
                <c:pt idx="207">
                  <c:v>2.2999999999999998</c:v>
                </c:pt>
                <c:pt idx="208">
                  <c:v>1.39</c:v>
                </c:pt>
                <c:pt idx="209">
                  <c:v>1.58</c:v>
                </c:pt>
                <c:pt idx="210">
                  <c:v>2.62</c:v>
                </c:pt>
                <c:pt idx="211">
                  <c:v>0.73</c:v>
                </c:pt>
                <c:pt idx="212">
                  <c:v>0.28999999999999998</c:v>
                </c:pt>
                <c:pt idx="213">
                  <c:v>0.54</c:v>
                </c:pt>
                <c:pt idx="214">
                  <c:v>0.86</c:v>
                </c:pt>
                <c:pt idx="215">
                  <c:v>2.04</c:v>
                </c:pt>
                <c:pt idx="216">
                  <c:v>2.08</c:v>
                </c:pt>
                <c:pt idx="217">
                  <c:v>2.33</c:v>
                </c:pt>
                <c:pt idx="218">
                  <c:v>1.5</c:v>
                </c:pt>
                <c:pt idx="219">
                  <c:v>2.77</c:v>
                </c:pt>
                <c:pt idx="220">
                  <c:v>0.39</c:v>
                </c:pt>
                <c:pt idx="221">
                  <c:v>1.79</c:v>
                </c:pt>
                <c:pt idx="222">
                  <c:v>0.06</c:v>
                </c:pt>
                <c:pt idx="223">
                  <c:v>0.36</c:v>
                </c:pt>
                <c:pt idx="224">
                  <c:v>1.38</c:v>
                </c:pt>
                <c:pt idx="225">
                  <c:v>0.79</c:v>
                </c:pt>
                <c:pt idx="226">
                  <c:v>1.45</c:v>
                </c:pt>
                <c:pt idx="227">
                  <c:v>2.04</c:v>
                </c:pt>
                <c:pt idx="228">
                  <c:v>2.93</c:v>
                </c:pt>
                <c:pt idx="229">
                  <c:v>0.94</c:v>
                </c:pt>
                <c:pt idx="230">
                  <c:v>0.37</c:v>
                </c:pt>
                <c:pt idx="231">
                  <c:v>2.38</c:v>
                </c:pt>
                <c:pt idx="232">
                  <c:v>0.87</c:v>
                </c:pt>
                <c:pt idx="233">
                  <c:v>2.94</c:v>
                </c:pt>
                <c:pt idx="234">
                  <c:v>0.28000000000000003</c:v>
                </c:pt>
                <c:pt idx="235">
                  <c:v>0.15</c:v>
                </c:pt>
                <c:pt idx="236">
                  <c:v>1.27</c:v>
                </c:pt>
                <c:pt idx="237">
                  <c:v>1.63</c:v>
                </c:pt>
                <c:pt idx="238">
                  <c:v>0.68</c:v>
                </c:pt>
                <c:pt idx="239">
                  <c:v>1.48</c:v>
                </c:pt>
                <c:pt idx="240">
                  <c:v>2.27</c:v>
                </c:pt>
                <c:pt idx="241">
                  <c:v>1.6</c:v>
                </c:pt>
                <c:pt idx="242">
                  <c:v>2.1800000000000002</c:v>
                </c:pt>
                <c:pt idx="243">
                  <c:v>2.21</c:v>
                </c:pt>
                <c:pt idx="244">
                  <c:v>1.93</c:v>
                </c:pt>
                <c:pt idx="245">
                  <c:v>0.28000000000000003</c:v>
                </c:pt>
                <c:pt idx="246">
                  <c:v>1.02</c:v>
                </c:pt>
                <c:pt idx="247">
                  <c:v>1.79</c:v>
                </c:pt>
                <c:pt idx="248">
                  <c:v>1</c:v>
                </c:pt>
                <c:pt idx="249">
                  <c:v>2.17</c:v>
                </c:pt>
                <c:pt idx="250">
                  <c:v>2.16</c:v>
                </c:pt>
                <c:pt idx="251">
                  <c:v>2.2200000000000002</c:v>
                </c:pt>
                <c:pt idx="252">
                  <c:v>2.12</c:v>
                </c:pt>
                <c:pt idx="253">
                  <c:v>1.1299999999999999</c:v>
                </c:pt>
                <c:pt idx="254">
                  <c:v>0.18</c:v>
                </c:pt>
              </c:numCache>
            </c:numRef>
          </c:yVal>
          <c:smooth val="1"/>
        </c:ser>
        <c:ser>
          <c:idx val="2"/>
          <c:order val="2"/>
          <c:tx>
            <c:v>2.8 mm</c:v>
          </c:tx>
          <c:marker>
            <c:symbol val="none"/>
          </c:marker>
          <c:xVal>
            <c:numRef>
              <c:f>Hárok1!$J$3:$J$257</c:f>
              <c:numCache>
                <c:formatCode>General</c:formatCode>
                <c:ptCount val="255"/>
                <c:pt idx="0">
                  <c:v>86.132812999999999</c:v>
                </c:pt>
                <c:pt idx="1">
                  <c:v>172.265625</c:v>
                </c:pt>
                <c:pt idx="2">
                  <c:v>258.398438</c:v>
                </c:pt>
                <c:pt idx="3">
                  <c:v>344.53125</c:v>
                </c:pt>
                <c:pt idx="4">
                  <c:v>430.664063</c:v>
                </c:pt>
                <c:pt idx="5">
                  <c:v>516.796875</c:v>
                </c:pt>
                <c:pt idx="6">
                  <c:v>602.92968800000006</c:v>
                </c:pt>
                <c:pt idx="7">
                  <c:v>689.0625</c:v>
                </c:pt>
                <c:pt idx="8">
                  <c:v>775.19531300000006</c:v>
                </c:pt>
                <c:pt idx="9">
                  <c:v>861.328125</c:v>
                </c:pt>
                <c:pt idx="10">
                  <c:v>947.46093800000006</c:v>
                </c:pt>
                <c:pt idx="11">
                  <c:v>1033.59375</c:v>
                </c:pt>
                <c:pt idx="12">
                  <c:v>1119.7265629999999</c:v>
                </c:pt>
                <c:pt idx="13">
                  <c:v>1205.859375</c:v>
                </c:pt>
                <c:pt idx="14">
                  <c:v>1291.9921879999999</c:v>
                </c:pt>
                <c:pt idx="15">
                  <c:v>1378.125</c:v>
                </c:pt>
                <c:pt idx="16">
                  <c:v>1464.2578129999999</c:v>
                </c:pt>
                <c:pt idx="17">
                  <c:v>1550.390625</c:v>
                </c:pt>
                <c:pt idx="18">
                  <c:v>1636.5234379999999</c:v>
                </c:pt>
                <c:pt idx="19">
                  <c:v>1722.65625</c:v>
                </c:pt>
                <c:pt idx="20">
                  <c:v>1808.7890629999999</c:v>
                </c:pt>
                <c:pt idx="21">
                  <c:v>1894.921875</c:v>
                </c:pt>
                <c:pt idx="22">
                  <c:v>1981.0546879999999</c:v>
                </c:pt>
                <c:pt idx="23">
                  <c:v>2067.1875</c:v>
                </c:pt>
                <c:pt idx="24">
                  <c:v>2153.3203130000002</c:v>
                </c:pt>
                <c:pt idx="25">
                  <c:v>2239.453125</c:v>
                </c:pt>
                <c:pt idx="26">
                  <c:v>2325.5859380000002</c:v>
                </c:pt>
                <c:pt idx="27">
                  <c:v>2411.71875</c:v>
                </c:pt>
                <c:pt idx="28">
                  <c:v>2497.8515630000002</c:v>
                </c:pt>
                <c:pt idx="29">
                  <c:v>2583.984375</c:v>
                </c:pt>
                <c:pt idx="30">
                  <c:v>2670.1171880000002</c:v>
                </c:pt>
                <c:pt idx="31">
                  <c:v>2756.25</c:v>
                </c:pt>
                <c:pt idx="32">
                  <c:v>2842.3828130000002</c:v>
                </c:pt>
                <c:pt idx="33">
                  <c:v>2928.515625</c:v>
                </c:pt>
                <c:pt idx="34">
                  <c:v>3014.6484380000002</c:v>
                </c:pt>
                <c:pt idx="35">
                  <c:v>3100.78125</c:v>
                </c:pt>
                <c:pt idx="36">
                  <c:v>3186.9140630000002</c:v>
                </c:pt>
                <c:pt idx="37">
                  <c:v>3273.046875</c:v>
                </c:pt>
                <c:pt idx="38">
                  <c:v>3359.1796880000002</c:v>
                </c:pt>
                <c:pt idx="39">
                  <c:v>3445.3125</c:v>
                </c:pt>
                <c:pt idx="40">
                  <c:v>3531.4453130000002</c:v>
                </c:pt>
                <c:pt idx="41">
                  <c:v>3617.578125</c:v>
                </c:pt>
                <c:pt idx="42">
                  <c:v>3703.7109380000002</c:v>
                </c:pt>
                <c:pt idx="43">
                  <c:v>3789.84375</c:v>
                </c:pt>
                <c:pt idx="44">
                  <c:v>3875.9765630000002</c:v>
                </c:pt>
                <c:pt idx="45">
                  <c:v>3962.109375</c:v>
                </c:pt>
                <c:pt idx="46">
                  <c:v>4048.2421880000002</c:v>
                </c:pt>
                <c:pt idx="47">
                  <c:v>4134.375</c:v>
                </c:pt>
                <c:pt idx="48">
                  <c:v>4220.5078130000002</c:v>
                </c:pt>
                <c:pt idx="49">
                  <c:v>4306.640625</c:v>
                </c:pt>
                <c:pt idx="50">
                  <c:v>4392.7734380000002</c:v>
                </c:pt>
                <c:pt idx="51">
                  <c:v>4478.90625</c:v>
                </c:pt>
                <c:pt idx="52">
                  <c:v>4565.0390630000002</c:v>
                </c:pt>
                <c:pt idx="53">
                  <c:v>4651.171875</c:v>
                </c:pt>
                <c:pt idx="54">
                  <c:v>4737.3046880000002</c:v>
                </c:pt>
                <c:pt idx="55">
                  <c:v>4823.4375</c:v>
                </c:pt>
                <c:pt idx="56">
                  <c:v>4909.5703130000002</c:v>
                </c:pt>
                <c:pt idx="57">
                  <c:v>4995.703125</c:v>
                </c:pt>
                <c:pt idx="58">
                  <c:v>5081.8359380000002</c:v>
                </c:pt>
                <c:pt idx="59">
                  <c:v>5167.96875</c:v>
                </c:pt>
                <c:pt idx="60">
                  <c:v>5254.1015630000002</c:v>
                </c:pt>
                <c:pt idx="61">
                  <c:v>5340.234375</c:v>
                </c:pt>
                <c:pt idx="62">
                  <c:v>5426.3671880000002</c:v>
                </c:pt>
                <c:pt idx="63">
                  <c:v>5512.5</c:v>
                </c:pt>
                <c:pt idx="64">
                  <c:v>5598.6328130000002</c:v>
                </c:pt>
                <c:pt idx="65">
                  <c:v>5684.765625</c:v>
                </c:pt>
                <c:pt idx="66">
                  <c:v>5770.8984380000002</c:v>
                </c:pt>
                <c:pt idx="67">
                  <c:v>5857.03125</c:v>
                </c:pt>
                <c:pt idx="68">
                  <c:v>5943.1640630000002</c:v>
                </c:pt>
                <c:pt idx="69">
                  <c:v>6029.296875</c:v>
                </c:pt>
                <c:pt idx="70">
                  <c:v>6115.4296880000002</c:v>
                </c:pt>
                <c:pt idx="71">
                  <c:v>6201.5625</c:v>
                </c:pt>
                <c:pt idx="72">
                  <c:v>6287.6953130000002</c:v>
                </c:pt>
                <c:pt idx="73">
                  <c:v>6373.828125</c:v>
                </c:pt>
                <c:pt idx="74">
                  <c:v>6459.9609380000002</c:v>
                </c:pt>
                <c:pt idx="75">
                  <c:v>6546.09375</c:v>
                </c:pt>
                <c:pt idx="76">
                  <c:v>6632.2265630000002</c:v>
                </c:pt>
                <c:pt idx="77">
                  <c:v>6718.359375</c:v>
                </c:pt>
                <c:pt idx="78">
                  <c:v>6804.4921880000002</c:v>
                </c:pt>
                <c:pt idx="79">
                  <c:v>6890.625</c:v>
                </c:pt>
                <c:pt idx="80">
                  <c:v>6976.7578130000002</c:v>
                </c:pt>
                <c:pt idx="81">
                  <c:v>7062.890625</c:v>
                </c:pt>
                <c:pt idx="82">
                  <c:v>7149.0234380000002</c:v>
                </c:pt>
                <c:pt idx="83">
                  <c:v>7235.15625</c:v>
                </c:pt>
                <c:pt idx="84">
                  <c:v>7321.2890630000002</c:v>
                </c:pt>
                <c:pt idx="85">
                  <c:v>7407.421875</c:v>
                </c:pt>
                <c:pt idx="86">
                  <c:v>7493.5546880000002</c:v>
                </c:pt>
                <c:pt idx="87">
                  <c:v>7579.6875</c:v>
                </c:pt>
                <c:pt idx="88">
                  <c:v>7665.8203130000002</c:v>
                </c:pt>
                <c:pt idx="89">
                  <c:v>7751.953125</c:v>
                </c:pt>
                <c:pt idx="90">
                  <c:v>7838.0859380000002</c:v>
                </c:pt>
                <c:pt idx="91">
                  <c:v>7924.21875</c:v>
                </c:pt>
                <c:pt idx="92">
                  <c:v>8010.3515630000002</c:v>
                </c:pt>
                <c:pt idx="93">
                  <c:v>8096.484375</c:v>
                </c:pt>
                <c:pt idx="94">
                  <c:v>8182.6171880000002</c:v>
                </c:pt>
                <c:pt idx="95">
                  <c:v>8268.75</c:v>
                </c:pt>
                <c:pt idx="96">
                  <c:v>8354.8828130000002</c:v>
                </c:pt>
                <c:pt idx="97">
                  <c:v>8441.015625</c:v>
                </c:pt>
                <c:pt idx="98">
                  <c:v>8527.1484380000002</c:v>
                </c:pt>
                <c:pt idx="99">
                  <c:v>8613.28125</c:v>
                </c:pt>
                <c:pt idx="100">
                  <c:v>8699.4140630000002</c:v>
                </c:pt>
                <c:pt idx="101">
                  <c:v>8785.546875</c:v>
                </c:pt>
                <c:pt idx="102">
                  <c:v>8871.6796880000002</c:v>
                </c:pt>
                <c:pt idx="103">
                  <c:v>8957.8125</c:v>
                </c:pt>
                <c:pt idx="104">
                  <c:v>9043.9453130000002</c:v>
                </c:pt>
                <c:pt idx="105">
                  <c:v>9130.078125</c:v>
                </c:pt>
                <c:pt idx="106">
                  <c:v>9216.2109380000002</c:v>
                </c:pt>
                <c:pt idx="107">
                  <c:v>9302.34375</c:v>
                </c:pt>
                <c:pt idx="108">
                  <c:v>9388.4765630000002</c:v>
                </c:pt>
                <c:pt idx="109">
                  <c:v>9474.609375</c:v>
                </c:pt>
                <c:pt idx="110">
                  <c:v>9560.7421880000002</c:v>
                </c:pt>
                <c:pt idx="111">
                  <c:v>9646.875</c:v>
                </c:pt>
                <c:pt idx="112">
                  <c:v>9733.0078130000002</c:v>
                </c:pt>
                <c:pt idx="113">
                  <c:v>9819.140625</c:v>
                </c:pt>
                <c:pt idx="114">
                  <c:v>9905.2734380000002</c:v>
                </c:pt>
                <c:pt idx="115">
                  <c:v>9991.40625</c:v>
                </c:pt>
                <c:pt idx="116">
                  <c:v>10077.539063</c:v>
                </c:pt>
                <c:pt idx="117">
                  <c:v>10163.671875</c:v>
                </c:pt>
                <c:pt idx="118">
                  <c:v>10249.804688</c:v>
                </c:pt>
                <c:pt idx="119">
                  <c:v>10335.9375</c:v>
                </c:pt>
                <c:pt idx="120">
                  <c:v>10422.070313</c:v>
                </c:pt>
                <c:pt idx="121">
                  <c:v>10508.203125</c:v>
                </c:pt>
                <c:pt idx="122">
                  <c:v>10594.335938</c:v>
                </c:pt>
                <c:pt idx="123">
                  <c:v>10680.46875</c:v>
                </c:pt>
                <c:pt idx="124">
                  <c:v>10766.601563</c:v>
                </c:pt>
                <c:pt idx="125">
                  <c:v>10852.734375</c:v>
                </c:pt>
                <c:pt idx="126">
                  <c:v>10938.867188</c:v>
                </c:pt>
                <c:pt idx="127">
                  <c:v>11025</c:v>
                </c:pt>
                <c:pt idx="128">
                  <c:v>11111.132813</c:v>
                </c:pt>
                <c:pt idx="129">
                  <c:v>11197.265625</c:v>
                </c:pt>
                <c:pt idx="130">
                  <c:v>11283.398438</c:v>
                </c:pt>
                <c:pt idx="131">
                  <c:v>11369.53125</c:v>
                </c:pt>
                <c:pt idx="132">
                  <c:v>11455.664063</c:v>
                </c:pt>
                <c:pt idx="133">
                  <c:v>11541.796875</c:v>
                </c:pt>
                <c:pt idx="134">
                  <c:v>11627.929688</c:v>
                </c:pt>
                <c:pt idx="135">
                  <c:v>11714.0625</c:v>
                </c:pt>
                <c:pt idx="136">
                  <c:v>11800.195313</c:v>
                </c:pt>
                <c:pt idx="137">
                  <c:v>11886.328125</c:v>
                </c:pt>
                <c:pt idx="138">
                  <c:v>11972.460938</c:v>
                </c:pt>
                <c:pt idx="139">
                  <c:v>12058.59375</c:v>
                </c:pt>
                <c:pt idx="140">
                  <c:v>12144.726563</c:v>
                </c:pt>
                <c:pt idx="141">
                  <c:v>12230.859375</c:v>
                </c:pt>
                <c:pt idx="142">
                  <c:v>12316.992188</c:v>
                </c:pt>
                <c:pt idx="143">
                  <c:v>12403.125</c:v>
                </c:pt>
                <c:pt idx="144">
                  <c:v>12489.257813</c:v>
                </c:pt>
                <c:pt idx="145">
                  <c:v>12575.390625</c:v>
                </c:pt>
                <c:pt idx="146">
                  <c:v>12661.523438</c:v>
                </c:pt>
                <c:pt idx="147">
                  <c:v>12747.65625</c:v>
                </c:pt>
                <c:pt idx="148">
                  <c:v>12833.789063</c:v>
                </c:pt>
                <c:pt idx="149">
                  <c:v>12919.921875</c:v>
                </c:pt>
                <c:pt idx="150">
                  <c:v>13006.054688</c:v>
                </c:pt>
                <c:pt idx="151">
                  <c:v>13092.1875</c:v>
                </c:pt>
                <c:pt idx="152">
                  <c:v>13178.320313</c:v>
                </c:pt>
                <c:pt idx="153">
                  <c:v>13264.453125</c:v>
                </c:pt>
                <c:pt idx="154">
                  <c:v>13350.585938</c:v>
                </c:pt>
                <c:pt idx="155">
                  <c:v>13436.71875</c:v>
                </c:pt>
                <c:pt idx="156">
                  <c:v>13522.851563</c:v>
                </c:pt>
                <c:pt idx="157">
                  <c:v>13608.984375</c:v>
                </c:pt>
                <c:pt idx="158">
                  <c:v>13695.117188</c:v>
                </c:pt>
                <c:pt idx="159">
                  <c:v>13781.25</c:v>
                </c:pt>
                <c:pt idx="160">
                  <c:v>13867.382813</c:v>
                </c:pt>
                <c:pt idx="161">
                  <c:v>13953.515625</c:v>
                </c:pt>
                <c:pt idx="162">
                  <c:v>14039.648438</c:v>
                </c:pt>
                <c:pt idx="163">
                  <c:v>14125.78125</c:v>
                </c:pt>
                <c:pt idx="164">
                  <c:v>14211.914063</c:v>
                </c:pt>
                <c:pt idx="165">
                  <c:v>14298.046875</c:v>
                </c:pt>
                <c:pt idx="166">
                  <c:v>14384.179688</c:v>
                </c:pt>
                <c:pt idx="167">
                  <c:v>14470.3125</c:v>
                </c:pt>
                <c:pt idx="168">
                  <c:v>14556.445313</c:v>
                </c:pt>
                <c:pt idx="169">
                  <c:v>14642.578125</c:v>
                </c:pt>
                <c:pt idx="170">
                  <c:v>14728.710938</c:v>
                </c:pt>
                <c:pt idx="171">
                  <c:v>14814.84375</c:v>
                </c:pt>
                <c:pt idx="172">
                  <c:v>14900.976563</c:v>
                </c:pt>
                <c:pt idx="173">
                  <c:v>14987.109375</c:v>
                </c:pt>
                <c:pt idx="174">
                  <c:v>15073.242188</c:v>
                </c:pt>
                <c:pt idx="175">
                  <c:v>15159.375</c:v>
                </c:pt>
                <c:pt idx="176">
                  <c:v>15245.507813</c:v>
                </c:pt>
                <c:pt idx="177">
                  <c:v>15331.640625</c:v>
                </c:pt>
                <c:pt idx="178">
                  <c:v>15417.773438</c:v>
                </c:pt>
                <c:pt idx="179">
                  <c:v>15503.90625</c:v>
                </c:pt>
                <c:pt idx="180">
                  <c:v>15590.039063</c:v>
                </c:pt>
                <c:pt idx="181">
                  <c:v>15676.171875</c:v>
                </c:pt>
                <c:pt idx="182">
                  <c:v>15762.304688</c:v>
                </c:pt>
                <c:pt idx="183">
                  <c:v>15848.4375</c:v>
                </c:pt>
                <c:pt idx="184">
                  <c:v>15934.570313</c:v>
                </c:pt>
                <c:pt idx="185">
                  <c:v>16020.703125</c:v>
                </c:pt>
                <c:pt idx="186">
                  <c:v>16106.835938</c:v>
                </c:pt>
                <c:pt idx="187">
                  <c:v>16192.96875</c:v>
                </c:pt>
                <c:pt idx="188">
                  <c:v>16279.101563</c:v>
                </c:pt>
                <c:pt idx="189">
                  <c:v>16365.234375</c:v>
                </c:pt>
                <c:pt idx="190">
                  <c:v>16451.367188</c:v>
                </c:pt>
                <c:pt idx="191">
                  <c:v>16537.5</c:v>
                </c:pt>
                <c:pt idx="192">
                  <c:v>16623.632813</c:v>
                </c:pt>
                <c:pt idx="193">
                  <c:v>16709.765625</c:v>
                </c:pt>
                <c:pt idx="194">
                  <c:v>16795.898438</c:v>
                </c:pt>
                <c:pt idx="195">
                  <c:v>16882.03125</c:v>
                </c:pt>
                <c:pt idx="196">
                  <c:v>16968.164063</c:v>
                </c:pt>
                <c:pt idx="197">
                  <c:v>17054.296875</c:v>
                </c:pt>
                <c:pt idx="198">
                  <c:v>17140.429688</c:v>
                </c:pt>
                <c:pt idx="199">
                  <c:v>17226.5625</c:v>
                </c:pt>
                <c:pt idx="200">
                  <c:v>17312.695313</c:v>
                </c:pt>
                <c:pt idx="201">
                  <c:v>17398.828125</c:v>
                </c:pt>
                <c:pt idx="202">
                  <c:v>17484.960938</c:v>
                </c:pt>
                <c:pt idx="203">
                  <c:v>17571.09375</c:v>
                </c:pt>
                <c:pt idx="204">
                  <c:v>17657.226563</c:v>
                </c:pt>
                <c:pt idx="205">
                  <c:v>17743.359375</c:v>
                </c:pt>
                <c:pt idx="206">
                  <c:v>17829.492188</c:v>
                </c:pt>
                <c:pt idx="207">
                  <c:v>17915.625</c:v>
                </c:pt>
                <c:pt idx="208">
                  <c:v>18001.757813</c:v>
                </c:pt>
                <c:pt idx="209">
                  <c:v>18087.890625</c:v>
                </c:pt>
                <c:pt idx="210">
                  <c:v>18174.023438</c:v>
                </c:pt>
                <c:pt idx="211">
                  <c:v>18260.15625</c:v>
                </c:pt>
                <c:pt idx="212">
                  <c:v>18346.289063</c:v>
                </c:pt>
                <c:pt idx="213">
                  <c:v>18432.421875</c:v>
                </c:pt>
                <c:pt idx="214">
                  <c:v>18518.554688</c:v>
                </c:pt>
                <c:pt idx="215">
                  <c:v>18604.6875</c:v>
                </c:pt>
                <c:pt idx="216">
                  <c:v>18690.820313</c:v>
                </c:pt>
                <c:pt idx="217">
                  <c:v>18776.953125</c:v>
                </c:pt>
                <c:pt idx="218">
                  <c:v>18863.085938</c:v>
                </c:pt>
                <c:pt idx="219">
                  <c:v>18949.21875</c:v>
                </c:pt>
                <c:pt idx="220">
                  <c:v>19035.351563</c:v>
                </c:pt>
                <c:pt idx="221">
                  <c:v>19121.484375</c:v>
                </c:pt>
                <c:pt idx="222">
                  <c:v>19207.617188</c:v>
                </c:pt>
                <c:pt idx="223">
                  <c:v>19293.75</c:v>
                </c:pt>
                <c:pt idx="224">
                  <c:v>19379.882813</c:v>
                </c:pt>
                <c:pt idx="225">
                  <c:v>19466.015625</c:v>
                </c:pt>
                <c:pt idx="226">
                  <c:v>19552.148438</c:v>
                </c:pt>
                <c:pt idx="227">
                  <c:v>19638.28125</c:v>
                </c:pt>
                <c:pt idx="228">
                  <c:v>19724.414063</c:v>
                </c:pt>
                <c:pt idx="229">
                  <c:v>19810.546875</c:v>
                </c:pt>
                <c:pt idx="230">
                  <c:v>19896.679688</c:v>
                </c:pt>
                <c:pt idx="231">
                  <c:v>19982.8125</c:v>
                </c:pt>
                <c:pt idx="232">
                  <c:v>20068.945313</c:v>
                </c:pt>
                <c:pt idx="233">
                  <c:v>20155.078125</c:v>
                </c:pt>
                <c:pt idx="234">
                  <c:v>20241.210938</c:v>
                </c:pt>
                <c:pt idx="235">
                  <c:v>20327.34375</c:v>
                </c:pt>
                <c:pt idx="236">
                  <c:v>20413.476563</c:v>
                </c:pt>
                <c:pt idx="237">
                  <c:v>20499.609375</c:v>
                </c:pt>
                <c:pt idx="238">
                  <c:v>20585.742188</c:v>
                </c:pt>
                <c:pt idx="239">
                  <c:v>20671.875</c:v>
                </c:pt>
                <c:pt idx="240">
                  <c:v>20758.007813</c:v>
                </c:pt>
                <c:pt idx="241">
                  <c:v>20844.140625</c:v>
                </c:pt>
                <c:pt idx="242">
                  <c:v>20930.273438</c:v>
                </c:pt>
                <c:pt idx="243">
                  <c:v>21016.40625</c:v>
                </c:pt>
                <c:pt idx="244">
                  <c:v>21102.539063</c:v>
                </c:pt>
                <c:pt idx="245">
                  <c:v>21188.671875</c:v>
                </c:pt>
                <c:pt idx="246">
                  <c:v>21274.804688</c:v>
                </c:pt>
                <c:pt idx="247">
                  <c:v>21360.9375</c:v>
                </c:pt>
                <c:pt idx="248">
                  <c:v>21447.070313</c:v>
                </c:pt>
                <c:pt idx="249">
                  <c:v>21533.203125</c:v>
                </c:pt>
                <c:pt idx="250">
                  <c:v>21619.335938</c:v>
                </c:pt>
                <c:pt idx="251">
                  <c:v>21705.46875</c:v>
                </c:pt>
                <c:pt idx="252">
                  <c:v>21791.601563</c:v>
                </c:pt>
                <c:pt idx="253">
                  <c:v>21877.734375</c:v>
                </c:pt>
                <c:pt idx="254">
                  <c:v>21963.867188</c:v>
                </c:pt>
              </c:numCache>
            </c:numRef>
          </c:xVal>
          <c:yVal>
            <c:numRef>
              <c:f>Hárok1!$AP$3:$AP$257</c:f>
              <c:numCache>
                <c:formatCode>General</c:formatCode>
                <c:ptCount val="255"/>
                <c:pt idx="0">
                  <c:v>1.7407189999999986</c:v>
                </c:pt>
                <c:pt idx="1">
                  <c:v>1.1509520000000037</c:v>
                </c:pt>
                <c:pt idx="2">
                  <c:v>2.9348680000000016</c:v>
                </c:pt>
                <c:pt idx="3">
                  <c:v>2.7335929999999991</c:v>
                </c:pt>
                <c:pt idx="4">
                  <c:v>1.7157929999999979</c:v>
                </c:pt>
                <c:pt idx="5">
                  <c:v>1.4271510000000021</c:v>
                </c:pt>
                <c:pt idx="6">
                  <c:v>1.1715390000000028</c:v>
                </c:pt>
                <c:pt idx="7">
                  <c:v>1.3255690000000016</c:v>
                </c:pt>
                <c:pt idx="8">
                  <c:v>1.7901230000000012</c:v>
                </c:pt>
                <c:pt idx="9">
                  <c:v>2.5937039999999953</c:v>
                </c:pt>
                <c:pt idx="10">
                  <c:v>3.4226680000000016</c:v>
                </c:pt>
                <c:pt idx="11">
                  <c:v>5.2255970000000005</c:v>
                </c:pt>
                <c:pt idx="12">
                  <c:v>6.6810650000000038</c:v>
                </c:pt>
                <c:pt idx="13">
                  <c:v>7.3914070000000009</c:v>
                </c:pt>
                <c:pt idx="14">
                  <c:v>9.8923599999999965</c:v>
                </c:pt>
                <c:pt idx="15">
                  <c:v>12.855870000000003</c:v>
                </c:pt>
                <c:pt idx="16">
                  <c:v>15.704788999999998</c:v>
                </c:pt>
                <c:pt idx="17">
                  <c:v>17.368828000000001</c:v>
                </c:pt>
                <c:pt idx="18">
                  <c:v>17.614463999999998</c:v>
                </c:pt>
                <c:pt idx="19">
                  <c:v>16.064246999999995</c:v>
                </c:pt>
                <c:pt idx="20">
                  <c:v>12.781154999999998</c:v>
                </c:pt>
                <c:pt idx="21">
                  <c:v>9.4767759999999939</c:v>
                </c:pt>
                <c:pt idx="22">
                  <c:v>6.8198240000000041</c:v>
                </c:pt>
                <c:pt idx="23">
                  <c:v>5.7595710000000011</c:v>
                </c:pt>
                <c:pt idx="24">
                  <c:v>4.2197163333333307</c:v>
                </c:pt>
                <c:pt idx="25">
                  <c:v>4.709104333333336</c:v>
                </c:pt>
                <c:pt idx="26">
                  <c:v>2.1663793333333317</c:v>
                </c:pt>
                <c:pt idx="27">
                  <c:v>1.7489239999999953</c:v>
                </c:pt>
                <c:pt idx="28">
                  <c:v>0.88451699999999533</c:v>
                </c:pt>
                <c:pt idx="29">
                  <c:v>0.1868603333333354</c:v>
                </c:pt>
                <c:pt idx="30">
                  <c:v>0.27840133333333483</c:v>
                </c:pt>
                <c:pt idx="31">
                  <c:v>1.2075393333333295</c:v>
                </c:pt>
                <c:pt idx="32">
                  <c:v>2.39271733333333</c:v>
                </c:pt>
                <c:pt idx="33">
                  <c:v>3.0969689999999943</c:v>
                </c:pt>
                <c:pt idx="34">
                  <c:v>1.7940763333333436</c:v>
                </c:pt>
                <c:pt idx="35">
                  <c:v>1.6749136666666615</c:v>
                </c:pt>
                <c:pt idx="36">
                  <c:v>2.1437016666666722</c:v>
                </c:pt>
                <c:pt idx="37">
                  <c:v>2.060339666666664</c:v>
                </c:pt>
                <c:pt idx="38">
                  <c:v>1.7170436666666617</c:v>
                </c:pt>
                <c:pt idx="39">
                  <c:v>1.1920740000000052</c:v>
                </c:pt>
                <c:pt idx="40">
                  <c:v>1.4259559999999922</c:v>
                </c:pt>
                <c:pt idx="41">
                  <c:v>0.17501933333333142</c:v>
                </c:pt>
                <c:pt idx="42">
                  <c:v>0.41991533333333564</c:v>
                </c:pt>
                <c:pt idx="43">
                  <c:v>0.92069066666666544</c:v>
                </c:pt>
                <c:pt idx="44">
                  <c:v>1.0251416666666628</c:v>
                </c:pt>
                <c:pt idx="45">
                  <c:v>0.12706666666666422</c:v>
                </c:pt>
                <c:pt idx="46">
                  <c:v>0.5</c:v>
                </c:pt>
                <c:pt idx="47">
                  <c:v>0.27375400000001093</c:v>
                </c:pt>
                <c:pt idx="48">
                  <c:v>0.36774799999999885</c:v>
                </c:pt>
                <c:pt idx="49">
                  <c:v>2.9658903333333342</c:v>
                </c:pt>
                <c:pt idx="50">
                  <c:v>2.5</c:v>
                </c:pt>
                <c:pt idx="51">
                  <c:v>2.2999999999999998</c:v>
                </c:pt>
                <c:pt idx="52">
                  <c:v>1.9988399999999942</c:v>
                </c:pt>
                <c:pt idx="53">
                  <c:v>1.2322703333333322</c:v>
                </c:pt>
                <c:pt idx="54">
                  <c:v>1.6868613333333258</c:v>
                </c:pt>
                <c:pt idx="55">
                  <c:v>1.45</c:v>
                </c:pt>
                <c:pt idx="56">
                  <c:v>1.8</c:v>
                </c:pt>
                <c:pt idx="57">
                  <c:v>2.2174233333333291</c:v>
                </c:pt>
                <c:pt idx="58">
                  <c:v>2.2251266666666609</c:v>
                </c:pt>
                <c:pt idx="59">
                  <c:v>2.4363766666666606</c:v>
                </c:pt>
                <c:pt idx="60">
                  <c:v>2.2222586666666686</c:v>
                </c:pt>
                <c:pt idx="61">
                  <c:v>1.5856456666666645</c:v>
                </c:pt>
                <c:pt idx="62">
                  <c:v>1.4030800000000028</c:v>
                </c:pt>
                <c:pt idx="63">
                  <c:v>1.6307709999999958</c:v>
                </c:pt>
                <c:pt idx="64">
                  <c:v>1.8745350000000016</c:v>
                </c:pt>
                <c:pt idx="65">
                  <c:v>1.6886803333333376</c:v>
                </c:pt>
                <c:pt idx="66">
                  <c:v>2.3738303333333377</c:v>
                </c:pt>
                <c:pt idx="67">
                  <c:v>2.5118613333333357</c:v>
                </c:pt>
                <c:pt idx="68">
                  <c:v>3.0049533333333329</c:v>
                </c:pt>
                <c:pt idx="69">
                  <c:v>2.7983913333333419</c:v>
                </c:pt>
                <c:pt idx="70">
                  <c:v>2.4733203333333336</c:v>
                </c:pt>
                <c:pt idx="71">
                  <c:v>1.1898203333333299</c:v>
                </c:pt>
                <c:pt idx="72">
                  <c:v>2.1850900000000024</c:v>
                </c:pt>
                <c:pt idx="73">
                  <c:v>1.3637540000000072</c:v>
                </c:pt>
                <c:pt idx="74">
                  <c:v>1.6765929999999969</c:v>
                </c:pt>
                <c:pt idx="75">
                  <c:v>3.212733666666665</c:v>
                </c:pt>
                <c:pt idx="76">
                  <c:v>3.1097383333333397</c:v>
                </c:pt>
                <c:pt idx="77">
                  <c:v>2.6384443333333323</c:v>
                </c:pt>
                <c:pt idx="78">
                  <c:v>2.9871399999999966</c:v>
                </c:pt>
                <c:pt idx="79">
                  <c:v>4.1006186666666693</c:v>
                </c:pt>
                <c:pt idx="80">
                  <c:v>1.6788626666666673</c:v>
                </c:pt>
                <c:pt idx="81">
                  <c:v>2.8011333333333397</c:v>
                </c:pt>
                <c:pt idx="82">
                  <c:v>3.3980220000000045</c:v>
                </c:pt>
                <c:pt idx="83">
                  <c:v>2.5157510000000016</c:v>
                </c:pt>
                <c:pt idx="84">
                  <c:v>1.5403696666666704</c:v>
                </c:pt>
                <c:pt idx="85">
                  <c:v>1.4955126666666558</c:v>
                </c:pt>
                <c:pt idx="86">
                  <c:v>0.95086566666666528</c:v>
                </c:pt>
                <c:pt idx="87">
                  <c:v>1.7068113333333343</c:v>
                </c:pt>
                <c:pt idx="88">
                  <c:v>1.6155443333333324</c:v>
                </c:pt>
                <c:pt idx="89">
                  <c:v>1.7822110000000038</c:v>
                </c:pt>
                <c:pt idx="90">
                  <c:v>1.6493449999999967</c:v>
                </c:pt>
                <c:pt idx="91">
                  <c:v>1.6494030000000066</c:v>
                </c:pt>
                <c:pt idx="92">
                  <c:v>1.1537209999999973</c:v>
                </c:pt>
                <c:pt idx="93">
                  <c:v>1.1035340000000105</c:v>
                </c:pt>
                <c:pt idx="94">
                  <c:v>0.83365700000000231</c:v>
                </c:pt>
                <c:pt idx="95">
                  <c:v>1.0175750000000079</c:v>
                </c:pt>
                <c:pt idx="96">
                  <c:v>0.94164299999999912</c:v>
                </c:pt>
                <c:pt idx="97">
                  <c:v>1.1714779999999934</c:v>
                </c:pt>
                <c:pt idx="98">
                  <c:v>1.0770109999999988</c:v>
                </c:pt>
                <c:pt idx="99">
                  <c:v>0.90475499999999442</c:v>
                </c:pt>
                <c:pt idx="100">
                  <c:v>1.8619880000000038</c:v>
                </c:pt>
                <c:pt idx="101">
                  <c:v>1.9217070000000049</c:v>
                </c:pt>
                <c:pt idx="102">
                  <c:v>1.5758510000000001</c:v>
                </c:pt>
                <c:pt idx="103">
                  <c:v>1.9488639999999933</c:v>
                </c:pt>
                <c:pt idx="104">
                  <c:v>2.1915970000000016</c:v>
                </c:pt>
                <c:pt idx="105">
                  <c:v>2.2340010000000063</c:v>
                </c:pt>
                <c:pt idx="106">
                  <c:v>2.6356999999999928</c:v>
                </c:pt>
                <c:pt idx="107">
                  <c:v>2.611019000000006</c:v>
                </c:pt>
                <c:pt idx="108">
                  <c:v>2.117157000000006</c:v>
                </c:pt>
                <c:pt idx="109">
                  <c:v>2.3550299999999993</c:v>
                </c:pt>
                <c:pt idx="110">
                  <c:v>2.436278999999999</c:v>
                </c:pt>
                <c:pt idx="111">
                  <c:v>2.5209159999999997</c:v>
                </c:pt>
                <c:pt idx="112">
                  <c:v>1.6817210000000031</c:v>
                </c:pt>
                <c:pt idx="113">
                  <c:v>1.5250470000000007</c:v>
                </c:pt>
                <c:pt idx="114">
                  <c:v>1.834690000000009</c:v>
                </c:pt>
                <c:pt idx="115">
                  <c:v>2.7512739999999951</c:v>
                </c:pt>
                <c:pt idx="116">
                  <c:v>3.1533860000000047</c:v>
                </c:pt>
                <c:pt idx="117">
                  <c:v>3.5952449999999985</c:v>
                </c:pt>
                <c:pt idx="118">
                  <c:v>3.0917359999999974</c:v>
                </c:pt>
                <c:pt idx="119">
                  <c:v>2.4226610000000051</c:v>
                </c:pt>
                <c:pt idx="120">
                  <c:v>2.4987489999999966</c:v>
                </c:pt>
                <c:pt idx="121">
                  <c:v>2.6384199999999964</c:v>
                </c:pt>
                <c:pt idx="122">
                  <c:v>2.0339770000000001</c:v>
                </c:pt>
                <c:pt idx="123">
                  <c:v>1.9937250000000049</c:v>
                </c:pt>
                <c:pt idx="124">
                  <c:v>1.5538939999999997</c:v>
                </c:pt>
                <c:pt idx="125">
                  <c:v>2.2801669999999916</c:v>
                </c:pt>
                <c:pt idx="126">
                  <c:v>2.7543639999999954</c:v>
                </c:pt>
                <c:pt idx="127">
                  <c:v>2.3076560000000086</c:v>
                </c:pt>
                <c:pt idx="128">
                  <c:v>2.002350000000007</c:v>
                </c:pt>
                <c:pt idx="129">
                  <c:v>1.8260420000000011</c:v>
                </c:pt>
                <c:pt idx="130">
                  <c:v>2.3381049999999988</c:v>
                </c:pt>
                <c:pt idx="131">
                  <c:v>3.9384070000000122</c:v>
                </c:pt>
                <c:pt idx="132">
                  <c:v>3.7988820000000061</c:v>
                </c:pt>
                <c:pt idx="133">
                  <c:v>3.7883759999999995</c:v>
                </c:pt>
                <c:pt idx="134">
                  <c:v>2.6898499999999927</c:v>
                </c:pt>
                <c:pt idx="135">
                  <c:v>3.2195130000000063</c:v>
                </c:pt>
                <c:pt idx="136">
                  <c:v>3.6010279999999995</c:v>
                </c:pt>
                <c:pt idx="137">
                  <c:v>3.0987010000000055</c:v>
                </c:pt>
                <c:pt idx="138">
                  <c:v>3.0669180000000011</c:v>
                </c:pt>
                <c:pt idx="139">
                  <c:v>3.2246319999999997</c:v>
                </c:pt>
                <c:pt idx="140">
                  <c:v>2.1209719999999948</c:v>
                </c:pt>
                <c:pt idx="141">
                  <c:v>1.261375000000001</c:v>
                </c:pt>
                <c:pt idx="142">
                  <c:v>1.1341089999999951</c:v>
                </c:pt>
                <c:pt idx="143">
                  <c:v>1.5443730000000073</c:v>
                </c:pt>
                <c:pt idx="144">
                  <c:v>1.1628570000000025</c:v>
                </c:pt>
                <c:pt idx="145">
                  <c:v>1.2135780000000125</c:v>
                </c:pt>
                <c:pt idx="146">
                  <c:v>0.93167899999998838</c:v>
                </c:pt>
                <c:pt idx="147">
                  <c:v>0.79543300000000272</c:v>
                </c:pt>
                <c:pt idx="148">
                  <c:v>0.90196900000000824</c:v>
                </c:pt>
                <c:pt idx="149">
                  <c:v>1.3429940000000045</c:v>
                </c:pt>
                <c:pt idx="150">
                  <c:v>1.2769320000000022</c:v>
                </c:pt>
                <c:pt idx="151">
                  <c:v>1.0451049999999924</c:v>
                </c:pt>
                <c:pt idx="152">
                  <c:v>0.96503500000000031</c:v>
                </c:pt>
                <c:pt idx="153">
                  <c:v>1.086143000000007</c:v>
                </c:pt>
                <c:pt idx="154">
                  <c:v>0.88638299999999504</c:v>
                </c:pt>
                <c:pt idx="155">
                  <c:v>0.72228199999999276</c:v>
                </c:pt>
                <c:pt idx="156">
                  <c:v>0.93673699999999371</c:v>
                </c:pt>
                <c:pt idx="157">
                  <c:v>1.4524609999999996</c:v>
                </c:pt>
                <c:pt idx="158">
                  <c:v>1.0751419999999996</c:v>
                </c:pt>
                <c:pt idx="159">
                  <c:v>1.3457640000000026</c:v>
                </c:pt>
                <c:pt idx="160">
                  <c:v>1.1499249999999961</c:v>
                </c:pt>
                <c:pt idx="161">
                  <c:v>0.15313700000000097</c:v>
                </c:pt>
                <c:pt idx="162">
                  <c:v>0.34331600000000151</c:v>
                </c:pt>
                <c:pt idx="163">
                  <c:v>0.23367300000001023</c:v>
                </c:pt>
                <c:pt idx="164">
                  <c:v>0.31085299999999449</c:v>
                </c:pt>
                <c:pt idx="165">
                  <c:v>0.37090299999999843</c:v>
                </c:pt>
                <c:pt idx="166">
                  <c:v>1.0688399999999945</c:v>
                </c:pt>
                <c:pt idx="167">
                  <c:v>0.77793100000000948</c:v>
                </c:pt>
                <c:pt idx="168">
                  <c:v>0.99645999999999901</c:v>
                </c:pt>
                <c:pt idx="169">
                  <c:v>0.8542940000000101</c:v>
                </c:pt>
                <c:pt idx="170">
                  <c:v>0.11300699999999608</c:v>
                </c:pt>
                <c:pt idx="171">
                  <c:v>0.41755700000000218</c:v>
                </c:pt>
                <c:pt idx="172">
                  <c:v>2.4135129999999947</c:v>
                </c:pt>
                <c:pt idx="173">
                  <c:v>1.7014619999999923</c:v>
                </c:pt>
                <c:pt idx="174">
                  <c:v>1.3390799999999956</c:v>
                </c:pt>
                <c:pt idx="175">
                  <c:v>2.2304620000000028</c:v>
                </c:pt>
                <c:pt idx="176">
                  <c:v>2.6447830000000039</c:v>
                </c:pt>
                <c:pt idx="177">
                  <c:v>2.2426450000000102</c:v>
                </c:pt>
                <c:pt idx="178">
                  <c:v>1.6900489999999877</c:v>
                </c:pt>
                <c:pt idx="179">
                  <c:v>1.1429289999999952</c:v>
                </c:pt>
                <c:pt idx="180">
                  <c:v>1.2214430000000078</c:v>
                </c:pt>
                <c:pt idx="181">
                  <c:v>1.2223509999999891</c:v>
                </c:pt>
                <c:pt idx="182">
                  <c:v>1.5832829999999944</c:v>
                </c:pt>
                <c:pt idx="183">
                  <c:v>1.4226380000000063</c:v>
                </c:pt>
                <c:pt idx="184">
                  <c:v>2.920929000000001</c:v>
                </c:pt>
                <c:pt idx="185">
                  <c:v>2.4853060000000085</c:v>
                </c:pt>
                <c:pt idx="186">
                  <c:v>2.3367919999999884</c:v>
                </c:pt>
                <c:pt idx="187">
                  <c:v>1.9082489999999979</c:v>
                </c:pt>
                <c:pt idx="188">
                  <c:v>2.1276320000000055</c:v>
                </c:pt>
                <c:pt idx="189">
                  <c:v>2.9786689999999965</c:v>
                </c:pt>
                <c:pt idx="190">
                  <c:v>2.2547079999999937</c:v>
                </c:pt>
                <c:pt idx="191">
                  <c:v>2.6579129999999935</c:v>
                </c:pt>
                <c:pt idx="192">
                  <c:v>2.5867839999999944</c:v>
                </c:pt>
                <c:pt idx="193">
                  <c:v>2.2698889999999921</c:v>
                </c:pt>
                <c:pt idx="194">
                  <c:v>2.0583650000000091</c:v>
                </c:pt>
                <c:pt idx="195">
                  <c:v>2.0942229999999995</c:v>
                </c:pt>
                <c:pt idx="196">
                  <c:v>2.1632079999999974</c:v>
                </c:pt>
                <c:pt idx="197">
                  <c:v>2.8557279999999992</c:v>
                </c:pt>
                <c:pt idx="198">
                  <c:v>2.7296449999999908</c:v>
                </c:pt>
                <c:pt idx="199">
                  <c:v>2.5494839999999925</c:v>
                </c:pt>
                <c:pt idx="200">
                  <c:v>2.972756000000004</c:v>
                </c:pt>
                <c:pt idx="201">
                  <c:v>3.1054990000000089</c:v>
                </c:pt>
                <c:pt idx="202">
                  <c:v>2.8775329999999997</c:v>
                </c:pt>
                <c:pt idx="203">
                  <c:v>2.0826040000000035</c:v>
                </c:pt>
                <c:pt idx="204">
                  <c:v>2.4897079999999931</c:v>
                </c:pt>
                <c:pt idx="205">
                  <c:v>2.2614970000000056</c:v>
                </c:pt>
                <c:pt idx="206">
                  <c:v>2.2860490000000055</c:v>
                </c:pt>
                <c:pt idx="207">
                  <c:v>2.1339880000000022</c:v>
                </c:pt>
                <c:pt idx="208">
                  <c:v>1.0651859999999971</c:v>
                </c:pt>
                <c:pt idx="209">
                  <c:v>1.6722339999999889</c:v>
                </c:pt>
                <c:pt idx="210">
                  <c:v>1.5901949999999943</c:v>
                </c:pt>
                <c:pt idx="211">
                  <c:v>1.6197509999999937</c:v>
                </c:pt>
                <c:pt idx="212">
                  <c:v>1.7503810000000044</c:v>
                </c:pt>
                <c:pt idx="213">
                  <c:v>2.2515180000000043</c:v>
                </c:pt>
                <c:pt idx="214">
                  <c:v>1.6993709999999993</c:v>
                </c:pt>
                <c:pt idx="215">
                  <c:v>1.7500989999999916</c:v>
                </c:pt>
                <c:pt idx="216">
                  <c:v>1.7988739999999979</c:v>
                </c:pt>
                <c:pt idx="217">
                  <c:v>0.86737099999999145</c:v>
                </c:pt>
                <c:pt idx="218">
                  <c:v>0.92956599999999412</c:v>
                </c:pt>
                <c:pt idx="219">
                  <c:v>1.9612879999999961</c:v>
                </c:pt>
                <c:pt idx="220">
                  <c:v>1.4776219999999967</c:v>
                </c:pt>
                <c:pt idx="221">
                  <c:v>0.8688889999999958</c:v>
                </c:pt>
                <c:pt idx="222">
                  <c:v>0.76649499999999193</c:v>
                </c:pt>
                <c:pt idx="223">
                  <c:v>0.98960900000000152</c:v>
                </c:pt>
                <c:pt idx="224">
                  <c:v>0.8590549999999979</c:v>
                </c:pt>
                <c:pt idx="225">
                  <c:v>0.98338300000000345</c:v>
                </c:pt>
                <c:pt idx="226">
                  <c:v>0.67349299999999346</c:v>
                </c:pt>
                <c:pt idx="227">
                  <c:v>0.98912099999999725</c:v>
                </c:pt>
                <c:pt idx="228">
                  <c:v>2.2134170000000069</c:v>
                </c:pt>
                <c:pt idx="229">
                  <c:v>2.0268939999999986</c:v>
                </c:pt>
                <c:pt idx="230">
                  <c:v>0.95377299999999821</c:v>
                </c:pt>
                <c:pt idx="231">
                  <c:v>1.1834640000000007</c:v>
                </c:pt>
                <c:pt idx="232">
                  <c:v>0.50595099999999604</c:v>
                </c:pt>
                <c:pt idx="233">
                  <c:v>0.48946300000000065</c:v>
                </c:pt>
                <c:pt idx="234">
                  <c:v>1.2368159999999904</c:v>
                </c:pt>
                <c:pt idx="235">
                  <c:v>1.0342859999999945</c:v>
                </c:pt>
                <c:pt idx="236">
                  <c:v>0.10600300000000118</c:v>
                </c:pt>
                <c:pt idx="237">
                  <c:v>0.12127699999999209</c:v>
                </c:pt>
                <c:pt idx="238">
                  <c:v>0.32316600000000051</c:v>
                </c:pt>
                <c:pt idx="239">
                  <c:v>-0.3072959999999938</c:v>
                </c:pt>
                <c:pt idx="240">
                  <c:v>0.41919700000001114</c:v>
                </c:pt>
                <c:pt idx="241">
                  <c:v>0.66149900000000628</c:v>
                </c:pt>
                <c:pt idx="242">
                  <c:v>0.25945300000000771</c:v>
                </c:pt>
                <c:pt idx="243">
                  <c:v>0.1435769999999934</c:v>
                </c:pt>
                <c:pt idx="244">
                  <c:v>0.90612799999999538</c:v>
                </c:pt>
                <c:pt idx="245">
                  <c:v>0.47552500000000464</c:v>
                </c:pt>
                <c:pt idx="246">
                  <c:v>-0.3117600000000067</c:v>
                </c:pt>
                <c:pt idx="247">
                  <c:v>-0.6607970000000023</c:v>
                </c:pt>
                <c:pt idx="248">
                  <c:v>-0.2668689999999998</c:v>
                </c:pt>
                <c:pt idx="249">
                  <c:v>-8.1600000000037198E-4</c:v>
                </c:pt>
                <c:pt idx="250">
                  <c:v>6.8625999999994747E-2</c:v>
                </c:pt>
                <c:pt idx="251">
                  <c:v>-0.14420300000000452</c:v>
                </c:pt>
                <c:pt idx="252">
                  <c:v>-0.19332899999999142</c:v>
                </c:pt>
                <c:pt idx="253">
                  <c:v>0.5206450000000018</c:v>
                </c:pt>
                <c:pt idx="254">
                  <c:v>0.38204899999999498</c:v>
                </c:pt>
              </c:numCache>
            </c:numRef>
          </c:yVal>
          <c:smooth val="1"/>
        </c:ser>
        <c:ser>
          <c:idx val="3"/>
          <c:order val="3"/>
          <c:tx>
            <c:v>5 mm</c:v>
          </c:tx>
          <c:marker>
            <c:symbol val="none"/>
          </c:marker>
          <c:xVal>
            <c:numRef>
              <c:f>Hárok1!$J$3:$J$257</c:f>
              <c:numCache>
                <c:formatCode>General</c:formatCode>
                <c:ptCount val="255"/>
                <c:pt idx="0">
                  <c:v>86.132812999999999</c:v>
                </c:pt>
                <c:pt idx="1">
                  <c:v>172.265625</c:v>
                </c:pt>
                <c:pt idx="2">
                  <c:v>258.398438</c:v>
                </c:pt>
                <c:pt idx="3">
                  <c:v>344.53125</c:v>
                </c:pt>
                <c:pt idx="4">
                  <c:v>430.664063</c:v>
                </c:pt>
                <c:pt idx="5">
                  <c:v>516.796875</c:v>
                </c:pt>
                <c:pt idx="6">
                  <c:v>602.92968800000006</c:v>
                </c:pt>
                <c:pt idx="7">
                  <c:v>689.0625</c:v>
                </c:pt>
                <c:pt idx="8">
                  <c:v>775.19531300000006</c:v>
                </c:pt>
                <c:pt idx="9">
                  <c:v>861.328125</c:v>
                </c:pt>
                <c:pt idx="10">
                  <c:v>947.46093800000006</c:v>
                </c:pt>
                <c:pt idx="11">
                  <c:v>1033.59375</c:v>
                </c:pt>
                <c:pt idx="12">
                  <c:v>1119.7265629999999</c:v>
                </c:pt>
                <c:pt idx="13">
                  <c:v>1205.859375</c:v>
                </c:pt>
                <c:pt idx="14">
                  <c:v>1291.9921879999999</c:v>
                </c:pt>
                <c:pt idx="15">
                  <c:v>1378.125</c:v>
                </c:pt>
                <c:pt idx="16">
                  <c:v>1464.2578129999999</c:v>
                </c:pt>
                <c:pt idx="17">
                  <c:v>1550.390625</c:v>
                </c:pt>
                <c:pt idx="18">
                  <c:v>1636.5234379999999</c:v>
                </c:pt>
                <c:pt idx="19">
                  <c:v>1722.65625</c:v>
                </c:pt>
                <c:pt idx="20">
                  <c:v>1808.7890629999999</c:v>
                </c:pt>
                <c:pt idx="21">
                  <c:v>1894.921875</c:v>
                </c:pt>
                <c:pt idx="22">
                  <c:v>1981.0546879999999</c:v>
                </c:pt>
                <c:pt idx="23">
                  <c:v>2067.1875</c:v>
                </c:pt>
                <c:pt idx="24">
                  <c:v>2153.3203130000002</c:v>
                </c:pt>
                <c:pt idx="25">
                  <c:v>2239.453125</c:v>
                </c:pt>
                <c:pt idx="26">
                  <c:v>2325.5859380000002</c:v>
                </c:pt>
                <c:pt idx="27">
                  <c:v>2411.71875</c:v>
                </c:pt>
                <c:pt idx="28">
                  <c:v>2497.8515630000002</c:v>
                </c:pt>
                <c:pt idx="29">
                  <c:v>2583.984375</c:v>
                </c:pt>
                <c:pt idx="30">
                  <c:v>2670.1171880000002</c:v>
                </c:pt>
                <c:pt idx="31">
                  <c:v>2756.25</c:v>
                </c:pt>
                <c:pt idx="32">
                  <c:v>2842.3828130000002</c:v>
                </c:pt>
                <c:pt idx="33">
                  <c:v>2928.515625</c:v>
                </c:pt>
                <c:pt idx="34">
                  <c:v>3014.6484380000002</c:v>
                </c:pt>
                <c:pt idx="35">
                  <c:v>3100.78125</c:v>
                </c:pt>
                <c:pt idx="36">
                  <c:v>3186.9140630000002</c:v>
                </c:pt>
                <c:pt idx="37">
                  <c:v>3273.046875</c:v>
                </c:pt>
                <c:pt idx="38">
                  <c:v>3359.1796880000002</c:v>
                </c:pt>
                <c:pt idx="39">
                  <c:v>3445.3125</c:v>
                </c:pt>
                <c:pt idx="40">
                  <c:v>3531.4453130000002</c:v>
                </c:pt>
                <c:pt idx="41">
                  <c:v>3617.578125</c:v>
                </c:pt>
                <c:pt idx="42">
                  <c:v>3703.7109380000002</c:v>
                </c:pt>
                <c:pt idx="43">
                  <c:v>3789.84375</c:v>
                </c:pt>
                <c:pt idx="44">
                  <c:v>3875.9765630000002</c:v>
                </c:pt>
                <c:pt idx="45">
                  <c:v>3962.109375</c:v>
                </c:pt>
                <c:pt idx="46">
                  <c:v>4048.2421880000002</c:v>
                </c:pt>
                <c:pt idx="47">
                  <c:v>4134.375</c:v>
                </c:pt>
                <c:pt idx="48">
                  <c:v>4220.5078130000002</c:v>
                </c:pt>
                <c:pt idx="49">
                  <c:v>4306.640625</c:v>
                </c:pt>
                <c:pt idx="50">
                  <c:v>4392.7734380000002</c:v>
                </c:pt>
                <c:pt idx="51">
                  <c:v>4478.90625</c:v>
                </c:pt>
                <c:pt idx="52">
                  <c:v>4565.0390630000002</c:v>
                </c:pt>
                <c:pt idx="53">
                  <c:v>4651.171875</c:v>
                </c:pt>
                <c:pt idx="54">
                  <c:v>4737.3046880000002</c:v>
                </c:pt>
                <c:pt idx="55">
                  <c:v>4823.4375</c:v>
                </c:pt>
                <c:pt idx="56">
                  <c:v>4909.5703130000002</c:v>
                </c:pt>
                <c:pt idx="57">
                  <c:v>4995.703125</c:v>
                </c:pt>
                <c:pt idx="58">
                  <c:v>5081.8359380000002</c:v>
                </c:pt>
                <c:pt idx="59">
                  <c:v>5167.96875</c:v>
                </c:pt>
                <c:pt idx="60">
                  <c:v>5254.1015630000002</c:v>
                </c:pt>
                <c:pt idx="61">
                  <c:v>5340.234375</c:v>
                </c:pt>
                <c:pt idx="62">
                  <c:v>5426.3671880000002</c:v>
                </c:pt>
                <c:pt idx="63">
                  <c:v>5512.5</c:v>
                </c:pt>
                <c:pt idx="64">
                  <c:v>5598.6328130000002</c:v>
                </c:pt>
                <c:pt idx="65">
                  <c:v>5684.765625</c:v>
                </c:pt>
                <c:pt idx="66">
                  <c:v>5770.8984380000002</c:v>
                </c:pt>
                <c:pt idx="67">
                  <c:v>5857.03125</c:v>
                </c:pt>
                <c:pt idx="68">
                  <c:v>5943.1640630000002</c:v>
                </c:pt>
                <c:pt idx="69">
                  <c:v>6029.296875</c:v>
                </c:pt>
                <c:pt idx="70">
                  <c:v>6115.4296880000002</c:v>
                </c:pt>
                <c:pt idx="71">
                  <c:v>6201.5625</c:v>
                </c:pt>
                <c:pt idx="72">
                  <c:v>6287.6953130000002</c:v>
                </c:pt>
                <c:pt idx="73">
                  <c:v>6373.828125</c:v>
                </c:pt>
                <c:pt idx="74">
                  <c:v>6459.9609380000002</c:v>
                </c:pt>
                <c:pt idx="75">
                  <c:v>6546.09375</c:v>
                </c:pt>
                <c:pt idx="76">
                  <c:v>6632.2265630000002</c:v>
                </c:pt>
                <c:pt idx="77">
                  <c:v>6718.359375</c:v>
                </c:pt>
                <c:pt idx="78">
                  <c:v>6804.4921880000002</c:v>
                </c:pt>
                <c:pt idx="79">
                  <c:v>6890.625</c:v>
                </c:pt>
                <c:pt idx="80">
                  <c:v>6976.7578130000002</c:v>
                </c:pt>
                <c:pt idx="81">
                  <c:v>7062.890625</c:v>
                </c:pt>
                <c:pt idx="82">
                  <c:v>7149.0234380000002</c:v>
                </c:pt>
                <c:pt idx="83">
                  <c:v>7235.15625</c:v>
                </c:pt>
                <c:pt idx="84">
                  <c:v>7321.2890630000002</c:v>
                </c:pt>
                <c:pt idx="85">
                  <c:v>7407.421875</c:v>
                </c:pt>
                <c:pt idx="86">
                  <c:v>7493.5546880000002</c:v>
                </c:pt>
                <c:pt idx="87">
                  <c:v>7579.6875</c:v>
                </c:pt>
                <c:pt idx="88">
                  <c:v>7665.8203130000002</c:v>
                </c:pt>
                <c:pt idx="89">
                  <c:v>7751.953125</c:v>
                </c:pt>
                <c:pt idx="90">
                  <c:v>7838.0859380000002</c:v>
                </c:pt>
                <c:pt idx="91">
                  <c:v>7924.21875</c:v>
                </c:pt>
                <c:pt idx="92">
                  <c:v>8010.3515630000002</c:v>
                </c:pt>
                <c:pt idx="93">
                  <c:v>8096.484375</c:v>
                </c:pt>
                <c:pt idx="94">
                  <c:v>8182.6171880000002</c:v>
                </c:pt>
                <c:pt idx="95">
                  <c:v>8268.75</c:v>
                </c:pt>
                <c:pt idx="96">
                  <c:v>8354.8828130000002</c:v>
                </c:pt>
                <c:pt idx="97">
                  <c:v>8441.015625</c:v>
                </c:pt>
                <c:pt idx="98">
                  <c:v>8527.1484380000002</c:v>
                </c:pt>
                <c:pt idx="99">
                  <c:v>8613.28125</c:v>
                </c:pt>
                <c:pt idx="100">
                  <c:v>8699.4140630000002</c:v>
                </c:pt>
                <c:pt idx="101">
                  <c:v>8785.546875</c:v>
                </c:pt>
                <c:pt idx="102">
                  <c:v>8871.6796880000002</c:v>
                </c:pt>
                <c:pt idx="103">
                  <c:v>8957.8125</c:v>
                </c:pt>
                <c:pt idx="104">
                  <c:v>9043.9453130000002</c:v>
                </c:pt>
                <c:pt idx="105">
                  <c:v>9130.078125</c:v>
                </c:pt>
                <c:pt idx="106">
                  <c:v>9216.2109380000002</c:v>
                </c:pt>
                <c:pt idx="107">
                  <c:v>9302.34375</c:v>
                </c:pt>
                <c:pt idx="108">
                  <c:v>9388.4765630000002</c:v>
                </c:pt>
                <c:pt idx="109">
                  <c:v>9474.609375</c:v>
                </c:pt>
                <c:pt idx="110">
                  <c:v>9560.7421880000002</c:v>
                </c:pt>
                <c:pt idx="111">
                  <c:v>9646.875</c:v>
                </c:pt>
                <c:pt idx="112">
                  <c:v>9733.0078130000002</c:v>
                </c:pt>
                <c:pt idx="113">
                  <c:v>9819.140625</c:v>
                </c:pt>
                <c:pt idx="114">
                  <c:v>9905.2734380000002</c:v>
                </c:pt>
                <c:pt idx="115">
                  <c:v>9991.40625</c:v>
                </c:pt>
                <c:pt idx="116">
                  <c:v>10077.539063</c:v>
                </c:pt>
                <c:pt idx="117">
                  <c:v>10163.671875</c:v>
                </c:pt>
                <c:pt idx="118">
                  <c:v>10249.804688</c:v>
                </c:pt>
                <c:pt idx="119">
                  <c:v>10335.9375</c:v>
                </c:pt>
                <c:pt idx="120">
                  <c:v>10422.070313</c:v>
                </c:pt>
                <c:pt idx="121">
                  <c:v>10508.203125</c:v>
                </c:pt>
                <c:pt idx="122">
                  <c:v>10594.335938</c:v>
                </c:pt>
                <c:pt idx="123">
                  <c:v>10680.46875</c:v>
                </c:pt>
                <c:pt idx="124">
                  <c:v>10766.601563</c:v>
                </c:pt>
                <c:pt idx="125">
                  <c:v>10852.734375</c:v>
                </c:pt>
                <c:pt idx="126">
                  <c:v>10938.867188</c:v>
                </c:pt>
                <c:pt idx="127">
                  <c:v>11025</c:v>
                </c:pt>
                <c:pt idx="128">
                  <c:v>11111.132813</c:v>
                </c:pt>
                <c:pt idx="129">
                  <c:v>11197.265625</c:v>
                </c:pt>
                <c:pt idx="130">
                  <c:v>11283.398438</c:v>
                </c:pt>
                <c:pt idx="131">
                  <c:v>11369.53125</c:v>
                </c:pt>
                <c:pt idx="132">
                  <c:v>11455.664063</c:v>
                </c:pt>
                <c:pt idx="133">
                  <c:v>11541.796875</c:v>
                </c:pt>
                <c:pt idx="134">
                  <c:v>11627.929688</c:v>
                </c:pt>
                <c:pt idx="135">
                  <c:v>11714.0625</c:v>
                </c:pt>
                <c:pt idx="136">
                  <c:v>11800.195313</c:v>
                </c:pt>
                <c:pt idx="137">
                  <c:v>11886.328125</c:v>
                </c:pt>
                <c:pt idx="138">
                  <c:v>11972.460938</c:v>
                </c:pt>
                <c:pt idx="139">
                  <c:v>12058.59375</c:v>
                </c:pt>
                <c:pt idx="140">
                  <c:v>12144.726563</c:v>
                </c:pt>
                <c:pt idx="141">
                  <c:v>12230.859375</c:v>
                </c:pt>
                <c:pt idx="142">
                  <c:v>12316.992188</c:v>
                </c:pt>
                <c:pt idx="143">
                  <c:v>12403.125</c:v>
                </c:pt>
                <c:pt idx="144">
                  <c:v>12489.257813</c:v>
                </c:pt>
                <c:pt idx="145">
                  <c:v>12575.390625</c:v>
                </c:pt>
                <c:pt idx="146">
                  <c:v>12661.523438</c:v>
                </c:pt>
                <c:pt idx="147">
                  <c:v>12747.65625</c:v>
                </c:pt>
                <c:pt idx="148">
                  <c:v>12833.789063</c:v>
                </c:pt>
                <c:pt idx="149">
                  <c:v>12919.921875</c:v>
                </c:pt>
                <c:pt idx="150">
                  <c:v>13006.054688</c:v>
                </c:pt>
                <c:pt idx="151">
                  <c:v>13092.1875</c:v>
                </c:pt>
                <c:pt idx="152">
                  <c:v>13178.320313</c:v>
                </c:pt>
                <c:pt idx="153">
                  <c:v>13264.453125</c:v>
                </c:pt>
                <c:pt idx="154">
                  <c:v>13350.585938</c:v>
                </c:pt>
                <c:pt idx="155">
                  <c:v>13436.71875</c:v>
                </c:pt>
                <c:pt idx="156">
                  <c:v>13522.851563</c:v>
                </c:pt>
                <c:pt idx="157">
                  <c:v>13608.984375</c:v>
                </c:pt>
                <c:pt idx="158">
                  <c:v>13695.117188</c:v>
                </c:pt>
                <c:pt idx="159">
                  <c:v>13781.25</c:v>
                </c:pt>
                <c:pt idx="160">
                  <c:v>13867.382813</c:v>
                </c:pt>
                <c:pt idx="161">
                  <c:v>13953.515625</c:v>
                </c:pt>
                <c:pt idx="162">
                  <c:v>14039.648438</c:v>
                </c:pt>
                <c:pt idx="163">
                  <c:v>14125.78125</c:v>
                </c:pt>
                <c:pt idx="164">
                  <c:v>14211.914063</c:v>
                </c:pt>
                <c:pt idx="165">
                  <c:v>14298.046875</c:v>
                </c:pt>
                <c:pt idx="166">
                  <c:v>14384.179688</c:v>
                </c:pt>
                <c:pt idx="167">
                  <c:v>14470.3125</c:v>
                </c:pt>
                <c:pt idx="168">
                  <c:v>14556.445313</c:v>
                </c:pt>
                <c:pt idx="169">
                  <c:v>14642.578125</c:v>
                </c:pt>
                <c:pt idx="170">
                  <c:v>14728.710938</c:v>
                </c:pt>
                <c:pt idx="171">
                  <c:v>14814.84375</c:v>
                </c:pt>
                <c:pt idx="172">
                  <c:v>14900.976563</c:v>
                </c:pt>
                <c:pt idx="173">
                  <c:v>14987.109375</c:v>
                </c:pt>
                <c:pt idx="174">
                  <c:v>15073.242188</c:v>
                </c:pt>
                <c:pt idx="175">
                  <c:v>15159.375</c:v>
                </c:pt>
                <c:pt idx="176">
                  <c:v>15245.507813</c:v>
                </c:pt>
                <c:pt idx="177">
                  <c:v>15331.640625</c:v>
                </c:pt>
                <c:pt idx="178">
                  <c:v>15417.773438</c:v>
                </c:pt>
                <c:pt idx="179">
                  <c:v>15503.90625</c:v>
                </c:pt>
                <c:pt idx="180">
                  <c:v>15590.039063</c:v>
                </c:pt>
                <c:pt idx="181">
                  <c:v>15676.171875</c:v>
                </c:pt>
                <c:pt idx="182">
                  <c:v>15762.304688</c:v>
                </c:pt>
                <c:pt idx="183">
                  <c:v>15848.4375</c:v>
                </c:pt>
                <c:pt idx="184">
                  <c:v>15934.570313</c:v>
                </c:pt>
                <c:pt idx="185">
                  <c:v>16020.703125</c:v>
                </c:pt>
                <c:pt idx="186">
                  <c:v>16106.835938</c:v>
                </c:pt>
                <c:pt idx="187">
                  <c:v>16192.96875</c:v>
                </c:pt>
                <c:pt idx="188">
                  <c:v>16279.101563</c:v>
                </c:pt>
                <c:pt idx="189">
                  <c:v>16365.234375</c:v>
                </c:pt>
                <c:pt idx="190">
                  <c:v>16451.367188</c:v>
                </c:pt>
                <c:pt idx="191">
                  <c:v>16537.5</c:v>
                </c:pt>
                <c:pt idx="192">
                  <c:v>16623.632813</c:v>
                </c:pt>
                <c:pt idx="193">
                  <c:v>16709.765625</c:v>
                </c:pt>
                <c:pt idx="194">
                  <c:v>16795.898438</c:v>
                </c:pt>
                <c:pt idx="195">
                  <c:v>16882.03125</c:v>
                </c:pt>
                <c:pt idx="196">
                  <c:v>16968.164063</c:v>
                </c:pt>
                <c:pt idx="197">
                  <c:v>17054.296875</c:v>
                </c:pt>
                <c:pt idx="198">
                  <c:v>17140.429688</c:v>
                </c:pt>
                <c:pt idx="199">
                  <c:v>17226.5625</c:v>
                </c:pt>
                <c:pt idx="200">
                  <c:v>17312.695313</c:v>
                </c:pt>
                <c:pt idx="201">
                  <c:v>17398.828125</c:v>
                </c:pt>
                <c:pt idx="202">
                  <c:v>17484.960938</c:v>
                </c:pt>
                <c:pt idx="203">
                  <c:v>17571.09375</c:v>
                </c:pt>
                <c:pt idx="204">
                  <c:v>17657.226563</c:v>
                </c:pt>
                <c:pt idx="205">
                  <c:v>17743.359375</c:v>
                </c:pt>
                <c:pt idx="206">
                  <c:v>17829.492188</c:v>
                </c:pt>
                <c:pt idx="207">
                  <c:v>17915.625</c:v>
                </c:pt>
                <c:pt idx="208">
                  <c:v>18001.757813</c:v>
                </c:pt>
                <c:pt idx="209">
                  <c:v>18087.890625</c:v>
                </c:pt>
                <c:pt idx="210">
                  <c:v>18174.023438</c:v>
                </c:pt>
                <c:pt idx="211">
                  <c:v>18260.15625</c:v>
                </c:pt>
                <c:pt idx="212">
                  <c:v>18346.289063</c:v>
                </c:pt>
                <c:pt idx="213">
                  <c:v>18432.421875</c:v>
                </c:pt>
                <c:pt idx="214">
                  <c:v>18518.554688</c:v>
                </c:pt>
                <c:pt idx="215">
                  <c:v>18604.6875</c:v>
                </c:pt>
                <c:pt idx="216">
                  <c:v>18690.820313</c:v>
                </c:pt>
                <c:pt idx="217">
                  <c:v>18776.953125</c:v>
                </c:pt>
                <c:pt idx="218">
                  <c:v>18863.085938</c:v>
                </c:pt>
                <c:pt idx="219">
                  <c:v>18949.21875</c:v>
                </c:pt>
                <c:pt idx="220">
                  <c:v>19035.351563</c:v>
                </c:pt>
                <c:pt idx="221">
                  <c:v>19121.484375</c:v>
                </c:pt>
                <c:pt idx="222">
                  <c:v>19207.617188</c:v>
                </c:pt>
                <c:pt idx="223">
                  <c:v>19293.75</c:v>
                </c:pt>
                <c:pt idx="224">
                  <c:v>19379.882813</c:v>
                </c:pt>
                <c:pt idx="225">
                  <c:v>19466.015625</c:v>
                </c:pt>
                <c:pt idx="226">
                  <c:v>19552.148438</c:v>
                </c:pt>
                <c:pt idx="227">
                  <c:v>19638.28125</c:v>
                </c:pt>
                <c:pt idx="228">
                  <c:v>19724.414063</c:v>
                </c:pt>
                <c:pt idx="229">
                  <c:v>19810.546875</c:v>
                </c:pt>
                <c:pt idx="230">
                  <c:v>19896.679688</c:v>
                </c:pt>
                <c:pt idx="231">
                  <c:v>19982.8125</c:v>
                </c:pt>
                <c:pt idx="232">
                  <c:v>20068.945313</c:v>
                </c:pt>
                <c:pt idx="233">
                  <c:v>20155.078125</c:v>
                </c:pt>
                <c:pt idx="234">
                  <c:v>20241.210938</c:v>
                </c:pt>
                <c:pt idx="235">
                  <c:v>20327.34375</c:v>
                </c:pt>
                <c:pt idx="236">
                  <c:v>20413.476563</c:v>
                </c:pt>
                <c:pt idx="237">
                  <c:v>20499.609375</c:v>
                </c:pt>
                <c:pt idx="238">
                  <c:v>20585.742188</c:v>
                </c:pt>
                <c:pt idx="239">
                  <c:v>20671.875</c:v>
                </c:pt>
                <c:pt idx="240">
                  <c:v>20758.007813</c:v>
                </c:pt>
                <c:pt idx="241">
                  <c:v>20844.140625</c:v>
                </c:pt>
                <c:pt idx="242">
                  <c:v>20930.273438</c:v>
                </c:pt>
                <c:pt idx="243">
                  <c:v>21016.40625</c:v>
                </c:pt>
                <c:pt idx="244">
                  <c:v>21102.539063</c:v>
                </c:pt>
                <c:pt idx="245">
                  <c:v>21188.671875</c:v>
                </c:pt>
                <c:pt idx="246">
                  <c:v>21274.804688</c:v>
                </c:pt>
                <c:pt idx="247">
                  <c:v>21360.9375</c:v>
                </c:pt>
                <c:pt idx="248">
                  <c:v>21447.070313</c:v>
                </c:pt>
                <c:pt idx="249">
                  <c:v>21533.203125</c:v>
                </c:pt>
                <c:pt idx="250">
                  <c:v>21619.335938</c:v>
                </c:pt>
                <c:pt idx="251">
                  <c:v>21705.46875</c:v>
                </c:pt>
                <c:pt idx="252">
                  <c:v>21791.601563</c:v>
                </c:pt>
                <c:pt idx="253">
                  <c:v>21877.734375</c:v>
                </c:pt>
                <c:pt idx="254">
                  <c:v>21963.867188</c:v>
                </c:pt>
              </c:numCache>
            </c:numRef>
          </c:xVal>
          <c:yVal>
            <c:numRef>
              <c:f>Hárok1!$AQ$3:$AQ$257</c:f>
              <c:numCache>
                <c:formatCode>General</c:formatCode>
                <c:ptCount val="255"/>
                <c:pt idx="0">
                  <c:v>2.5081330000000008</c:v>
                </c:pt>
                <c:pt idx="1">
                  <c:v>1.9584090000000032</c:v>
                </c:pt>
                <c:pt idx="2">
                  <c:v>7.1819229999999976</c:v>
                </c:pt>
                <c:pt idx="3">
                  <c:v>8.9625509999999977</c:v>
                </c:pt>
                <c:pt idx="4">
                  <c:v>11.215941999999998</c:v>
                </c:pt>
                <c:pt idx="5">
                  <c:v>15.4557</c:v>
                </c:pt>
                <c:pt idx="6">
                  <c:v>17.283076999999999</c:v>
                </c:pt>
                <c:pt idx="7">
                  <c:v>15.643791</c:v>
                </c:pt>
                <c:pt idx="8">
                  <c:v>11.571179000000001</c:v>
                </c:pt>
                <c:pt idx="9">
                  <c:v>7.8508569999999978</c:v>
                </c:pt>
                <c:pt idx="10">
                  <c:v>1.5141790000000057</c:v>
                </c:pt>
                <c:pt idx="11">
                  <c:v>1.6735720000000001</c:v>
                </c:pt>
                <c:pt idx="12">
                  <c:v>2.3156170000000031</c:v>
                </c:pt>
                <c:pt idx="13">
                  <c:v>1.6268730000000033</c:v>
                </c:pt>
                <c:pt idx="14">
                  <c:v>1.2674669999999963</c:v>
                </c:pt>
                <c:pt idx="15">
                  <c:v>0.87257400000000018</c:v>
                </c:pt>
                <c:pt idx="16">
                  <c:v>0.1</c:v>
                </c:pt>
                <c:pt idx="17">
                  <c:v>0.24924500000000194</c:v>
                </c:pt>
                <c:pt idx="18">
                  <c:v>0.28176500000000004</c:v>
                </c:pt>
                <c:pt idx="19">
                  <c:v>0.44105099999999453</c:v>
                </c:pt>
                <c:pt idx="20">
                  <c:v>1.4324300000000036</c:v>
                </c:pt>
                <c:pt idx="21">
                  <c:v>1.9403879999999987</c:v>
                </c:pt>
                <c:pt idx="22">
                  <c:v>2.2447850000000003</c:v>
                </c:pt>
                <c:pt idx="23">
                  <c:v>2.7490699999999961</c:v>
                </c:pt>
                <c:pt idx="24">
                  <c:v>0.95421044444444192</c:v>
                </c:pt>
                <c:pt idx="25">
                  <c:v>1.7444474444444467</c:v>
                </c:pt>
                <c:pt idx="26">
                  <c:v>2.4389394444444434</c:v>
                </c:pt>
                <c:pt idx="27">
                  <c:v>2.4592659999999995</c:v>
                </c:pt>
                <c:pt idx="28">
                  <c:v>2.5731269999999995</c:v>
                </c:pt>
                <c:pt idx="29">
                  <c:v>1.27868044444444</c:v>
                </c:pt>
                <c:pt idx="30">
                  <c:v>0.71183944444443625</c:v>
                </c:pt>
                <c:pt idx="31">
                  <c:v>0.70754344444443973</c:v>
                </c:pt>
                <c:pt idx="32">
                  <c:v>1.5356804444444379</c:v>
                </c:pt>
                <c:pt idx="33">
                  <c:v>1.7531579999999991</c:v>
                </c:pt>
                <c:pt idx="34">
                  <c:v>0.51793844444444659</c:v>
                </c:pt>
                <c:pt idx="35">
                  <c:v>1.0428838888888805</c:v>
                </c:pt>
                <c:pt idx="36">
                  <c:v>1.7011248888888915</c:v>
                </c:pt>
                <c:pt idx="37">
                  <c:v>0.66360788888888322</c:v>
                </c:pt>
                <c:pt idx="38">
                  <c:v>0.48212388888888569</c:v>
                </c:pt>
                <c:pt idx="39">
                  <c:v>1.52</c:v>
                </c:pt>
                <c:pt idx="40">
                  <c:v>1.1399999999999999</c:v>
                </c:pt>
                <c:pt idx="41">
                  <c:v>1.4</c:v>
                </c:pt>
                <c:pt idx="42">
                  <c:v>1.5</c:v>
                </c:pt>
                <c:pt idx="43">
                  <c:v>1.1533362222222223</c:v>
                </c:pt>
                <c:pt idx="44">
                  <c:v>1.6210222222222157</c:v>
                </c:pt>
                <c:pt idx="45">
                  <c:v>1.30334222222222</c:v>
                </c:pt>
                <c:pt idx="46">
                  <c:v>0.1079776666666632</c:v>
                </c:pt>
                <c:pt idx="47">
                  <c:v>0.54009466666666128</c:v>
                </c:pt>
                <c:pt idx="48">
                  <c:v>6.3829666666663343E-2</c:v>
                </c:pt>
                <c:pt idx="49">
                  <c:v>0.09</c:v>
                </c:pt>
                <c:pt idx="50">
                  <c:v>0.66766266666665786</c:v>
                </c:pt>
                <c:pt idx="51">
                  <c:v>0.2</c:v>
                </c:pt>
                <c:pt idx="52">
                  <c:v>0.59049466666665751</c:v>
                </c:pt>
                <c:pt idx="53">
                  <c:v>0.3</c:v>
                </c:pt>
                <c:pt idx="54">
                  <c:v>0.7</c:v>
                </c:pt>
                <c:pt idx="55">
                  <c:v>0.8</c:v>
                </c:pt>
                <c:pt idx="56">
                  <c:v>1.1976266666666646</c:v>
                </c:pt>
                <c:pt idx="57">
                  <c:v>2.0775031111111062</c:v>
                </c:pt>
                <c:pt idx="58">
                  <c:v>1.0236835555555501</c:v>
                </c:pt>
                <c:pt idx="59">
                  <c:v>0.10461955555554425</c:v>
                </c:pt>
                <c:pt idx="60">
                  <c:v>0.11613355555554961</c:v>
                </c:pt>
                <c:pt idx="61">
                  <c:v>0.1</c:v>
                </c:pt>
                <c:pt idx="62">
                  <c:v>0.6</c:v>
                </c:pt>
                <c:pt idx="63">
                  <c:v>0.2</c:v>
                </c:pt>
                <c:pt idx="64">
                  <c:v>0.3746190000000027</c:v>
                </c:pt>
                <c:pt idx="65">
                  <c:v>0.13690744444444647</c:v>
                </c:pt>
                <c:pt idx="66">
                  <c:v>0.37135844444445354</c:v>
                </c:pt>
                <c:pt idx="67">
                  <c:v>0.48750444444443986</c:v>
                </c:pt>
                <c:pt idx="68">
                  <c:v>1.0730534444444402</c:v>
                </c:pt>
                <c:pt idx="69">
                  <c:v>1.2709024444444452</c:v>
                </c:pt>
                <c:pt idx="70">
                  <c:v>1.5730294444444439</c:v>
                </c:pt>
                <c:pt idx="71">
                  <c:v>1.9901364444444383</c:v>
                </c:pt>
                <c:pt idx="72">
                  <c:v>2.3320620000000076</c:v>
                </c:pt>
                <c:pt idx="73">
                  <c:v>0.69866900000000243</c:v>
                </c:pt>
                <c:pt idx="74">
                  <c:v>0.85667399999999816</c:v>
                </c:pt>
                <c:pt idx="75">
                  <c:v>2.1675935555555554</c:v>
                </c:pt>
                <c:pt idx="76">
                  <c:v>0.8462031111111088</c:v>
                </c:pt>
                <c:pt idx="77">
                  <c:v>0.88663911111110849</c:v>
                </c:pt>
                <c:pt idx="78">
                  <c:v>1.3175376666666665</c:v>
                </c:pt>
                <c:pt idx="79">
                  <c:v>2.6991322222222323</c:v>
                </c:pt>
                <c:pt idx="80">
                  <c:v>2.6695982222222199</c:v>
                </c:pt>
                <c:pt idx="81">
                  <c:v>2.6</c:v>
                </c:pt>
                <c:pt idx="82">
                  <c:v>2.8</c:v>
                </c:pt>
                <c:pt idx="83">
                  <c:v>2.9026543333333308</c:v>
                </c:pt>
                <c:pt idx="84">
                  <c:v>2.3795118888888993</c:v>
                </c:pt>
                <c:pt idx="85">
                  <c:v>1.9254028888888826</c:v>
                </c:pt>
                <c:pt idx="86">
                  <c:v>1.1888308888888872</c:v>
                </c:pt>
                <c:pt idx="87">
                  <c:v>1.4813624444444429</c:v>
                </c:pt>
                <c:pt idx="88">
                  <c:v>0.76729744444443782</c:v>
                </c:pt>
                <c:pt idx="89">
                  <c:v>1.6291350000000051</c:v>
                </c:pt>
                <c:pt idx="90">
                  <c:v>1.4977260000000001</c:v>
                </c:pt>
                <c:pt idx="91">
                  <c:v>1.5930560000000042</c:v>
                </c:pt>
                <c:pt idx="92">
                  <c:v>1.5330889999999897</c:v>
                </c:pt>
                <c:pt idx="93">
                  <c:v>0.61766000000000076</c:v>
                </c:pt>
                <c:pt idx="94">
                  <c:v>0.67288200000000131</c:v>
                </c:pt>
                <c:pt idx="95">
                  <c:v>2.4928520000000134</c:v>
                </c:pt>
                <c:pt idx="96">
                  <c:v>2.0555650000000014</c:v>
                </c:pt>
                <c:pt idx="97">
                  <c:v>1.5242149999999981</c:v>
                </c:pt>
                <c:pt idx="98">
                  <c:v>2.4320909999999998</c:v>
                </c:pt>
                <c:pt idx="99">
                  <c:v>2.1586910000000046</c:v>
                </c:pt>
                <c:pt idx="100">
                  <c:v>2.035301000000004</c:v>
                </c:pt>
                <c:pt idx="101">
                  <c:v>1.8428420000000045</c:v>
                </c:pt>
                <c:pt idx="102">
                  <c:v>1.5801699999999954</c:v>
                </c:pt>
                <c:pt idx="103">
                  <c:v>1.9504629999999992</c:v>
                </c:pt>
                <c:pt idx="104">
                  <c:v>2.3593600000000094</c:v>
                </c:pt>
                <c:pt idx="105">
                  <c:v>2.2711790000000036</c:v>
                </c:pt>
                <c:pt idx="106">
                  <c:v>1.8042909999999921</c:v>
                </c:pt>
                <c:pt idx="107">
                  <c:v>2.1813740000000053</c:v>
                </c:pt>
                <c:pt idx="108">
                  <c:v>1.8713460000000026</c:v>
                </c:pt>
                <c:pt idx="109">
                  <c:v>1.6129230000000092</c:v>
                </c:pt>
                <c:pt idx="110">
                  <c:v>1.519599999999997</c:v>
                </c:pt>
                <c:pt idx="111">
                  <c:v>1.5728830000000045</c:v>
                </c:pt>
                <c:pt idx="112">
                  <c:v>1.0989000000000004</c:v>
                </c:pt>
                <c:pt idx="113">
                  <c:v>1.0889739999999932</c:v>
                </c:pt>
                <c:pt idx="114">
                  <c:v>1.6908570000000083</c:v>
                </c:pt>
                <c:pt idx="115">
                  <c:v>1.874449999999996</c:v>
                </c:pt>
                <c:pt idx="116">
                  <c:v>2.5080340000000092</c:v>
                </c:pt>
                <c:pt idx="117">
                  <c:v>2.950499999999991</c:v>
                </c:pt>
                <c:pt idx="118">
                  <c:v>3.2481920000000031</c:v>
                </c:pt>
                <c:pt idx="119">
                  <c:v>1.8896180000000129</c:v>
                </c:pt>
                <c:pt idx="120">
                  <c:v>0.8068930000000023</c:v>
                </c:pt>
                <c:pt idx="121">
                  <c:v>1.8059080000000023</c:v>
                </c:pt>
                <c:pt idx="122">
                  <c:v>0.58980599999999583</c:v>
                </c:pt>
                <c:pt idx="123">
                  <c:v>1.1286309999999986</c:v>
                </c:pt>
                <c:pt idx="124">
                  <c:v>1.6960150000000027</c:v>
                </c:pt>
                <c:pt idx="125">
                  <c:v>2.0482409999999902</c:v>
                </c:pt>
                <c:pt idx="126">
                  <c:v>2.3864439999999973</c:v>
                </c:pt>
                <c:pt idx="127">
                  <c:v>1.6983260000000087</c:v>
                </c:pt>
                <c:pt idx="128">
                  <c:v>1.1205829999999963</c:v>
                </c:pt>
                <c:pt idx="129">
                  <c:v>0.67241699999999582</c:v>
                </c:pt>
                <c:pt idx="130">
                  <c:v>1.2086109999999906</c:v>
                </c:pt>
                <c:pt idx="131">
                  <c:v>0.90460200000001123</c:v>
                </c:pt>
                <c:pt idx="132">
                  <c:v>1.1082770000000011</c:v>
                </c:pt>
                <c:pt idx="133">
                  <c:v>1.8195580000000007</c:v>
                </c:pt>
                <c:pt idx="134">
                  <c:v>1.0522689999999955</c:v>
                </c:pt>
                <c:pt idx="135">
                  <c:v>1.3121790000000004</c:v>
                </c:pt>
                <c:pt idx="136">
                  <c:v>1.7765040000000027</c:v>
                </c:pt>
                <c:pt idx="137">
                  <c:v>2.8346250000000026</c:v>
                </c:pt>
                <c:pt idx="138">
                  <c:v>1.9608230000000049</c:v>
                </c:pt>
                <c:pt idx="139">
                  <c:v>2.3897699999999986</c:v>
                </c:pt>
                <c:pt idx="140">
                  <c:v>2.0807799999999901</c:v>
                </c:pt>
                <c:pt idx="141">
                  <c:v>2.4995340000000112</c:v>
                </c:pt>
                <c:pt idx="142">
                  <c:v>2.311797999999996</c:v>
                </c:pt>
                <c:pt idx="143">
                  <c:v>1.9518130000000014</c:v>
                </c:pt>
                <c:pt idx="144">
                  <c:v>1.7458340000000021</c:v>
                </c:pt>
                <c:pt idx="145">
                  <c:v>1.3125540000000058</c:v>
                </c:pt>
                <c:pt idx="146">
                  <c:v>1.2995379999999983</c:v>
                </c:pt>
                <c:pt idx="147">
                  <c:v>1.5574569999999994</c:v>
                </c:pt>
                <c:pt idx="148">
                  <c:v>2.1651680000000084</c:v>
                </c:pt>
                <c:pt idx="149">
                  <c:v>1.5274200000000064</c:v>
                </c:pt>
                <c:pt idx="150">
                  <c:v>1.7578279999999893</c:v>
                </c:pt>
                <c:pt idx="151">
                  <c:v>1.6916889999999967</c:v>
                </c:pt>
                <c:pt idx="152">
                  <c:v>0.79455600000000004</c:v>
                </c:pt>
                <c:pt idx="153">
                  <c:v>1.1120220000000103</c:v>
                </c:pt>
                <c:pt idx="154">
                  <c:v>1.5746609999999919</c:v>
                </c:pt>
                <c:pt idx="155">
                  <c:v>1.5953979999999888</c:v>
                </c:pt>
                <c:pt idx="156">
                  <c:v>1.2889399999999966</c:v>
                </c:pt>
                <c:pt idx="157">
                  <c:v>1.7638549999999924</c:v>
                </c:pt>
                <c:pt idx="158">
                  <c:v>2.1902850000000029</c:v>
                </c:pt>
                <c:pt idx="159">
                  <c:v>1.994575999999995</c:v>
                </c:pt>
                <c:pt idx="160">
                  <c:v>1.5753019999999935</c:v>
                </c:pt>
                <c:pt idx="161">
                  <c:v>1.1312790000000064</c:v>
                </c:pt>
                <c:pt idx="162">
                  <c:v>1.2863320000000016</c:v>
                </c:pt>
                <c:pt idx="163">
                  <c:v>0.8596950000000021</c:v>
                </c:pt>
                <c:pt idx="164">
                  <c:v>1.406768999999997</c:v>
                </c:pt>
                <c:pt idx="165">
                  <c:v>1.0187079999999895</c:v>
                </c:pt>
                <c:pt idx="166">
                  <c:v>1.9472659999999991</c:v>
                </c:pt>
                <c:pt idx="167">
                  <c:v>2.6381000000000085</c:v>
                </c:pt>
                <c:pt idx="168">
                  <c:v>1.8087079999999958</c:v>
                </c:pt>
                <c:pt idx="169">
                  <c:v>1.4748610000000042</c:v>
                </c:pt>
                <c:pt idx="170">
                  <c:v>1.604210000000009</c:v>
                </c:pt>
                <c:pt idx="171">
                  <c:v>2.8586579999999913</c:v>
                </c:pt>
                <c:pt idx="172">
                  <c:v>2.2210999999999927</c:v>
                </c:pt>
                <c:pt idx="173">
                  <c:v>1.7736819999999938</c:v>
                </c:pt>
                <c:pt idx="174">
                  <c:v>0.8114089999999976</c:v>
                </c:pt>
                <c:pt idx="175">
                  <c:v>1.6109009999999984</c:v>
                </c:pt>
                <c:pt idx="176">
                  <c:v>1.9899750000000012</c:v>
                </c:pt>
                <c:pt idx="177">
                  <c:v>1.8961720000000071</c:v>
                </c:pt>
                <c:pt idx="178">
                  <c:v>2.2189869999999985</c:v>
                </c:pt>
                <c:pt idx="179">
                  <c:v>2.2880099999999999</c:v>
                </c:pt>
                <c:pt idx="180">
                  <c:v>2.0880960000000073</c:v>
                </c:pt>
                <c:pt idx="181">
                  <c:v>1.5958789999999965</c:v>
                </c:pt>
                <c:pt idx="182">
                  <c:v>2.457374999999999</c:v>
                </c:pt>
                <c:pt idx="183">
                  <c:v>2.7207030000000003</c:v>
                </c:pt>
                <c:pt idx="184">
                  <c:v>2.6672899999999942</c:v>
                </c:pt>
                <c:pt idx="185">
                  <c:v>1.9946060000000045</c:v>
                </c:pt>
                <c:pt idx="186">
                  <c:v>1.8043209999999874</c:v>
                </c:pt>
                <c:pt idx="187">
                  <c:v>1.2683259999999876</c:v>
                </c:pt>
                <c:pt idx="188">
                  <c:v>0.82642400000000293</c:v>
                </c:pt>
                <c:pt idx="189">
                  <c:v>2.367401000000001</c:v>
                </c:pt>
                <c:pt idx="190">
                  <c:v>2.5933309999999921</c:v>
                </c:pt>
                <c:pt idx="191">
                  <c:v>2.5605469999999997</c:v>
                </c:pt>
                <c:pt idx="192">
                  <c:v>2.2373350000000016</c:v>
                </c:pt>
                <c:pt idx="193">
                  <c:v>1.6140129999999999</c:v>
                </c:pt>
                <c:pt idx="194">
                  <c:v>1.2991860000000059</c:v>
                </c:pt>
                <c:pt idx="195">
                  <c:v>1.2031169999999918</c:v>
                </c:pt>
                <c:pt idx="196">
                  <c:v>1.2887040000000098</c:v>
                </c:pt>
                <c:pt idx="197">
                  <c:v>1.6964260000000024</c:v>
                </c:pt>
                <c:pt idx="198">
                  <c:v>2.0969319999999954</c:v>
                </c:pt>
                <c:pt idx="199">
                  <c:v>1.8053050000000042</c:v>
                </c:pt>
                <c:pt idx="200">
                  <c:v>1.6768189999999947</c:v>
                </c:pt>
                <c:pt idx="201">
                  <c:v>1.8355710000000016</c:v>
                </c:pt>
                <c:pt idx="202">
                  <c:v>2.3029250000000019</c:v>
                </c:pt>
                <c:pt idx="203">
                  <c:v>1.3041620000000052</c:v>
                </c:pt>
                <c:pt idx="204">
                  <c:v>2.4303359999999969</c:v>
                </c:pt>
                <c:pt idx="205">
                  <c:v>1.8824000000000041</c:v>
                </c:pt>
                <c:pt idx="206">
                  <c:v>1.1912230000000079</c:v>
                </c:pt>
                <c:pt idx="207">
                  <c:v>0.74354600000000914</c:v>
                </c:pt>
                <c:pt idx="208">
                  <c:v>0.14138799999999208</c:v>
                </c:pt>
                <c:pt idx="209">
                  <c:v>2.1105349999999987</c:v>
                </c:pt>
                <c:pt idx="210">
                  <c:v>1.901756000000006</c:v>
                </c:pt>
                <c:pt idx="211">
                  <c:v>0.89808699999998964</c:v>
                </c:pt>
                <c:pt idx="212">
                  <c:v>0.78329399999999794</c:v>
                </c:pt>
                <c:pt idx="213">
                  <c:v>0.70726000000000511</c:v>
                </c:pt>
                <c:pt idx="214">
                  <c:v>0.94350400000000434</c:v>
                </c:pt>
                <c:pt idx="215">
                  <c:v>1.240318000000002</c:v>
                </c:pt>
                <c:pt idx="216">
                  <c:v>1.2268530000000055</c:v>
                </c:pt>
                <c:pt idx="217">
                  <c:v>0.5</c:v>
                </c:pt>
                <c:pt idx="218">
                  <c:v>0.2</c:v>
                </c:pt>
                <c:pt idx="219">
                  <c:v>1.4300080000000008</c:v>
                </c:pt>
                <c:pt idx="220">
                  <c:v>2.0758809999999954</c:v>
                </c:pt>
                <c:pt idx="221">
                  <c:v>1.2115179999999981</c:v>
                </c:pt>
                <c:pt idx="222">
                  <c:v>1.0197759999999931</c:v>
                </c:pt>
                <c:pt idx="223">
                  <c:v>2.8884199999999964</c:v>
                </c:pt>
                <c:pt idx="224">
                  <c:v>2.3924569999999932</c:v>
                </c:pt>
                <c:pt idx="225">
                  <c:v>2.5948940000000107</c:v>
                </c:pt>
                <c:pt idx="226">
                  <c:v>2.376687000000004</c:v>
                </c:pt>
                <c:pt idx="227">
                  <c:v>2.0098500000000001</c:v>
                </c:pt>
                <c:pt idx="228">
                  <c:v>2.6844710000000021</c:v>
                </c:pt>
                <c:pt idx="229">
                  <c:v>2.6888130000000103</c:v>
                </c:pt>
                <c:pt idx="230">
                  <c:v>2.6115489999999966</c:v>
                </c:pt>
                <c:pt idx="231">
                  <c:v>2.9941249999999968</c:v>
                </c:pt>
                <c:pt idx="232">
                  <c:v>2.1101910000000004</c:v>
                </c:pt>
                <c:pt idx="233">
                  <c:v>1.83206899999999</c:v>
                </c:pt>
                <c:pt idx="234">
                  <c:v>2.0881349999999941</c:v>
                </c:pt>
                <c:pt idx="235">
                  <c:v>1.9006419999999906</c:v>
                </c:pt>
                <c:pt idx="236">
                  <c:v>1.2091220000000078</c:v>
                </c:pt>
                <c:pt idx="237">
                  <c:v>0.8964769999999902</c:v>
                </c:pt>
                <c:pt idx="238">
                  <c:v>1.7657010000000071</c:v>
                </c:pt>
                <c:pt idx="239">
                  <c:v>1.3416600000000045</c:v>
                </c:pt>
                <c:pt idx="240">
                  <c:v>1.7419130000000109</c:v>
                </c:pt>
                <c:pt idx="241">
                  <c:v>1.6875150000000048</c:v>
                </c:pt>
                <c:pt idx="242">
                  <c:v>1.3279720000000026</c:v>
                </c:pt>
                <c:pt idx="243">
                  <c:v>0.48843399999999804</c:v>
                </c:pt>
                <c:pt idx="244">
                  <c:v>1.7837379999999996</c:v>
                </c:pt>
                <c:pt idx="245">
                  <c:v>1.6109390000000019</c:v>
                </c:pt>
                <c:pt idx="246">
                  <c:v>1.0773999999999972</c:v>
                </c:pt>
                <c:pt idx="247">
                  <c:v>0.87124699999999677</c:v>
                </c:pt>
                <c:pt idx="248">
                  <c:v>1.0064539999999909</c:v>
                </c:pt>
                <c:pt idx="249">
                  <c:v>1.5722039999999993</c:v>
                </c:pt>
                <c:pt idx="250">
                  <c:v>0.82327200000000289</c:v>
                </c:pt>
                <c:pt idx="251">
                  <c:v>0.55625200000000063</c:v>
                </c:pt>
                <c:pt idx="252">
                  <c:v>0.79426600000000747</c:v>
                </c:pt>
                <c:pt idx="253">
                  <c:v>0.80039200000000221</c:v>
                </c:pt>
                <c:pt idx="254">
                  <c:v>0.274573999999987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601536"/>
        <c:axId val="65603456"/>
      </c:scatterChart>
      <c:valAx>
        <c:axId val="65601536"/>
        <c:scaling>
          <c:orientation val="minMax"/>
          <c:max val="16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Frequency [Hz]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65603456"/>
        <c:crosses val="autoZero"/>
        <c:crossBetween val="midCat"/>
      </c:valAx>
      <c:valAx>
        <c:axId val="65603456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Loudness [dB]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65601536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640394475943351"/>
          <c:y val="0.13211232888447469"/>
          <c:w val="0.80798884869666088"/>
          <c:h val="0.71294839395355003"/>
        </c:manualLayout>
      </c:layout>
      <c:scatterChart>
        <c:scatterStyle val="lineMarker"/>
        <c:varyColors val="0"/>
        <c:ser>
          <c:idx val="0"/>
          <c:order val="0"/>
          <c:tx>
            <c:v>Experiment</c:v>
          </c:tx>
          <c:spPr>
            <a:ln w="28575">
              <a:noFill/>
            </a:ln>
          </c:spPr>
          <c:errBars>
            <c:errDir val="x"/>
            <c:errBarType val="both"/>
            <c:errValType val="fixedVal"/>
            <c:noEndCap val="0"/>
            <c:val val="0.1"/>
          </c:errBars>
          <c:errBars>
            <c:errDir val="y"/>
            <c:errBarType val="both"/>
            <c:errValType val="fixedVal"/>
            <c:noEndCap val="0"/>
            <c:val val="1000"/>
          </c:errBars>
          <c:xVal>
            <c:numRef>
              <c:f>Hárok1!$AC$3:$AC$6</c:f>
              <c:numCache>
                <c:formatCode>General</c:formatCode>
                <c:ptCount val="4"/>
                <c:pt idx="0">
                  <c:v>5</c:v>
                </c:pt>
                <c:pt idx="1">
                  <c:v>2.8</c:v>
                </c:pt>
                <c:pt idx="2">
                  <c:v>1.2</c:v>
                </c:pt>
                <c:pt idx="3">
                  <c:v>0.4</c:v>
                </c:pt>
              </c:numCache>
            </c:numRef>
          </c:xVal>
          <c:yVal>
            <c:numRef>
              <c:f>Hárok1!$AE$3:$AE$6</c:f>
              <c:numCache>
                <c:formatCode>General</c:formatCode>
                <c:ptCount val="4"/>
                <c:pt idx="0">
                  <c:v>800</c:v>
                </c:pt>
                <c:pt idx="1">
                  <c:v>1600</c:v>
                </c:pt>
                <c:pt idx="2">
                  <c:v>4000</c:v>
                </c:pt>
                <c:pt idx="3">
                  <c:v>10000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753856"/>
        <c:axId val="65755776"/>
      </c:scatterChart>
      <c:scatterChart>
        <c:scatterStyle val="smoothMarker"/>
        <c:varyColors val="0"/>
        <c:ser>
          <c:idx val="1"/>
          <c:order val="1"/>
          <c:tx>
            <c:v>Theory</c:v>
          </c:tx>
          <c:spPr>
            <a:ln>
              <a:noFill/>
            </a:ln>
          </c:spPr>
          <c:marker>
            <c:symbol val="none"/>
          </c:marker>
          <c:xVal>
            <c:numRef>
              <c:f>Hárok1!$AC$3:$AC$6</c:f>
              <c:numCache>
                <c:formatCode>General</c:formatCode>
                <c:ptCount val="4"/>
                <c:pt idx="0">
                  <c:v>5</c:v>
                </c:pt>
                <c:pt idx="1">
                  <c:v>2.8</c:v>
                </c:pt>
                <c:pt idx="2">
                  <c:v>1.2</c:v>
                </c:pt>
                <c:pt idx="3">
                  <c:v>0.4</c:v>
                </c:pt>
              </c:numCache>
            </c:numRef>
          </c:xVal>
          <c:yVal>
            <c:numRef>
              <c:f>Hárok1!$AB$3:$AB$6</c:f>
              <c:numCache>
                <c:formatCode>General</c:formatCode>
                <c:ptCount val="4"/>
                <c:pt idx="0">
                  <c:v>1005.3096491487339</c:v>
                </c:pt>
                <c:pt idx="1">
                  <c:v>1795.1958020513105</c:v>
                </c:pt>
                <c:pt idx="2">
                  <c:v>4188.7902047863918</c:v>
                </c:pt>
                <c:pt idx="3">
                  <c:v>12566.370614359172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753856"/>
        <c:axId val="65755776"/>
      </c:scatterChart>
      <c:valAx>
        <c:axId val="65753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Diameter of thread [mm]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5755776"/>
        <c:crosses val="autoZero"/>
        <c:crossBetween val="midCat"/>
      </c:valAx>
      <c:valAx>
        <c:axId val="65755776"/>
        <c:scaling>
          <c:orientation val="minMax"/>
          <c:max val="16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/>
                  <a:t>Frequency at maximal loudness </a:t>
                </a:r>
                <a:r>
                  <a:rPr lang="en-US" sz="2000" dirty="0" smtClean="0"/>
                  <a:t>/</a:t>
                </a:r>
                <a:r>
                  <a:rPr lang="en-US" sz="2000" baseline="0" dirty="0" smtClean="0"/>
                  <a:t> </a:t>
                </a:r>
                <a:r>
                  <a:rPr lang="en-US" sz="2000" dirty="0" smtClean="0"/>
                  <a:t>Hz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5753856"/>
        <c:crosses val="autoZero"/>
        <c:crossBetween val="midCat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4233642118860621"/>
          <c:y val="0.50734824644651266"/>
          <c:w val="0.22627582340191957"/>
          <c:h val="0.13829855584988549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40394475943351"/>
          <c:y val="0.13211232888447469"/>
          <c:w val="0.80798884869666088"/>
          <c:h val="0.71294839395355003"/>
        </c:manualLayout>
      </c:layout>
      <c:scatterChart>
        <c:scatterStyle val="lineMarker"/>
        <c:varyColors val="0"/>
        <c:ser>
          <c:idx val="0"/>
          <c:order val="0"/>
          <c:tx>
            <c:v>Experiment</c:v>
          </c:tx>
          <c:spPr>
            <a:ln w="28575">
              <a:noFill/>
            </a:ln>
          </c:spPr>
          <c:errBars>
            <c:errDir val="x"/>
            <c:errBarType val="both"/>
            <c:errValType val="fixedVal"/>
            <c:noEndCap val="0"/>
            <c:val val="0.1"/>
          </c:errBars>
          <c:errBars>
            <c:errDir val="y"/>
            <c:errBarType val="both"/>
            <c:errValType val="fixedVal"/>
            <c:noEndCap val="0"/>
            <c:val val="1000"/>
          </c:errBars>
          <c:xVal>
            <c:numRef>
              <c:f>Hárok1!$AC$3:$AC$6</c:f>
              <c:numCache>
                <c:formatCode>General</c:formatCode>
                <c:ptCount val="4"/>
                <c:pt idx="0">
                  <c:v>5</c:v>
                </c:pt>
                <c:pt idx="1">
                  <c:v>2.8</c:v>
                </c:pt>
                <c:pt idx="2">
                  <c:v>1.2</c:v>
                </c:pt>
                <c:pt idx="3">
                  <c:v>0.4</c:v>
                </c:pt>
              </c:numCache>
            </c:numRef>
          </c:xVal>
          <c:yVal>
            <c:numRef>
              <c:f>Hárok1!$AE$3:$AE$6</c:f>
              <c:numCache>
                <c:formatCode>General</c:formatCode>
                <c:ptCount val="4"/>
                <c:pt idx="0">
                  <c:v>800</c:v>
                </c:pt>
                <c:pt idx="1">
                  <c:v>1600</c:v>
                </c:pt>
                <c:pt idx="2">
                  <c:v>4000</c:v>
                </c:pt>
                <c:pt idx="3">
                  <c:v>10000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954752"/>
        <c:axId val="66956672"/>
      </c:scatterChart>
      <c:scatterChart>
        <c:scatterStyle val="smoothMarker"/>
        <c:varyColors val="0"/>
        <c:ser>
          <c:idx val="1"/>
          <c:order val="1"/>
          <c:tx>
            <c:v>Theory</c:v>
          </c:tx>
          <c:spPr>
            <a:ln>
              <a:noFill/>
            </a:ln>
          </c:spPr>
          <c:marker>
            <c:symbol val="none"/>
          </c:marker>
          <c:trendline>
            <c:name>Theory</c:name>
            <c:spPr>
              <a:ln>
                <a:solidFill>
                  <a:srgbClr val="FF0000"/>
                </a:solidFill>
              </a:ln>
            </c:spPr>
            <c:trendlineType val="power"/>
            <c:forward val="0.2"/>
            <c:backward val="5.000000000000001E-2"/>
            <c:dispRSqr val="0"/>
            <c:dispEq val="0"/>
          </c:trendline>
          <c:xVal>
            <c:numRef>
              <c:f>Hárok1!$AC$3:$AC$6</c:f>
              <c:numCache>
                <c:formatCode>General</c:formatCode>
                <c:ptCount val="4"/>
                <c:pt idx="0">
                  <c:v>5</c:v>
                </c:pt>
                <c:pt idx="1">
                  <c:v>2.8</c:v>
                </c:pt>
                <c:pt idx="2">
                  <c:v>1.2</c:v>
                </c:pt>
                <c:pt idx="3">
                  <c:v>0.4</c:v>
                </c:pt>
              </c:numCache>
            </c:numRef>
          </c:xVal>
          <c:yVal>
            <c:numRef>
              <c:f>Hárok1!$AB$3:$AB$6</c:f>
              <c:numCache>
                <c:formatCode>General</c:formatCode>
                <c:ptCount val="4"/>
                <c:pt idx="0">
                  <c:v>1005.3096491487339</c:v>
                </c:pt>
                <c:pt idx="1">
                  <c:v>1795.1958020513105</c:v>
                </c:pt>
                <c:pt idx="2">
                  <c:v>4188.7902047863918</c:v>
                </c:pt>
                <c:pt idx="3">
                  <c:v>12566.370614359172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954752"/>
        <c:axId val="66956672"/>
      </c:scatterChart>
      <c:valAx>
        <c:axId val="66954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Diameter of thread [mm]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6956672"/>
        <c:crosses val="autoZero"/>
        <c:crossBetween val="midCat"/>
      </c:valAx>
      <c:valAx>
        <c:axId val="66956672"/>
        <c:scaling>
          <c:orientation val="minMax"/>
          <c:max val="16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/>
                  <a:t>Frequency at maximal loudness </a:t>
                </a:r>
                <a:r>
                  <a:rPr lang="en-US" sz="2000" dirty="0" smtClean="0"/>
                  <a:t>/</a:t>
                </a:r>
                <a:r>
                  <a:rPr lang="en-US" sz="2000" baseline="0" dirty="0" smtClean="0"/>
                  <a:t> </a:t>
                </a:r>
                <a:r>
                  <a:rPr lang="en-US" sz="2000" dirty="0" smtClean="0"/>
                  <a:t>Hz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6954752"/>
        <c:crosses val="autoZero"/>
        <c:crossBetween val="midCat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4233642118860621"/>
          <c:y val="0.50734824644651266"/>
          <c:w val="0.22627582340191957"/>
          <c:h val="0.13829855584988549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05335F-2D2A-4F38-8E7B-C07E31F29570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6AFDC1-CDC6-4026-8604-3FA26443DE41}">
      <dgm:prSet custT="1"/>
      <dgm:spPr/>
      <dgm:t>
        <a:bodyPr/>
        <a:lstStyle/>
        <a:p>
          <a:r>
            <a:rPr lang="en-GB" sz="4400" dirty="0" smtClean="0"/>
            <a:t>mechanism</a:t>
          </a:r>
        </a:p>
      </dgm:t>
    </dgm:pt>
    <dgm:pt modelId="{E3795A30-2FC3-4CBD-A1EB-44424B379B8C}" type="parTrans" cxnId="{EE9644FB-B4EB-4ED7-8F12-E3B4C4C95BEC}">
      <dgm:prSet/>
      <dgm:spPr/>
      <dgm:t>
        <a:bodyPr/>
        <a:lstStyle/>
        <a:p>
          <a:endParaRPr lang="en-US"/>
        </a:p>
      </dgm:t>
    </dgm:pt>
    <dgm:pt modelId="{BBBD26A9-53F0-4DDC-97F1-71D1A19E355F}" type="sibTrans" cxnId="{EE9644FB-B4EB-4ED7-8F12-E3B4C4C95BEC}">
      <dgm:prSet/>
      <dgm:spPr/>
      <dgm:t>
        <a:bodyPr/>
        <a:lstStyle/>
        <a:p>
          <a:endParaRPr lang="en-US"/>
        </a:p>
      </dgm:t>
    </dgm:pt>
    <dgm:pt modelId="{47768C26-D422-4C17-BAA2-E71747805308}">
      <dgm:prSet custT="1"/>
      <dgm:spPr/>
      <dgm:t>
        <a:bodyPr/>
        <a:lstStyle/>
        <a:p>
          <a:r>
            <a:rPr lang="en-GB" sz="3200" dirty="0" smtClean="0"/>
            <a:t>string vibrations</a:t>
          </a:r>
        </a:p>
      </dgm:t>
    </dgm:pt>
    <dgm:pt modelId="{472AA881-7021-4AD3-ABE1-23CF85D38099}" type="parTrans" cxnId="{5A7F2E77-2995-4BB6-B60C-7D2690AB0786}">
      <dgm:prSet/>
      <dgm:spPr/>
      <dgm:t>
        <a:bodyPr/>
        <a:lstStyle/>
        <a:p>
          <a:endParaRPr lang="en-US"/>
        </a:p>
      </dgm:t>
    </dgm:pt>
    <dgm:pt modelId="{668522D0-93C0-4E98-B507-7CD72827F311}" type="sibTrans" cxnId="{5A7F2E77-2995-4BB6-B60C-7D2690AB0786}">
      <dgm:prSet/>
      <dgm:spPr/>
      <dgm:t>
        <a:bodyPr/>
        <a:lstStyle/>
        <a:p>
          <a:endParaRPr lang="en-US"/>
        </a:p>
      </dgm:t>
    </dgm:pt>
    <dgm:pt modelId="{F83C4E15-6F5A-44D2-869D-DB4B629142A3}">
      <dgm:prSet custT="1"/>
      <dgm:spPr/>
      <dgm:t>
        <a:bodyPr/>
        <a:lstStyle/>
        <a:p>
          <a:r>
            <a:rPr lang="en-GB" sz="3200" dirty="0" smtClean="0"/>
            <a:t>vortex shedding (airflow)</a:t>
          </a:r>
        </a:p>
      </dgm:t>
    </dgm:pt>
    <dgm:pt modelId="{D7A0CFC3-5CF7-432F-B48B-EFDF734A07F4}" type="parTrans" cxnId="{E52C67FB-6A1F-4102-B4FC-0D7AD00AAAF2}">
      <dgm:prSet/>
      <dgm:spPr/>
      <dgm:t>
        <a:bodyPr/>
        <a:lstStyle/>
        <a:p>
          <a:endParaRPr lang="en-US"/>
        </a:p>
      </dgm:t>
    </dgm:pt>
    <dgm:pt modelId="{F533C6AD-65E7-4BE0-B08F-DE52C0105452}" type="sibTrans" cxnId="{E52C67FB-6A1F-4102-B4FC-0D7AD00AAAF2}">
      <dgm:prSet/>
      <dgm:spPr/>
      <dgm:t>
        <a:bodyPr/>
        <a:lstStyle/>
        <a:p>
          <a:endParaRPr lang="en-US"/>
        </a:p>
      </dgm:t>
    </dgm:pt>
    <dgm:pt modelId="{AF53060F-12BF-43B3-8166-77AC97769C70}">
      <dgm:prSet custT="1"/>
      <dgm:spPr/>
      <dgm:t>
        <a:bodyPr/>
        <a:lstStyle/>
        <a:p>
          <a:r>
            <a:rPr lang="en-US" sz="4400" dirty="0" smtClean="0"/>
            <a:t>s</a:t>
          </a:r>
          <a:r>
            <a:rPr lang="sk-SK" sz="4400" dirty="0" smtClean="0"/>
            <a:t>ource</a:t>
          </a:r>
          <a:endParaRPr lang="en-GB" sz="4400" dirty="0" smtClean="0"/>
        </a:p>
      </dgm:t>
    </dgm:pt>
    <dgm:pt modelId="{233CEFA5-2B07-458F-B30D-04FF7B718E11}" type="parTrans" cxnId="{93C1C7C1-A428-491A-9C0A-EA996E53A0E7}">
      <dgm:prSet/>
      <dgm:spPr/>
      <dgm:t>
        <a:bodyPr/>
        <a:lstStyle/>
        <a:p>
          <a:endParaRPr lang="en-US"/>
        </a:p>
      </dgm:t>
    </dgm:pt>
    <dgm:pt modelId="{D7653D92-7B8F-41E1-88F6-38CBC0F7E2CB}" type="sibTrans" cxnId="{93C1C7C1-A428-491A-9C0A-EA996E53A0E7}">
      <dgm:prSet/>
      <dgm:spPr/>
      <dgm:t>
        <a:bodyPr/>
        <a:lstStyle/>
        <a:p>
          <a:endParaRPr lang="en-US"/>
        </a:p>
      </dgm:t>
    </dgm:pt>
    <dgm:pt modelId="{E09D97FE-3A8B-46CE-8BB3-2C7D2E42AE82}">
      <dgm:prSet custT="1"/>
      <dgm:spPr/>
      <dgm:t>
        <a:bodyPr/>
        <a:lstStyle/>
        <a:p>
          <a:r>
            <a:rPr lang="en-US" sz="3200" dirty="0" smtClean="0"/>
            <a:t>only t</a:t>
          </a:r>
          <a:r>
            <a:rPr lang="sk-SK" sz="3200" dirty="0" smtClean="0"/>
            <a:t>hread</a:t>
          </a:r>
          <a:endParaRPr lang="en-GB" sz="3200" dirty="0" smtClean="0"/>
        </a:p>
      </dgm:t>
    </dgm:pt>
    <dgm:pt modelId="{76960033-D9AC-4323-82F4-A6E7972A0A6F}" type="parTrans" cxnId="{B7D53873-A39B-40A5-80BB-00E241B26ACF}">
      <dgm:prSet/>
      <dgm:spPr/>
      <dgm:t>
        <a:bodyPr/>
        <a:lstStyle/>
        <a:p>
          <a:endParaRPr lang="en-US"/>
        </a:p>
      </dgm:t>
    </dgm:pt>
    <dgm:pt modelId="{55D9CD7D-2138-4F41-AFF4-37DF4749C576}" type="sibTrans" cxnId="{B7D53873-A39B-40A5-80BB-00E241B26ACF}">
      <dgm:prSet/>
      <dgm:spPr/>
      <dgm:t>
        <a:bodyPr/>
        <a:lstStyle/>
        <a:p>
          <a:endParaRPr lang="en-US"/>
        </a:p>
      </dgm:t>
    </dgm:pt>
    <dgm:pt modelId="{5B8E42FF-B165-49B9-8831-CE5AF2CB2B62}">
      <dgm:prSet custT="1"/>
      <dgm:spPr/>
      <dgm:t>
        <a:bodyPr/>
        <a:lstStyle/>
        <a:p>
          <a:r>
            <a:rPr lang="en-US" sz="3200" dirty="0" smtClean="0"/>
            <a:t>both m</a:t>
          </a:r>
          <a:r>
            <a:rPr lang="sk-SK" sz="3200" dirty="0" smtClean="0"/>
            <a:t>ass</a:t>
          </a:r>
          <a:r>
            <a:rPr lang="en-US" sz="3200" dirty="0" smtClean="0"/>
            <a:t> and thread</a:t>
          </a:r>
          <a:endParaRPr lang="en-GB" sz="3200" dirty="0"/>
        </a:p>
      </dgm:t>
    </dgm:pt>
    <dgm:pt modelId="{CF74648F-5DB8-421B-A456-1D8C257AF3D8}" type="parTrans" cxnId="{A0C475C7-B884-4EE3-BCCC-33DE6692B5FD}">
      <dgm:prSet/>
      <dgm:spPr/>
      <dgm:t>
        <a:bodyPr/>
        <a:lstStyle/>
        <a:p>
          <a:endParaRPr lang="en-US"/>
        </a:p>
      </dgm:t>
    </dgm:pt>
    <dgm:pt modelId="{824C699D-AFF2-460C-9736-AA6E6FB9DFEB}" type="sibTrans" cxnId="{A0C475C7-B884-4EE3-BCCC-33DE6692B5FD}">
      <dgm:prSet/>
      <dgm:spPr/>
      <dgm:t>
        <a:bodyPr/>
        <a:lstStyle/>
        <a:p>
          <a:endParaRPr lang="en-US"/>
        </a:p>
      </dgm:t>
    </dgm:pt>
    <dgm:pt modelId="{45C7BD01-79F7-4B9C-BB50-0D09B88B38AA}" type="pres">
      <dgm:prSet presAssocID="{5905335F-2D2A-4F38-8E7B-C07E31F29570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E70AA89-D649-4287-A121-3D41B4EA9DC4}" type="pres">
      <dgm:prSet presAssocID="{EE6AFDC1-CDC6-4026-8604-3FA26443DE41}" presName="root" presStyleCnt="0">
        <dgm:presLayoutVars>
          <dgm:chMax/>
          <dgm:chPref/>
        </dgm:presLayoutVars>
      </dgm:prSet>
      <dgm:spPr/>
    </dgm:pt>
    <dgm:pt modelId="{688BA28B-A1C1-4365-B0B9-15DD5DB37D86}" type="pres">
      <dgm:prSet presAssocID="{EE6AFDC1-CDC6-4026-8604-3FA26443DE41}" presName="rootComposite" presStyleCnt="0">
        <dgm:presLayoutVars/>
      </dgm:prSet>
      <dgm:spPr/>
    </dgm:pt>
    <dgm:pt modelId="{FD349B56-8D83-49F0-88C7-3B7528315B44}" type="pres">
      <dgm:prSet presAssocID="{EE6AFDC1-CDC6-4026-8604-3FA26443DE41}" presName="ParentAccent" presStyleLbl="alignNode1" presStyleIdx="0" presStyleCnt="2" custFlipVert="1" custScaleY="10717" custLinFactNeighborY="-45788"/>
      <dgm:spPr/>
      <dgm:t>
        <a:bodyPr/>
        <a:lstStyle/>
        <a:p>
          <a:endParaRPr lang="en-US"/>
        </a:p>
      </dgm:t>
    </dgm:pt>
    <dgm:pt modelId="{A5D7BD56-87F5-41DF-AF96-9ED1B41BE22B}" type="pres">
      <dgm:prSet presAssocID="{EE6AFDC1-CDC6-4026-8604-3FA26443DE41}" presName="ParentSmallAccent" presStyleLbl="fgAcc1" presStyleIdx="0" presStyleCnt="2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6EAD0D6D-6D5E-4777-8D0F-65825A93381F}" type="pres">
      <dgm:prSet presAssocID="{EE6AFDC1-CDC6-4026-8604-3FA26443DE41}" presName="Parent" presStyleLbl="revTx" presStyleIdx="0" presStyleCnt="6" custLinFactNeighborY="337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A1915-556C-4CFD-86A4-7E183E0ED441}" type="pres">
      <dgm:prSet presAssocID="{EE6AFDC1-CDC6-4026-8604-3FA26443DE41}" presName="childShape" presStyleCnt="0">
        <dgm:presLayoutVars>
          <dgm:chMax val="0"/>
          <dgm:chPref val="0"/>
        </dgm:presLayoutVars>
      </dgm:prSet>
      <dgm:spPr/>
    </dgm:pt>
    <dgm:pt modelId="{54ECC050-41FC-42C8-A628-419A0E2B2351}" type="pres">
      <dgm:prSet presAssocID="{47768C26-D422-4C17-BAA2-E71747805308}" presName="childComposite" presStyleCnt="0">
        <dgm:presLayoutVars>
          <dgm:chMax val="0"/>
          <dgm:chPref val="0"/>
        </dgm:presLayoutVars>
      </dgm:prSet>
      <dgm:spPr/>
    </dgm:pt>
    <dgm:pt modelId="{D6CC70B9-B9E3-471E-9B7E-04A007E3C856}" type="pres">
      <dgm:prSet presAssocID="{47768C26-D422-4C17-BAA2-E71747805308}" presName="ChildAccent" presStyleLbl="solidFgAcc1" presStyleIdx="0" presStyleCnt="4" custLinFactY="-2275" custLinFactNeighborY="-100000"/>
      <dgm:spPr/>
    </dgm:pt>
    <dgm:pt modelId="{F8159217-2C5E-49F7-B47E-A8D0CF99EDB8}" type="pres">
      <dgm:prSet presAssocID="{47768C26-D422-4C17-BAA2-E71747805308}" presName="Child" presStyleLbl="revTx" presStyleIdx="1" presStyleCnt="6" custLinFactNeighborY="-438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71A73-21C6-46E7-909D-D5C4626328BC}" type="pres">
      <dgm:prSet presAssocID="{F83C4E15-6F5A-44D2-869D-DB4B629142A3}" presName="childComposite" presStyleCnt="0">
        <dgm:presLayoutVars>
          <dgm:chMax val="0"/>
          <dgm:chPref val="0"/>
        </dgm:presLayoutVars>
      </dgm:prSet>
      <dgm:spPr/>
    </dgm:pt>
    <dgm:pt modelId="{B90AADEA-50E2-42DF-A373-AA43A6C4E77A}" type="pres">
      <dgm:prSet presAssocID="{F83C4E15-6F5A-44D2-869D-DB4B629142A3}" presName="ChildAccent" presStyleLbl="solidFgAcc1" presStyleIdx="1" presStyleCnt="4"/>
      <dgm:spPr/>
    </dgm:pt>
    <dgm:pt modelId="{3BA5DD96-D6A9-41A9-B2E7-7E15C5855967}" type="pres">
      <dgm:prSet presAssocID="{F83C4E15-6F5A-44D2-869D-DB4B629142A3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76CEA-4CAB-4EC7-A160-F2C07A85F53F}" type="pres">
      <dgm:prSet presAssocID="{AF53060F-12BF-43B3-8166-77AC97769C70}" presName="root" presStyleCnt="0">
        <dgm:presLayoutVars>
          <dgm:chMax/>
          <dgm:chPref/>
        </dgm:presLayoutVars>
      </dgm:prSet>
      <dgm:spPr/>
    </dgm:pt>
    <dgm:pt modelId="{0119DF94-BC02-4DC2-A781-E4343FF1207F}" type="pres">
      <dgm:prSet presAssocID="{AF53060F-12BF-43B3-8166-77AC97769C70}" presName="rootComposite" presStyleCnt="0">
        <dgm:presLayoutVars/>
      </dgm:prSet>
      <dgm:spPr/>
    </dgm:pt>
    <dgm:pt modelId="{539ED48A-1F8C-4601-9A57-1747B8DB5DAB}" type="pres">
      <dgm:prSet presAssocID="{AF53060F-12BF-43B3-8166-77AC97769C70}" presName="ParentAccent" presStyleLbl="alignNode1" presStyleIdx="1" presStyleCnt="2" custScaleY="10717" custLinFactNeighborY="-45788"/>
      <dgm:spPr/>
    </dgm:pt>
    <dgm:pt modelId="{FD22157E-D97E-419B-A3D7-7677E5AD9406}" type="pres">
      <dgm:prSet presAssocID="{AF53060F-12BF-43B3-8166-77AC97769C70}" presName="ParentSmallAccent" presStyleLbl="fgAcc1" presStyleIdx="1" presStyleCnt="2"/>
      <dgm:spPr>
        <a:noFill/>
        <a:ln>
          <a:noFill/>
        </a:ln>
      </dgm:spPr>
    </dgm:pt>
    <dgm:pt modelId="{E779C3F3-469A-4F8D-8588-0806985E545C}" type="pres">
      <dgm:prSet presAssocID="{AF53060F-12BF-43B3-8166-77AC97769C70}" presName="Parent" presStyleLbl="revTx" presStyleIdx="3" presStyleCnt="6" custLinFactNeighborY="337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4F720A-497C-4A15-9FBA-12CBFEBA850C}" type="pres">
      <dgm:prSet presAssocID="{AF53060F-12BF-43B3-8166-77AC97769C70}" presName="childShape" presStyleCnt="0">
        <dgm:presLayoutVars>
          <dgm:chMax val="0"/>
          <dgm:chPref val="0"/>
        </dgm:presLayoutVars>
      </dgm:prSet>
      <dgm:spPr/>
    </dgm:pt>
    <dgm:pt modelId="{85F6D3EA-D166-4FB7-95F2-AA687D0F700E}" type="pres">
      <dgm:prSet presAssocID="{E09D97FE-3A8B-46CE-8BB3-2C7D2E42AE82}" presName="childComposite" presStyleCnt="0">
        <dgm:presLayoutVars>
          <dgm:chMax val="0"/>
          <dgm:chPref val="0"/>
        </dgm:presLayoutVars>
      </dgm:prSet>
      <dgm:spPr/>
    </dgm:pt>
    <dgm:pt modelId="{7E09D431-7286-44F5-8CD8-9012C5ACBEB3}" type="pres">
      <dgm:prSet presAssocID="{E09D97FE-3A8B-46CE-8BB3-2C7D2E42AE82}" presName="ChildAccent" presStyleLbl="solidFgAcc1" presStyleIdx="2" presStyleCnt="4" custLinFactNeighborY="-89155"/>
      <dgm:spPr/>
    </dgm:pt>
    <dgm:pt modelId="{5C538704-3408-4E16-98F1-5EC4F5609CE0}" type="pres">
      <dgm:prSet presAssocID="{E09D97FE-3A8B-46CE-8BB3-2C7D2E42AE82}" presName="Child" presStyleLbl="revTx" presStyleIdx="4" presStyleCnt="6" custLinFactNeighborY="-382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82AF2F-E8A3-4809-BA3A-14048DDD5B77}" type="pres">
      <dgm:prSet presAssocID="{5B8E42FF-B165-49B9-8831-CE5AF2CB2B62}" presName="childComposite" presStyleCnt="0">
        <dgm:presLayoutVars>
          <dgm:chMax val="0"/>
          <dgm:chPref val="0"/>
        </dgm:presLayoutVars>
      </dgm:prSet>
      <dgm:spPr/>
    </dgm:pt>
    <dgm:pt modelId="{F0FBEA44-A108-4DAB-B061-45D3B7450773}" type="pres">
      <dgm:prSet presAssocID="{5B8E42FF-B165-49B9-8831-CE5AF2CB2B62}" presName="ChildAccent" presStyleLbl="solidFgAcc1" presStyleIdx="3" presStyleCnt="4"/>
      <dgm:spPr/>
    </dgm:pt>
    <dgm:pt modelId="{15EB8C97-A2C2-4825-A2E8-C182821215F3}" type="pres">
      <dgm:prSet presAssocID="{5B8E42FF-B165-49B9-8831-CE5AF2CB2B62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8998B0-8790-475A-AA52-8044DFC37A7A}" type="presOf" srcId="{47768C26-D422-4C17-BAA2-E71747805308}" destId="{F8159217-2C5E-49F7-B47E-A8D0CF99EDB8}" srcOrd="0" destOrd="0" presId="urn:microsoft.com/office/officeart/2008/layout/SquareAccentList"/>
    <dgm:cxn modelId="{749F38E9-4507-4FA0-9EBE-743654D9E18D}" type="presOf" srcId="{AF53060F-12BF-43B3-8166-77AC97769C70}" destId="{E779C3F3-469A-4F8D-8588-0806985E545C}" srcOrd="0" destOrd="0" presId="urn:microsoft.com/office/officeart/2008/layout/SquareAccentList"/>
    <dgm:cxn modelId="{3782B5F3-EA2E-4EA8-A342-C23732D8F77F}" type="presOf" srcId="{5B8E42FF-B165-49B9-8831-CE5AF2CB2B62}" destId="{15EB8C97-A2C2-4825-A2E8-C182821215F3}" srcOrd="0" destOrd="0" presId="urn:microsoft.com/office/officeart/2008/layout/SquareAccentList"/>
    <dgm:cxn modelId="{79ABCF67-BFB8-4E34-A6C3-449AA63EDD0D}" type="presOf" srcId="{EE6AFDC1-CDC6-4026-8604-3FA26443DE41}" destId="{6EAD0D6D-6D5E-4777-8D0F-65825A93381F}" srcOrd="0" destOrd="0" presId="urn:microsoft.com/office/officeart/2008/layout/SquareAccentList"/>
    <dgm:cxn modelId="{EE9644FB-B4EB-4ED7-8F12-E3B4C4C95BEC}" srcId="{5905335F-2D2A-4F38-8E7B-C07E31F29570}" destId="{EE6AFDC1-CDC6-4026-8604-3FA26443DE41}" srcOrd="0" destOrd="0" parTransId="{E3795A30-2FC3-4CBD-A1EB-44424B379B8C}" sibTransId="{BBBD26A9-53F0-4DDC-97F1-71D1A19E355F}"/>
    <dgm:cxn modelId="{8A447F76-0281-488C-B74A-2DCEC128F437}" type="presOf" srcId="{E09D97FE-3A8B-46CE-8BB3-2C7D2E42AE82}" destId="{5C538704-3408-4E16-98F1-5EC4F5609CE0}" srcOrd="0" destOrd="0" presId="urn:microsoft.com/office/officeart/2008/layout/SquareAccentList"/>
    <dgm:cxn modelId="{E52C67FB-6A1F-4102-B4FC-0D7AD00AAAF2}" srcId="{EE6AFDC1-CDC6-4026-8604-3FA26443DE41}" destId="{F83C4E15-6F5A-44D2-869D-DB4B629142A3}" srcOrd="1" destOrd="0" parTransId="{D7A0CFC3-5CF7-432F-B48B-EFDF734A07F4}" sibTransId="{F533C6AD-65E7-4BE0-B08F-DE52C0105452}"/>
    <dgm:cxn modelId="{A0C475C7-B884-4EE3-BCCC-33DE6692B5FD}" srcId="{AF53060F-12BF-43B3-8166-77AC97769C70}" destId="{5B8E42FF-B165-49B9-8831-CE5AF2CB2B62}" srcOrd="1" destOrd="0" parTransId="{CF74648F-5DB8-421B-A456-1D8C257AF3D8}" sibTransId="{824C699D-AFF2-460C-9736-AA6E6FB9DFEB}"/>
    <dgm:cxn modelId="{5A7F2E77-2995-4BB6-B60C-7D2690AB0786}" srcId="{EE6AFDC1-CDC6-4026-8604-3FA26443DE41}" destId="{47768C26-D422-4C17-BAA2-E71747805308}" srcOrd="0" destOrd="0" parTransId="{472AA881-7021-4AD3-ABE1-23CF85D38099}" sibTransId="{668522D0-93C0-4E98-B507-7CD72827F311}"/>
    <dgm:cxn modelId="{C48E3718-F510-4022-9D71-0F1B0C9415CA}" type="presOf" srcId="{5905335F-2D2A-4F38-8E7B-C07E31F29570}" destId="{45C7BD01-79F7-4B9C-BB50-0D09B88B38AA}" srcOrd="0" destOrd="0" presId="urn:microsoft.com/office/officeart/2008/layout/SquareAccentList"/>
    <dgm:cxn modelId="{93C1C7C1-A428-491A-9C0A-EA996E53A0E7}" srcId="{5905335F-2D2A-4F38-8E7B-C07E31F29570}" destId="{AF53060F-12BF-43B3-8166-77AC97769C70}" srcOrd="1" destOrd="0" parTransId="{233CEFA5-2B07-458F-B30D-04FF7B718E11}" sibTransId="{D7653D92-7B8F-41E1-88F6-38CBC0F7E2CB}"/>
    <dgm:cxn modelId="{B7D53873-A39B-40A5-80BB-00E241B26ACF}" srcId="{AF53060F-12BF-43B3-8166-77AC97769C70}" destId="{E09D97FE-3A8B-46CE-8BB3-2C7D2E42AE82}" srcOrd="0" destOrd="0" parTransId="{76960033-D9AC-4323-82F4-A6E7972A0A6F}" sibTransId="{55D9CD7D-2138-4F41-AFF4-37DF4749C576}"/>
    <dgm:cxn modelId="{0BC92352-4891-47F4-99CB-CD7C8D8750AF}" type="presOf" srcId="{F83C4E15-6F5A-44D2-869D-DB4B629142A3}" destId="{3BA5DD96-D6A9-41A9-B2E7-7E15C5855967}" srcOrd="0" destOrd="0" presId="urn:microsoft.com/office/officeart/2008/layout/SquareAccentList"/>
    <dgm:cxn modelId="{ED5BEEFB-EC1A-4FF6-A6D9-E814E6782FE5}" type="presParOf" srcId="{45C7BD01-79F7-4B9C-BB50-0D09B88B38AA}" destId="{2E70AA89-D649-4287-A121-3D41B4EA9DC4}" srcOrd="0" destOrd="0" presId="urn:microsoft.com/office/officeart/2008/layout/SquareAccentList"/>
    <dgm:cxn modelId="{4C9AA7F5-2CDE-41E1-A26B-E6390912BC02}" type="presParOf" srcId="{2E70AA89-D649-4287-A121-3D41B4EA9DC4}" destId="{688BA28B-A1C1-4365-B0B9-15DD5DB37D86}" srcOrd="0" destOrd="0" presId="urn:microsoft.com/office/officeart/2008/layout/SquareAccentList"/>
    <dgm:cxn modelId="{98A2B0CF-9FE6-481A-B9A3-9116A0C088A7}" type="presParOf" srcId="{688BA28B-A1C1-4365-B0B9-15DD5DB37D86}" destId="{FD349B56-8D83-49F0-88C7-3B7528315B44}" srcOrd="0" destOrd="0" presId="urn:microsoft.com/office/officeart/2008/layout/SquareAccentList"/>
    <dgm:cxn modelId="{95B341BD-F2D3-43AB-8120-D29569B3C01C}" type="presParOf" srcId="{688BA28B-A1C1-4365-B0B9-15DD5DB37D86}" destId="{A5D7BD56-87F5-41DF-AF96-9ED1B41BE22B}" srcOrd="1" destOrd="0" presId="urn:microsoft.com/office/officeart/2008/layout/SquareAccentList"/>
    <dgm:cxn modelId="{8E954E85-393A-4791-85EE-628EB0D920F3}" type="presParOf" srcId="{688BA28B-A1C1-4365-B0B9-15DD5DB37D86}" destId="{6EAD0D6D-6D5E-4777-8D0F-65825A93381F}" srcOrd="2" destOrd="0" presId="urn:microsoft.com/office/officeart/2008/layout/SquareAccentList"/>
    <dgm:cxn modelId="{E367B0EC-B0FC-4B92-B218-F157CA892AA0}" type="presParOf" srcId="{2E70AA89-D649-4287-A121-3D41B4EA9DC4}" destId="{D32A1915-556C-4CFD-86A4-7E183E0ED441}" srcOrd="1" destOrd="0" presId="urn:microsoft.com/office/officeart/2008/layout/SquareAccentList"/>
    <dgm:cxn modelId="{DAB81651-DCC5-4CA5-ADF9-F1B183FA81F3}" type="presParOf" srcId="{D32A1915-556C-4CFD-86A4-7E183E0ED441}" destId="{54ECC050-41FC-42C8-A628-419A0E2B2351}" srcOrd="0" destOrd="0" presId="urn:microsoft.com/office/officeart/2008/layout/SquareAccentList"/>
    <dgm:cxn modelId="{DEF7385D-1FA9-4D29-9537-9249861CE3BC}" type="presParOf" srcId="{54ECC050-41FC-42C8-A628-419A0E2B2351}" destId="{D6CC70B9-B9E3-471E-9B7E-04A007E3C856}" srcOrd="0" destOrd="0" presId="urn:microsoft.com/office/officeart/2008/layout/SquareAccentList"/>
    <dgm:cxn modelId="{DC12079A-A58F-4B00-AEA4-4E47A61FFA3A}" type="presParOf" srcId="{54ECC050-41FC-42C8-A628-419A0E2B2351}" destId="{F8159217-2C5E-49F7-B47E-A8D0CF99EDB8}" srcOrd="1" destOrd="0" presId="urn:microsoft.com/office/officeart/2008/layout/SquareAccentList"/>
    <dgm:cxn modelId="{9111B597-A1F4-4FDF-BBE3-1F4C873D7C1D}" type="presParOf" srcId="{D32A1915-556C-4CFD-86A4-7E183E0ED441}" destId="{99D71A73-21C6-46E7-909D-D5C4626328BC}" srcOrd="1" destOrd="0" presId="urn:microsoft.com/office/officeart/2008/layout/SquareAccentList"/>
    <dgm:cxn modelId="{FA9D8ED6-35A7-4C17-B553-B784A936B659}" type="presParOf" srcId="{99D71A73-21C6-46E7-909D-D5C4626328BC}" destId="{B90AADEA-50E2-42DF-A373-AA43A6C4E77A}" srcOrd="0" destOrd="0" presId="urn:microsoft.com/office/officeart/2008/layout/SquareAccentList"/>
    <dgm:cxn modelId="{2FB7469F-A376-4683-936A-170EF3709120}" type="presParOf" srcId="{99D71A73-21C6-46E7-909D-D5C4626328BC}" destId="{3BA5DD96-D6A9-41A9-B2E7-7E15C5855967}" srcOrd="1" destOrd="0" presId="urn:microsoft.com/office/officeart/2008/layout/SquareAccentList"/>
    <dgm:cxn modelId="{09E9F2BE-652D-4AF6-B738-AB827BBBE8E8}" type="presParOf" srcId="{45C7BD01-79F7-4B9C-BB50-0D09B88B38AA}" destId="{B4276CEA-4CAB-4EC7-A160-F2C07A85F53F}" srcOrd="1" destOrd="0" presId="urn:microsoft.com/office/officeart/2008/layout/SquareAccentList"/>
    <dgm:cxn modelId="{301D737D-9D98-447F-BC32-13640634BB67}" type="presParOf" srcId="{B4276CEA-4CAB-4EC7-A160-F2C07A85F53F}" destId="{0119DF94-BC02-4DC2-A781-E4343FF1207F}" srcOrd="0" destOrd="0" presId="urn:microsoft.com/office/officeart/2008/layout/SquareAccentList"/>
    <dgm:cxn modelId="{4805D2F2-2D47-4BB9-860C-F31F57340FD8}" type="presParOf" srcId="{0119DF94-BC02-4DC2-A781-E4343FF1207F}" destId="{539ED48A-1F8C-4601-9A57-1747B8DB5DAB}" srcOrd="0" destOrd="0" presId="urn:microsoft.com/office/officeart/2008/layout/SquareAccentList"/>
    <dgm:cxn modelId="{1DA40136-31BC-4C50-9C31-5619320CA1A6}" type="presParOf" srcId="{0119DF94-BC02-4DC2-A781-E4343FF1207F}" destId="{FD22157E-D97E-419B-A3D7-7677E5AD9406}" srcOrd="1" destOrd="0" presId="urn:microsoft.com/office/officeart/2008/layout/SquareAccentList"/>
    <dgm:cxn modelId="{795A87AA-EE8D-4F74-A2A2-C58AAE8ED661}" type="presParOf" srcId="{0119DF94-BC02-4DC2-A781-E4343FF1207F}" destId="{E779C3F3-469A-4F8D-8588-0806985E545C}" srcOrd="2" destOrd="0" presId="urn:microsoft.com/office/officeart/2008/layout/SquareAccentList"/>
    <dgm:cxn modelId="{CA44F7F3-F8D4-42AA-B7F3-8AC38F2C9E84}" type="presParOf" srcId="{B4276CEA-4CAB-4EC7-A160-F2C07A85F53F}" destId="{804F720A-497C-4A15-9FBA-12CBFEBA850C}" srcOrd="1" destOrd="0" presId="urn:microsoft.com/office/officeart/2008/layout/SquareAccentList"/>
    <dgm:cxn modelId="{88B338E3-635E-4B73-8380-1C43DFAD1F34}" type="presParOf" srcId="{804F720A-497C-4A15-9FBA-12CBFEBA850C}" destId="{85F6D3EA-D166-4FB7-95F2-AA687D0F700E}" srcOrd="0" destOrd="0" presId="urn:microsoft.com/office/officeart/2008/layout/SquareAccentList"/>
    <dgm:cxn modelId="{A042C052-30F5-4894-88AA-B2BAB1F50DDD}" type="presParOf" srcId="{85F6D3EA-D166-4FB7-95F2-AA687D0F700E}" destId="{7E09D431-7286-44F5-8CD8-9012C5ACBEB3}" srcOrd="0" destOrd="0" presId="urn:microsoft.com/office/officeart/2008/layout/SquareAccentList"/>
    <dgm:cxn modelId="{18F1303F-C2CC-4F75-9049-5FAAEF4E57C4}" type="presParOf" srcId="{85F6D3EA-D166-4FB7-95F2-AA687D0F700E}" destId="{5C538704-3408-4E16-98F1-5EC4F5609CE0}" srcOrd="1" destOrd="0" presId="urn:microsoft.com/office/officeart/2008/layout/SquareAccentList"/>
    <dgm:cxn modelId="{71A14D2E-4378-45F2-9104-6C6B2FECCB7A}" type="presParOf" srcId="{804F720A-497C-4A15-9FBA-12CBFEBA850C}" destId="{8482AF2F-E8A3-4809-BA3A-14048DDD5B77}" srcOrd="1" destOrd="0" presId="urn:microsoft.com/office/officeart/2008/layout/SquareAccentList"/>
    <dgm:cxn modelId="{886B529B-8EB8-4D8B-B9A7-96EA61608137}" type="presParOf" srcId="{8482AF2F-E8A3-4809-BA3A-14048DDD5B77}" destId="{F0FBEA44-A108-4DAB-B061-45D3B7450773}" srcOrd="0" destOrd="0" presId="urn:microsoft.com/office/officeart/2008/layout/SquareAccentList"/>
    <dgm:cxn modelId="{055FC7EC-1EFC-4A51-9AFB-1042C5ED3609}" type="presParOf" srcId="{8482AF2F-E8A3-4809-BA3A-14048DDD5B77}" destId="{15EB8C97-A2C2-4825-A2E8-C182821215F3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05335F-2D2A-4F38-8E7B-C07E31F29570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6AFDC1-CDC6-4026-8604-3FA26443DE41}">
      <dgm:prSet custT="1"/>
      <dgm:spPr/>
      <dgm:t>
        <a:bodyPr/>
        <a:lstStyle/>
        <a:p>
          <a:r>
            <a:rPr lang="en-GB" sz="4400" dirty="0" smtClean="0"/>
            <a:t>mechanism</a:t>
          </a:r>
        </a:p>
      </dgm:t>
    </dgm:pt>
    <dgm:pt modelId="{E3795A30-2FC3-4CBD-A1EB-44424B379B8C}" type="parTrans" cxnId="{EE9644FB-B4EB-4ED7-8F12-E3B4C4C95BEC}">
      <dgm:prSet/>
      <dgm:spPr/>
      <dgm:t>
        <a:bodyPr/>
        <a:lstStyle/>
        <a:p>
          <a:endParaRPr lang="en-US"/>
        </a:p>
      </dgm:t>
    </dgm:pt>
    <dgm:pt modelId="{BBBD26A9-53F0-4DDC-97F1-71D1A19E355F}" type="sibTrans" cxnId="{EE9644FB-B4EB-4ED7-8F12-E3B4C4C95BEC}">
      <dgm:prSet/>
      <dgm:spPr/>
      <dgm:t>
        <a:bodyPr/>
        <a:lstStyle/>
        <a:p>
          <a:endParaRPr lang="en-US"/>
        </a:p>
      </dgm:t>
    </dgm:pt>
    <dgm:pt modelId="{47768C26-D422-4C17-BAA2-E71747805308}">
      <dgm:prSet custT="1"/>
      <dgm:spPr/>
      <dgm:t>
        <a:bodyPr/>
        <a:lstStyle/>
        <a:p>
          <a:r>
            <a:rPr lang="en-GB" sz="3200" dirty="0" smtClean="0"/>
            <a:t>string vibrations</a:t>
          </a:r>
        </a:p>
      </dgm:t>
    </dgm:pt>
    <dgm:pt modelId="{472AA881-7021-4AD3-ABE1-23CF85D38099}" type="parTrans" cxnId="{5A7F2E77-2995-4BB6-B60C-7D2690AB0786}">
      <dgm:prSet/>
      <dgm:spPr/>
      <dgm:t>
        <a:bodyPr/>
        <a:lstStyle/>
        <a:p>
          <a:endParaRPr lang="en-US"/>
        </a:p>
      </dgm:t>
    </dgm:pt>
    <dgm:pt modelId="{668522D0-93C0-4E98-B507-7CD72827F311}" type="sibTrans" cxnId="{5A7F2E77-2995-4BB6-B60C-7D2690AB0786}">
      <dgm:prSet/>
      <dgm:spPr/>
      <dgm:t>
        <a:bodyPr/>
        <a:lstStyle/>
        <a:p>
          <a:endParaRPr lang="en-US"/>
        </a:p>
      </dgm:t>
    </dgm:pt>
    <dgm:pt modelId="{F83C4E15-6F5A-44D2-869D-DB4B629142A3}">
      <dgm:prSet custT="1"/>
      <dgm:spPr/>
      <dgm:t>
        <a:bodyPr/>
        <a:lstStyle/>
        <a:p>
          <a:r>
            <a:rPr lang="en-GB" sz="3200" dirty="0" smtClean="0"/>
            <a:t>vortex shedding (airflow)</a:t>
          </a:r>
        </a:p>
      </dgm:t>
    </dgm:pt>
    <dgm:pt modelId="{D7A0CFC3-5CF7-432F-B48B-EFDF734A07F4}" type="parTrans" cxnId="{E52C67FB-6A1F-4102-B4FC-0D7AD00AAAF2}">
      <dgm:prSet/>
      <dgm:spPr/>
      <dgm:t>
        <a:bodyPr/>
        <a:lstStyle/>
        <a:p>
          <a:endParaRPr lang="en-US"/>
        </a:p>
      </dgm:t>
    </dgm:pt>
    <dgm:pt modelId="{F533C6AD-65E7-4BE0-B08F-DE52C0105452}" type="sibTrans" cxnId="{E52C67FB-6A1F-4102-B4FC-0D7AD00AAAF2}">
      <dgm:prSet/>
      <dgm:spPr/>
      <dgm:t>
        <a:bodyPr/>
        <a:lstStyle/>
        <a:p>
          <a:endParaRPr lang="en-US"/>
        </a:p>
      </dgm:t>
    </dgm:pt>
    <dgm:pt modelId="{AF53060F-12BF-43B3-8166-77AC97769C70}">
      <dgm:prSet custT="1"/>
      <dgm:spPr/>
      <dgm:t>
        <a:bodyPr/>
        <a:lstStyle/>
        <a:p>
          <a:r>
            <a:rPr lang="en-US" sz="4400" dirty="0" smtClean="0"/>
            <a:t>s</a:t>
          </a:r>
          <a:r>
            <a:rPr lang="sk-SK" sz="4400" dirty="0" smtClean="0"/>
            <a:t>ource</a:t>
          </a:r>
          <a:endParaRPr lang="en-GB" sz="4400" dirty="0" smtClean="0"/>
        </a:p>
      </dgm:t>
    </dgm:pt>
    <dgm:pt modelId="{233CEFA5-2B07-458F-B30D-04FF7B718E11}" type="parTrans" cxnId="{93C1C7C1-A428-491A-9C0A-EA996E53A0E7}">
      <dgm:prSet/>
      <dgm:spPr/>
      <dgm:t>
        <a:bodyPr/>
        <a:lstStyle/>
        <a:p>
          <a:endParaRPr lang="en-US"/>
        </a:p>
      </dgm:t>
    </dgm:pt>
    <dgm:pt modelId="{D7653D92-7B8F-41E1-88F6-38CBC0F7E2CB}" type="sibTrans" cxnId="{93C1C7C1-A428-491A-9C0A-EA996E53A0E7}">
      <dgm:prSet/>
      <dgm:spPr/>
      <dgm:t>
        <a:bodyPr/>
        <a:lstStyle/>
        <a:p>
          <a:endParaRPr lang="en-US"/>
        </a:p>
      </dgm:t>
    </dgm:pt>
    <dgm:pt modelId="{E09D97FE-3A8B-46CE-8BB3-2C7D2E42AE82}">
      <dgm:prSet custT="1"/>
      <dgm:spPr/>
      <dgm:t>
        <a:bodyPr/>
        <a:lstStyle/>
        <a:p>
          <a:r>
            <a:rPr lang="en-US" sz="3200" dirty="0" smtClean="0"/>
            <a:t>t</a:t>
          </a:r>
          <a:r>
            <a:rPr lang="sk-SK" sz="3200" dirty="0" smtClean="0"/>
            <a:t>hread</a:t>
          </a:r>
          <a:r>
            <a:rPr lang="en-US" sz="3200" dirty="0" smtClean="0"/>
            <a:t> only</a:t>
          </a:r>
          <a:endParaRPr lang="en-GB" sz="3200" dirty="0" smtClean="0"/>
        </a:p>
      </dgm:t>
    </dgm:pt>
    <dgm:pt modelId="{76960033-D9AC-4323-82F4-A6E7972A0A6F}" type="parTrans" cxnId="{B7D53873-A39B-40A5-80BB-00E241B26ACF}">
      <dgm:prSet/>
      <dgm:spPr/>
      <dgm:t>
        <a:bodyPr/>
        <a:lstStyle/>
        <a:p>
          <a:endParaRPr lang="en-US"/>
        </a:p>
      </dgm:t>
    </dgm:pt>
    <dgm:pt modelId="{55D9CD7D-2138-4F41-AFF4-37DF4749C576}" type="sibTrans" cxnId="{B7D53873-A39B-40A5-80BB-00E241B26ACF}">
      <dgm:prSet/>
      <dgm:spPr/>
      <dgm:t>
        <a:bodyPr/>
        <a:lstStyle/>
        <a:p>
          <a:endParaRPr lang="en-US"/>
        </a:p>
      </dgm:t>
    </dgm:pt>
    <dgm:pt modelId="{5B8E42FF-B165-49B9-8831-CE5AF2CB2B62}">
      <dgm:prSet custT="1"/>
      <dgm:spPr/>
      <dgm:t>
        <a:bodyPr/>
        <a:lstStyle/>
        <a:p>
          <a:r>
            <a:rPr lang="en-US" sz="3200" dirty="0" smtClean="0"/>
            <a:t>both m</a:t>
          </a:r>
          <a:r>
            <a:rPr lang="sk-SK" sz="3200" dirty="0" smtClean="0"/>
            <a:t>ass</a:t>
          </a:r>
          <a:r>
            <a:rPr lang="en-US" sz="3200" dirty="0" smtClean="0"/>
            <a:t> and thread</a:t>
          </a:r>
          <a:endParaRPr lang="en-GB" sz="3200" dirty="0"/>
        </a:p>
      </dgm:t>
    </dgm:pt>
    <dgm:pt modelId="{CF74648F-5DB8-421B-A456-1D8C257AF3D8}" type="parTrans" cxnId="{A0C475C7-B884-4EE3-BCCC-33DE6692B5FD}">
      <dgm:prSet/>
      <dgm:spPr/>
      <dgm:t>
        <a:bodyPr/>
        <a:lstStyle/>
        <a:p>
          <a:endParaRPr lang="en-US"/>
        </a:p>
      </dgm:t>
    </dgm:pt>
    <dgm:pt modelId="{824C699D-AFF2-460C-9736-AA6E6FB9DFEB}" type="sibTrans" cxnId="{A0C475C7-B884-4EE3-BCCC-33DE6692B5FD}">
      <dgm:prSet/>
      <dgm:spPr/>
      <dgm:t>
        <a:bodyPr/>
        <a:lstStyle/>
        <a:p>
          <a:endParaRPr lang="en-US"/>
        </a:p>
      </dgm:t>
    </dgm:pt>
    <dgm:pt modelId="{45C7BD01-79F7-4B9C-BB50-0D09B88B38AA}" type="pres">
      <dgm:prSet presAssocID="{5905335F-2D2A-4F38-8E7B-C07E31F29570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E70AA89-D649-4287-A121-3D41B4EA9DC4}" type="pres">
      <dgm:prSet presAssocID="{EE6AFDC1-CDC6-4026-8604-3FA26443DE41}" presName="root" presStyleCnt="0">
        <dgm:presLayoutVars>
          <dgm:chMax/>
          <dgm:chPref/>
        </dgm:presLayoutVars>
      </dgm:prSet>
      <dgm:spPr/>
    </dgm:pt>
    <dgm:pt modelId="{688BA28B-A1C1-4365-B0B9-15DD5DB37D86}" type="pres">
      <dgm:prSet presAssocID="{EE6AFDC1-CDC6-4026-8604-3FA26443DE41}" presName="rootComposite" presStyleCnt="0">
        <dgm:presLayoutVars/>
      </dgm:prSet>
      <dgm:spPr/>
    </dgm:pt>
    <dgm:pt modelId="{FD349B56-8D83-49F0-88C7-3B7528315B44}" type="pres">
      <dgm:prSet presAssocID="{EE6AFDC1-CDC6-4026-8604-3FA26443DE41}" presName="ParentAccent" presStyleLbl="alignNode1" presStyleIdx="0" presStyleCnt="2" custFlipVert="1" custScaleY="10717" custLinFactNeighborY="-45788"/>
      <dgm:spPr/>
      <dgm:t>
        <a:bodyPr/>
        <a:lstStyle/>
        <a:p>
          <a:endParaRPr lang="en-US"/>
        </a:p>
      </dgm:t>
    </dgm:pt>
    <dgm:pt modelId="{A5D7BD56-87F5-41DF-AF96-9ED1B41BE22B}" type="pres">
      <dgm:prSet presAssocID="{EE6AFDC1-CDC6-4026-8604-3FA26443DE41}" presName="ParentSmallAccent" presStyleLbl="fgAcc1" presStyleIdx="0" presStyleCnt="2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6EAD0D6D-6D5E-4777-8D0F-65825A93381F}" type="pres">
      <dgm:prSet presAssocID="{EE6AFDC1-CDC6-4026-8604-3FA26443DE41}" presName="Parent" presStyleLbl="revTx" presStyleIdx="0" presStyleCnt="6" custLinFactNeighborY="337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A1915-556C-4CFD-86A4-7E183E0ED441}" type="pres">
      <dgm:prSet presAssocID="{EE6AFDC1-CDC6-4026-8604-3FA26443DE41}" presName="childShape" presStyleCnt="0">
        <dgm:presLayoutVars>
          <dgm:chMax val="0"/>
          <dgm:chPref val="0"/>
        </dgm:presLayoutVars>
      </dgm:prSet>
      <dgm:spPr/>
    </dgm:pt>
    <dgm:pt modelId="{54ECC050-41FC-42C8-A628-419A0E2B2351}" type="pres">
      <dgm:prSet presAssocID="{47768C26-D422-4C17-BAA2-E71747805308}" presName="childComposite" presStyleCnt="0">
        <dgm:presLayoutVars>
          <dgm:chMax val="0"/>
          <dgm:chPref val="0"/>
        </dgm:presLayoutVars>
      </dgm:prSet>
      <dgm:spPr/>
    </dgm:pt>
    <dgm:pt modelId="{D6CC70B9-B9E3-471E-9B7E-04A007E3C856}" type="pres">
      <dgm:prSet presAssocID="{47768C26-D422-4C17-BAA2-E71747805308}" presName="ChildAccent" presStyleLbl="solidFgAcc1" presStyleIdx="0" presStyleCnt="4" custLinFactY="-2275" custLinFactNeighborY="-100000"/>
      <dgm:spPr/>
    </dgm:pt>
    <dgm:pt modelId="{F8159217-2C5E-49F7-B47E-A8D0CF99EDB8}" type="pres">
      <dgm:prSet presAssocID="{47768C26-D422-4C17-BAA2-E71747805308}" presName="Child" presStyleLbl="revTx" presStyleIdx="1" presStyleCnt="6" custLinFactNeighborY="-438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71A73-21C6-46E7-909D-D5C4626328BC}" type="pres">
      <dgm:prSet presAssocID="{F83C4E15-6F5A-44D2-869D-DB4B629142A3}" presName="childComposite" presStyleCnt="0">
        <dgm:presLayoutVars>
          <dgm:chMax val="0"/>
          <dgm:chPref val="0"/>
        </dgm:presLayoutVars>
      </dgm:prSet>
      <dgm:spPr/>
    </dgm:pt>
    <dgm:pt modelId="{B90AADEA-50E2-42DF-A373-AA43A6C4E77A}" type="pres">
      <dgm:prSet presAssocID="{F83C4E15-6F5A-44D2-869D-DB4B629142A3}" presName="ChildAccent" presStyleLbl="solidFgAcc1" presStyleIdx="1" presStyleCnt="4" custLinFactNeighborY="-4501"/>
      <dgm:spPr/>
    </dgm:pt>
    <dgm:pt modelId="{3BA5DD96-D6A9-41A9-B2E7-7E15C5855967}" type="pres">
      <dgm:prSet presAssocID="{F83C4E15-6F5A-44D2-869D-DB4B629142A3}" presName="Child" presStyleLbl="revTx" presStyleIdx="2" presStyleCnt="6" custLinFactNeighborY="-19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76CEA-4CAB-4EC7-A160-F2C07A85F53F}" type="pres">
      <dgm:prSet presAssocID="{AF53060F-12BF-43B3-8166-77AC97769C70}" presName="root" presStyleCnt="0">
        <dgm:presLayoutVars>
          <dgm:chMax/>
          <dgm:chPref/>
        </dgm:presLayoutVars>
      </dgm:prSet>
      <dgm:spPr/>
    </dgm:pt>
    <dgm:pt modelId="{0119DF94-BC02-4DC2-A781-E4343FF1207F}" type="pres">
      <dgm:prSet presAssocID="{AF53060F-12BF-43B3-8166-77AC97769C70}" presName="rootComposite" presStyleCnt="0">
        <dgm:presLayoutVars/>
      </dgm:prSet>
      <dgm:spPr/>
    </dgm:pt>
    <dgm:pt modelId="{539ED48A-1F8C-4601-9A57-1747B8DB5DAB}" type="pres">
      <dgm:prSet presAssocID="{AF53060F-12BF-43B3-8166-77AC97769C70}" presName="ParentAccent" presStyleLbl="alignNode1" presStyleIdx="1" presStyleCnt="2" custScaleY="10717" custLinFactNeighborY="-45788"/>
      <dgm:spPr/>
    </dgm:pt>
    <dgm:pt modelId="{FD22157E-D97E-419B-A3D7-7677E5AD9406}" type="pres">
      <dgm:prSet presAssocID="{AF53060F-12BF-43B3-8166-77AC97769C70}" presName="ParentSmallAccent" presStyleLbl="fgAcc1" presStyleIdx="1" presStyleCnt="2"/>
      <dgm:spPr>
        <a:noFill/>
        <a:ln>
          <a:noFill/>
        </a:ln>
      </dgm:spPr>
    </dgm:pt>
    <dgm:pt modelId="{E779C3F3-469A-4F8D-8588-0806985E545C}" type="pres">
      <dgm:prSet presAssocID="{AF53060F-12BF-43B3-8166-77AC97769C70}" presName="Parent" presStyleLbl="revTx" presStyleIdx="3" presStyleCnt="6" custLinFactNeighborY="337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4F720A-497C-4A15-9FBA-12CBFEBA850C}" type="pres">
      <dgm:prSet presAssocID="{AF53060F-12BF-43B3-8166-77AC97769C70}" presName="childShape" presStyleCnt="0">
        <dgm:presLayoutVars>
          <dgm:chMax val="0"/>
          <dgm:chPref val="0"/>
        </dgm:presLayoutVars>
      </dgm:prSet>
      <dgm:spPr/>
    </dgm:pt>
    <dgm:pt modelId="{85F6D3EA-D166-4FB7-95F2-AA687D0F700E}" type="pres">
      <dgm:prSet presAssocID="{E09D97FE-3A8B-46CE-8BB3-2C7D2E42AE82}" presName="childComposite" presStyleCnt="0">
        <dgm:presLayoutVars>
          <dgm:chMax val="0"/>
          <dgm:chPref val="0"/>
        </dgm:presLayoutVars>
      </dgm:prSet>
      <dgm:spPr/>
    </dgm:pt>
    <dgm:pt modelId="{7E09D431-7286-44F5-8CD8-9012C5ACBEB3}" type="pres">
      <dgm:prSet presAssocID="{E09D97FE-3A8B-46CE-8BB3-2C7D2E42AE82}" presName="ChildAccent" presStyleLbl="solidFgAcc1" presStyleIdx="2" presStyleCnt="4" custLinFactNeighborY="-89155"/>
      <dgm:spPr/>
    </dgm:pt>
    <dgm:pt modelId="{5C538704-3408-4E16-98F1-5EC4F5609CE0}" type="pres">
      <dgm:prSet presAssocID="{E09D97FE-3A8B-46CE-8BB3-2C7D2E42AE82}" presName="Child" presStyleLbl="revTx" presStyleIdx="4" presStyleCnt="6" custLinFactNeighborY="-382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82AF2F-E8A3-4809-BA3A-14048DDD5B77}" type="pres">
      <dgm:prSet presAssocID="{5B8E42FF-B165-49B9-8831-CE5AF2CB2B62}" presName="childComposite" presStyleCnt="0">
        <dgm:presLayoutVars>
          <dgm:chMax val="0"/>
          <dgm:chPref val="0"/>
        </dgm:presLayoutVars>
      </dgm:prSet>
      <dgm:spPr/>
    </dgm:pt>
    <dgm:pt modelId="{F0FBEA44-A108-4DAB-B061-45D3B7450773}" type="pres">
      <dgm:prSet presAssocID="{5B8E42FF-B165-49B9-8831-CE5AF2CB2B62}" presName="ChildAccent" presStyleLbl="solidFgAcc1" presStyleIdx="3" presStyleCnt="4"/>
      <dgm:spPr/>
    </dgm:pt>
    <dgm:pt modelId="{15EB8C97-A2C2-4825-A2E8-C182821215F3}" type="pres">
      <dgm:prSet presAssocID="{5B8E42FF-B165-49B9-8831-CE5AF2CB2B62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E665A1-483B-447D-8B22-CBCABB6BBF67}" type="presOf" srcId="{E09D97FE-3A8B-46CE-8BB3-2C7D2E42AE82}" destId="{5C538704-3408-4E16-98F1-5EC4F5609CE0}" srcOrd="0" destOrd="0" presId="urn:microsoft.com/office/officeart/2008/layout/SquareAccentList"/>
    <dgm:cxn modelId="{06EA0C08-2BA9-46E5-8C21-AB5AB25AF82C}" type="presOf" srcId="{5905335F-2D2A-4F38-8E7B-C07E31F29570}" destId="{45C7BD01-79F7-4B9C-BB50-0D09B88B38AA}" srcOrd="0" destOrd="0" presId="urn:microsoft.com/office/officeart/2008/layout/SquareAccentList"/>
    <dgm:cxn modelId="{80802A06-37EE-497D-A834-069C3DC48252}" type="presOf" srcId="{F83C4E15-6F5A-44D2-869D-DB4B629142A3}" destId="{3BA5DD96-D6A9-41A9-B2E7-7E15C5855967}" srcOrd="0" destOrd="0" presId="urn:microsoft.com/office/officeart/2008/layout/SquareAccentList"/>
    <dgm:cxn modelId="{72A65888-2A84-43A7-BC12-95E285AE90D0}" type="presOf" srcId="{AF53060F-12BF-43B3-8166-77AC97769C70}" destId="{E779C3F3-469A-4F8D-8588-0806985E545C}" srcOrd="0" destOrd="0" presId="urn:microsoft.com/office/officeart/2008/layout/SquareAccentList"/>
    <dgm:cxn modelId="{EE9644FB-B4EB-4ED7-8F12-E3B4C4C95BEC}" srcId="{5905335F-2D2A-4F38-8E7B-C07E31F29570}" destId="{EE6AFDC1-CDC6-4026-8604-3FA26443DE41}" srcOrd="0" destOrd="0" parTransId="{E3795A30-2FC3-4CBD-A1EB-44424B379B8C}" sibTransId="{BBBD26A9-53F0-4DDC-97F1-71D1A19E355F}"/>
    <dgm:cxn modelId="{31959F2D-442C-4F85-9A1D-6DB9620A4956}" type="presOf" srcId="{5B8E42FF-B165-49B9-8831-CE5AF2CB2B62}" destId="{15EB8C97-A2C2-4825-A2E8-C182821215F3}" srcOrd="0" destOrd="0" presId="urn:microsoft.com/office/officeart/2008/layout/SquareAccentList"/>
    <dgm:cxn modelId="{E52C67FB-6A1F-4102-B4FC-0D7AD00AAAF2}" srcId="{EE6AFDC1-CDC6-4026-8604-3FA26443DE41}" destId="{F83C4E15-6F5A-44D2-869D-DB4B629142A3}" srcOrd="1" destOrd="0" parTransId="{D7A0CFC3-5CF7-432F-B48B-EFDF734A07F4}" sibTransId="{F533C6AD-65E7-4BE0-B08F-DE52C0105452}"/>
    <dgm:cxn modelId="{A0C475C7-B884-4EE3-BCCC-33DE6692B5FD}" srcId="{AF53060F-12BF-43B3-8166-77AC97769C70}" destId="{5B8E42FF-B165-49B9-8831-CE5AF2CB2B62}" srcOrd="1" destOrd="0" parTransId="{CF74648F-5DB8-421B-A456-1D8C257AF3D8}" sibTransId="{824C699D-AFF2-460C-9736-AA6E6FB9DFEB}"/>
    <dgm:cxn modelId="{5A7F2E77-2995-4BB6-B60C-7D2690AB0786}" srcId="{EE6AFDC1-CDC6-4026-8604-3FA26443DE41}" destId="{47768C26-D422-4C17-BAA2-E71747805308}" srcOrd="0" destOrd="0" parTransId="{472AA881-7021-4AD3-ABE1-23CF85D38099}" sibTransId="{668522D0-93C0-4E98-B507-7CD72827F311}"/>
    <dgm:cxn modelId="{4677ADA3-AA09-44BE-AA52-D73FCE3FF17B}" type="presOf" srcId="{47768C26-D422-4C17-BAA2-E71747805308}" destId="{F8159217-2C5E-49F7-B47E-A8D0CF99EDB8}" srcOrd="0" destOrd="0" presId="urn:microsoft.com/office/officeart/2008/layout/SquareAccentList"/>
    <dgm:cxn modelId="{93C1C7C1-A428-491A-9C0A-EA996E53A0E7}" srcId="{5905335F-2D2A-4F38-8E7B-C07E31F29570}" destId="{AF53060F-12BF-43B3-8166-77AC97769C70}" srcOrd="1" destOrd="0" parTransId="{233CEFA5-2B07-458F-B30D-04FF7B718E11}" sibTransId="{D7653D92-7B8F-41E1-88F6-38CBC0F7E2CB}"/>
    <dgm:cxn modelId="{B7D53873-A39B-40A5-80BB-00E241B26ACF}" srcId="{AF53060F-12BF-43B3-8166-77AC97769C70}" destId="{E09D97FE-3A8B-46CE-8BB3-2C7D2E42AE82}" srcOrd="0" destOrd="0" parTransId="{76960033-D9AC-4323-82F4-A6E7972A0A6F}" sibTransId="{55D9CD7D-2138-4F41-AFF4-37DF4749C576}"/>
    <dgm:cxn modelId="{64192802-DDE2-45D3-BB61-5ACA92FFBA61}" type="presOf" srcId="{EE6AFDC1-CDC6-4026-8604-3FA26443DE41}" destId="{6EAD0D6D-6D5E-4777-8D0F-65825A93381F}" srcOrd="0" destOrd="0" presId="urn:microsoft.com/office/officeart/2008/layout/SquareAccentList"/>
    <dgm:cxn modelId="{84E71D94-5F92-4C7B-8BC0-595FCFBB3CDC}" type="presParOf" srcId="{45C7BD01-79F7-4B9C-BB50-0D09B88B38AA}" destId="{2E70AA89-D649-4287-A121-3D41B4EA9DC4}" srcOrd="0" destOrd="0" presId="urn:microsoft.com/office/officeart/2008/layout/SquareAccentList"/>
    <dgm:cxn modelId="{C1E761B4-F0EE-47EE-9708-9DDF48821209}" type="presParOf" srcId="{2E70AA89-D649-4287-A121-3D41B4EA9DC4}" destId="{688BA28B-A1C1-4365-B0B9-15DD5DB37D86}" srcOrd="0" destOrd="0" presId="urn:microsoft.com/office/officeart/2008/layout/SquareAccentList"/>
    <dgm:cxn modelId="{7E459491-5075-4149-B094-033CB1D67CA2}" type="presParOf" srcId="{688BA28B-A1C1-4365-B0B9-15DD5DB37D86}" destId="{FD349B56-8D83-49F0-88C7-3B7528315B44}" srcOrd="0" destOrd="0" presId="urn:microsoft.com/office/officeart/2008/layout/SquareAccentList"/>
    <dgm:cxn modelId="{BA9CDFF4-E7D3-458D-A1E9-1D8ABF86C88C}" type="presParOf" srcId="{688BA28B-A1C1-4365-B0B9-15DD5DB37D86}" destId="{A5D7BD56-87F5-41DF-AF96-9ED1B41BE22B}" srcOrd="1" destOrd="0" presId="urn:microsoft.com/office/officeart/2008/layout/SquareAccentList"/>
    <dgm:cxn modelId="{8723E965-71DC-4667-B19A-BBC5D9A22893}" type="presParOf" srcId="{688BA28B-A1C1-4365-B0B9-15DD5DB37D86}" destId="{6EAD0D6D-6D5E-4777-8D0F-65825A93381F}" srcOrd="2" destOrd="0" presId="urn:microsoft.com/office/officeart/2008/layout/SquareAccentList"/>
    <dgm:cxn modelId="{EB72EDA1-7BFC-41C6-8FA1-FBB911F0F92E}" type="presParOf" srcId="{2E70AA89-D649-4287-A121-3D41B4EA9DC4}" destId="{D32A1915-556C-4CFD-86A4-7E183E0ED441}" srcOrd="1" destOrd="0" presId="urn:microsoft.com/office/officeart/2008/layout/SquareAccentList"/>
    <dgm:cxn modelId="{707977A4-97BA-48EB-80CB-F55A5641BD47}" type="presParOf" srcId="{D32A1915-556C-4CFD-86A4-7E183E0ED441}" destId="{54ECC050-41FC-42C8-A628-419A0E2B2351}" srcOrd="0" destOrd="0" presId="urn:microsoft.com/office/officeart/2008/layout/SquareAccentList"/>
    <dgm:cxn modelId="{DF245379-CF32-4AC0-8D97-CCC28C828BF3}" type="presParOf" srcId="{54ECC050-41FC-42C8-A628-419A0E2B2351}" destId="{D6CC70B9-B9E3-471E-9B7E-04A007E3C856}" srcOrd="0" destOrd="0" presId="urn:microsoft.com/office/officeart/2008/layout/SquareAccentList"/>
    <dgm:cxn modelId="{DE1B417F-6B82-4721-9C4D-344D6B25BBAE}" type="presParOf" srcId="{54ECC050-41FC-42C8-A628-419A0E2B2351}" destId="{F8159217-2C5E-49F7-B47E-A8D0CF99EDB8}" srcOrd="1" destOrd="0" presId="urn:microsoft.com/office/officeart/2008/layout/SquareAccentList"/>
    <dgm:cxn modelId="{2F402F94-6C91-4511-8F0F-768157A97471}" type="presParOf" srcId="{D32A1915-556C-4CFD-86A4-7E183E0ED441}" destId="{99D71A73-21C6-46E7-909D-D5C4626328BC}" srcOrd="1" destOrd="0" presId="urn:microsoft.com/office/officeart/2008/layout/SquareAccentList"/>
    <dgm:cxn modelId="{DBC69C15-5406-4E0C-946E-993D7255DEE8}" type="presParOf" srcId="{99D71A73-21C6-46E7-909D-D5C4626328BC}" destId="{B90AADEA-50E2-42DF-A373-AA43A6C4E77A}" srcOrd="0" destOrd="0" presId="urn:microsoft.com/office/officeart/2008/layout/SquareAccentList"/>
    <dgm:cxn modelId="{AE501682-2BEB-472E-9FB2-E3FC55812CC8}" type="presParOf" srcId="{99D71A73-21C6-46E7-909D-D5C4626328BC}" destId="{3BA5DD96-D6A9-41A9-B2E7-7E15C5855967}" srcOrd="1" destOrd="0" presId="urn:microsoft.com/office/officeart/2008/layout/SquareAccentList"/>
    <dgm:cxn modelId="{D103A039-F37B-4651-8948-DB2F115C6EB4}" type="presParOf" srcId="{45C7BD01-79F7-4B9C-BB50-0D09B88B38AA}" destId="{B4276CEA-4CAB-4EC7-A160-F2C07A85F53F}" srcOrd="1" destOrd="0" presId="urn:microsoft.com/office/officeart/2008/layout/SquareAccentList"/>
    <dgm:cxn modelId="{DD1D730C-058C-4C28-B245-BCE75C65FB55}" type="presParOf" srcId="{B4276CEA-4CAB-4EC7-A160-F2C07A85F53F}" destId="{0119DF94-BC02-4DC2-A781-E4343FF1207F}" srcOrd="0" destOrd="0" presId="urn:microsoft.com/office/officeart/2008/layout/SquareAccentList"/>
    <dgm:cxn modelId="{21781C61-6CF4-43E0-BAAE-837887304861}" type="presParOf" srcId="{0119DF94-BC02-4DC2-A781-E4343FF1207F}" destId="{539ED48A-1F8C-4601-9A57-1747B8DB5DAB}" srcOrd="0" destOrd="0" presId="urn:microsoft.com/office/officeart/2008/layout/SquareAccentList"/>
    <dgm:cxn modelId="{24D6DC39-ABD9-4292-A8AD-1C4D3452057E}" type="presParOf" srcId="{0119DF94-BC02-4DC2-A781-E4343FF1207F}" destId="{FD22157E-D97E-419B-A3D7-7677E5AD9406}" srcOrd="1" destOrd="0" presId="urn:microsoft.com/office/officeart/2008/layout/SquareAccentList"/>
    <dgm:cxn modelId="{6373C5E5-948F-4F3A-B716-584BD83425F6}" type="presParOf" srcId="{0119DF94-BC02-4DC2-A781-E4343FF1207F}" destId="{E779C3F3-469A-4F8D-8588-0806985E545C}" srcOrd="2" destOrd="0" presId="urn:microsoft.com/office/officeart/2008/layout/SquareAccentList"/>
    <dgm:cxn modelId="{B43AB4B0-F57A-4AB4-88A7-43838D72D234}" type="presParOf" srcId="{B4276CEA-4CAB-4EC7-A160-F2C07A85F53F}" destId="{804F720A-497C-4A15-9FBA-12CBFEBA850C}" srcOrd="1" destOrd="0" presId="urn:microsoft.com/office/officeart/2008/layout/SquareAccentList"/>
    <dgm:cxn modelId="{3C029465-4C41-4D65-A042-43994039798E}" type="presParOf" srcId="{804F720A-497C-4A15-9FBA-12CBFEBA850C}" destId="{85F6D3EA-D166-4FB7-95F2-AA687D0F700E}" srcOrd="0" destOrd="0" presId="urn:microsoft.com/office/officeart/2008/layout/SquareAccentList"/>
    <dgm:cxn modelId="{2CE304DB-1911-417F-B745-A4B82D42D4D0}" type="presParOf" srcId="{85F6D3EA-D166-4FB7-95F2-AA687D0F700E}" destId="{7E09D431-7286-44F5-8CD8-9012C5ACBEB3}" srcOrd="0" destOrd="0" presId="urn:microsoft.com/office/officeart/2008/layout/SquareAccentList"/>
    <dgm:cxn modelId="{0D0951A6-CEC8-4D6E-A0F8-7AC2BA2103A6}" type="presParOf" srcId="{85F6D3EA-D166-4FB7-95F2-AA687D0F700E}" destId="{5C538704-3408-4E16-98F1-5EC4F5609CE0}" srcOrd="1" destOrd="0" presId="urn:microsoft.com/office/officeart/2008/layout/SquareAccentList"/>
    <dgm:cxn modelId="{BE499B81-A245-4762-BEBC-45C9DE1958E7}" type="presParOf" srcId="{804F720A-497C-4A15-9FBA-12CBFEBA850C}" destId="{8482AF2F-E8A3-4809-BA3A-14048DDD5B77}" srcOrd="1" destOrd="0" presId="urn:microsoft.com/office/officeart/2008/layout/SquareAccentList"/>
    <dgm:cxn modelId="{05C20C9E-FEF5-4D10-B11E-FDC87C7D90F8}" type="presParOf" srcId="{8482AF2F-E8A3-4809-BA3A-14048DDD5B77}" destId="{F0FBEA44-A108-4DAB-B061-45D3B7450773}" srcOrd="0" destOrd="0" presId="urn:microsoft.com/office/officeart/2008/layout/SquareAccentList"/>
    <dgm:cxn modelId="{BB0A11EE-3E3D-4DD9-AD7A-1B6531B297FB}" type="presParOf" srcId="{8482AF2F-E8A3-4809-BA3A-14048DDD5B77}" destId="{15EB8C97-A2C2-4825-A2E8-C182821215F3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05335F-2D2A-4F38-8E7B-C07E31F29570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6AFDC1-CDC6-4026-8604-3FA26443DE41}">
      <dgm:prSet custT="1"/>
      <dgm:spPr/>
      <dgm:t>
        <a:bodyPr/>
        <a:lstStyle/>
        <a:p>
          <a:r>
            <a:rPr lang="en-GB" sz="4400" dirty="0" smtClean="0"/>
            <a:t>mechanism</a:t>
          </a:r>
        </a:p>
      </dgm:t>
    </dgm:pt>
    <dgm:pt modelId="{E3795A30-2FC3-4CBD-A1EB-44424B379B8C}" type="parTrans" cxnId="{EE9644FB-B4EB-4ED7-8F12-E3B4C4C95BEC}">
      <dgm:prSet/>
      <dgm:spPr/>
      <dgm:t>
        <a:bodyPr/>
        <a:lstStyle/>
        <a:p>
          <a:endParaRPr lang="en-US"/>
        </a:p>
      </dgm:t>
    </dgm:pt>
    <dgm:pt modelId="{BBBD26A9-53F0-4DDC-97F1-71D1A19E355F}" type="sibTrans" cxnId="{EE9644FB-B4EB-4ED7-8F12-E3B4C4C95BEC}">
      <dgm:prSet/>
      <dgm:spPr/>
      <dgm:t>
        <a:bodyPr/>
        <a:lstStyle/>
        <a:p>
          <a:endParaRPr lang="en-US"/>
        </a:p>
      </dgm:t>
    </dgm:pt>
    <dgm:pt modelId="{47768C26-D422-4C17-BAA2-E71747805308}">
      <dgm:prSet custT="1"/>
      <dgm:spPr/>
      <dgm:t>
        <a:bodyPr/>
        <a:lstStyle/>
        <a:p>
          <a:r>
            <a:rPr lang="en-GB" sz="3200" dirty="0" smtClean="0"/>
            <a:t>string vibrations</a:t>
          </a:r>
        </a:p>
      </dgm:t>
    </dgm:pt>
    <dgm:pt modelId="{472AA881-7021-4AD3-ABE1-23CF85D38099}" type="parTrans" cxnId="{5A7F2E77-2995-4BB6-B60C-7D2690AB0786}">
      <dgm:prSet/>
      <dgm:spPr/>
      <dgm:t>
        <a:bodyPr/>
        <a:lstStyle/>
        <a:p>
          <a:endParaRPr lang="en-US"/>
        </a:p>
      </dgm:t>
    </dgm:pt>
    <dgm:pt modelId="{668522D0-93C0-4E98-B507-7CD72827F311}" type="sibTrans" cxnId="{5A7F2E77-2995-4BB6-B60C-7D2690AB0786}">
      <dgm:prSet/>
      <dgm:spPr/>
      <dgm:t>
        <a:bodyPr/>
        <a:lstStyle/>
        <a:p>
          <a:endParaRPr lang="en-US"/>
        </a:p>
      </dgm:t>
    </dgm:pt>
    <dgm:pt modelId="{F83C4E15-6F5A-44D2-869D-DB4B629142A3}">
      <dgm:prSet custT="1"/>
      <dgm:spPr/>
      <dgm:t>
        <a:bodyPr/>
        <a:lstStyle/>
        <a:p>
          <a:r>
            <a:rPr lang="en-GB" sz="3200" dirty="0" smtClean="0"/>
            <a:t>vortex shedding (airflow)</a:t>
          </a:r>
        </a:p>
      </dgm:t>
    </dgm:pt>
    <dgm:pt modelId="{D7A0CFC3-5CF7-432F-B48B-EFDF734A07F4}" type="parTrans" cxnId="{E52C67FB-6A1F-4102-B4FC-0D7AD00AAAF2}">
      <dgm:prSet/>
      <dgm:spPr/>
      <dgm:t>
        <a:bodyPr/>
        <a:lstStyle/>
        <a:p>
          <a:endParaRPr lang="en-US"/>
        </a:p>
      </dgm:t>
    </dgm:pt>
    <dgm:pt modelId="{F533C6AD-65E7-4BE0-B08F-DE52C0105452}" type="sibTrans" cxnId="{E52C67FB-6A1F-4102-B4FC-0D7AD00AAAF2}">
      <dgm:prSet/>
      <dgm:spPr/>
      <dgm:t>
        <a:bodyPr/>
        <a:lstStyle/>
        <a:p>
          <a:endParaRPr lang="en-US"/>
        </a:p>
      </dgm:t>
    </dgm:pt>
    <dgm:pt modelId="{AF53060F-12BF-43B3-8166-77AC97769C70}">
      <dgm:prSet custT="1"/>
      <dgm:spPr/>
      <dgm:t>
        <a:bodyPr/>
        <a:lstStyle/>
        <a:p>
          <a:r>
            <a:rPr lang="en-US" sz="4400" dirty="0" smtClean="0"/>
            <a:t>s</a:t>
          </a:r>
          <a:r>
            <a:rPr lang="sk-SK" sz="4400" dirty="0" smtClean="0"/>
            <a:t>ource</a:t>
          </a:r>
          <a:endParaRPr lang="en-GB" sz="4400" dirty="0" smtClean="0"/>
        </a:p>
      </dgm:t>
    </dgm:pt>
    <dgm:pt modelId="{233CEFA5-2B07-458F-B30D-04FF7B718E11}" type="parTrans" cxnId="{93C1C7C1-A428-491A-9C0A-EA996E53A0E7}">
      <dgm:prSet/>
      <dgm:spPr/>
      <dgm:t>
        <a:bodyPr/>
        <a:lstStyle/>
        <a:p>
          <a:endParaRPr lang="en-US"/>
        </a:p>
      </dgm:t>
    </dgm:pt>
    <dgm:pt modelId="{D7653D92-7B8F-41E1-88F6-38CBC0F7E2CB}" type="sibTrans" cxnId="{93C1C7C1-A428-491A-9C0A-EA996E53A0E7}">
      <dgm:prSet/>
      <dgm:spPr/>
      <dgm:t>
        <a:bodyPr/>
        <a:lstStyle/>
        <a:p>
          <a:endParaRPr lang="en-US"/>
        </a:p>
      </dgm:t>
    </dgm:pt>
    <dgm:pt modelId="{E09D97FE-3A8B-46CE-8BB3-2C7D2E42AE82}">
      <dgm:prSet custT="1"/>
      <dgm:spPr/>
      <dgm:t>
        <a:bodyPr/>
        <a:lstStyle/>
        <a:p>
          <a:r>
            <a:rPr lang="en-US" sz="3200" dirty="0" smtClean="0"/>
            <a:t>t</a:t>
          </a:r>
          <a:r>
            <a:rPr lang="sk-SK" sz="3200" dirty="0" smtClean="0"/>
            <a:t>hread</a:t>
          </a:r>
          <a:endParaRPr lang="en-GB" sz="3200" dirty="0" smtClean="0"/>
        </a:p>
      </dgm:t>
    </dgm:pt>
    <dgm:pt modelId="{76960033-D9AC-4323-82F4-A6E7972A0A6F}" type="parTrans" cxnId="{B7D53873-A39B-40A5-80BB-00E241B26ACF}">
      <dgm:prSet/>
      <dgm:spPr/>
      <dgm:t>
        <a:bodyPr/>
        <a:lstStyle/>
        <a:p>
          <a:endParaRPr lang="en-US"/>
        </a:p>
      </dgm:t>
    </dgm:pt>
    <dgm:pt modelId="{55D9CD7D-2138-4F41-AFF4-37DF4749C576}" type="sibTrans" cxnId="{B7D53873-A39B-40A5-80BB-00E241B26ACF}">
      <dgm:prSet/>
      <dgm:spPr/>
      <dgm:t>
        <a:bodyPr/>
        <a:lstStyle/>
        <a:p>
          <a:endParaRPr lang="en-US"/>
        </a:p>
      </dgm:t>
    </dgm:pt>
    <dgm:pt modelId="{5B8E42FF-B165-49B9-8831-CE5AF2CB2B62}">
      <dgm:prSet custT="1"/>
      <dgm:spPr/>
      <dgm:t>
        <a:bodyPr/>
        <a:lstStyle/>
        <a:p>
          <a:r>
            <a:rPr lang="en-US" sz="3200" dirty="0" smtClean="0"/>
            <a:t>m</a:t>
          </a:r>
          <a:r>
            <a:rPr lang="sk-SK" sz="3200" dirty="0" smtClean="0"/>
            <a:t>ass</a:t>
          </a:r>
          <a:endParaRPr lang="en-GB" sz="3200" dirty="0"/>
        </a:p>
      </dgm:t>
    </dgm:pt>
    <dgm:pt modelId="{CF74648F-5DB8-421B-A456-1D8C257AF3D8}" type="parTrans" cxnId="{A0C475C7-B884-4EE3-BCCC-33DE6692B5FD}">
      <dgm:prSet/>
      <dgm:spPr/>
      <dgm:t>
        <a:bodyPr/>
        <a:lstStyle/>
        <a:p>
          <a:endParaRPr lang="en-US"/>
        </a:p>
      </dgm:t>
    </dgm:pt>
    <dgm:pt modelId="{824C699D-AFF2-460C-9736-AA6E6FB9DFEB}" type="sibTrans" cxnId="{A0C475C7-B884-4EE3-BCCC-33DE6692B5FD}">
      <dgm:prSet/>
      <dgm:spPr/>
      <dgm:t>
        <a:bodyPr/>
        <a:lstStyle/>
        <a:p>
          <a:endParaRPr lang="en-US"/>
        </a:p>
      </dgm:t>
    </dgm:pt>
    <dgm:pt modelId="{D003F535-565B-46F7-BF9A-181746A18BAA}">
      <dgm:prSet custT="1"/>
      <dgm:spPr/>
      <dgm:t>
        <a:bodyPr/>
        <a:lstStyle/>
        <a:p>
          <a:r>
            <a:rPr lang="en-GB" sz="3200" dirty="0" smtClean="0"/>
            <a:t>both</a:t>
          </a:r>
        </a:p>
      </dgm:t>
    </dgm:pt>
    <dgm:pt modelId="{874CC59D-4BB3-4A83-8A92-4D53660227E8}" type="parTrans" cxnId="{C41780D4-2A3C-4F68-964C-AEBC717B3EF1}">
      <dgm:prSet/>
      <dgm:spPr/>
      <dgm:t>
        <a:bodyPr/>
        <a:lstStyle/>
        <a:p>
          <a:endParaRPr lang="en-US"/>
        </a:p>
      </dgm:t>
    </dgm:pt>
    <dgm:pt modelId="{B1F2A737-1C46-4FC3-8782-C173162BDE7E}" type="sibTrans" cxnId="{C41780D4-2A3C-4F68-964C-AEBC717B3EF1}">
      <dgm:prSet/>
      <dgm:spPr/>
      <dgm:t>
        <a:bodyPr/>
        <a:lstStyle/>
        <a:p>
          <a:endParaRPr lang="en-US"/>
        </a:p>
      </dgm:t>
    </dgm:pt>
    <dgm:pt modelId="{45C7BD01-79F7-4B9C-BB50-0D09B88B38AA}" type="pres">
      <dgm:prSet presAssocID="{5905335F-2D2A-4F38-8E7B-C07E31F29570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E70AA89-D649-4287-A121-3D41B4EA9DC4}" type="pres">
      <dgm:prSet presAssocID="{EE6AFDC1-CDC6-4026-8604-3FA26443DE41}" presName="root" presStyleCnt="0">
        <dgm:presLayoutVars>
          <dgm:chMax/>
          <dgm:chPref/>
        </dgm:presLayoutVars>
      </dgm:prSet>
      <dgm:spPr/>
    </dgm:pt>
    <dgm:pt modelId="{688BA28B-A1C1-4365-B0B9-15DD5DB37D86}" type="pres">
      <dgm:prSet presAssocID="{EE6AFDC1-CDC6-4026-8604-3FA26443DE41}" presName="rootComposite" presStyleCnt="0">
        <dgm:presLayoutVars/>
      </dgm:prSet>
      <dgm:spPr/>
    </dgm:pt>
    <dgm:pt modelId="{FD349B56-8D83-49F0-88C7-3B7528315B44}" type="pres">
      <dgm:prSet presAssocID="{EE6AFDC1-CDC6-4026-8604-3FA26443DE41}" presName="ParentAccent" presStyleLbl="alignNode1" presStyleIdx="0" presStyleCnt="2" custFlipVert="1" custScaleY="10717" custLinFactNeighborY="-45788"/>
      <dgm:spPr/>
      <dgm:t>
        <a:bodyPr/>
        <a:lstStyle/>
        <a:p>
          <a:endParaRPr lang="en-US"/>
        </a:p>
      </dgm:t>
    </dgm:pt>
    <dgm:pt modelId="{A5D7BD56-87F5-41DF-AF96-9ED1B41BE22B}" type="pres">
      <dgm:prSet presAssocID="{EE6AFDC1-CDC6-4026-8604-3FA26443DE41}" presName="ParentSmallAccent" presStyleLbl="fgAcc1" presStyleIdx="0" presStyleCnt="2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6EAD0D6D-6D5E-4777-8D0F-65825A93381F}" type="pres">
      <dgm:prSet presAssocID="{EE6AFDC1-CDC6-4026-8604-3FA26443DE41}" presName="Parent" presStyleLbl="revTx" presStyleIdx="0" presStyleCnt="7" custLinFactNeighborY="337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A1915-556C-4CFD-86A4-7E183E0ED441}" type="pres">
      <dgm:prSet presAssocID="{EE6AFDC1-CDC6-4026-8604-3FA26443DE41}" presName="childShape" presStyleCnt="0">
        <dgm:presLayoutVars>
          <dgm:chMax val="0"/>
          <dgm:chPref val="0"/>
        </dgm:presLayoutVars>
      </dgm:prSet>
      <dgm:spPr/>
    </dgm:pt>
    <dgm:pt modelId="{54ECC050-41FC-42C8-A628-419A0E2B2351}" type="pres">
      <dgm:prSet presAssocID="{47768C26-D422-4C17-BAA2-E71747805308}" presName="childComposite" presStyleCnt="0">
        <dgm:presLayoutVars>
          <dgm:chMax val="0"/>
          <dgm:chPref val="0"/>
        </dgm:presLayoutVars>
      </dgm:prSet>
      <dgm:spPr/>
    </dgm:pt>
    <dgm:pt modelId="{D6CC70B9-B9E3-471E-9B7E-04A007E3C856}" type="pres">
      <dgm:prSet presAssocID="{47768C26-D422-4C17-BAA2-E71747805308}" presName="ChildAccent" presStyleLbl="solidFgAcc1" presStyleIdx="0" presStyleCnt="5" custLinFactY="-2275" custLinFactNeighborY="-100000"/>
      <dgm:spPr/>
    </dgm:pt>
    <dgm:pt modelId="{F8159217-2C5E-49F7-B47E-A8D0CF99EDB8}" type="pres">
      <dgm:prSet presAssocID="{47768C26-D422-4C17-BAA2-E71747805308}" presName="Child" presStyleLbl="revTx" presStyleIdx="1" presStyleCnt="7" custLinFactNeighborY="-438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71A73-21C6-46E7-909D-D5C4626328BC}" type="pres">
      <dgm:prSet presAssocID="{F83C4E15-6F5A-44D2-869D-DB4B629142A3}" presName="childComposite" presStyleCnt="0">
        <dgm:presLayoutVars>
          <dgm:chMax val="0"/>
          <dgm:chPref val="0"/>
        </dgm:presLayoutVars>
      </dgm:prSet>
      <dgm:spPr/>
    </dgm:pt>
    <dgm:pt modelId="{B90AADEA-50E2-42DF-A373-AA43A6C4E77A}" type="pres">
      <dgm:prSet presAssocID="{F83C4E15-6F5A-44D2-869D-DB4B629142A3}" presName="ChildAccent" presStyleLbl="solidFgAcc1" presStyleIdx="1" presStyleCnt="5" custLinFactNeighborY="-4501"/>
      <dgm:spPr/>
    </dgm:pt>
    <dgm:pt modelId="{3BA5DD96-D6A9-41A9-B2E7-7E15C5855967}" type="pres">
      <dgm:prSet presAssocID="{F83C4E15-6F5A-44D2-869D-DB4B629142A3}" presName="Child" presStyleLbl="revTx" presStyleIdx="2" presStyleCnt="7" custLinFactNeighborY="-19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76CEA-4CAB-4EC7-A160-F2C07A85F53F}" type="pres">
      <dgm:prSet presAssocID="{AF53060F-12BF-43B3-8166-77AC97769C70}" presName="root" presStyleCnt="0">
        <dgm:presLayoutVars>
          <dgm:chMax/>
          <dgm:chPref/>
        </dgm:presLayoutVars>
      </dgm:prSet>
      <dgm:spPr/>
    </dgm:pt>
    <dgm:pt modelId="{0119DF94-BC02-4DC2-A781-E4343FF1207F}" type="pres">
      <dgm:prSet presAssocID="{AF53060F-12BF-43B3-8166-77AC97769C70}" presName="rootComposite" presStyleCnt="0">
        <dgm:presLayoutVars/>
      </dgm:prSet>
      <dgm:spPr/>
    </dgm:pt>
    <dgm:pt modelId="{539ED48A-1F8C-4601-9A57-1747B8DB5DAB}" type="pres">
      <dgm:prSet presAssocID="{AF53060F-12BF-43B3-8166-77AC97769C70}" presName="ParentAccent" presStyleLbl="alignNode1" presStyleIdx="1" presStyleCnt="2" custScaleY="10717" custLinFactNeighborY="-45788"/>
      <dgm:spPr/>
    </dgm:pt>
    <dgm:pt modelId="{FD22157E-D97E-419B-A3D7-7677E5AD9406}" type="pres">
      <dgm:prSet presAssocID="{AF53060F-12BF-43B3-8166-77AC97769C70}" presName="ParentSmallAccent" presStyleLbl="fgAcc1" presStyleIdx="1" presStyleCnt="2"/>
      <dgm:spPr>
        <a:noFill/>
        <a:ln>
          <a:noFill/>
        </a:ln>
      </dgm:spPr>
    </dgm:pt>
    <dgm:pt modelId="{E779C3F3-469A-4F8D-8588-0806985E545C}" type="pres">
      <dgm:prSet presAssocID="{AF53060F-12BF-43B3-8166-77AC97769C70}" presName="Parent" presStyleLbl="revTx" presStyleIdx="3" presStyleCnt="7" custLinFactNeighborY="337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4F720A-497C-4A15-9FBA-12CBFEBA850C}" type="pres">
      <dgm:prSet presAssocID="{AF53060F-12BF-43B3-8166-77AC97769C70}" presName="childShape" presStyleCnt="0">
        <dgm:presLayoutVars>
          <dgm:chMax val="0"/>
          <dgm:chPref val="0"/>
        </dgm:presLayoutVars>
      </dgm:prSet>
      <dgm:spPr/>
    </dgm:pt>
    <dgm:pt modelId="{85F6D3EA-D166-4FB7-95F2-AA687D0F700E}" type="pres">
      <dgm:prSet presAssocID="{E09D97FE-3A8B-46CE-8BB3-2C7D2E42AE82}" presName="childComposite" presStyleCnt="0">
        <dgm:presLayoutVars>
          <dgm:chMax val="0"/>
          <dgm:chPref val="0"/>
        </dgm:presLayoutVars>
      </dgm:prSet>
      <dgm:spPr/>
    </dgm:pt>
    <dgm:pt modelId="{7E09D431-7286-44F5-8CD8-9012C5ACBEB3}" type="pres">
      <dgm:prSet presAssocID="{E09D97FE-3A8B-46CE-8BB3-2C7D2E42AE82}" presName="ChildAccent" presStyleLbl="solidFgAcc1" presStyleIdx="2" presStyleCnt="5" custLinFactNeighborY="-89155"/>
      <dgm:spPr/>
    </dgm:pt>
    <dgm:pt modelId="{5C538704-3408-4E16-98F1-5EC4F5609CE0}" type="pres">
      <dgm:prSet presAssocID="{E09D97FE-3A8B-46CE-8BB3-2C7D2E42AE82}" presName="Child" presStyleLbl="revTx" presStyleIdx="4" presStyleCnt="7" custLinFactNeighborY="-382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82AF2F-E8A3-4809-BA3A-14048DDD5B77}" type="pres">
      <dgm:prSet presAssocID="{5B8E42FF-B165-49B9-8831-CE5AF2CB2B62}" presName="childComposite" presStyleCnt="0">
        <dgm:presLayoutVars>
          <dgm:chMax val="0"/>
          <dgm:chPref val="0"/>
        </dgm:presLayoutVars>
      </dgm:prSet>
      <dgm:spPr/>
    </dgm:pt>
    <dgm:pt modelId="{F0FBEA44-A108-4DAB-B061-45D3B7450773}" type="pres">
      <dgm:prSet presAssocID="{5B8E42FF-B165-49B9-8831-CE5AF2CB2B62}" presName="ChildAccent" presStyleLbl="solidFgAcc1" presStyleIdx="3" presStyleCnt="5"/>
      <dgm:spPr/>
    </dgm:pt>
    <dgm:pt modelId="{15EB8C97-A2C2-4825-A2E8-C182821215F3}" type="pres">
      <dgm:prSet presAssocID="{5B8E42FF-B165-49B9-8831-CE5AF2CB2B62}" presName="Child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60B08-D63B-4189-AE29-844FF41FA91A}" type="pres">
      <dgm:prSet presAssocID="{D003F535-565B-46F7-BF9A-181746A18BAA}" presName="childComposite" presStyleCnt="0">
        <dgm:presLayoutVars>
          <dgm:chMax val="0"/>
          <dgm:chPref val="0"/>
        </dgm:presLayoutVars>
      </dgm:prSet>
      <dgm:spPr/>
    </dgm:pt>
    <dgm:pt modelId="{5D3C6038-3D83-436D-B1EA-4ADD94EBBC93}" type="pres">
      <dgm:prSet presAssocID="{D003F535-565B-46F7-BF9A-181746A18BAA}" presName="ChildAccent" presStyleLbl="solidFgAcc1" presStyleIdx="4" presStyleCnt="5" custLinFactNeighborY="91478"/>
      <dgm:spPr/>
      <dgm:t>
        <a:bodyPr/>
        <a:lstStyle/>
        <a:p>
          <a:endParaRPr lang="en-US"/>
        </a:p>
      </dgm:t>
    </dgm:pt>
    <dgm:pt modelId="{D3F4592A-F04C-41D0-B703-9FAE066D2BBA}" type="pres">
      <dgm:prSet presAssocID="{D003F535-565B-46F7-BF9A-181746A18BAA}" presName="Child" presStyleLbl="revTx" presStyleIdx="6" presStyleCnt="7" custLinFactNeighborY="392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D53873-A39B-40A5-80BB-00E241B26ACF}" srcId="{AF53060F-12BF-43B3-8166-77AC97769C70}" destId="{E09D97FE-3A8B-46CE-8BB3-2C7D2E42AE82}" srcOrd="0" destOrd="0" parTransId="{76960033-D9AC-4323-82F4-A6E7972A0A6F}" sibTransId="{55D9CD7D-2138-4F41-AFF4-37DF4749C576}"/>
    <dgm:cxn modelId="{299AA78A-BD24-482F-8662-18489E9C0942}" type="presOf" srcId="{AF53060F-12BF-43B3-8166-77AC97769C70}" destId="{E779C3F3-469A-4F8D-8588-0806985E545C}" srcOrd="0" destOrd="0" presId="urn:microsoft.com/office/officeart/2008/layout/SquareAccentList"/>
    <dgm:cxn modelId="{44305475-2595-45F8-BAF3-D8E8D11C0A48}" type="presOf" srcId="{F83C4E15-6F5A-44D2-869D-DB4B629142A3}" destId="{3BA5DD96-D6A9-41A9-B2E7-7E15C5855967}" srcOrd="0" destOrd="0" presId="urn:microsoft.com/office/officeart/2008/layout/SquareAccentList"/>
    <dgm:cxn modelId="{7E73DE95-E9A8-4BF9-BBD9-C26894A7D61F}" type="presOf" srcId="{5905335F-2D2A-4F38-8E7B-C07E31F29570}" destId="{45C7BD01-79F7-4B9C-BB50-0D09B88B38AA}" srcOrd="0" destOrd="0" presId="urn:microsoft.com/office/officeart/2008/layout/SquareAccentList"/>
    <dgm:cxn modelId="{5A7F2E77-2995-4BB6-B60C-7D2690AB0786}" srcId="{EE6AFDC1-CDC6-4026-8604-3FA26443DE41}" destId="{47768C26-D422-4C17-BAA2-E71747805308}" srcOrd="0" destOrd="0" parTransId="{472AA881-7021-4AD3-ABE1-23CF85D38099}" sibTransId="{668522D0-93C0-4E98-B507-7CD72827F311}"/>
    <dgm:cxn modelId="{EE9644FB-B4EB-4ED7-8F12-E3B4C4C95BEC}" srcId="{5905335F-2D2A-4F38-8E7B-C07E31F29570}" destId="{EE6AFDC1-CDC6-4026-8604-3FA26443DE41}" srcOrd="0" destOrd="0" parTransId="{E3795A30-2FC3-4CBD-A1EB-44424B379B8C}" sibTransId="{BBBD26A9-53F0-4DDC-97F1-71D1A19E355F}"/>
    <dgm:cxn modelId="{93C1C7C1-A428-491A-9C0A-EA996E53A0E7}" srcId="{5905335F-2D2A-4F38-8E7B-C07E31F29570}" destId="{AF53060F-12BF-43B3-8166-77AC97769C70}" srcOrd="1" destOrd="0" parTransId="{233CEFA5-2B07-458F-B30D-04FF7B718E11}" sibTransId="{D7653D92-7B8F-41E1-88F6-38CBC0F7E2CB}"/>
    <dgm:cxn modelId="{07D8B504-D4E0-4AC6-B6DD-B94AC003F337}" type="presOf" srcId="{47768C26-D422-4C17-BAA2-E71747805308}" destId="{F8159217-2C5E-49F7-B47E-A8D0CF99EDB8}" srcOrd="0" destOrd="0" presId="urn:microsoft.com/office/officeart/2008/layout/SquareAccentList"/>
    <dgm:cxn modelId="{7EEA7B57-EF30-4BA0-8A0F-5849CA4950E7}" type="presOf" srcId="{D003F535-565B-46F7-BF9A-181746A18BAA}" destId="{D3F4592A-F04C-41D0-B703-9FAE066D2BBA}" srcOrd="0" destOrd="0" presId="urn:microsoft.com/office/officeart/2008/layout/SquareAccentList"/>
    <dgm:cxn modelId="{C41780D4-2A3C-4F68-964C-AEBC717B3EF1}" srcId="{AF53060F-12BF-43B3-8166-77AC97769C70}" destId="{D003F535-565B-46F7-BF9A-181746A18BAA}" srcOrd="2" destOrd="0" parTransId="{874CC59D-4BB3-4A83-8A92-4D53660227E8}" sibTransId="{B1F2A737-1C46-4FC3-8782-C173162BDE7E}"/>
    <dgm:cxn modelId="{EABE5736-8FE6-4F8D-AB10-D34FA44DBF22}" type="presOf" srcId="{5B8E42FF-B165-49B9-8831-CE5AF2CB2B62}" destId="{15EB8C97-A2C2-4825-A2E8-C182821215F3}" srcOrd="0" destOrd="0" presId="urn:microsoft.com/office/officeart/2008/layout/SquareAccentList"/>
    <dgm:cxn modelId="{A0C475C7-B884-4EE3-BCCC-33DE6692B5FD}" srcId="{AF53060F-12BF-43B3-8166-77AC97769C70}" destId="{5B8E42FF-B165-49B9-8831-CE5AF2CB2B62}" srcOrd="1" destOrd="0" parTransId="{CF74648F-5DB8-421B-A456-1D8C257AF3D8}" sibTransId="{824C699D-AFF2-460C-9736-AA6E6FB9DFEB}"/>
    <dgm:cxn modelId="{E52C67FB-6A1F-4102-B4FC-0D7AD00AAAF2}" srcId="{EE6AFDC1-CDC6-4026-8604-3FA26443DE41}" destId="{F83C4E15-6F5A-44D2-869D-DB4B629142A3}" srcOrd="1" destOrd="0" parTransId="{D7A0CFC3-5CF7-432F-B48B-EFDF734A07F4}" sibTransId="{F533C6AD-65E7-4BE0-B08F-DE52C0105452}"/>
    <dgm:cxn modelId="{48F64DDD-AA1D-406B-88CC-380ED4FFF857}" type="presOf" srcId="{E09D97FE-3A8B-46CE-8BB3-2C7D2E42AE82}" destId="{5C538704-3408-4E16-98F1-5EC4F5609CE0}" srcOrd="0" destOrd="0" presId="urn:microsoft.com/office/officeart/2008/layout/SquareAccentList"/>
    <dgm:cxn modelId="{4A0DD30D-A220-47BD-840F-D1DDC67D2FA0}" type="presOf" srcId="{EE6AFDC1-CDC6-4026-8604-3FA26443DE41}" destId="{6EAD0D6D-6D5E-4777-8D0F-65825A93381F}" srcOrd="0" destOrd="0" presId="urn:microsoft.com/office/officeart/2008/layout/SquareAccentList"/>
    <dgm:cxn modelId="{4248C66F-1CBD-4BFA-BD9A-66F19933892D}" type="presParOf" srcId="{45C7BD01-79F7-4B9C-BB50-0D09B88B38AA}" destId="{2E70AA89-D649-4287-A121-3D41B4EA9DC4}" srcOrd="0" destOrd="0" presId="urn:microsoft.com/office/officeart/2008/layout/SquareAccentList"/>
    <dgm:cxn modelId="{CD35EBE0-867C-4C7A-9405-253B8CDD49CA}" type="presParOf" srcId="{2E70AA89-D649-4287-A121-3D41B4EA9DC4}" destId="{688BA28B-A1C1-4365-B0B9-15DD5DB37D86}" srcOrd="0" destOrd="0" presId="urn:microsoft.com/office/officeart/2008/layout/SquareAccentList"/>
    <dgm:cxn modelId="{0E8BC0BA-499E-4C42-9CA3-DF8E9CE2AB61}" type="presParOf" srcId="{688BA28B-A1C1-4365-B0B9-15DD5DB37D86}" destId="{FD349B56-8D83-49F0-88C7-3B7528315B44}" srcOrd="0" destOrd="0" presId="urn:microsoft.com/office/officeart/2008/layout/SquareAccentList"/>
    <dgm:cxn modelId="{BE4F4D5F-6D85-4E56-8ACF-F40ED74828C9}" type="presParOf" srcId="{688BA28B-A1C1-4365-B0B9-15DD5DB37D86}" destId="{A5D7BD56-87F5-41DF-AF96-9ED1B41BE22B}" srcOrd="1" destOrd="0" presId="urn:microsoft.com/office/officeart/2008/layout/SquareAccentList"/>
    <dgm:cxn modelId="{83C967E0-DB8F-4F14-A5E2-3313716B5680}" type="presParOf" srcId="{688BA28B-A1C1-4365-B0B9-15DD5DB37D86}" destId="{6EAD0D6D-6D5E-4777-8D0F-65825A93381F}" srcOrd="2" destOrd="0" presId="urn:microsoft.com/office/officeart/2008/layout/SquareAccentList"/>
    <dgm:cxn modelId="{B0FCDD7B-DD46-44E1-B47E-155BAA0F67BF}" type="presParOf" srcId="{2E70AA89-D649-4287-A121-3D41B4EA9DC4}" destId="{D32A1915-556C-4CFD-86A4-7E183E0ED441}" srcOrd="1" destOrd="0" presId="urn:microsoft.com/office/officeart/2008/layout/SquareAccentList"/>
    <dgm:cxn modelId="{97016129-40A3-4CA4-8A45-7A1A42188F61}" type="presParOf" srcId="{D32A1915-556C-4CFD-86A4-7E183E0ED441}" destId="{54ECC050-41FC-42C8-A628-419A0E2B2351}" srcOrd="0" destOrd="0" presId="urn:microsoft.com/office/officeart/2008/layout/SquareAccentList"/>
    <dgm:cxn modelId="{53144AF5-0077-4412-ACBC-37E132D8483B}" type="presParOf" srcId="{54ECC050-41FC-42C8-A628-419A0E2B2351}" destId="{D6CC70B9-B9E3-471E-9B7E-04A007E3C856}" srcOrd="0" destOrd="0" presId="urn:microsoft.com/office/officeart/2008/layout/SquareAccentList"/>
    <dgm:cxn modelId="{B905D6A2-95AA-40C3-8503-64E52D6B1802}" type="presParOf" srcId="{54ECC050-41FC-42C8-A628-419A0E2B2351}" destId="{F8159217-2C5E-49F7-B47E-A8D0CF99EDB8}" srcOrd="1" destOrd="0" presId="urn:microsoft.com/office/officeart/2008/layout/SquareAccentList"/>
    <dgm:cxn modelId="{8F367345-D256-463A-AFA2-575210BAB38B}" type="presParOf" srcId="{D32A1915-556C-4CFD-86A4-7E183E0ED441}" destId="{99D71A73-21C6-46E7-909D-D5C4626328BC}" srcOrd="1" destOrd="0" presId="urn:microsoft.com/office/officeart/2008/layout/SquareAccentList"/>
    <dgm:cxn modelId="{AAC53283-4686-45F5-A2EE-8556ADC400E7}" type="presParOf" srcId="{99D71A73-21C6-46E7-909D-D5C4626328BC}" destId="{B90AADEA-50E2-42DF-A373-AA43A6C4E77A}" srcOrd="0" destOrd="0" presId="urn:microsoft.com/office/officeart/2008/layout/SquareAccentList"/>
    <dgm:cxn modelId="{CCB2BF0A-65B9-4392-94E5-C757D2B24C82}" type="presParOf" srcId="{99D71A73-21C6-46E7-909D-D5C4626328BC}" destId="{3BA5DD96-D6A9-41A9-B2E7-7E15C5855967}" srcOrd="1" destOrd="0" presId="urn:microsoft.com/office/officeart/2008/layout/SquareAccentList"/>
    <dgm:cxn modelId="{5414DF55-3F19-4AFE-B603-E83D775130B5}" type="presParOf" srcId="{45C7BD01-79F7-4B9C-BB50-0D09B88B38AA}" destId="{B4276CEA-4CAB-4EC7-A160-F2C07A85F53F}" srcOrd="1" destOrd="0" presId="urn:microsoft.com/office/officeart/2008/layout/SquareAccentList"/>
    <dgm:cxn modelId="{427E49AD-E30C-4204-8C29-BF295E4AE983}" type="presParOf" srcId="{B4276CEA-4CAB-4EC7-A160-F2C07A85F53F}" destId="{0119DF94-BC02-4DC2-A781-E4343FF1207F}" srcOrd="0" destOrd="0" presId="urn:microsoft.com/office/officeart/2008/layout/SquareAccentList"/>
    <dgm:cxn modelId="{88FE9B02-4C66-483C-84EC-D285E63188D1}" type="presParOf" srcId="{0119DF94-BC02-4DC2-A781-E4343FF1207F}" destId="{539ED48A-1F8C-4601-9A57-1747B8DB5DAB}" srcOrd="0" destOrd="0" presId="urn:microsoft.com/office/officeart/2008/layout/SquareAccentList"/>
    <dgm:cxn modelId="{6D2664B8-ECD6-412B-BC19-3C5FEB084554}" type="presParOf" srcId="{0119DF94-BC02-4DC2-A781-E4343FF1207F}" destId="{FD22157E-D97E-419B-A3D7-7677E5AD9406}" srcOrd="1" destOrd="0" presId="urn:microsoft.com/office/officeart/2008/layout/SquareAccentList"/>
    <dgm:cxn modelId="{7E181F14-B6D7-4271-BFDE-73564F0A4352}" type="presParOf" srcId="{0119DF94-BC02-4DC2-A781-E4343FF1207F}" destId="{E779C3F3-469A-4F8D-8588-0806985E545C}" srcOrd="2" destOrd="0" presId="urn:microsoft.com/office/officeart/2008/layout/SquareAccentList"/>
    <dgm:cxn modelId="{75E3F2C1-1DAC-4993-84A2-7C278DAD2E84}" type="presParOf" srcId="{B4276CEA-4CAB-4EC7-A160-F2C07A85F53F}" destId="{804F720A-497C-4A15-9FBA-12CBFEBA850C}" srcOrd="1" destOrd="0" presId="urn:microsoft.com/office/officeart/2008/layout/SquareAccentList"/>
    <dgm:cxn modelId="{5E3F5988-935C-4BDE-8AB5-9682C4D7F089}" type="presParOf" srcId="{804F720A-497C-4A15-9FBA-12CBFEBA850C}" destId="{85F6D3EA-D166-4FB7-95F2-AA687D0F700E}" srcOrd="0" destOrd="0" presId="urn:microsoft.com/office/officeart/2008/layout/SquareAccentList"/>
    <dgm:cxn modelId="{4F3C460F-2CB9-4D20-9303-6B7CB83EA9BE}" type="presParOf" srcId="{85F6D3EA-D166-4FB7-95F2-AA687D0F700E}" destId="{7E09D431-7286-44F5-8CD8-9012C5ACBEB3}" srcOrd="0" destOrd="0" presId="urn:microsoft.com/office/officeart/2008/layout/SquareAccentList"/>
    <dgm:cxn modelId="{C28386C6-9545-48D0-8108-6E2730DE6E13}" type="presParOf" srcId="{85F6D3EA-D166-4FB7-95F2-AA687D0F700E}" destId="{5C538704-3408-4E16-98F1-5EC4F5609CE0}" srcOrd="1" destOrd="0" presId="urn:microsoft.com/office/officeart/2008/layout/SquareAccentList"/>
    <dgm:cxn modelId="{98E2B66C-2F96-413F-B774-8BE214805E93}" type="presParOf" srcId="{804F720A-497C-4A15-9FBA-12CBFEBA850C}" destId="{8482AF2F-E8A3-4809-BA3A-14048DDD5B77}" srcOrd="1" destOrd="0" presId="urn:microsoft.com/office/officeart/2008/layout/SquareAccentList"/>
    <dgm:cxn modelId="{77DD3B5D-EB53-4B06-BD64-B0C2D4677D63}" type="presParOf" srcId="{8482AF2F-E8A3-4809-BA3A-14048DDD5B77}" destId="{F0FBEA44-A108-4DAB-B061-45D3B7450773}" srcOrd="0" destOrd="0" presId="urn:microsoft.com/office/officeart/2008/layout/SquareAccentList"/>
    <dgm:cxn modelId="{F962241D-C67B-4220-915B-FC494CFB8016}" type="presParOf" srcId="{8482AF2F-E8A3-4809-BA3A-14048DDD5B77}" destId="{15EB8C97-A2C2-4825-A2E8-C182821215F3}" srcOrd="1" destOrd="0" presId="urn:microsoft.com/office/officeart/2008/layout/SquareAccentList"/>
    <dgm:cxn modelId="{89D20CA6-4460-44E9-AB3A-FC9C715746BF}" type="presParOf" srcId="{804F720A-497C-4A15-9FBA-12CBFEBA850C}" destId="{D3060B08-D63B-4189-AE29-844FF41FA91A}" srcOrd="2" destOrd="0" presId="urn:microsoft.com/office/officeart/2008/layout/SquareAccentList"/>
    <dgm:cxn modelId="{D0AAA48C-648E-4EC9-AD8D-0EC4496D38F1}" type="presParOf" srcId="{D3060B08-D63B-4189-AE29-844FF41FA91A}" destId="{5D3C6038-3D83-436D-B1EA-4ADD94EBBC93}" srcOrd="0" destOrd="0" presId="urn:microsoft.com/office/officeart/2008/layout/SquareAccentList"/>
    <dgm:cxn modelId="{752D3E16-DADB-4A36-8D21-7D6555FE5D2A}" type="presParOf" srcId="{D3060B08-D63B-4189-AE29-844FF41FA91A}" destId="{D3F4592A-F04C-41D0-B703-9FAE066D2BBA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05335F-2D2A-4F38-8E7B-C07E31F29570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6AFDC1-CDC6-4026-8604-3FA26443DE41}">
      <dgm:prSet custT="1"/>
      <dgm:spPr/>
      <dgm:t>
        <a:bodyPr/>
        <a:lstStyle/>
        <a:p>
          <a:r>
            <a:rPr lang="en-GB" sz="4400" dirty="0" smtClean="0"/>
            <a:t>mechanism</a:t>
          </a:r>
        </a:p>
      </dgm:t>
    </dgm:pt>
    <dgm:pt modelId="{E3795A30-2FC3-4CBD-A1EB-44424B379B8C}" type="parTrans" cxnId="{EE9644FB-B4EB-4ED7-8F12-E3B4C4C95BEC}">
      <dgm:prSet/>
      <dgm:spPr/>
      <dgm:t>
        <a:bodyPr/>
        <a:lstStyle/>
        <a:p>
          <a:endParaRPr lang="en-US"/>
        </a:p>
      </dgm:t>
    </dgm:pt>
    <dgm:pt modelId="{BBBD26A9-53F0-4DDC-97F1-71D1A19E355F}" type="sibTrans" cxnId="{EE9644FB-B4EB-4ED7-8F12-E3B4C4C95BEC}">
      <dgm:prSet/>
      <dgm:spPr/>
      <dgm:t>
        <a:bodyPr/>
        <a:lstStyle/>
        <a:p>
          <a:endParaRPr lang="en-US"/>
        </a:p>
      </dgm:t>
    </dgm:pt>
    <dgm:pt modelId="{F83C4E15-6F5A-44D2-869D-DB4B629142A3}">
      <dgm:prSet custT="1"/>
      <dgm:spPr/>
      <dgm:t>
        <a:bodyPr/>
        <a:lstStyle/>
        <a:p>
          <a:r>
            <a:rPr lang="en-GB" sz="3200" dirty="0" smtClean="0"/>
            <a:t>vortex shedding (airflow)</a:t>
          </a:r>
        </a:p>
      </dgm:t>
    </dgm:pt>
    <dgm:pt modelId="{D7A0CFC3-5CF7-432F-B48B-EFDF734A07F4}" type="parTrans" cxnId="{E52C67FB-6A1F-4102-B4FC-0D7AD00AAAF2}">
      <dgm:prSet/>
      <dgm:spPr/>
      <dgm:t>
        <a:bodyPr/>
        <a:lstStyle/>
        <a:p>
          <a:endParaRPr lang="en-US"/>
        </a:p>
      </dgm:t>
    </dgm:pt>
    <dgm:pt modelId="{F533C6AD-65E7-4BE0-B08F-DE52C0105452}" type="sibTrans" cxnId="{E52C67FB-6A1F-4102-B4FC-0D7AD00AAAF2}">
      <dgm:prSet/>
      <dgm:spPr/>
      <dgm:t>
        <a:bodyPr/>
        <a:lstStyle/>
        <a:p>
          <a:endParaRPr lang="en-US"/>
        </a:p>
      </dgm:t>
    </dgm:pt>
    <dgm:pt modelId="{AF53060F-12BF-43B3-8166-77AC97769C70}">
      <dgm:prSet custT="1"/>
      <dgm:spPr/>
      <dgm:t>
        <a:bodyPr/>
        <a:lstStyle/>
        <a:p>
          <a:r>
            <a:rPr lang="en-US" sz="4400" dirty="0" smtClean="0"/>
            <a:t>s</a:t>
          </a:r>
          <a:r>
            <a:rPr lang="sk-SK" sz="4400" dirty="0" smtClean="0"/>
            <a:t>ource</a:t>
          </a:r>
          <a:endParaRPr lang="en-GB" sz="4400" dirty="0" smtClean="0"/>
        </a:p>
      </dgm:t>
    </dgm:pt>
    <dgm:pt modelId="{233CEFA5-2B07-458F-B30D-04FF7B718E11}" type="parTrans" cxnId="{93C1C7C1-A428-491A-9C0A-EA996E53A0E7}">
      <dgm:prSet/>
      <dgm:spPr/>
      <dgm:t>
        <a:bodyPr/>
        <a:lstStyle/>
        <a:p>
          <a:endParaRPr lang="en-US"/>
        </a:p>
      </dgm:t>
    </dgm:pt>
    <dgm:pt modelId="{D7653D92-7B8F-41E1-88F6-38CBC0F7E2CB}" type="sibTrans" cxnId="{93C1C7C1-A428-491A-9C0A-EA996E53A0E7}">
      <dgm:prSet/>
      <dgm:spPr/>
      <dgm:t>
        <a:bodyPr/>
        <a:lstStyle/>
        <a:p>
          <a:endParaRPr lang="en-US"/>
        </a:p>
      </dgm:t>
    </dgm:pt>
    <dgm:pt modelId="{E09D97FE-3A8B-46CE-8BB3-2C7D2E42AE82}">
      <dgm:prSet custT="1"/>
      <dgm:spPr/>
      <dgm:t>
        <a:bodyPr/>
        <a:lstStyle/>
        <a:p>
          <a:r>
            <a:rPr lang="en-US" sz="3200" dirty="0" smtClean="0"/>
            <a:t>t</a:t>
          </a:r>
          <a:r>
            <a:rPr lang="sk-SK" sz="3200" dirty="0" smtClean="0"/>
            <a:t>hread</a:t>
          </a:r>
          <a:endParaRPr lang="en-GB" sz="3200" dirty="0" smtClean="0"/>
        </a:p>
      </dgm:t>
    </dgm:pt>
    <dgm:pt modelId="{76960033-D9AC-4323-82F4-A6E7972A0A6F}" type="parTrans" cxnId="{B7D53873-A39B-40A5-80BB-00E241B26ACF}">
      <dgm:prSet/>
      <dgm:spPr/>
      <dgm:t>
        <a:bodyPr/>
        <a:lstStyle/>
        <a:p>
          <a:endParaRPr lang="en-US"/>
        </a:p>
      </dgm:t>
    </dgm:pt>
    <dgm:pt modelId="{55D9CD7D-2138-4F41-AFF4-37DF4749C576}" type="sibTrans" cxnId="{B7D53873-A39B-40A5-80BB-00E241B26ACF}">
      <dgm:prSet/>
      <dgm:spPr/>
      <dgm:t>
        <a:bodyPr/>
        <a:lstStyle/>
        <a:p>
          <a:endParaRPr lang="en-US"/>
        </a:p>
      </dgm:t>
    </dgm:pt>
    <dgm:pt modelId="{45C7BD01-79F7-4B9C-BB50-0D09B88B38AA}" type="pres">
      <dgm:prSet presAssocID="{5905335F-2D2A-4F38-8E7B-C07E31F29570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E70AA89-D649-4287-A121-3D41B4EA9DC4}" type="pres">
      <dgm:prSet presAssocID="{EE6AFDC1-CDC6-4026-8604-3FA26443DE41}" presName="root" presStyleCnt="0">
        <dgm:presLayoutVars>
          <dgm:chMax/>
          <dgm:chPref/>
        </dgm:presLayoutVars>
      </dgm:prSet>
      <dgm:spPr/>
    </dgm:pt>
    <dgm:pt modelId="{688BA28B-A1C1-4365-B0B9-15DD5DB37D86}" type="pres">
      <dgm:prSet presAssocID="{EE6AFDC1-CDC6-4026-8604-3FA26443DE41}" presName="rootComposite" presStyleCnt="0">
        <dgm:presLayoutVars/>
      </dgm:prSet>
      <dgm:spPr/>
    </dgm:pt>
    <dgm:pt modelId="{FD349B56-8D83-49F0-88C7-3B7528315B44}" type="pres">
      <dgm:prSet presAssocID="{EE6AFDC1-CDC6-4026-8604-3FA26443DE41}" presName="ParentAccent" presStyleLbl="alignNode1" presStyleIdx="0" presStyleCnt="2" custFlipVert="1" custScaleY="10717" custLinFactNeighborY="-45788"/>
      <dgm:spPr/>
      <dgm:t>
        <a:bodyPr/>
        <a:lstStyle/>
        <a:p>
          <a:endParaRPr lang="en-US"/>
        </a:p>
      </dgm:t>
    </dgm:pt>
    <dgm:pt modelId="{A5D7BD56-87F5-41DF-AF96-9ED1B41BE22B}" type="pres">
      <dgm:prSet presAssocID="{EE6AFDC1-CDC6-4026-8604-3FA26443DE41}" presName="ParentSmallAccent" presStyleLbl="fgAcc1" presStyleIdx="0" presStyleCnt="2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6EAD0D6D-6D5E-4777-8D0F-65825A93381F}" type="pres">
      <dgm:prSet presAssocID="{EE6AFDC1-CDC6-4026-8604-3FA26443DE41}" presName="Parent" presStyleLbl="revTx" presStyleIdx="0" presStyleCnt="4" custLinFactNeighborY="337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A1915-556C-4CFD-86A4-7E183E0ED441}" type="pres">
      <dgm:prSet presAssocID="{EE6AFDC1-CDC6-4026-8604-3FA26443DE41}" presName="childShape" presStyleCnt="0">
        <dgm:presLayoutVars>
          <dgm:chMax val="0"/>
          <dgm:chPref val="0"/>
        </dgm:presLayoutVars>
      </dgm:prSet>
      <dgm:spPr/>
    </dgm:pt>
    <dgm:pt modelId="{99D71A73-21C6-46E7-909D-D5C4626328BC}" type="pres">
      <dgm:prSet presAssocID="{F83C4E15-6F5A-44D2-869D-DB4B629142A3}" presName="childComposite" presStyleCnt="0">
        <dgm:presLayoutVars>
          <dgm:chMax val="0"/>
          <dgm:chPref val="0"/>
        </dgm:presLayoutVars>
      </dgm:prSet>
      <dgm:spPr/>
    </dgm:pt>
    <dgm:pt modelId="{B90AADEA-50E2-42DF-A373-AA43A6C4E77A}" type="pres">
      <dgm:prSet presAssocID="{F83C4E15-6F5A-44D2-869D-DB4B629142A3}" presName="ChildAccent" presStyleLbl="solidFgAcc1" presStyleIdx="0" presStyleCnt="2" custLinFactY="-13599" custLinFactNeighborY="-100000"/>
      <dgm:spPr/>
    </dgm:pt>
    <dgm:pt modelId="{3BA5DD96-D6A9-41A9-B2E7-7E15C5855967}" type="pres">
      <dgm:prSet presAssocID="{F83C4E15-6F5A-44D2-869D-DB4B629142A3}" presName="Child" presStyleLbl="revTx" presStyleIdx="1" presStyleCnt="4" custLinFactNeighborY="-487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76CEA-4CAB-4EC7-A160-F2C07A85F53F}" type="pres">
      <dgm:prSet presAssocID="{AF53060F-12BF-43B3-8166-77AC97769C70}" presName="root" presStyleCnt="0">
        <dgm:presLayoutVars>
          <dgm:chMax/>
          <dgm:chPref/>
        </dgm:presLayoutVars>
      </dgm:prSet>
      <dgm:spPr/>
    </dgm:pt>
    <dgm:pt modelId="{0119DF94-BC02-4DC2-A781-E4343FF1207F}" type="pres">
      <dgm:prSet presAssocID="{AF53060F-12BF-43B3-8166-77AC97769C70}" presName="rootComposite" presStyleCnt="0">
        <dgm:presLayoutVars/>
      </dgm:prSet>
      <dgm:spPr/>
    </dgm:pt>
    <dgm:pt modelId="{539ED48A-1F8C-4601-9A57-1747B8DB5DAB}" type="pres">
      <dgm:prSet presAssocID="{AF53060F-12BF-43B3-8166-77AC97769C70}" presName="ParentAccent" presStyleLbl="alignNode1" presStyleIdx="1" presStyleCnt="2" custScaleY="10717" custLinFactNeighborY="-45788"/>
      <dgm:spPr/>
    </dgm:pt>
    <dgm:pt modelId="{FD22157E-D97E-419B-A3D7-7677E5AD9406}" type="pres">
      <dgm:prSet presAssocID="{AF53060F-12BF-43B3-8166-77AC97769C70}" presName="ParentSmallAccent" presStyleLbl="fgAcc1" presStyleIdx="1" presStyleCnt="2"/>
      <dgm:spPr>
        <a:noFill/>
        <a:ln>
          <a:noFill/>
        </a:ln>
      </dgm:spPr>
    </dgm:pt>
    <dgm:pt modelId="{E779C3F3-469A-4F8D-8588-0806985E545C}" type="pres">
      <dgm:prSet presAssocID="{AF53060F-12BF-43B3-8166-77AC97769C70}" presName="Parent" presStyleLbl="revTx" presStyleIdx="2" presStyleCnt="4" custLinFactNeighborY="337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4F720A-497C-4A15-9FBA-12CBFEBA850C}" type="pres">
      <dgm:prSet presAssocID="{AF53060F-12BF-43B3-8166-77AC97769C70}" presName="childShape" presStyleCnt="0">
        <dgm:presLayoutVars>
          <dgm:chMax val="0"/>
          <dgm:chPref val="0"/>
        </dgm:presLayoutVars>
      </dgm:prSet>
      <dgm:spPr/>
    </dgm:pt>
    <dgm:pt modelId="{85F6D3EA-D166-4FB7-95F2-AA687D0F700E}" type="pres">
      <dgm:prSet presAssocID="{E09D97FE-3A8B-46CE-8BB3-2C7D2E42AE82}" presName="childComposite" presStyleCnt="0">
        <dgm:presLayoutVars>
          <dgm:chMax val="0"/>
          <dgm:chPref val="0"/>
        </dgm:presLayoutVars>
      </dgm:prSet>
      <dgm:spPr/>
    </dgm:pt>
    <dgm:pt modelId="{7E09D431-7286-44F5-8CD8-9012C5ACBEB3}" type="pres">
      <dgm:prSet presAssocID="{E09D97FE-3A8B-46CE-8BB3-2C7D2E42AE82}" presName="ChildAccent" presStyleLbl="solidFgAcc1" presStyleIdx="1" presStyleCnt="2" custLinFactY="-86929" custLinFactNeighborY="-100000"/>
      <dgm:spPr/>
    </dgm:pt>
    <dgm:pt modelId="{5C538704-3408-4E16-98F1-5EC4F5609CE0}" type="pres">
      <dgm:prSet presAssocID="{E09D97FE-3A8B-46CE-8BB3-2C7D2E42AE82}" presName="Child" presStyleLbl="revTx" presStyleIdx="3" presStyleCnt="4" custLinFactNeighborY="-801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D53873-A39B-40A5-80BB-00E241B26ACF}" srcId="{AF53060F-12BF-43B3-8166-77AC97769C70}" destId="{E09D97FE-3A8B-46CE-8BB3-2C7D2E42AE82}" srcOrd="0" destOrd="0" parTransId="{76960033-D9AC-4323-82F4-A6E7972A0A6F}" sibTransId="{55D9CD7D-2138-4F41-AFF4-37DF4749C576}"/>
    <dgm:cxn modelId="{FD5A41F5-ABEA-42C8-8112-8809D8067B60}" type="presOf" srcId="{F83C4E15-6F5A-44D2-869D-DB4B629142A3}" destId="{3BA5DD96-D6A9-41A9-B2E7-7E15C5855967}" srcOrd="0" destOrd="0" presId="urn:microsoft.com/office/officeart/2008/layout/SquareAccentList"/>
    <dgm:cxn modelId="{04C2ADAB-1A6A-412B-8DDE-CB5294F8BEEA}" type="presOf" srcId="{E09D97FE-3A8B-46CE-8BB3-2C7D2E42AE82}" destId="{5C538704-3408-4E16-98F1-5EC4F5609CE0}" srcOrd="0" destOrd="0" presId="urn:microsoft.com/office/officeart/2008/layout/SquareAccentList"/>
    <dgm:cxn modelId="{726BEE0E-34B9-4725-9F25-8FE6DF016DA4}" type="presOf" srcId="{5905335F-2D2A-4F38-8E7B-C07E31F29570}" destId="{45C7BD01-79F7-4B9C-BB50-0D09B88B38AA}" srcOrd="0" destOrd="0" presId="urn:microsoft.com/office/officeart/2008/layout/SquareAccentList"/>
    <dgm:cxn modelId="{39C06996-D975-4B97-944B-FB2A8BC6F336}" type="presOf" srcId="{EE6AFDC1-CDC6-4026-8604-3FA26443DE41}" destId="{6EAD0D6D-6D5E-4777-8D0F-65825A93381F}" srcOrd="0" destOrd="0" presId="urn:microsoft.com/office/officeart/2008/layout/SquareAccentList"/>
    <dgm:cxn modelId="{46D8D269-4996-45EB-AC4C-390D722A50FC}" type="presOf" srcId="{AF53060F-12BF-43B3-8166-77AC97769C70}" destId="{E779C3F3-469A-4F8D-8588-0806985E545C}" srcOrd="0" destOrd="0" presId="urn:microsoft.com/office/officeart/2008/layout/SquareAccentList"/>
    <dgm:cxn modelId="{E52C67FB-6A1F-4102-B4FC-0D7AD00AAAF2}" srcId="{EE6AFDC1-CDC6-4026-8604-3FA26443DE41}" destId="{F83C4E15-6F5A-44D2-869D-DB4B629142A3}" srcOrd="0" destOrd="0" parTransId="{D7A0CFC3-5CF7-432F-B48B-EFDF734A07F4}" sibTransId="{F533C6AD-65E7-4BE0-B08F-DE52C0105452}"/>
    <dgm:cxn modelId="{EE9644FB-B4EB-4ED7-8F12-E3B4C4C95BEC}" srcId="{5905335F-2D2A-4F38-8E7B-C07E31F29570}" destId="{EE6AFDC1-CDC6-4026-8604-3FA26443DE41}" srcOrd="0" destOrd="0" parTransId="{E3795A30-2FC3-4CBD-A1EB-44424B379B8C}" sibTransId="{BBBD26A9-53F0-4DDC-97F1-71D1A19E355F}"/>
    <dgm:cxn modelId="{93C1C7C1-A428-491A-9C0A-EA996E53A0E7}" srcId="{5905335F-2D2A-4F38-8E7B-C07E31F29570}" destId="{AF53060F-12BF-43B3-8166-77AC97769C70}" srcOrd="1" destOrd="0" parTransId="{233CEFA5-2B07-458F-B30D-04FF7B718E11}" sibTransId="{D7653D92-7B8F-41E1-88F6-38CBC0F7E2CB}"/>
    <dgm:cxn modelId="{C8393717-E0A2-460F-9332-118D151CDC78}" type="presParOf" srcId="{45C7BD01-79F7-4B9C-BB50-0D09B88B38AA}" destId="{2E70AA89-D649-4287-A121-3D41B4EA9DC4}" srcOrd="0" destOrd="0" presId="urn:microsoft.com/office/officeart/2008/layout/SquareAccentList"/>
    <dgm:cxn modelId="{EBBC6B4B-1639-48AB-A3C5-22585A809D36}" type="presParOf" srcId="{2E70AA89-D649-4287-A121-3D41B4EA9DC4}" destId="{688BA28B-A1C1-4365-B0B9-15DD5DB37D86}" srcOrd="0" destOrd="0" presId="urn:microsoft.com/office/officeart/2008/layout/SquareAccentList"/>
    <dgm:cxn modelId="{5B85D686-B270-4DFD-BE8C-EF9147CE2D27}" type="presParOf" srcId="{688BA28B-A1C1-4365-B0B9-15DD5DB37D86}" destId="{FD349B56-8D83-49F0-88C7-3B7528315B44}" srcOrd="0" destOrd="0" presId="urn:microsoft.com/office/officeart/2008/layout/SquareAccentList"/>
    <dgm:cxn modelId="{C9B2B5F0-86A1-4ABB-8020-C73E801819DE}" type="presParOf" srcId="{688BA28B-A1C1-4365-B0B9-15DD5DB37D86}" destId="{A5D7BD56-87F5-41DF-AF96-9ED1B41BE22B}" srcOrd="1" destOrd="0" presId="urn:microsoft.com/office/officeart/2008/layout/SquareAccentList"/>
    <dgm:cxn modelId="{C46F2BF2-1EA8-494A-8E6B-CAE17BAD7532}" type="presParOf" srcId="{688BA28B-A1C1-4365-B0B9-15DD5DB37D86}" destId="{6EAD0D6D-6D5E-4777-8D0F-65825A93381F}" srcOrd="2" destOrd="0" presId="urn:microsoft.com/office/officeart/2008/layout/SquareAccentList"/>
    <dgm:cxn modelId="{BCAA1011-5B69-428E-A290-1E3D1F6AE803}" type="presParOf" srcId="{2E70AA89-D649-4287-A121-3D41B4EA9DC4}" destId="{D32A1915-556C-4CFD-86A4-7E183E0ED441}" srcOrd="1" destOrd="0" presId="urn:microsoft.com/office/officeart/2008/layout/SquareAccentList"/>
    <dgm:cxn modelId="{4741FA80-E689-4497-9C16-BDD33E8D2661}" type="presParOf" srcId="{D32A1915-556C-4CFD-86A4-7E183E0ED441}" destId="{99D71A73-21C6-46E7-909D-D5C4626328BC}" srcOrd="0" destOrd="0" presId="urn:microsoft.com/office/officeart/2008/layout/SquareAccentList"/>
    <dgm:cxn modelId="{90815FF4-5C67-4602-BA3F-CED3DA3D7AE2}" type="presParOf" srcId="{99D71A73-21C6-46E7-909D-D5C4626328BC}" destId="{B90AADEA-50E2-42DF-A373-AA43A6C4E77A}" srcOrd="0" destOrd="0" presId="urn:microsoft.com/office/officeart/2008/layout/SquareAccentList"/>
    <dgm:cxn modelId="{90E2514C-1DEC-464F-9996-6C47DBAF18D3}" type="presParOf" srcId="{99D71A73-21C6-46E7-909D-D5C4626328BC}" destId="{3BA5DD96-D6A9-41A9-B2E7-7E15C5855967}" srcOrd="1" destOrd="0" presId="urn:microsoft.com/office/officeart/2008/layout/SquareAccentList"/>
    <dgm:cxn modelId="{58D7069C-4A42-446C-A822-452508CDF599}" type="presParOf" srcId="{45C7BD01-79F7-4B9C-BB50-0D09B88B38AA}" destId="{B4276CEA-4CAB-4EC7-A160-F2C07A85F53F}" srcOrd="1" destOrd="0" presId="urn:microsoft.com/office/officeart/2008/layout/SquareAccentList"/>
    <dgm:cxn modelId="{D7E3D620-5C39-4F61-9741-7C9C67BF3410}" type="presParOf" srcId="{B4276CEA-4CAB-4EC7-A160-F2C07A85F53F}" destId="{0119DF94-BC02-4DC2-A781-E4343FF1207F}" srcOrd="0" destOrd="0" presId="urn:microsoft.com/office/officeart/2008/layout/SquareAccentList"/>
    <dgm:cxn modelId="{781558AD-BCDD-44BD-B8BB-D90F1172696C}" type="presParOf" srcId="{0119DF94-BC02-4DC2-A781-E4343FF1207F}" destId="{539ED48A-1F8C-4601-9A57-1747B8DB5DAB}" srcOrd="0" destOrd="0" presId="urn:microsoft.com/office/officeart/2008/layout/SquareAccentList"/>
    <dgm:cxn modelId="{1B0FC99A-D850-49E8-9BD7-BB72F8D1EF2C}" type="presParOf" srcId="{0119DF94-BC02-4DC2-A781-E4343FF1207F}" destId="{FD22157E-D97E-419B-A3D7-7677E5AD9406}" srcOrd="1" destOrd="0" presId="urn:microsoft.com/office/officeart/2008/layout/SquareAccentList"/>
    <dgm:cxn modelId="{E16DAE35-3455-4D41-B87F-2CA0039CAD24}" type="presParOf" srcId="{0119DF94-BC02-4DC2-A781-E4343FF1207F}" destId="{E779C3F3-469A-4F8D-8588-0806985E545C}" srcOrd="2" destOrd="0" presId="urn:microsoft.com/office/officeart/2008/layout/SquareAccentList"/>
    <dgm:cxn modelId="{5AE2F599-FA2B-44FD-A97B-55BACBEFA44A}" type="presParOf" srcId="{B4276CEA-4CAB-4EC7-A160-F2C07A85F53F}" destId="{804F720A-497C-4A15-9FBA-12CBFEBA850C}" srcOrd="1" destOrd="0" presId="urn:microsoft.com/office/officeart/2008/layout/SquareAccentList"/>
    <dgm:cxn modelId="{D281F1E0-5E26-4303-A34A-E1C9D880D333}" type="presParOf" srcId="{804F720A-497C-4A15-9FBA-12CBFEBA850C}" destId="{85F6D3EA-D166-4FB7-95F2-AA687D0F700E}" srcOrd="0" destOrd="0" presId="urn:microsoft.com/office/officeart/2008/layout/SquareAccentList"/>
    <dgm:cxn modelId="{A2C70F29-89A9-49DD-B3DB-F0E46FF03BEF}" type="presParOf" srcId="{85F6D3EA-D166-4FB7-95F2-AA687D0F700E}" destId="{7E09D431-7286-44F5-8CD8-9012C5ACBEB3}" srcOrd="0" destOrd="0" presId="urn:microsoft.com/office/officeart/2008/layout/SquareAccentList"/>
    <dgm:cxn modelId="{DF36B5A7-A375-4B7A-B593-F0C1A03A077D}" type="presParOf" srcId="{85F6D3EA-D166-4FB7-95F2-AA687D0F700E}" destId="{5C538704-3408-4E16-98F1-5EC4F5609CE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05335F-2D2A-4F38-8E7B-C07E31F29570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6AFDC1-CDC6-4026-8604-3FA26443DE41}">
      <dgm:prSet custT="1"/>
      <dgm:spPr/>
      <dgm:t>
        <a:bodyPr/>
        <a:lstStyle/>
        <a:p>
          <a:r>
            <a:rPr lang="en-GB" sz="4400" dirty="0" smtClean="0"/>
            <a:t>mechanism</a:t>
          </a:r>
        </a:p>
      </dgm:t>
    </dgm:pt>
    <dgm:pt modelId="{E3795A30-2FC3-4CBD-A1EB-44424B379B8C}" type="parTrans" cxnId="{EE9644FB-B4EB-4ED7-8F12-E3B4C4C95BEC}">
      <dgm:prSet/>
      <dgm:spPr/>
      <dgm:t>
        <a:bodyPr/>
        <a:lstStyle/>
        <a:p>
          <a:endParaRPr lang="en-US"/>
        </a:p>
      </dgm:t>
    </dgm:pt>
    <dgm:pt modelId="{BBBD26A9-53F0-4DDC-97F1-71D1A19E355F}" type="sibTrans" cxnId="{EE9644FB-B4EB-4ED7-8F12-E3B4C4C95BEC}">
      <dgm:prSet/>
      <dgm:spPr/>
      <dgm:t>
        <a:bodyPr/>
        <a:lstStyle/>
        <a:p>
          <a:endParaRPr lang="en-US"/>
        </a:p>
      </dgm:t>
    </dgm:pt>
    <dgm:pt modelId="{F83C4E15-6F5A-44D2-869D-DB4B629142A3}">
      <dgm:prSet custT="1"/>
      <dgm:spPr/>
      <dgm:t>
        <a:bodyPr/>
        <a:lstStyle/>
        <a:p>
          <a:r>
            <a:rPr lang="en-GB" sz="3200" dirty="0" smtClean="0"/>
            <a:t>vortex shedding (airflow)</a:t>
          </a:r>
        </a:p>
      </dgm:t>
    </dgm:pt>
    <dgm:pt modelId="{D7A0CFC3-5CF7-432F-B48B-EFDF734A07F4}" type="parTrans" cxnId="{E52C67FB-6A1F-4102-B4FC-0D7AD00AAAF2}">
      <dgm:prSet/>
      <dgm:spPr/>
      <dgm:t>
        <a:bodyPr/>
        <a:lstStyle/>
        <a:p>
          <a:endParaRPr lang="en-US"/>
        </a:p>
      </dgm:t>
    </dgm:pt>
    <dgm:pt modelId="{F533C6AD-65E7-4BE0-B08F-DE52C0105452}" type="sibTrans" cxnId="{E52C67FB-6A1F-4102-B4FC-0D7AD00AAAF2}">
      <dgm:prSet/>
      <dgm:spPr/>
      <dgm:t>
        <a:bodyPr/>
        <a:lstStyle/>
        <a:p>
          <a:endParaRPr lang="en-US"/>
        </a:p>
      </dgm:t>
    </dgm:pt>
    <dgm:pt modelId="{AF53060F-12BF-43B3-8166-77AC97769C70}">
      <dgm:prSet custT="1"/>
      <dgm:spPr/>
      <dgm:t>
        <a:bodyPr/>
        <a:lstStyle/>
        <a:p>
          <a:r>
            <a:rPr lang="en-US" sz="4400" dirty="0" smtClean="0"/>
            <a:t>s</a:t>
          </a:r>
          <a:r>
            <a:rPr lang="sk-SK" sz="4400" dirty="0" smtClean="0"/>
            <a:t>ource</a:t>
          </a:r>
          <a:endParaRPr lang="en-GB" sz="4400" dirty="0" smtClean="0"/>
        </a:p>
      </dgm:t>
    </dgm:pt>
    <dgm:pt modelId="{233CEFA5-2B07-458F-B30D-04FF7B718E11}" type="parTrans" cxnId="{93C1C7C1-A428-491A-9C0A-EA996E53A0E7}">
      <dgm:prSet/>
      <dgm:spPr/>
      <dgm:t>
        <a:bodyPr/>
        <a:lstStyle/>
        <a:p>
          <a:endParaRPr lang="en-US"/>
        </a:p>
      </dgm:t>
    </dgm:pt>
    <dgm:pt modelId="{D7653D92-7B8F-41E1-88F6-38CBC0F7E2CB}" type="sibTrans" cxnId="{93C1C7C1-A428-491A-9C0A-EA996E53A0E7}">
      <dgm:prSet/>
      <dgm:spPr/>
      <dgm:t>
        <a:bodyPr/>
        <a:lstStyle/>
        <a:p>
          <a:endParaRPr lang="en-US"/>
        </a:p>
      </dgm:t>
    </dgm:pt>
    <dgm:pt modelId="{E09D97FE-3A8B-46CE-8BB3-2C7D2E42AE82}">
      <dgm:prSet custT="1"/>
      <dgm:spPr/>
      <dgm:t>
        <a:bodyPr/>
        <a:lstStyle/>
        <a:p>
          <a:r>
            <a:rPr lang="en-US" sz="3200" dirty="0" smtClean="0"/>
            <a:t>t</a:t>
          </a:r>
          <a:r>
            <a:rPr lang="sk-SK" sz="3200" dirty="0" smtClean="0"/>
            <a:t>hread</a:t>
          </a:r>
          <a:endParaRPr lang="en-GB" sz="3200" dirty="0" smtClean="0"/>
        </a:p>
      </dgm:t>
    </dgm:pt>
    <dgm:pt modelId="{76960033-D9AC-4323-82F4-A6E7972A0A6F}" type="parTrans" cxnId="{B7D53873-A39B-40A5-80BB-00E241B26ACF}">
      <dgm:prSet/>
      <dgm:spPr/>
      <dgm:t>
        <a:bodyPr/>
        <a:lstStyle/>
        <a:p>
          <a:endParaRPr lang="en-US"/>
        </a:p>
      </dgm:t>
    </dgm:pt>
    <dgm:pt modelId="{55D9CD7D-2138-4F41-AFF4-37DF4749C576}" type="sibTrans" cxnId="{B7D53873-A39B-40A5-80BB-00E241B26ACF}">
      <dgm:prSet/>
      <dgm:spPr/>
      <dgm:t>
        <a:bodyPr/>
        <a:lstStyle/>
        <a:p>
          <a:endParaRPr lang="en-US"/>
        </a:p>
      </dgm:t>
    </dgm:pt>
    <dgm:pt modelId="{45C7BD01-79F7-4B9C-BB50-0D09B88B38AA}" type="pres">
      <dgm:prSet presAssocID="{5905335F-2D2A-4F38-8E7B-C07E31F29570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E70AA89-D649-4287-A121-3D41B4EA9DC4}" type="pres">
      <dgm:prSet presAssocID="{EE6AFDC1-CDC6-4026-8604-3FA26443DE41}" presName="root" presStyleCnt="0">
        <dgm:presLayoutVars>
          <dgm:chMax/>
          <dgm:chPref/>
        </dgm:presLayoutVars>
      </dgm:prSet>
      <dgm:spPr/>
    </dgm:pt>
    <dgm:pt modelId="{688BA28B-A1C1-4365-B0B9-15DD5DB37D86}" type="pres">
      <dgm:prSet presAssocID="{EE6AFDC1-CDC6-4026-8604-3FA26443DE41}" presName="rootComposite" presStyleCnt="0">
        <dgm:presLayoutVars/>
      </dgm:prSet>
      <dgm:spPr/>
    </dgm:pt>
    <dgm:pt modelId="{FD349B56-8D83-49F0-88C7-3B7528315B44}" type="pres">
      <dgm:prSet presAssocID="{EE6AFDC1-CDC6-4026-8604-3FA26443DE41}" presName="ParentAccent" presStyleLbl="alignNode1" presStyleIdx="0" presStyleCnt="2" custFlipVert="1" custScaleY="10717" custLinFactNeighborY="-45788"/>
      <dgm:spPr/>
      <dgm:t>
        <a:bodyPr/>
        <a:lstStyle/>
        <a:p>
          <a:endParaRPr lang="en-US"/>
        </a:p>
      </dgm:t>
    </dgm:pt>
    <dgm:pt modelId="{A5D7BD56-87F5-41DF-AF96-9ED1B41BE22B}" type="pres">
      <dgm:prSet presAssocID="{EE6AFDC1-CDC6-4026-8604-3FA26443DE41}" presName="ParentSmallAccent" presStyleLbl="fgAcc1" presStyleIdx="0" presStyleCnt="2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6EAD0D6D-6D5E-4777-8D0F-65825A93381F}" type="pres">
      <dgm:prSet presAssocID="{EE6AFDC1-CDC6-4026-8604-3FA26443DE41}" presName="Parent" presStyleLbl="revTx" presStyleIdx="0" presStyleCnt="4" custLinFactNeighborY="337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A1915-556C-4CFD-86A4-7E183E0ED441}" type="pres">
      <dgm:prSet presAssocID="{EE6AFDC1-CDC6-4026-8604-3FA26443DE41}" presName="childShape" presStyleCnt="0">
        <dgm:presLayoutVars>
          <dgm:chMax val="0"/>
          <dgm:chPref val="0"/>
        </dgm:presLayoutVars>
      </dgm:prSet>
      <dgm:spPr/>
    </dgm:pt>
    <dgm:pt modelId="{99D71A73-21C6-46E7-909D-D5C4626328BC}" type="pres">
      <dgm:prSet presAssocID="{F83C4E15-6F5A-44D2-869D-DB4B629142A3}" presName="childComposite" presStyleCnt="0">
        <dgm:presLayoutVars>
          <dgm:chMax val="0"/>
          <dgm:chPref val="0"/>
        </dgm:presLayoutVars>
      </dgm:prSet>
      <dgm:spPr/>
    </dgm:pt>
    <dgm:pt modelId="{B90AADEA-50E2-42DF-A373-AA43A6C4E77A}" type="pres">
      <dgm:prSet presAssocID="{F83C4E15-6F5A-44D2-869D-DB4B629142A3}" presName="ChildAccent" presStyleLbl="solidFgAcc1" presStyleIdx="0" presStyleCnt="2" custLinFactY="-13599" custLinFactNeighborY="-100000"/>
      <dgm:spPr/>
    </dgm:pt>
    <dgm:pt modelId="{3BA5DD96-D6A9-41A9-B2E7-7E15C5855967}" type="pres">
      <dgm:prSet presAssocID="{F83C4E15-6F5A-44D2-869D-DB4B629142A3}" presName="Child" presStyleLbl="revTx" presStyleIdx="1" presStyleCnt="4" custLinFactNeighborY="-487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76CEA-4CAB-4EC7-A160-F2C07A85F53F}" type="pres">
      <dgm:prSet presAssocID="{AF53060F-12BF-43B3-8166-77AC97769C70}" presName="root" presStyleCnt="0">
        <dgm:presLayoutVars>
          <dgm:chMax/>
          <dgm:chPref/>
        </dgm:presLayoutVars>
      </dgm:prSet>
      <dgm:spPr/>
    </dgm:pt>
    <dgm:pt modelId="{0119DF94-BC02-4DC2-A781-E4343FF1207F}" type="pres">
      <dgm:prSet presAssocID="{AF53060F-12BF-43B3-8166-77AC97769C70}" presName="rootComposite" presStyleCnt="0">
        <dgm:presLayoutVars/>
      </dgm:prSet>
      <dgm:spPr/>
    </dgm:pt>
    <dgm:pt modelId="{539ED48A-1F8C-4601-9A57-1747B8DB5DAB}" type="pres">
      <dgm:prSet presAssocID="{AF53060F-12BF-43B3-8166-77AC97769C70}" presName="ParentAccent" presStyleLbl="alignNode1" presStyleIdx="1" presStyleCnt="2" custScaleY="10717" custLinFactNeighborY="-45788"/>
      <dgm:spPr/>
    </dgm:pt>
    <dgm:pt modelId="{FD22157E-D97E-419B-A3D7-7677E5AD9406}" type="pres">
      <dgm:prSet presAssocID="{AF53060F-12BF-43B3-8166-77AC97769C70}" presName="ParentSmallAccent" presStyleLbl="fgAcc1" presStyleIdx="1" presStyleCnt="2"/>
      <dgm:spPr>
        <a:noFill/>
        <a:ln>
          <a:noFill/>
        </a:ln>
      </dgm:spPr>
    </dgm:pt>
    <dgm:pt modelId="{E779C3F3-469A-4F8D-8588-0806985E545C}" type="pres">
      <dgm:prSet presAssocID="{AF53060F-12BF-43B3-8166-77AC97769C70}" presName="Parent" presStyleLbl="revTx" presStyleIdx="2" presStyleCnt="4" custLinFactNeighborY="337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4F720A-497C-4A15-9FBA-12CBFEBA850C}" type="pres">
      <dgm:prSet presAssocID="{AF53060F-12BF-43B3-8166-77AC97769C70}" presName="childShape" presStyleCnt="0">
        <dgm:presLayoutVars>
          <dgm:chMax val="0"/>
          <dgm:chPref val="0"/>
        </dgm:presLayoutVars>
      </dgm:prSet>
      <dgm:spPr/>
    </dgm:pt>
    <dgm:pt modelId="{85F6D3EA-D166-4FB7-95F2-AA687D0F700E}" type="pres">
      <dgm:prSet presAssocID="{E09D97FE-3A8B-46CE-8BB3-2C7D2E42AE82}" presName="childComposite" presStyleCnt="0">
        <dgm:presLayoutVars>
          <dgm:chMax val="0"/>
          <dgm:chPref val="0"/>
        </dgm:presLayoutVars>
      </dgm:prSet>
      <dgm:spPr/>
    </dgm:pt>
    <dgm:pt modelId="{7E09D431-7286-44F5-8CD8-9012C5ACBEB3}" type="pres">
      <dgm:prSet presAssocID="{E09D97FE-3A8B-46CE-8BB3-2C7D2E42AE82}" presName="ChildAccent" presStyleLbl="solidFgAcc1" presStyleIdx="1" presStyleCnt="2" custLinFactY="-86929" custLinFactNeighborY="-100000"/>
      <dgm:spPr/>
    </dgm:pt>
    <dgm:pt modelId="{5C538704-3408-4E16-98F1-5EC4F5609CE0}" type="pres">
      <dgm:prSet presAssocID="{E09D97FE-3A8B-46CE-8BB3-2C7D2E42AE82}" presName="Child" presStyleLbl="revTx" presStyleIdx="3" presStyleCnt="4" custLinFactNeighborY="-801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BB40AE-56C8-4336-96D4-9545021613F8}" type="presOf" srcId="{E09D97FE-3A8B-46CE-8BB3-2C7D2E42AE82}" destId="{5C538704-3408-4E16-98F1-5EC4F5609CE0}" srcOrd="0" destOrd="0" presId="urn:microsoft.com/office/officeart/2008/layout/SquareAccentList"/>
    <dgm:cxn modelId="{EE9644FB-B4EB-4ED7-8F12-E3B4C4C95BEC}" srcId="{5905335F-2D2A-4F38-8E7B-C07E31F29570}" destId="{EE6AFDC1-CDC6-4026-8604-3FA26443DE41}" srcOrd="0" destOrd="0" parTransId="{E3795A30-2FC3-4CBD-A1EB-44424B379B8C}" sibTransId="{BBBD26A9-53F0-4DDC-97F1-71D1A19E355F}"/>
    <dgm:cxn modelId="{CCCF6DB9-AF9E-44E4-B11D-0ED5586696C4}" type="presOf" srcId="{EE6AFDC1-CDC6-4026-8604-3FA26443DE41}" destId="{6EAD0D6D-6D5E-4777-8D0F-65825A93381F}" srcOrd="0" destOrd="0" presId="urn:microsoft.com/office/officeart/2008/layout/SquareAccentList"/>
    <dgm:cxn modelId="{E52C67FB-6A1F-4102-B4FC-0D7AD00AAAF2}" srcId="{EE6AFDC1-CDC6-4026-8604-3FA26443DE41}" destId="{F83C4E15-6F5A-44D2-869D-DB4B629142A3}" srcOrd="0" destOrd="0" parTransId="{D7A0CFC3-5CF7-432F-B48B-EFDF734A07F4}" sibTransId="{F533C6AD-65E7-4BE0-B08F-DE52C0105452}"/>
    <dgm:cxn modelId="{962647E9-72AD-4E24-BFB4-60141D44D162}" type="presOf" srcId="{F83C4E15-6F5A-44D2-869D-DB4B629142A3}" destId="{3BA5DD96-D6A9-41A9-B2E7-7E15C5855967}" srcOrd="0" destOrd="0" presId="urn:microsoft.com/office/officeart/2008/layout/SquareAccentList"/>
    <dgm:cxn modelId="{93C1C7C1-A428-491A-9C0A-EA996E53A0E7}" srcId="{5905335F-2D2A-4F38-8E7B-C07E31F29570}" destId="{AF53060F-12BF-43B3-8166-77AC97769C70}" srcOrd="1" destOrd="0" parTransId="{233CEFA5-2B07-458F-B30D-04FF7B718E11}" sibTransId="{D7653D92-7B8F-41E1-88F6-38CBC0F7E2CB}"/>
    <dgm:cxn modelId="{B7D53873-A39B-40A5-80BB-00E241B26ACF}" srcId="{AF53060F-12BF-43B3-8166-77AC97769C70}" destId="{E09D97FE-3A8B-46CE-8BB3-2C7D2E42AE82}" srcOrd="0" destOrd="0" parTransId="{76960033-D9AC-4323-82F4-A6E7972A0A6F}" sibTransId="{55D9CD7D-2138-4F41-AFF4-37DF4749C576}"/>
    <dgm:cxn modelId="{980FC0A1-054E-40EC-A476-60AB4753AC87}" type="presOf" srcId="{5905335F-2D2A-4F38-8E7B-C07E31F29570}" destId="{45C7BD01-79F7-4B9C-BB50-0D09B88B38AA}" srcOrd="0" destOrd="0" presId="urn:microsoft.com/office/officeart/2008/layout/SquareAccentList"/>
    <dgm:cxn modelId="{44CFF97E-F92D-4C51-B324-B4F93EF81360}" type="presOf" srcId="{AF53060F-12BF-43B3-8166-77AC97769C70}" destId="{E779C3F3-469A-4F8D-8588-0806985E545C}" srcOrd="0" destOrd="0" presId="urn:microsoft.com/office/officeart/2008/layout/SquareAccentList"/>
    <dgm:cxn modelId="{C9C6F12F-34BC-4453-8BAA-E0867B59EFFD}" type="presParOf" srcId="{45C7BD01-79F7-4B9C-BB50-0D09B88B38AA}" destId="{2E70AA89-D649-4287-A121-3D41B4EA9DC4}" srcOrd="0" destOrd="0" presId="urn:microsoft.com/office/officeart/2008/layout/SquareAccentList"/>
    <dgm:cxn modelId="{70F38A84-BAAC-44CD-92B4-6D54599870A1}" type="presParOf" srcId="{2E70AA89-D649-4287-A121-3D41B4EA9DC4}" destId="{688BA28B-A1C1-4365-B0B9-15DD5DB37D86}" srcOrd="0" destOrd="0" presId="urn:microsoft.com/office/officeart/2008/layout/SquareAccentList"/>
    <dgm:cxn modelId="{63328B3C-A2A6-4A06-ACD6-C89661D2A896}" type="presParOf" srcId="{688BA28B-A1C1-4365-B0B9-15DD5DB37D86}" destId="{FD349B56-8D83-49F0-88C7-3B7528315B44}" srcOrd="0" destOrd="0" presId="urn:microsoft.com/office/officeart/2008/layout/SquareAccentList"/>
    <dgm:cxn modelId="{2D4F046F-3481-4506-B8C0-F7F53686BA96}" type="presParOf" srcId="{688BA28B-A1C1-4365-B0B9-15DD5DB37D86}" destId="{A5D7BD56-87F5-41DF-AF96-9ED1B41BE22B}" srcOrd="1" destOrd="0" presId="urn:microsoft.com/office/officeart/2008/layout/SquareAccentList"/>
    <dgm:cxn modelId="{9A47FA07-B617-46A7-8301-68682532F609}" type="presParOf" srcId="{688BA28B-A1C1-4365-B0B9-15DD5DB37D86}" destId="{6EAD0D6D-6D5E-4777-8D0F-65825A93381F}" srcOrd="2" destOrd="0" presId="urn:microsoft.com/office/officeart/2008/layout/SquareAccentList"/>
    <dgm:cxn modelId="{A7F1E6B1-2EE3-45B3-829C-138A5564C6D7}" type="presParOf" srcId="{2E70AA89-D649-4287-A121-3D41B4EA9DC4}" destId="{D32A1915-556C-4CFD-86A4-7E183E0ED441}" srcOrd="1" destOrd="0" presId="urn:microsoft.com/office/officeart/2008/layout/SquareAccentList"/>
    <dgm:cxn modelId="{D2F59390-98D8-4F04-9C3D-5DFE9BD576C6}" type="presParOf" srcId="{D32A1915-556C-4CFD-86A4-7E183E0ED441}" destId="{99D71A73-21C6-46E7-909D-D5C4626328BC}" srcOrd="0" destOrd="0" presId="urn:microsoft.com/office/officeart/2008/layout/SquareAccentList"/>
    <dgm:cxn modelId="{42690C57-F23F-4E3C-B9BE-01C27DD64922}" type="presParOf" srcId="{99D71A73-21C6-46E7-909D-D5C4626328BC}" destId="{B90AADEA-50E2-42DF-A373-AA43A6C4E77A}" srcOrd="0" destOrd="0" presId="urn:microsoft.com/office/officeart/2008/layout/SquareAccentList"/>
    <dgm:cxn modelId="{647666C5-ACB7-4E0C-A8E7-C43495DAC9C9}" type="presParOf" srcId="{99D71A73-21C6-46E7-909D-D5C4626328BC}" destId="{3BA5DD96-D6A9-41A9-B2E7-7E15C5855967}" srcOrd="1" destOrd="0" presId="urn:microsoft.com/office/officeart/2008/layout/SquareAccentList"/>
    <dgm:cxn modelId="{71B0C2A9-DBD6-4707-88BC-E6E61088F9FF}" type="presParOf" srcId="{45C7BD01-79F7-4B9C-BB50-0D09B88B38AA}" destId="{B4276CEA-4CAB-4EC7-A160-F2C07A85F53F}" srcOrd="1" destOrd="0" presId="urn:microsoft.com/office/officeart/2008/layout/SquareAccentList"/>
    <dgm:cxn modelId="{4AF7244F-06E4-4013-B58A-F31F932C30D5}" type="presParOf" srcId="{B4276CEA-4CAB-4EC7-A160-F2C07A85F53F}" destId="{0119DF94-BC02-4DC2-A781-E4343FF1207F}" srcOrd="0" destOrd="0" presId="urn:microsoft.com/office/officeart/2008/layout/SquareAccentList"/>
    <dgm:cxn modelId="{CCFC5047-AC27-46AB-98C1-42092E0C5CC5}" type="presParOf" srcId="{0119DF94-BC02-4DC2-A781-E4343FF1207F}" destId="{539ED48A-1F8C-4601-9A57-1747B8DB5DAB}" srcOrd="0" destOrd="0" presId="urn:microsoft.com/office/officeart/2008/layout/SquareAccentList"/>
    <dgm:cxn modelId="{00E2962A-E4ED-4001-922C-C74FE6EA5D1C}" type="presParOf" srcId="{0119DF94-BC02-4DC2-A781-E4343FF1207F}" destId="{FD22157E-D97E-419B-A3D7-7677E5AD9406}" srcOrd="1" destOrd="0" presId="urn:microsoft.com/office/officeart/2008/layout/SquareAccentList"/>
    <dgm:cxn modelId="{D8EF4B49-DFA1-43BC-99ED-17EF31D18559}" type="presParOf" srcId="{0119DF94-BC02-4DC2-A781-E4343FF1207F}" destId="{E779C3F3-469A-4F8D-8588-0806985E545C}" srcOrd="2" destOrd="0" presId="urn:microsoft.com/office/officeart/2008/layout/SquareAccentList"/>
    <dgm:cxn modelId="{11DB8655-44E0-4F54-A4DF-1892E0E504BB}" type="presParOf" srcId="{B4276CEA-4CAB-4EC7-A160-F2C07A85F53F}" destId="{804F720A-497C-4A15-9FBA-12CBFEBA850C}" srcOrd="1" destOrd="0" presId="urn:microsoft.com/office/officeart/2008/layout/SquareAccentList"/>
    <dgm:cxn modelId="{8FDC4D20-106D-467A-8EF6-C777700698F5}" type="presParOf" srcId="{804F720A-497C-4A15-9FBA-12CBFEBA850C}" destId="{85F6D3EA-D166-4FB7-95F2-AA687D0F700E}" srcOrd="0" destOrd="0" presId="urn:microsoft.com/office/officeart/2008/layout/SquareAccentList"/>
    <dgm:cxn modelId="{A2020C93-529B-4739-BA5C-9156D95F1BC9}" type="presParOf" srcId="{85F6D3EA-D166-4FB7-95F2-AA687D0F700E}" destId="{7E09D431-7286-44F5-8CD8-9012C5ACBEB3}" srcOrd="0" destOrd="0" presId="urn:microsoft.com/office/officeart/2008/layout/SquareAccentList"/>
    <dgm:cxn modelId="{1F867744-89E8-46F5-A7ED-7DDE2419DC3E}" type="presParOf" srcId="{85F6D3EA-D166-4FB7-95F2-AA687D0F700E}" destId="{5C538704-3408-4E16-98F1-5EC4F5609CE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05335F-2D2A-4F38-8E7B-C07E31F29570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6AFDC1-CDC6-4026-8604-3FA26443DE41}">
      <dgm:prSet custT="1"/>
      <dgm:spPr/>
      <dgm:t>
        <a:bodyPr/>
        <a:lstStyle/>
        <a:p>
          <a:r>
            <a:rPr lang="en-GB" sz="4400" dirty="0" smtClean="0"/>
            <a:t>mechanism</a:t>
          </a:r>
        </a:p>
      </dgm:t>
    </dgm:pt>
    <dgm:pt modelId="{E3795A30-2FC3-4CBD-A1EB-44424B379B8C}" type="parTrans" cxnId="{EE9644FB-B4EB-4ED7-8F12-E3B4C4C95BEC}">
      <dgm:prSet/>
      <dgm:spPr/>
      <dgm:t>
        <a:bodyPr/>
        <a:lstStyle/>
        <a:p>
          <a:endParaRPr lang="en-US"/>
        </a:p>
      </dgm:t>
    </dgm:pt>
    <dgm:pt modelId="{BBBD26A9-53F0-4DDC-97F1-71D1A19E355F}" type="sibTrans" cxnId="{EE9644FB-B4EB-4ED7-8F12-E3B4C4C95BEC}">
      <dgm:prSet/>
      <dgm:spPr/>
      <dgm:t>
        <a:bodyPr/>
        <a:lstStyle/>
        <a:p>
          <a:endParaRPr lang="en-US"/>
        </a:p>
      </dgm:t>
    </dgm:pt>
    <dgm:pt modelId="{F83C4E15-6F5A-44D2-869D-DB4B629142A3}">
      <dgm:prSet custT="1"/>
      <dgm:spPr/>
      <dgm:t>
        <a:bodyPr/>
        <a:lstStyle/>
        <a:p>
          <a:r>
            <a:rPr lang="en-GB" sz="3200" dirty="0" smtClean="0"/>
            <a:t>vortex shedding (airflow)</a:t>
          </a:r>
        </a:p>
      </dgm:t>
    </dgm:pt>
    <dgm:pt modelId="{D7A0CFC3-5CF7-432F-B48B-EFDF734A07F4}" type="parTrans" cxnId="{E52C67FB-6A1F-4102-B4FC-0D7AD00AAAF2}">
      <dgm:prSet/>
      <dgm:spPr/>
      <dgm:t>
        <a:bodyPr/>
        <a:lstStyle/>
        <a:p>
          <a:endParaRPr lang="en-US"/>
        </a:p>
      </dgm:t>
    </dgm:pt>
    <dgm:pt modelId="{F533C6AD-65E7-4BE0-B08F-DE52C0105452}" type="sibTrans" cxnId="{E52C67FB-6A1F-4102-B4FC-0D7AD00AAAF2}">
      <dgm:prSet/>
      <dgm:spPr/>
      <dgm:t>
        <a:bodyPr/>
        <a:lstStyle/>
        <a:p>
          <a:endParaRPr lang="en-US"/>
        </a:p>
      </dgm:t>
    </dgm:pt>
    <dgm:pt modelId="{AF53060F-12BF-43B3-8166-77AC97769C70}">
      <dgm:prSet custT="1"/>
      <dgm:spPr/>
      <dgm:t>
        <a:bodyPr/>
        <a:lstStyle/>
        <a:p>
          <a:r>
            <a:rPr lang="en-US" sz="4400" dirty="0" smtClean="0"/>
            <a:t>s</a:t>
          </a:r>
          <a:r>
            <a:rPr lang="sk-SK" sz="4400" dirty="0" smtClean="0"/>
            <a:t>ource</a:t>
          </a:r>
          <a:endParaRPr lang="en-GB" sz="4400" dirty="0" smtClean="0"/>
        </a:p>
      </dgm:t>
    </dgm:pt>
    <dgm:pt modelId="{233CEFA5-2B07-458F-B30D-04FF7B718E11}" type="parTrans" cxnId="{93C1C7C1-A428-491A-9C0A-EA996E53A0E7}">
      <dgm:prSet/>
      <dgm:spPr/>
      <dgm:t>
        <a:bodyPr/>
        <a:lstStyle/>
        <a:p>
          <a:endParaRPr lang="en-US"/>
        </a:p>
      </dgm:t>
    </dgm:pt>
    <dgm:pt modelId="{D7653D92-7B8F-41E1-88F6-38CBC0F7E2CB}" type="sibTrans" cxnId="{93C1C7C1-A428-491A-9C0A-EA996E53A0E7}">
      <dgm:prSet/>
      <dgm:spPr/>
      <dgm:t>
        <a:bodyPr/>
        <a:lstStyle/>
        <a:p>
          <a:endParaRPr lang="en-US"/>
        </a:p>
      </dgm:t>
    </dgm:pt>
    <dgm:pt modelId="{E09D97FE-3A8B-46CE-8BB3-2C7D2E42AE82}">
      <dgm:prSet custT="1"/>
      <dgm:spPr/>
      <dgm:t>
        <a:bodyPr/>
        <a:lstStyle/>
        <a:p>
          <a:r>
            <a:rPr lang="en-US" sz="3200" dirty="0" smtClean="0"/>
            <a:t>t</a:t>
          </a:r>
          <a:r>
            <a:rPr lang="sk-SK" sz="3200" dirty="0" smtClean="0"/>
            <a:t>hread</a:t>
          </a:r>
          <a:endParaRPr lang="en-GB" sz="3200" dirty="0" smtClean="0"/>
        </a:p>
      </dgm:t>
    </dgm:pt>
    <dgm:pt modelId="{76960033-D9AC-4323-82F4-A6E7972A0A6F}" type="parTrans" cxnId="{B7D53873-A39B-40A5-80BB-00E241B26ACF}">
      <dgm:prSet/>
      <dgm:spPr/>
      <dgm:t>
        <a:bodyPr/>
        <a:lstStyle/>
        <a:p>
          <a:endParaRPr lang="en-US"/>
        </a:p>
      </dgm:t>
    </dgm:pt>
    <dgm:pt modelId="{55D9CD7D-2138-4F41-AFF4-37DF4749C576}" type="sibTrans" cxnId="{B7D53873-A39B-40A5-80BB-00E241B26ACF}">
      <dgm:prSet/>
      <dgm:spPr/>
      <dgm:t>
        <a:bodyPr/>
        <a:lstStyle/>
        <a:p>
          <a:endParaRPr lang="en-US"/>
        </a:p>
      </dgm:t>
    </dgm:pt>
    <dgm:pt modelId="{45C7BD01-79F7-4B9C-BB50-0D09B88B38AA}" type="pres">
      <dgm:prSet presAssocID="{5905335F-2D2A-4F38-8E7B-C07E31F29570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E70AA89-D649-4287-A121-3D41B4EA9DC4}" type="pres">
      <dgm:prSet presAssocID="{EE6AFDC1-CDC6-4026-8604-3FA26443DE41}" presName="root" presStyleCnt="0">
        <dgm:presLayoutVars>
          <dgm:chMax/>
          <dgm:chPref/>
        </dgm:presLayoutVars>
      </dgm:prSet>
      <dgm:spPr/>
    </dgm:pt>
    <dgm:pt modelId="{688BA28B-A1C1-4365-B0B9-15DD5DB37D86}" type="pres">
      <dgm:prSet presAssocID="{EE6AFDC1-CDC6-4026-8604-3FA26443DE41}" presName="rootComposite" presStyleCnt="0">
        <dgm:presLayoutVars/>
      </dgm:prSet>
      <dgm:spPr/>
    </dgm:pt>
    <dgm:pt modelId="{FD349B56-8D83-49F0-88C7-3B7528315B44}" type="pres">
      <dgm:prSet presAssocID="{EE6AFDC1-CDC6-4026-8604-3FA26443DE41}" presName="ParentAccent" presStyleLbl="alignNode1" presStyleIdx="0" presStyleCnt="2" custFlipVert="1" custScaleY="10717" custLinFactNeighborY="-45788"/>
      <dgm:spPr/>
      <dgm:t>
        <a:bodyPr/>
        <a:lstStyle/>
        <a:p>
          <a:endParaRPr lang="en-US"/>
        </a:p>
      </dgm:t>
    </dgm:pt>
    <dgm:pt modelId="{A5D7BD56-87F5-41DF-AF96-9ED1B41BE22B}" type="pres">
      <dgm:prSet presAssocID="{EE6AFDC1-CDC6-4026-8604-3FA26443DE41}" presName="ParentSmallAccent" presStyleLbl="fgAcc1" presStyleIdx="0" presStyleCnt="2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6EAD0D6D-6D5E-4777-8D0F-65825A93381F}" type="pres">
      <dgm:prSet presAssocID="{EE6AFDC1-CDC6-4026-8604-3FA26443DE41}" presName="Parent" presStyleLbl="revTx" presStyleIdx="0" presStyleCnt="4" custLinFactNeighborY="337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A1915-556C-4CFD-86A4-7E183E0ED441}" type="pres">
      <dgm:prSet presAssocID="{EE6AFDC1-CDC6-4026-8604-3FA26443DE41}" presName="childShape" presStyleCnt="0">
        <dgm:presLayoutVars>
          <dgm:chMax val="0"/>
          <dgm:chPref val="0"/>
        </dgm:presLayoutVars>
      </dgm:prSet>
      <dgm:spPr/>
    </dgm:pt>
    <dgm:pt modelId="{99D71A73-21C6-46E7-909D-D5C4626328BC}" type="pres">
      <dgm:prSet presAssocID="{F83C4E15-6F5A-44D2-869D-DB4B629142A3}" presName="childComposite" presStyleCnt="0">
        <dgm:presLayoutVars>
          <dgm:chMax val="0"/>
          <dgm:chPref val="0"/>
        </dgm:presLayoutVars>
      </dgm:prSet>
      <dgm:spPr/>
    </dgm:pt>
    <dgm:pt modelId="{B90AADEA-50E2-42DF-A373-AA43A6C4E77A}" type="pres">
      <dgm:prSet presAssocID="{F83C4E15-6F5A-44D2-869D-DB4B629142A3}" presName="ChildAccent" presStyleLbl="solidFgAcc1" presStyleIdx="0" presStyleCnt="2" custLinFactY="-13599" custLinFactNeighborY="-100000"/>
      <dgm:spPr/>
    </dgm:pt>
    <dgm:pt modelId="{3BA5DD96-D6A9-41A9-B2E7-7E15C5855967}" type="pres">
      <dgm:prSet presAssocID="{F83C4E15-6F5A-44D2-869D-DB4B629142A3}" presName="Child" presStyleLbl="revTx" presStyleIdx="1" presStyleCnt="4" custLinFactNeighborY="-487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76CEA-4CAB-4EC7-A160-F2C07A85F53F}" type="pres">
      <dgm:prSet presAssocID="{AF53060F-12BF-43B3-8166-77AC97769C70}" presName="root" presStyleCnt="0">
        <dgm:presLayoutVars>
          <dgm:chMax/>
          <dgm:chPref/>
        </dgm:presLayoutVars>
      </dgm:prSet>
      <dgm:spPr/>
    </dgm:pt>
    <dgm:pt modelId="{0119DF94-BC02-4DC2-A781-E4343FF1207F}" type="pres">
      <dgm:prSet presAssocID="{AF53060F-12BF-43B3-8166-77AC97769C70}" presName="rootComposite" presStyleCnt="0">
        <dgm:presLayoutVars/>
      </dgm:prSet>
      <dgm:spPr/>
    </dgm:pt>
    <dgm:pt modelId="{539ED48A-1F8C-4601-9A57-1747B8DB5DAB}" type="pres">
      <dgm:prSet presAssocID="{AF53060F-12BF-43B3-8166-77AC97769C70}" presName="ParentAccent" presStyleLbl="alignNode1" presStyleIdx="1" presStyleCnt="2" custScaleY="10717" custLinFactNeighborY="-45788"/>
      <dgm:spPr/>
    </dgm:pt>
    <dgm:pt modelId="{FD22157E-D97E-419B-A3D7-7677E5AD9406}" type="pres">
      <dgm:prSet presAssocID="{AF53060F-12BF-43B3-8166-77AC97769C70}" presName="ParentSmallAccent" presStyleLbl="fgAcc1" presStyleIdx="1" presStyleCnt="2"/>
      <dgm:spPr>
        <a:noFill/>
        <a:ln>
          <a:noFill/>
        </a:ln>
      </dgm:spPr>
    </dgm:pt>
    <dgm:pt modelId="{E779C3F3-469A-4F8D-8588-0806985E545C}" type="pres">
      <dgm:prSet presAssocID="{AF53060F-12BF-43B3-8166-77AC97769C70}" presName="Parent" presStyleLbl="revTx" presStyleIdx="2" presStyleCnt="4" custLinFactNeighborY="337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4F720A-497C-4A15-9FBA-12CBFEBA850C}" type="pres">
      <dgm:prSet presAssocID="{AF53060F-12BF-43B3-8166-77AC97769C70}" presName="childShape" presStyleCnt="0">
        <dgm:presLayoutVars>
          <dgm:chMax val="0"/>
          <dgm:chPref val="0"/>
        </dgm:presLayoutVars>
      </dgm:prSet>
      <dgm:spPr/>
    </dgm:pt>
    <dgm:pt modelId="{85F6D3EA-D166-4FB7-95F2-AA687D0F700E}" type="pres">
      <dgm:prSet presAssocID="{E09D97FE-3A8B-46CE-8BB3-2C7D2E42AE82}" presName="childComposite" presStyleCnt="0">
        <dgm:presLayoutVars>
          <dgm:chMax val="0"/>
          <dgm:chPref val="0"/>
        </dgm:presLayoutVars>
      </dgm:prSet>
      <dgm:spPr/>
    </dgm:pt>
    <dgm:pt modelId="{7E09D431-7286-44F5-8CD8-9012C5ACBEB3}" type="pres">
      <dgm:prSet presAssocID="{E09D97FE-3A8B-46CE-8BB3-2C7D2E42AE82}" presName="ChildAccent" presStyleLbl="solidFgAcc1" presStyleIdx="1" presStyleCnt="2" custLinFactY="-86929" custLinFactNeighborY="-100000"/>
      <dgm:spPr/>
    </dgm:pt>
    <dgm:pt modelId="{5C538704-3408-4E16-98F1-5EC4F5609CE0}" type="pres">
      <dgm:prSet presAssocID="{E09D97FE-3A8B-46CE-8BB3-2C7D2E42AE82}" presName="Child" presStyleLbl="revTx" presStyleIdx="3" presStyleCnt="4" custLinFactNeighborY="-801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E04AC7-2A8C-4C49-ACBD-B930744EDBED}" type="presOf" srcId="{AF53060F-12BF-43B3-8166-77AC97769C70}" destId="{E779C3F3-469A-4F8D-8588-0806985E545C}" srcOrd="0" destOrd="0" presId="urn:microsoft.com/office/officeart/2008/layout/SquareAccentList"/>
    <dgm:cxn modelId="{EE9644FB-B4EB-4ED7-8F12-E3B4C4C95BEC}" srcId="{5905335F-2D2A-4F38-8E7B-C07E31F29570}" destId="{EE6AFDC1-CDC6-4026-8604-3FA26443DE41}" srcOrd="0" destOrd="0" parTransId="{E3795A30-2FC3-4CBD-A1EB-44424B379B8C}" sibTransId="{BBBD26A9-53F0-4DDC-97F1-71D1A19E355F}"/>
    <dgm:cxn modelId="{4BF09EBF-0B35-44B4-857B-20544BE46ED7}" type="presOf" srcId="{F83C4E15-6F5A-44D2-869D-DB4B629142A3}" destId="{3BA5DD96-D6A9-41A9-B2E7-7E15C5855967}" srcOrd="0" destOrd="0" presId="urn:microsoft.com/office/officeart/2008/layout/SquareAccentList"/>
    <dgm:cxn modelId="{E52C67FB-6A1F-4102-B4FC-0D7AD00AAAF2}" srcId="{EE6AFDC1-CDC6-4026-8604-3FA26443DE41}" destId="{F83C4E15-6F5A-44D2-869D-DB4B629142A3}" srcOrd="0" destOrd="0" parTransId="{D7A0CFC3-5CF7-432F-B48B-EFDF734A07F4}" sibTransId="{F533C6AD-65E7-4BE0-B08F-DE52C0105452}"/>
    <dgm:cxn modelId="{75E007FE-90B4-49AC-A4D4-812FC34ABBD1}" type="presOf" srcId="{E09D97FE-3A8B-46CE-8BB3-2C7D2E42AE82}" destId="{5C538704-3408-4E16-98F1-5EC4F5609CE0}" srcOrd="0" destOrd="0" presId="urn:microsoft.com/office/officeart/2008/layout/SquareAccentList"/>
    <dgm:cxn modelId="{B4D536D7-A4E8-4011-8319-E0037EE8B7DE}" type="presOf" srcId="{5905335F-2D2A-4F38-8E7B-C07E31F29570}" destId="{45C7BD01-79F7-4B9C-BB50-0D09B88B38AA}" srcOrd="0" destOrd="0" presId="urn:microsoft.com/office/officeart/2008/layout/SquareAccentList"/>
    <dgm:cxn modelId="{93C1C7C1-A428-491A-9C0A-EA996E53A0E7}" srcId="{5905335F-2D2A-4F38-8E7B-C07E31F29570}" destId="{AF53060F-12BF-43B3-8166-77AC97769C70}" srcOrd="1" destOrd="0" parTransId="{233CEFA5-2B07-458F-B30D-04FF7B718E11}" sibTransId="{D7653D92-7B8F-41E1-88F6-38CBC0F7E2CB}"/>
    <dgm:cxn modelId="{B7D53873-A39B-40A5-80BB-00E241B26ACF}" srcId="{AF53060F-12BF-43B3-8166-77AC97769C70}" destId="{E09D97FE-3A8B-46CE-8BB3-2C7D2E42AE82}" srcOrd="0" destOrd="0" parTransId="{76960033-D9AC-4323-82F4-A6E7972A0A6F}" sibTransId="{55D9CD7D-2138-4F41-AFF4-37DF4749C576}"/>
    <dgm:cxn modelId="{90017C64-76BF-41EC-A627-E7BCCDBF22ED}" type="presOf" srcId="{EE6AFDC1-CDC6-4026-8604-3FA26443DE41}" destId="{6EAD0D6D-6D5E-4777-8D0F-65825A93381F}" srcOrd="0" destOrd="0" presId="urn:microsoft.com/office/officeart/2008/layout/SquareAccentList"/>
    <dgm:cxn modelId="{88D07160-796A-42EA-86B2-95531D52BD6A}" type="presParOf" srcId="{45C7BD01-79F7-4B9C-BB50-0D09B88B38AA}" destId="{2E70AA89-D649-4287-A121-3D41B4EA9DC4}" srcOrd="0" destOrd="0" presId="urn:microsoft.com/office/officeart/2008/layout/SquareAccentList"/>
    <dgm:cxn modelId="{00546ABA-00A6-4221-A893-087857699677}" type="presParOf" srcId="{2E70AA89-D649-4287-A121-3D41B4EA9DC4}" destId="{688BA28B-A1C1-4365-B0B9-15DD5DB37D86}" srcOrd="0" destOrd="0" presId="urn:microsoft.com/office/officeart/2008/layout/SquareAccentList"/>
    <dgm:cxn modelId="{21B1F261-40F8-40B0-AE20-53EEF4F6E0E7}" type="presParOf" srcId="{688BA28B-A1C1-4365-B0B9-15DD5DB37D86}" destId="{FD349B56-8D83-49F0-88C7-3B7528315B44}" srcOrd="0" destOrd="0" presId="urn:microsoft.com/office/officeart/2008/layout/SquareAccentList"/>
    <dgm:cxn modelId="{9DB558AB-D65D-4AD9-8524-9117F6DBC2E9}" type="presParOf" srcId="{688BA28B-A1C1-4365-B0B9-15DD5DB37D86}" destId="{A5D7BD56-87F5-41DF-AF96-9ED1B41BE22B}" srcOrd="1" destOrd="0" presId="urn:microsoft.com/office/officeart/2008/layout/SquareAccentList"/>
    <dgm:cxn modelId="{CF740F75-81CE-4DF2-B48B-6C41ED158C24}" type="presParOf" srcId="{688BA28B-A1C1-4365-B0B9-15DD5DB37D86}" destId="{6EAD0D6D-6D5E-4777-8D0F-65825A93381F}" srcOrd="2" destOrd="0" presId="urn:microsoft.com/office/officeart/2008/layout/SquareAccentList"/>
    <dgm:cxn modelId="{27861AF6-955B-494C-8E58-4C29E4815F0F}" type="presParOf" srcId="{2E70AA89-D649-4287-A121-3D41B4EA9DC4}" destId="{D32A1915-556C-4CFD-86A4-7E183E0ED441}" srcOrd="1" destOrd="0" presId="urn:microsoft.com/office/officeart/2008/layout/SquareAccentList"/>
    <dgm:cxn modelId="{0E14B9F4-5473-4886-A611-BA0EF54058C5}" type="presParOf" srcId="{D32A1915-556C-4CFD-86A4-7E183E0ED441}" destId="{99D71A73-21C6-46E7-909D-D5C4626328BC}" srcOrd="0" destOrd="0" presId="urn:microsoft.com/office/officeart/2008/layout/SquareAccentList"/>
    <dgm:cxn modelId="{1ABC377C-6F1E-45C1-B3BE-511D2567672E}" type="presParOf" srcId="{99D71A73-21C6-46E7-909D-D5C4626328BC}" destId="{B90AADEA-50E2-42DF-A373-AA43A6C4E77A}" srcOrd="0" destOrd="0" presId="urn:microsoft.com/office/officeart/2008/layout/SquareAccentList"/>
    <dgm:cxn modelId="{67E975A4-3713-4718-8E31-3199B1FCBB22}" type="presParOf" srcId="{99D71A73-21C6-46E7-909D-D5C4626328BC}" destId="{3BA5DD96-D6A9-41A9-B2E7-7E15C5855967}" srcOrd="1" destOrd="0" presId="urn:microsoft.com/office/officeart/2008/layout/SquareAccentList"/>
    <dgm:cxn modelId="{7D493617-88FE-46D3-942D-E3554819CF8D}" type="presParOf" srcId="{45C7BD01-79F7-4B9C-BB50-0D09B88B38AA}" destId="{B4276CEA-4CAB-4EC7-A160-F2C07A85F53F}" srcOrd="1" destOrd="0" presId="urn:microsoft.com/office/officeart/2008/layout/SquareAccentList"/>
    <dgm:cxn modelId="{8C3717F6-AAD4-4EA8-A1D4-826A59D41A71}" type="presParOf" srcId="{B4276CEA-4CAB-4EC7-A160-F2C07A85F53F}" destId="{0119DF94-BC02-4DC2-A781-E4343FF1207F}" srcOrd="0" destOrd="0" presId="urn:microsoft.com/office/officeart/2008/layout/SquareAccentList"/>
    <dgm:cxn modelId="{43019425-E62C-440D-BACA-5537A6BD0434}" type="presParOf" srcId="{0119DF94-BC02-4DC2-A781-E4343FF1207F}" destId="{539ED48A-1F8C-4601-9A57-1747B8DB5DAB}" srcOrd="0" destOrd="0" presId="urn:microsoft.com/office/officeart/2008/layout/SquareAccentList"/>
    <dgm:cxn modelId="{17F38424-8AD2-4577-8171-F775F3034315}" type="presParOf" srcId="{0119DF94-BC02-4DC2-A781-E4343FF1207F}" destId="{FD22157E-D97E-419B-A3D7-7677E5AD9406}" srcOrd="1" destOrd="0" presId="urn:microsoft.com/office/officeart/2008/layout/SquareAccentList"/>
    <dgm:cxn modelId="{B2957E94-2CC6-4FD7-B616-2C6DBE81EBA0}" type="presParOf" srcId="{0119DF94-BC02-4DC2-A781-E4343FF1207F}" destId="{E779C3F3-469A-4F8D-8588-0806985E545C}" srcOrd="2" destOrd="0" presId="urn:microsoft.com/office/officeart/2008/layout/SquareAccentList"/>
    <dgm:cxn modelId="{FBDBEAE8-963C-4312-AA64-77F5400E155B}" type="presParOf" srcId="{B4276CEA-4CAB-4EC7-A160-F2C07A85F53F}" destId="{804F720A-497C-4A15-9FBA-12CBFEBA850C}" srcOrd="1" destOrd="0" presId="urn:microsoft.com/office/officeart/2008/layout/SquareAccentList"/>
    <dgm:cxn modelId="{67BC79F5-3E9D-45A8-BA24-CD5C6E4724FA}" type="presParOf" srcId="{804F720A-497C-4A15-9FBA-12CBFEBA850C}" destId="{85F6D3EA-D166-4FB7-95F2-AA687D0F700E}" srcOrd="0" destOrd="0" presId="urn:microsoft.com/office/officeart/2008/layout/SquareAccentList"/>
    <dgm:cxn modelId="{0704E801-E3AD-4C45-9FD6-09E306F76E08}" type="presParOf" srcId="{85F6D3EA-D166-4FB7-95F2-AA687D0F700E}" destId="{7E09D431-7286-44F5-8CD8-9012C5ACBEB3}" srcOrd="0" destOrd="0" presId="urn:microsoft.com/office/officeart/2008/layout/SquareAccentList"/>
    <dgm:cxn modelId="{C78F2436-C04D-401D-969D-81ECFFF6AEA0}" type="presParOf" srcId="{85F6D3EA-D166-4FB7-95F2-AA687D0F700E}" destId="{5C538704-3408-4E16-98F1-5EC4F5609CE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05335F-2D2A-4F38-8E7B-C07E31F29570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6AFDC1-CDC6-4026-8604-3FA26443DE41}">
      <dgm:prSet custT="1"/>
      <dgm:spPr/>
      <dgm:t>
        <a:bodyPr/>
        <a:lstStyle/>
        <a:p>
          <a:r>
            <a:rPr lang="en-GB" sz="4400" dirty="0" smtClean="0"/>
            <a:t>mechanism</a:t>
          </a:r>
        </a:p>
      </dgm:t>
    </dgm:pt>
    <dgm:pt modelId="{E3795A30-2FC3-4CBD-A1EB-44424B379B8C}" type="parTrans" cxnId="{EE9644FB-B4EB-4ED7-8F12-E3B4C4C95BEC}">
      <dgm:prSet/>
      <dgm:spPr/>
      <dgm:t>
        <a:bodyPr/>
        <a:lstStyle/>
        <a:p>
          <a:endParaRPr lang="en-US"/>
        </a:p>
      </dgm:t>
    </dgm:pt>
    <dgm:pt modelId="{BBBD26A9-53F0-4DDC-97F1-71D1A19E355F}" type="sibTrans" cxnId="{EE9644FB-B4EB-4ED7-8F12-E3B4C4C95BEC}">
      <dgm:prSet/>
      <dgm:spPr/>
      <dgm:t>
        <a:bodyPr/>
        <a:lstStyle/>
        <a:p>
          <a:endParaRPr lang="en-US"/>
        </a:p>
      </dgm:t>
    </dgm:pt>
    <dgm:pt modelId="{F83C4E15-6F5A-44D2-869D-DB4B629142A3}">
      <dgm:prSet custT="1"/>
      <dgm:spPr/>
      <dgm:t>
        <a:bodyPr/>
        <a:lstStyle/>
        <a:p>
          <a:r>
            <a:rPr lang="en-GB" sz="3200" dirty="0" smtClean="0"/>
            <a:t>vortex shedding (airflow)</a:t>
          </a:r>
        </a:p>
      </dgm:t>
    </dgm:pt>
    <dgm:pt modelId="{D7A0CFC3-5CF7-432F-B48B-EFDF734A07F4}" type="parTrans" cxnId="{E52C67FB-6A1F-4102-B4FC-0D7AD00AAAF2}">
      <dgm:prSet/>
      <dgm:spPr/>
      <dgm:t>
        <a:bodyPr/>
        <a:lstStyle/>
        <a:p>
          <a:endParaRPr lang="en-US"/>
        </a:p>
      </dgm:t>
    </dgm:pt>
    <dgm:pt modelId="{F533C6AD-65E7-4BE0-B08F-DE52C0105452}" type="sibTrans" cxnId="{E52C67FB-6A1F-4102-B4FC-0D7AD00AAAF2}">
      <dgm:prSet/>
      <dgm:spPr/>
      <dgm:t>
        <a:bodyPr/>
        <a:lstStyle/>
        <a:p>
          <a:endParaRPr lang="en-US"/>
        </a:p>
      </dgm:t>
    </dgm:pt>
    <dgm:pt modelId="{AF53060F-12BF-43B3-8166-77AC97769C70}">
      <dgm:prSet custT="1"/>
      <dgm:spPr/>
      <dgm:t>
        <a:bodyPr/>
        <a:lstStyle/>
        <a:p>
          <a:r>
            <a:rPr lang="en-US" sz="4400" dirty="0" smtClean="0"/>
            <a:t>s</a:t>
          </a:r>
          <a:r>
            <a:rPr lang="sk-SK" sz="4400" dirty="0" smtClean="0"/>
            <a:t>ource</a:t>
          </a:r>
          <a:endParaRPr lang="en-GB" sz="4400" dirty="0" smtClean="0"/>
        </a:p>
      </dgm:t>
    </dgm:pt>
    <dgm:pt modelId="{233CEFA5-2B07-458F-B30D-04FF7B718E11}" type="parTrans" cxnId="{93C1C7C1-A428-491A-9C0A-EA996E53A0E7}">
      <dgm:prSet/>
      <dgm:spPr/>
      <dgm:t>
        <a:bodyPr/>
        <a:lstStyle/>
        <a:p>
          <a:endParaRPr lang="en-US"/>
        </a:p>
      </dgm:t>
    </dgm:pt>
    <dgm:pt modelId="{D7653D92-7B8F-41E1-88F6-38CBC0F7E2CB}" type="sibTrans" cxnId="{93C1C7C1-A428-491A-9C0A-EA996E53A0E7}">
      <dgm:prSet/>
      <dgm:spPr/>
      <dgm:t>
        <a:bodyPr/>
        <a:lstStyle/>
        <a:p>
          <a:endParaRPr lang="en-US"/>
        </a:p>
      </dgm:t>
    </dgm:pt>
    <dgm:pt modelId="{E09D97FE-3A8B-46CE-8BB3-2C7D2E42AE82}">
      <dgm:prSet custT="1"/>
      <dgm:spPr/>
      <dgm:t>
        <a:bodyPr/>
        <a:lstStyle/>
        <a:p>
          <a:r>
            <a:rPr lang="en-US" sz="3200" dirty="0" smtClean="0"/>
            <a:t>t</a:t>
          </a:r>
          <a:r>
            <a:rPr lang="sk-SK" sz="3200" dirty="0" smtClean="0"/>
            <a:t>hread</a:t>
          </a:r>
          <a:endParaRPr lang="en-GB" sz="3200" dirty="0" smtClean="0"/>
        </a:p>
      </dgm:t>
    </dgm:pt>
    <dgm:pt modelId="{76960033-D9AC-4323-82F4-A6E7972A0A6F}" type="parTrans" cxnId="{B7D53873-A39B-40A5-80BB-00E241B26ACF}">
      <dgm:prSet/>
      <dgm:spPr/>
      <dgm:t>
        <a:bodyPr/>
        <a:lstStyle/>
        <a:p>
          <a:endParaRPr lang="en-US"/>
        </a:p>
      </dgm:t>
    </dgm:pt>
    <dgm:pt modelId="{55D9CD7D-2138-4F41-AFF4-37DF4749C576}" type="sibTrans" cxnId="{B7D53873-A39B-40A5-80BB-00E241B26ACF}">
      <dgm:prSet/>
      <dgm:spPr/>
      <dgm:t>
        <a:bodyPr/>
        <a:lstStyle/>
        <a:p>
          <a:endParaRPr lang="en-US"/>
        </a:p>
      </dgm:t>
    </dgm:pt>
    <dgm:pt modelId="{45C7BD01-79F7-4B9C-BB50-0D09B88B38AA}" type="pres">
      <dgm:prSet presAssocID="{5905335F-2D2A-4F38-8E7B-C07E31F29570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E70AA89-D649-4287-A121-3D41B4EA9DC4}" type="pres">
      <dgm:prSet presAssocID="{EE6AFDC1-CDC6-4026-8604-3FA26443DE41}" presName="root" presStyleCnt="0">
        <dgm:presLayoutVars>
          <dgm:chMax/>
          <dgm:chPref/>
        </dgm:presLayoutVars>
      </dgm:prSet>
      <dgm:spPr/>
    </dgm:pt>
    <dgm:pt modelId="{688BA28B-A1C1-4365-B0B9-15DD5DB37D86}" type="pres">
      <dgm:prSet presAssocID="{EE6AFDC1-CDC6-4026-8604-3FA26443DE41}" presName="rootComposite" presStyleCnt="0">
        <dgm:presLayoutVars/>
      </dgm:prSet>
      <dgm:spPr/>
    </dgm:pt>
    <dgm:pt modelId="{FD349B56-8D83-49F0-88C7-3B7528315B44}" type="pres">
      <dgm:prSet presAssocID="{EE6AFDC1-CDC6-4026-8604-3FA26443DE41}" presName="ParentAccent" presStyleLbl="alignNode1" presStyleIdx="0" presStyleCnt="2" custFlipVert="1" custScaleY="10717" custLinFactNeighborY="-45788"/>
      <dgm:spPr/>
      <dgm:t>
        <a:bodyPr/>
        <a:lstStyle/>
        <a:p>
          <a:endParaRPr lang="en-US"/>
        </a:p>
      </dgm:t>
    </dgm:pt>
    <dgm:pt modelId="{A5D7BD56-87F5-41DF-AF96-9ED1B41BE22B}" type="pres">
      <dgm:prSet presAssocID="{EE6AFDC1-CDC6-4026-8604-3FA26443DE41}" presName="ParentSmallAccent" presStyleLbl="fgAcc1" presStyleIdx="0" presStyleCnt="2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6EAD0D6D-6D5E-4777-8D0F-65825A93381F}" type="pres">
      <dgm:prSet presAssocID="{EE6AFDC1-CDC6-4026-8604-3FA26443DE41}" presName="Parent" presStyleLbl="revTx" presStyleIdx="0" presStyleCnt="4" custLinFactNeighborY="337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A1915-556C-4CFD-86A4-7E183E0ED441}" type="pres">
      <dgm:prSet presAssocID="{EE6AFDC1-CDC6-4026-8604-3FA26443DE41}" presName="childShape" presStyleCnt="0">
        <dgm:presLayoutVars>
          <dgm:chMax val="0"/>
          <dgm:chPref val="0"/>
        </dgm:presLayoutVars>
      </dgm:prSet>
      <dgm:spPr/>
    </dgm:pt>
    <dgm:pt modelId="{99D71A73-21C6-46E7-909D-D5C4626328BC}" type="pres">
      <dgm:prSet presAssocID="{F83C4E15-6F5A-44D2-869D-DB4B629142A3}" presName="childComposite" presStyleCnt="0">
        <dgm:presLayoutVars>
          <dgm:chMax val="0"/>
          <dgm:chPref val="0"/>
        </dgm:presLayoutVars>
      </dgm:prSet>
      <dgm:spPr/>
    </dgm:pt>
    <dgm:pt modelId="{B90AADEA-50E2-42DF-A373-AA43A6C4E77A}" type="pres">
      <dgm:prSet presAssocID="{F83C4E15-6F5A-44D2-869D-DB4B629142A3}" presName="ChildAccent" presStyleLbl="solidFgAcc1" presStyleIdx="0" presStyleCnt="2" custLinFactY="-13599" custLinFactNeighborY="-100000"/>
      <dgm:spPr/>
    </dgm:pt>
    <dgm:pt modelId="{3BA5DD96-D6A9-41A9-B2E7-7E15C5855967}" type="pres">
      <dgm:prSet presAssocID="{F83C4E15-6F5A-44D2-869D-DB4B629142A3}" presName="Child" presStyleLbl="revTx" presStyleIdx="1" presStyleCnt="4" custLinFactNeighborY="-487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76CEA-4CAB-4EC7-A160-F2C07A85F53F}" type="pres">
      <dgm:prSet presAssocID="{AF53060F-12BF-43B3-8166-77AC97769C70}" presName="root" presStyleCnt="0">
        <dgm:presLayoutVars>
          <dgm:chMax/>
          <dgm:chPref/>
        </dgm:presLayoutVars>
      </dgm:prSet>
      <dgm:spPr/>
    </dgm:pt>
    <dgm:pt modelId="{0119DF94-BC02-4DC2-A781-E4343FF1207F}" type="pres">
      <dgm:prSet presAssocID="{AF53060F-12BF-43B3-8166-77AC97769C70}" presName="rootComposite" presStyleCnt="0">
        <dgm:presLayoutVars/>
      </dgm:prSet>
      <dgm:spPr/>
    </dgm:pt>
    <dgm:pt modelId="{539ED48A-1F8C-4601-9A57-1747B8DB5DAB}" type="pres">
      <dgm:prSet presAssocID="{AF53060F-12BF-43B3-8166-77AC97769C70}" presName="ParentAccent" presStyleLbl="alignNode1" presStyleIdx="1" presStyleCnt="2" custScaleY="10717" custLinFactNeighborY="-45788"/>
      <dgm:spPr/>
    </dgm:pt>
    <dgm:pt modelId="{FD22157E-D97E-419B-A3D7-7677E5AD9406}" type="pres">
      <dgm:prSet presAssocID="{AF53060F-12BF-43B3-8166-77AC97769C70}" presName="ParentSmallAccent" presStyleLbl="fgAcc1" presStyleIdx="1" presStyleCnt="2"/>
      <dgm:spPr>
        <a:noFill/>
        <a:ln>
          <a:noFill/>
        </a:ln>
      </dgm:spPr>
    </dgm:pt>
    <dgm:pt modelId="{E779C3F3-469A-4F8D-8588-0806985E545C}" type="pres">
      <dgm:prSet presAssocID="{AF53060F-12BF-43B3-8166-77AC97769C70}" presName="Parent" presStyleLbl="revTx" presStyleIdx="2" presStyleCnt="4" custLinFactNeighborY="337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4F720A-497C-4A15-9FBA-12CBFEBA850C}" type="pres">
      <dgm:prSet presAssocID="{AF53060F-12BF-43B3-8166-77AC97769C70}" presName="childShape" presStyleCnt="0">
        <dgm:presLayoutVars>
          <dgm:chMax val="0"/>
          <dgm:chPref val="0"/>
        </dgm:presLayoutVars>
      </dgm:prSet>
      <dgm:spPr/>
    </dgm:pt>
    <dgm:pt modelId="{85F6D3EA-D166-4FB7-95F2-AA687D0F700E}" type="pres">
      <dgm:prSet presAssocID="{E09D97FE-3A8B-46CE-8BB3-2C7D2E42AE82}" presName="childComposite" presStyleCnt="0">
        <dgm:presLayoutVars>
          <dgm:chMax val="0"/>
          <dgm:chPref val="0"/>
        </dgm:presLayoutVars>
      </dgm:prSet>
      <dgm:spPr/>
    </dgm:pt>
    <dgm:pt modelId="{7E09D431-7286-44F5-8CD8-9012C5ACBEB3}" type="pres">
      <dgm:prSet presAssocID="{E09D97FE-3A8B-46CE-8BB3-2C7D2E42AE82}" presName="ChildAccent" presStyleLbl="solidFgAcc1" presStyleIdx="1" presStyleCnt="2" custLinFactY="-86929" custLinFactNeighborY="-100000"/>
      <dgm:spPr/>
    </dgm:pt>
    <dgm:pt modelId="{5C538704-3408-4E16-98F1-5EC4F5609CE0}" type="pres">
      <dgm:prSet presAssocID="{E09D97FE-3A8B-46CE-8BB3-2C7D2E42AE82}" presName="Child" presStyleLbl="revTx" presStyleIdx="3" presStyleCnt="4" custLinFactNeighborY="-801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5B56FC-5A95-4A37-B5BC-389D577C1648}" type="presOf" srcId="{5905335F-2D2A-4F38-8E7B-C07E31F29570}" destId="{45C7BD01-79F7-4B9C-BB50-0D09B88B38AA}" srcOrd="0" destOrd="0" presId="urn:microsoft.com/office/officeart/2008/layout/SquareAccentList"/>
    <dgm:cxn modelId="{EE9644FB-B4EB-4ED7-8F12-E3B4C4C95BEC}" srcId="{5905335F-2D2A-4F38-8E7B-C07E31F29570}" destId="{EE6AFDC1-CDC6-4026-8604-3FA26443DE41}" srcOrd="0" destOrd="0" parTransId="{E3795A30-2FC3-4CBD-A1EB-44424B379B8C}" sibTransId="{BBBD26A9-53F0-4DDC-97F1-71D1A19E355F}"/>
    <dgm:cxn modelId="{E52C67FB-6A1F-4102-B4FC-0D7AD00AAAF2}" srcId="{EE6AFDC1-CDC6-4026-8604-3FA26443DE41}" destId="{F83C4E15-6F5A-44D2-869D-DB4B629142A3}" srcOrd="0" destOrd="0" parTransId="{D7A0CFC3-5CF7-432F-B48B-EFDF734A07F4}" sibTransId="{F533C6AD-65E7-4BE0-B08F-DE52C0105452}"/>
    <dgm:cxn modelId="{DEC2BCC4-447C-4E07-9F57-3FC32BB70433}" type="presOf" srcId="{F83C4E15-6F5A-44D2-869D-DB4B629142A3}" destId="{3BA5DD96-D6A9-41A9-B2E7-7E15C5855967}" srcOrd="0" destOrd="0" presId="urn:microsoft.com/office/officeart/2008/layout/SquareAccentList"/>
    <dgm:cxn modelId="{8F54EB0C-522B-46FA-85E0-B590E696D8EB}" type="presOf" srcId="{EE6AFDC1-CDC6-4026-8604-3FA26443DE41}" destId="{6EAD0D6D-6D5E-4777-8D0F-65825A93381F}" srcOrd="0" destOrd="0" presId="urn:microsoft.com/office/officeart/2008/layout/SquareAccentList"/>
    <dgm:cxn modelId="{20CFB472-2CB3-4EE6-ABFD-898C49E7A141}" type="presOf" srcId="{AF53060F-12BF-43B3-8166-77AC97769C70}" destId="{E779C3F3-469A-4F8D-8588-0806985E545C}" srcOrd="0" destOrd="0" presId="urn:microsoft.com/office/officeart/2008/layout/SquareAccentList"/>
    <dgm:cxn modelId="{16A91C6A-4E40-415A-9DFC-411A695E1573}" type="presOf" srcId="{E09D97FE-3A8B-46CE-8BB3-2C7D2E42AE82}" destId="{5C538704-3408-4E16-98F1-5EC4F5609CE0}" srcOrd="0" destOrd="0" presId="urn:microsoft.com/office/officeart/2008/layout/SquareAccentList"/>
    <dgm:cxn modelId="{93C1C7C1-A428-491A-9C0A-EA996E53A0E7}" srcId="{5905335F-2D2A-4F38-8E7B-C07E31F29570}" destId="{AF53060F-12BF-43B3-8166-77AC97769C70}" srcOrd="1" destOrd="0" parTransId="{233CEFA5-2B07-458F-B30D-04FF7B718E11}" sibTransId="{D7653D92-7B8F-41E1-88F6-38CBC0F7E2CB}"/>
    <dgm:cxn modelId="{B7D53873-A39B-40A5-80BB-00E241B26ACF}" srcId="{AF53060F-12BF-43B3-8166-77AC97769C70}" destId="{E09D97FE-3A8B-46CE-8BB3-2C7D2E42AE82}" srcOrd="0" destOrd="0" parTransId="{76960033-D9AC-4323-82F4-A6E7972A0A6F}" sibTransId="{55D9CD7D-2138-4F41-AFF4-37DF4749C576}"/>
    <dgm:cxn modelId="{291BCEE4-2A25-4EBB-9099-C796BF7AB088}" type="presParOf" srcId="{45C7BD01-79F7-4B9C-BB50-0D09B88B38AA}" destId="{2E70AA89-D649-4287-A121-3D41B4EA9DC4}" srcOrd="0" destOrd="0" presId="urn:microsoft.com/office/officeart/2008/layout/SquareAccentList"/>
    <dgm:cxn modelId="{DF36A076-9B1D-404F-B9FC-AA61CE69BF8B}" type="presParOf" srcId="{2E70AA89-D649-4287-A121-3D41B4EA9DC4}" destId="{688BA28B-A1C1-4365-B0B9-15DD5DB37D86}" srcOrd="0" destOrd="0" presId="urn:microsoft.com/office/officeart/2008/layout/SquareAccentList"/>
    <dgm:cxn modelId="{296DC366-A69A-4ACD-BD18-A945A69FD1ED}" type="presParOf" srcId="{688BA28B-A1C1-4365-B0B9-15DD5DB37D86}" destId="{FD349B56-8D83-49F0-88C7-3B7528315B44}" srcOrd="0" destOrd="0" presId="urn:microsoft.com/office/officeart/2008/layout/SquareAccentList"/>
    <dgm:cxn modelId="{892521E5-2EEC-43E0-9FB7-BC93FD81D6B3}" type="presParOf" srcId="{688BA28B-A1C1-4365-B0B9-15DD5DB37D86}" destId="{A5D7BD56-87F5-41DF-AF96-9ED1B41BE22B}" srcOrd="1" destOrd="0" presId="urn:microsoft.com/office/officeart/2008/layout/SquareAccentList"/>
    <dgm:cxn modelId="{3384427E-9EEB-4747-A937-082459715A77}" type="presParOf" srcId="{688BA28B-A1C1-4365-B0B9-15DD5DB37D86}" destId="{6EAD0D6D-6D5E-4777-8D0F-65825A93381F}" srcOrd="2" destOrd="0" presId="urn:microsoft.com/office/officeart/2008/layout/SquareAccentList"/>
    <dgm:cxn modelId="{F87E4EC3-D8E9-4776-B737-7F44AEE72E8F}" type="presParOf" srcId="{2E70AA89-D649-4287-A121-3D41B4EA9DC4}" destId="{D32A1915-556C-4CFD-86A4-7E183E0ED441}" srcOrd="1" destOrd="0" presId="urn:microsoft.com/office/officeart/2008/layout/SquareAccentList"/>
    <dgm:cxn modelId="{FE780388-EE7A-4BED-B268-83CA26E11A7F}" type="presParOf" srcId="{D32A1915-556C-4CFD-86A4-7E183E0ED441}" destId="{99D71A73-21C6-46E7-909D-D5C4626328BC}" srcOrd="0" destOrd="0" presId="urn:microsoft.com/office/officeart/2008/layout/SquareAccentList"/>
    <dgm:cxn modelId="{87B6F209-52A9-46E8-9ECB-AE1834631D7A}" type="presParOf" srcId="{99D71A73-21C6-46E7-909D-D5C4626328BC}" destId="{B90AADEA-50E2-42DF-A373-AA43A6C4E77A}" srcOrd="0" destOrd="0" presId="urn:microsoft.com/office/officeart/2008/layout/SquareAccentList"/>
    <dgm:cxn modelId="{DD9E420E-65A9-4A52-AB8B-42D78276C063}" type="presParOf" srcId="{99D71A73-21C6-46E7-909D-D5C4626328BC}" destId="{3BA5DD96-D6A9-41A9-B2E7-7E15C5855967}" srcOrd="1" destOrd="0" presId="urn:microsoft.com/office/officeart/2008/layout/SquareAccentList"/>
    <dgm:cxn modelId="{90A9F4FE-3275-4747-8855-D73FC93A13D8}" type="presParOf" srcId="{45C7BD01-79F7-4B9C-BB50-0D09B88B38AA}" destId="{B4276CEA-4CAB-4EC7-A160-F2C07A85F53F}" srcOrd="1" destOrd="0" presId="urn:microsoft.com/office/officeart/2008/layout/SquareAccentList"/>
    <dgm:cxn modelId="{EC56F037-E4D3-4910-8A0F-2EEEE9648B6B}" type="presParOf" srcId="{B4276CEA-4CAB-4EC7-A160-F2C07A85F53F}" destId="{0119DF94-BC02-4DC2-A781-E4343FF1207F}" srcOrd="0" destOrd="0" presId="urn:microsoft.com/office/officeart/2008/layout/SquareAccentList"/>
    <dgm:cxn modelId="{93AB9CF8-4C30-4ACF-838A-639786D15D15}" type="presParOf" srcId="{0119DF94-BC02-4DC2-A781-E4343FF1207F}" destId="{539ED48A-1F8C-4601-9A57-1747B8DB5DAB}" srcOrd="0" destOrd="0" presId="urn:microsoft.com/office/officeart/2008/layout/SquareAccentList"/>
    <dgm:cxn modelId="{34EDFA4E-7AF4-41D4-B0E0-4E74D87CEF42}" type="presParOf" srcId="{0119DF94-BC02-4DC2-A781-E4343FF1207F}" destId="{FD22157E-D97E-419B-A3D7-7677E5AD9406}" srcOrd="1" destOrd="0" presId="urn:microsoft.com/office/officeart/2008/layout/SquareAccentList"/>
    <dgm:cxn modelId="{B8D5412D-A087-4249-9D25-035E96B0CD1D}" type="presParOf" srcId="{0119DF94-BC02-4DC2-A781-E4343FF1207F}" destId="{E779C3F3-469A-4F8D-8588-0806985E545C}" srcOrd="2" destOrd="0" presId="urn:microsoft.com/office/officeart/2008/layout/SquareAccentList"/>
    <dgm:cxn modelId="{F4B78F22-C946-43B6-8638-4ABF9BDAC73F}" type="presParOf" srcId="{B4276CEA-4CAB-4EC7-A160-F2C07A85F53F}" destId="{804F720A-497C-4A15-9FBA-12CBFEBA850C}" srcOrd="1" destOrd="0" presId="urn:microsoft.com/office/officeart/2008/layout/SquareAccentList"/>
    <dgm:cxn modelId="{15212E18-140E-433E-9B34-41307BB24604}" type="presParOf" srcId="{804F720A-497C-4A15-9FBA-12CBFEBA850C}" destId="{85F6D3EA-D166-4FB7-95F2-AA687D0F700E}" srcOrd="0" destOrd="0" presId="urn:microsoft.com/office/officeart/2008/layout/SquareAccentList"/>
    <dgm:cxn modelId="{83A05528-B995-4876-B158-52290ECA57B7}" type="presParOf" srcId="{85F6D3EA-D166-4FB7-95F2-AA687D0F700E}" destId="{7E09D431-7286-44F5-8CD8-9012C5ACBEB3}" srcOrd="0" destOrd="0" presId="urn:microsoft.com/office/officeart/2008/layout/SquareAccentList"/>
    <dgm:cxn modelId="{4DECA4B2-9B05-4A1E-AB36-82601EC2C277}" type="presParOf" srcId="{85F6D3EA-D166-4FB7-95F2-AA687D0F700E}" destId="{5C538704-3408-4E16-98F1-5EC4F5609CE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49B56-8D83-49F0-88C7-3B7528315B44}">
      <dsp:nvSpPr>
        <dsp:cNvPr id="0" name=""/>
        <dsp:cNvSpPr/>
      </dsp:nvSpPr>
      <dsp:spPr>
        <a:xfrm flipV="1">
          <a:off x="4290" y="842132"/>
          <a:ext cx="4010253" cy="5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7BD56-87F5-41DF-AF96-9ED1B41BE22B}">
      <dsp:nvSpPr>
        <dsp:cNvPr id="0" name=""/>
        <dsp:cNvSpPr/>
      </dsp:nvSpPr>
      <dsp:spPr>
        <a:xfrm>
          <a:off x="4290" y="1024728"/>
          <a:ext cx="294607" cy="294607"/>
        </a:xfrm>
        <a:prstGeom prst="rect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D0D6D-6D5E-4777-8D0F-65825A93381F}">
      <dsp:nvSpPr>
        <dsp:cNvPr id="0" name=""/>
        <dsp:cNvSpPr/>
      </dsp:nvSpPr>
      <dsp:spPr>
        <a:xfrm>
          <a:off x="4290" y="28596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mechanism</a:t>
          </a:r>
        </a:p>
      </dsp:txBody>
      <dsp:txXfrm>
        <a:off x="4290" y="28596"/>
        <a:ext cx="4010253" cy="847541"/>
      </dsp:txXfrm>
    </dsp:sp>
    <dsp:sp modelId="{D6CC70B9-B9E3-471E-9B7E-04A007E3C856}">
      <dsp:nvSpPr>
        <dsp:cNvPr id="0" name=""/>
        <dsp:cNvSpPr/>
      </dsp:nvSpPr>
      <dsp:spPr>
        <a:xfrm>
          <a:off x="4290" y="1410147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159217-2C5E-49F7-B47E-A8D0CF99EDB8}">
      <dsp:nvSpPr>
        <dsp:cNvPr id="0" name=""/>
        <dsp:cNvSpPr/>
      </dsp:nvSpPr>
      <dsp:spPr>
        <a:xfrm>
          <a:off x="285008" y="1214096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string vibrations</a:t>
          </a:r>
        </a:p>
      </dsp:txBody>
      <dsp:txXfrm>
        <a:off x="285008" y="1214096"/>
        <a:ext cx="3729535" cy="686714"/>
      </dsp:txXfrm>
    </dsp:sp>
    <dsp:sp modelId="{B90AADEA-50E2-42DF-A373-AA43A6C4E77A}">
      <dsp:nvSpPr>
        <dsp:cNvPr id="0" name=""/>
        <dsp:cNvSpPr/>
      </dsp:nvSpPr>
      <dsp:spPr>
        <a:xfrm>
          <a:off x="4290" y="2398164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5DD96-D6A9-41A9-B2E7-7E15C5855967}">
      <dsp:nvSpPr>
        <dsp:cNvPr id="0" name=""/>
        <dsp:cNvSpPr/>
      </dsp:nvSpPr>
      <dsp:spPr>
        <a:xfrm>
          <a:off x="285008" y="2202107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vortex shedding (airflow)</a:t>
          </a:r>
        </a:p>
      </dsp:txBody>
      <dsp:txXfrm>
        <a:off x="285008" y="2202107"/>
        <a:ext cx="3729535" cy="686714"/>
      </dsp:txXfrm>
    </dsp:sp>
    <dsp:sp modelId="{539ED48A-1F8C-4601-9A57-1747B8DB5DAB}">
      <dsp:nvSpPr>
        <dsp:cNvPr id="0" name=""/>
        <dsp:cNvSpPr/>
      </dsp:nvSpPr>
      <dsp:spPr>
        <a:xfrm>
          <a:off x="4215056" y="842132"/>
          <a:ext cx="4010253" cy="5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2157E-D97E-419B-A3D7-7677E5AD9406}">
      <dsp:nvSpPr>
        <dsp:cNvPr id="0" name=""/>
        <dsp:cNvSpPr/>
      </dsp:nvSpPr>
      <dsp:spPr>
        <a:xfrm>
          <a:off x="4215056" y="1024728"/>
          <a:ext cx="294607" cy="294607"/>
        </a:xfrm>
        <a:prstGeom prst="rect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9C3F3-469A-4F8D-8588-0806985E545C}">
      <dsp:nvSpPr>
        <dsp:cNvPr id="0" name=""/>
        <dsp:cNvSpPr/>
      </dsp:nvSpPr>
      <dsp:spPr>
        <a:xfrm>
          <a:off x="4215056" y="28596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</a:t>
          </a:r>
          <a:r>
            <a:rPr lang="sk-SK" sz="4400" kern="1200" dirty="0" smtClean="0"/>
            <a:t>ource</a:t>
          </a:r>
          <a:endParaRPr lang="en-GB" sz="4400" kern="1200" dirty="0" smtClean="0"/>
        </a:p>
      </dsp:txBody>
      <dsp:txXfrm>
        <a:off x="4215056" y="28596"/>
        <a:ext cx="4010253" cy="847541"/>
      </dsp:txXfrm>
    </dsp:sp>
    <dsp:sp modelId="{7E09D431-7286-44F5-8CD8-9012C5ACBEB3}">
      <dsp:nvSpPr>
        <dsp:cNvPr id="0" name=""/>
        <dsp:cNvSpPr/>
      </dsp:nvSpPr>
      <dsp:spPr>
        <a:xfrm>
          <a:off x="4215056" y="1448798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538704-3408-4E16-98F1-5EC4F5609CE0}">
      <dsp:nvSpPr>
        <dsp:cNvPr id="0" name=""/>
        <dsp:cNvSpPr/>
      </dsp:nvSpPr>
      <dsp:spPr>
        <a:xfrm>
          <a:off x="4495774" y="1252745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only t</a:t>
          </a:r>
          <a:r>
            <a:rPr lang="sk-SK" sz="3200" kern="1200" dirty="0" smtClean="0"/>
            <a:t>hread</a:t>
          </a:r>
          <a:endParaRPr lang="en-GB" sz="3200" kern="1200" dirty="0" smtClean="0"/>
        </a:p>
      </dsp:txBody>
      <dsp:txXfrm>
        <a:off x="4495774" y="1252745"/>
        <a:ext cx="3729535" cy="686714"/>
      </dsp:txXfrm>
    </dsp:sp>
    <dsp:sp modelId="{F0FBEA44-A108-4DAB-B061-45D3B7450773}">
      <dsp:nvSpPr>
        <dsp:cNvPr id="0" name=""/>
        <dsp:cNvSpPr/>
      </dsp:nvSpPr>
      <dsp:spPr>
        <a:xfrm>
          <a:off x="4215056" y="2398164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EB8C97-A2C2-4825-A2E8-C182821215F3}">
      <dsp:nvSpPr>
        <dsp:cNvPr id="0" name=""/>
        <dsp:cNvSpPr/>
      </dsp:nvSpPr>
      <dsp:spPr>
        <a:xfrm>
          <a:off x="4495774" y="2202107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both m</a:t>
          </a:r>
          <a:r>
            <a:rPr lang="sk-SK" sz="3200" kern="1200" dirty="0" smtClean="0"/>
            <a:t>ass</a:t>
          </a:r>
          <a:r>
            <a:rPr lang="en-US" sz="3200" kern="1200" dirty="0" smtClean="0"/>
            <a:t> and thread</a:t>
          </a:r>
          <a:endParaRPr lang="en-GB" sz="3200" kern="1200" dirty="0"/>
        </a:p>
      </dsp:txBody>
      <dsp:txXfrm>
        <a:off x="4495774" y="2202107"/>
        <a:ext cx="3729535" cy="6867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49B56-8D83-49F0-88C7-3B7528315B44}">
      <dsp:nvSpPr>
        <dsp:cNvPr id="0" name=""/>
        <dsp:cNvSpPr/>
      </dsp:nvSpPr>
      <dsp:spPr>
        <a:xfrm flipV="1">
          <a:off x="4290" y="842132"/>
          <a:ext cx="4010253" cy="5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7BD56-87F5-41DF-AF96-9ED1B41BE22B}">
      <dsp:nvSpPr>
        <dsp:cNvPr id="0" name=""/>
        <dsp:cNvSpPr/>
      </dsp:nvSpPr>
      <dsp:spPr>
        <a:xfrm>
          <a:off x="4290" y="1024728"/>
          <a:ext cx="294607" cy="294607"/>
        </a:xfrm>
        <a:prstGeom prst="rect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D0D6D-6D5E-4777-8D0F-65825A93381F}">
      <dsp:nvSpPr>
        <dsp:cNvPr id="0" name=""/>
        <dsp:cNvSpPr/>
      </dsp:nvSpPr>
      <dsp:spPr>
        <a:xfrm>
          <a:off x="4290" y="28596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mechanism</a:t>
          </a:r>
        </a:p>
      </dsp:txBody>
      <dsp:txXfrm>
        <a:off x="4290" y="28596"/>
        <a:ext cx="4010253" cy="847541"/>
      </dsp:txXfrm>
    </dsp:sp>
    <dsp:sp modelId="{D6CC70B9-B9E3-471E-9B7E-04A007E3C856}">
      <dsp:nvSpPr>
        <dsp:cNvPr id="0" name=""/>
        <dsp:cNvSpPr/>
      </dsp:nvSpPr>
      <dsp:spPr>
        <a:xfrm>
          <a:off x="4290" y="1410147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159217-2C5E-49F7-B47E-A8D0CF99EDB8}">
      <dsp:nvSpPr>
        <dsp:cNvPr id="0" name=""/>
        <dsp:cNvSpPr/>
      </dsp:nvSpPr>
      <dsp:spPr>
        <a:xfrm>
          <a:off x="285008" y="1214096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string vibrations</a:t>
          </a:r>
        </a:p>
      </dsp:txBody>
      <dsp:txXfrm>
        <a:off x="285008" y="1214096"/>
        <a:ext cx="3729535" cy="686714"/>
      </dsp:txXfrm>
    </dsp:sp>
    <dsp:sp modelId="{B90AADEA-50E2-42DF-A373-AA43A6C4E77A}">
      <dsp:nvSpPr>
        <dsp:cNvPr id="0" name=""/>
        <dsp:cNvSpPr/>
      </dsp:nvSpPr>
      <dsp:spPr>
        <a:xfrm>
          <a:off x="4290" y="2384904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5DD96-D6A9-41A9-B2E7-7E15C5855967}">
      <dsp:nvSpPr>
        <dsp:cNvPr id="0" name=""/>
        <dsp:cNvSpPr/>
      </dsp:nvSpPr>
      <dsp:spPr>
        <a:xfrm>
          <a:off x="285008" y="2188839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vortex shedding (airflow)</a:t>
          </a:r>
        </a:p>
      </dsp:txBody>
      <dsp:txXfrm>
        <a:off x="285008" y="2188839"/>
        <a:ext cx="3729535" cy="686714"/>
      </dsp:txXfrm>
    </dsp:sp>
    <dsp:sp modelId="{539ED48A-1F8C-4601-9A57-1747B8DB5DAB}">
      <dsp:nvSpPr>
        <dsp:cNvPr id="0" name=""/>
        <dsp:cNvSpPr/>
      </dsp:nvSpPr>
      <dsp:spPr>
        <a:xfrm>
          <a:off x="4215056" y="842132"/>
          <a:ext cx="4010253" cy="5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2157E-D97E-419B-A3D7-7677E5AD9406}">
      <dsp:nvSpPr>
        <dsp:cNvPr id="0" name=""/>
        <dsp:cNvSpPr/>
      </dsp:nvSpPr>
      <dsp:spPr>
        <a:xfrm>
          <a:off x="4215056" y="1024728"/>
          <a:ext cx="294607" cy="294607"/>
        </a:xfrm>
        <a:prstGeom prst="rect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9C3F3-469A-4F8D-8588-0806985E545C}">
      <dsp:nvSpPr>
        <dsp:cNvPr id="0" name=""/>
        <dsp:cNvSpPr/>
      </dsp:nvSpPr>
      <dsp:spPr>
        <a:xfrm>
          <a:off x="4215056" y="28596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</a:t>
          </a:r>
          <a:r>
            <a:rPr lang="sk-SK" sz="4400" kern="1200" dirty="0" smtClean="0"/>
            <a:t>ource</a:t>
          </a:r>
          <a:endParaRPr lang="en-GB" sz="4400" kern="1200" dirty="0" smtClean="0"/>
        </a:p>
      </dsp:txBody>
      <dsp:txXfrm>
        <a:off x="4215056" y="28596"/>
        <a:ext cx="4010253" cy="847541"/>
      </dsp:txXfrm>
    </dsp:sp>
    <dsp:sp modelId="{7E09D431-7286-44F5-8CD8-9012C5ACBEB3}">
      <dsp:nvSpPr>
        <dsp:cNvPr id="0" name=""/>
        <dsp:cNvSpPr/>
      </dsp:nvSpPr>
      <dsp:spPr>
        <a:xfrm>
          <a:off x="4215056" y="1448798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538704-3408-4E16-98F1-5EC4F5609CE0}">
      <dsp:nvSpPr>
        <dsp:cNvPr id="0" name=""/>
        <dsp:cNvSpPr/>
      </dsp:nvSpPr>
      <dsp:spPr>
        <a:xfrm>
          <a:off x="4495774" y="1252745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</a:t>
          </a:r>
          <a:r>
            <a:rPr lang="sk-SK" sz="3200" kern="1200" dirty="0" smtClean="0"/>
            <a:t>hread</a:t>
          </a:r>
          <a:r>
            <a:rPr lang="en-US" sz="3200" kern="1200" dirty="0" smtClean="0"/>
            <a:t> only</a:t>
          </a:r>
          <a:endParaRPr lang="en-GB" sz="3200" kern="1200" dirty="0" smtClean="0"/>
        </a:p>
      </dsp:txBody>
      <dsp:txXfrm>
        <a:off x="4495774" y="1252745"/>
        <a:ext cx="3729535" cy="686714"/>
      </dsp:txXfrm>
    </dsp:sp>
    <dsp:sp modelId="{F0FBEA44-A108-4DAB-B061-45D3B7450773}">
      <dsp:nvSpPr>
        <dsp:cNvPr id="0" name=""/>
        <dsp:cNvSpPr/>
      </dsp:nvSpPr>
      <dsp:spPr>
        <a:xfrm>
          <a:off x="4215056" y="2398164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EB8C97-A2C2-4825-A2E8-C182821215F3}">
      <dsp:nvSpPr>
        <dsp:cNvPr id="0" name=""/>
        <dsp:cNvSpPr/>
      </dsp:nvSpPr>
      <dsp:spPr>
        <a:xfrm>
          <a:off x="4495774" y="2202107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both m</a:t>
          </a:r>
          <a:r>
            <a:rPr lang="sk-SK" sz="3200" kern="1200" dirty="0" smtClean="0"/>
            <a:t>ass</a:t>
          </a:r>
          <a:r>
            <a:rPr lang="en-US" sz="3200" kern="1200" dirty="0" smtClean="0"/>
            <a:t> and thread</a:t>
          </a:r>
          <a:endParaRPr lang="en-GB" sz="3200" kern="1200" dirty="0"/>
        </a:p>
      </dsp:txBody>
      <dsp:txXfrm>
        <a:off x="4495774" y="2202107"/>
        <a:ext cx="3729535" cy="6867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49B56-8D83-49F0-88C7-3B7528315B44}">
      <dsp:nvSpPr>
        <dsp:cNvPr id="0" name=""/>
        <dsp:cNvSpPr/>
      </dsp:nvSpPr>
      <dsp:spPr>
        <a:xfrm flipV="1">
          <a:off x="4290" y="842132"/>
          <a:ext cx="4010253" cy="5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7BD56-87F5-41DF-AF96-9ED1B41BE22B}">
      <dsp:nvSpPr>
        <dsp:cNvPr id="0" name=""/>
        <dsp:cNvSpPr/>
      </dsp:nvSpPr>
      <dsp:spPr>
        <a:xfrm>
          <a:off x="4290" y="1024728"/>
          <a:ext cx="294607" cy="294607"/>
        </a:xfrm>
        <a:prstGeom prst="rect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D0D6D-6D5E-4777-8D0F-65825A93381F}">
      <dsp:nvSpPr>
        <dsp:cNvPr id="0" name=""/>
        <dsp:cNvSpPr/>
      </dsp:nvSpPr>
      <dsp:spPr>
        <a:xfrm>
          <a:off x="4290" y="28596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mechanism</a:t>
          </a:r>
        </a:p>
      </dsp:txBody>
      <dsp:txXfrm>
        <a:off x="4290" y="28596"/>
        <a:ext cx="4010253" cy="847541"/>
      </dsp:txXfrm>
    </dsp:sp>
    <dsp:sp modelId="{D6CC70B9-B9E3-471E-9B7E-04A007E3C856}">
      <dsp:nvSpPr>
        <dsp:cNvPr id="0" name=""/>
        <dsp:cNvSpPr/>
      </dsp:nvSpPr>
      <dsp:spPr>
        <a:xfrm>
          <a:off x="4290" y="1410147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159217-2C5E-49F7-B47E-A8D0CF99EDB8}">
      <dsp:nvSpPr>
        <dsp:cNvPr id="0" name=""/>
        <dsp:cNvSpPr/>
      </dsp:nvSpPr>
      <dsp:spPr>
        <a:xfrm>
          <a:off x="285008" y="1214096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string vibrations</a:t>
          </a:r>
        </a:p>
      </dsp:txBody>
      <dsp:txXfrm>
        <a:off x="285008" y="1214096"/>
        <a:ext cx="3729535" cy="686714"/>
      </dsp:txXfrm>
    </dsp:sp>
    <dsp:sp modelId="{B90AADEA-50E2-42DF-A373-AA43A6C4E77A}">
      <dsp:nvSpPr>
        <dsp:cNvPr id="0" name=""/>
        <dsp:cNvSpPr/>
      </dsp:nvSpPr>
      <dsp:spPr>
        <a:xfrm>
          <a:off x="4290" y="2384904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5DD96-D6A9-41A9-B2E7-7E15C5855967}">
      <dsp:nvSpPr>
        <dsp:cNvPr id="0" name=""/>
        <dsp:cNvSpPr/>
      </dsp:nvSpPr>
      <dsp:spPr>
        <a:xfrm>
          <a:off x="285008" y="2188839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vortex shedding (airflow)</a:t>
          </a:r>
        </a:p>
      </dsp:txBody>
      <dsp:txXfrm>
        <a:off x="285008" y="2188839"/>
        <a:ext cx="3729535" cy="686714"/>
      </dsp:txXfrm>
    </dsp:sp>
    <dsp:sp modelId="{539ED48A-1F8C-4601-9A57-1747B8DB5DAB}">
      <dsp:nvSpPr>
        <dsp:cNvPr id="0" name=""/>
        <dsp:cNvSpPr/>
      </dsp:nvSpPr>
      <dsp:spPr>
        <a:xfrm>
          <a:off x="4215056" y="842132"/>
          <a:ext cx="4010253" cy="5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2157E-D97E-419B-A3D7-7677E5AD9406}">
      <dsp:nvSpPr>
        <dsp:cNvPr id="0" name=""/>
        <dsp:cNvSpPr/>
      </dsp:nvSpPr>
      <dsp:spPr>
        <a:xfrm>
          <a:off x="4215056" y="1024728"/>
          <a:ext cx="294607" cy="294607"/>
        </a:xfrm>
        <a:prstGeom prst="rect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9C3F3-469A-4F8D-8588-0806985E545C}">
      <dsp:nvSpPr>
        <dsp:cNvPr id="0" name=""/>
        <dsp:cNvSpPr/>
      </dsp:nvSpPr>
      <dsp:spPr>
        <a:xfrm>
          <a:off x="4215056" y="28596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</a:t>
          </a:r>
          <a:r>
            <a:rPr lang="sk-SK" sz="4400" kern="1200" dirty="0" smtClean="0"/>
            <a:t>ource</a:t>
          </a:r>
          <a:endParaRPr lang="en-GB" sz="4400" kern="1200" dirty="0" smtClean="0"/>
        </a:p>
      </dsp:txBody>
      <dsp:txXfrm>
        <a:off x="4215056" y="28596"/>
        <a:ext cx="4010253" cy="847541"/>
      </dsp:txXfrm>
    </dsp:sp>
    <dsp:sp modelId="{7E09D431-7286-44F5-8CD8-9012C5ACBEB3}">
      <dsp:nvSpPr>
        <dsp:cNvPr id="0" name=""/>
        <dsp:cNvSpPr/>
      </dsp:nvSpPr>
      <dsp:spPr>
        <a:xfrm>
          <a:off x="4215056" y="1448798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538704-3408-4E16-98F1-5EC4F5609CE0}">
      <dsp:nvSpPr>
        <dsp:cNvPr id="0" name=""/>
        <dsp:cNvSpPr/>
      </dsp:nvSpPr>
      <dsp:spPr>
        <a:xfrm>
          <a:off x="4495774" y="1252745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</a:t>
          </a:r>
          <a:r>
            <a:rPr lang="sk-SK" sz="3200" kern="1200" dirty="0" smtClean="0"/>
            <a:t>hread</a:t>
          </a:r>
          <a:endParaRPr lang="en-GB" sz="3200" kern="1200" dirty="0" smtClean="0"/>
        </a:p>
      </dsp:txBody>
      <dsp:txXfrm>
        <a:off x="4495774" y="1252745"/>
        <a:ext cx="3729535" cy="686714"/>
      </dsp:txXfrm>
    </dsp:sp>
    <dsp:sp modelId="{F0FBEA44-A108-4DAB-B061-45D3B7450773}">
      <dsp:nvSpPr>
        <dsp:cNvPr id="0" name=""/>
        <dsp:cNvSpPr/>
      </dsp:nvSpPr>
      <dsp:spPr>
        <a:xfrm>
          <a:off x="4215056" y="2398164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EB8C97-A2C2-4825-A2E8-C182821215F3}">
      <dsp:nvSpPr>
        <dsp:cNvPr id="0" name=""/>
        <dsp:cNvSpPr/>
      </dsp:nvSpPr>
      <dsp:spPr>
        <a:xfrm>
          <a:off x="4495774" y="2202107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</a:t>
          </a:r>
          <a:r>
            <a:rPr lang="sk-SK" sz="3200" kern="1200" dirty="0" smtClean="0"/>
            <a:t>ass</a:t>
          </a:r>
          <a:endParaRPr lang="en-GB" sz="3200" kern="1200" dirty="0"/>
        </a:p>
      </dsp:txBody>
      <dsp:txXfrm>
        <a:off x="4495774" y="2202107"/>
        <a:ext cx="3729535" cy="686714"/>
      </dsp:txXfrm>
    </dsp:sp>
    <dsp:sp modelId="{5D3C6038-3D83-436D-B1EA-4ADD94EBBC93}">
      <dsp:nvSpPr>
        <dsp:cNvPr id="0" name=""/>
        <dsp:cNvSpPr/>
      </dsp:nvSpPr>
      <dsp:spPr>
        <a:xfrm>
          <a:off x="4215056" y="3354373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F4592A-F04C-41D0-B703-9FAE066D2BBA}">
      <dsp:nvSpPr>
        <dsp:cNvPr id="0" name=""/>
        <dsp:cNvSpPr/>
      </dsp:nvSpPr>
      <dsp:spPr>
        <a:xfrm>
          <a:off x="4495774" y="3158308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both</a:t>
          </a:r>
        </a:p>
      </dsp:txBody>
      <dsp:txXfrm>
        <a:off x="4495774" y="3158308"/>
        <a:ext cx="3729535" cy="6867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49B56-8D83-49F0-88C7-3B7528315B44}">
      <dsp:nvSpPr>
        <dsp:cNvPr id="0" name=""/>
        <dsp:cNvSpPr/>
      </dsp:nvSpPr>
      <dsp:spPr>
        <a:xfrm flipV="1">
          <a:off x="4290" y="842132"/>
          <a:ext cx="4010253" cy="5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7BD56-87F5-41DF-AF96-9ED1B41BE22B}">
      <dsp:nvSpPr>
        <dsp:cNvPr id="0" name=""/>
        <dsp:cNvSpPr/>
      </dsp:nvSpPr>
      <dsp:spPr>
        <a:xfrm>
          <a:off x="4290" y="1024728"/>
          <a:ext cx="294607" cy="294607"/>
        </a:xfrm>
        <a:prstGeom prst="rect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D0D6D-6D5E-4777-8D0F-65825A93381F}">
      <dsp:nvSpPr>
        <dsp:cNvPr id="0" name=""/>
        <dsp:cNvSpPr/>
      </dsp:nvSpPr>
      <dsp:spPr>
        <a:xfrm>
          <a:off x="4290" y="28596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mechanism</a:t>
          </a:r>
        </a:p>
      </dsp:txBody>
      <dsp:txXfrm>
        <a:off x="4290" y="28596"/>
        <a:ext cx="4010253" cy="847541"/>
      </dsp:txXfrm>
    </dsp:sp>
    <dsp:sp modelId="{B90AADEA-50E2-42DF-A373-AA43A6C4E77A}">
      <dsp:nvSpPr>
        <dsp:cNvPr id="0" name=""/>
        <dsp:cNvSpPr/>
      </dsp:nvSpPr>
      <dsp:spPr>
        <a:xfrm>
          <a:off x="4290" y="1376786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5DD96-D6A9-41A9-B2E7-7E15C5855967}">
      <dsp:nvSpPr>
        <dsp:cNvPr id="0" name=""/>
        <dsp:cNvSpPr/>
      </dsp:nvSpPr>
      <dsp:spPr>
        <a:xfrm>
          <a:off x="285008" y="1180729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vortex shedding (airflow)</a:t>
          </a:r>
        </a:p>
      </dsp:txBody>
      <dsp:txXfrm>
        <a:off x="285008" y="1180729"/>
        <a:ext cx="3729535" cy="686714"/>
      </dsp:txXfrm>
    </dsp:sp>
    <dsp:sp modelId="{539ED48A-1F8C-4601-9A57-1747B8DB5DAB}">
      <dsp:nvSpPr>
        <dsp:cNvPr id="0" name=""/>
        <dsp:cNvSpPr/>
      </dsp:nvSpPr>
      <dsp:spPr>
        <a:xfrm>
          <a:off x="4215056" y="842132"/>
          <a:ext cx="4010253" cy="5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2157E-D97E-419B-A3D7-7677E5AD9406}">
      <dsp:nvSpPr>
        <dsp:cNvPr id="0" name=""/>
        <dsp:cNvSpPr/>
      </dsp:nvSpPr>
      <dsp:spPr>
        <a:xfrm>
          <a:off x="4215056" y="1024728"/>
          <a:ext cx="294607" cy="294607"/>
        </a:xfrm>
        <a:prstGeom prst="rect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9C3F3-469A-4F8D-8588-0806985E545C}">
      <dsp:nvSpPr>
        <dsp:cNvPr id="0" name=""/>
        <dsp:cNvSpPr/>
      </dsp:nvSpPr>
      <dsp:spPr>
        <a:xfrm>
          <a:off x="4215056" y="28596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</a:t>
          </a:r>
          <a:r>
            <a:rPr lang="sk-SK" sz="4400" kern="1200" dirty="0" smtClean="0"/>
            <a:t>ource</a:t>
          </a:r>
          <a:endParaRPr lang="en-GB" sz="4400" kern="1200" dirty="0" smtClean="0"/>
        </a:p>
      </dsp:txBody>
      <dsp:txXfrm>
        <a:off x="4215056" y="28596"/>
        <a:ext cx="4010253" cy="847541"/>
      </dsp:txXfrm>
    </dsp:sp>
    <dsp:sp modelId="{7E09D431-7286-44F5-8CD8-9012C5ACBEB3}">
      <dsp:nvSpPr>
        <dsp:cNvPr id="0" name=""/>
        <dsp:cNvSpPr/>
      </dsp:nvSpPr>
      <dsp:spPr>
        <a:xfrm>
          <a:off x="4215056" y="1160756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538704-3408-4E16-98F1-5EC4F5609CE0}">
      <dsp:nvSpPr>
        <dsp:cNvPr id="0" name=""/>
        <dsp:cNvSpPr/>
      </dsp:nvSpPr>
      <dsp:spPr>
        <a:xfrm>
          <a:off x="4495774" y="964702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</a:t>
          </a:r>
          <a:r>
            <a:rPr lang="sk-SK" sz="3200" kern="1200" dirty="0" smtClean="0"/>
            <a:t>hread</a:t>
          </a:r>
          <a:endParaRPr lang="en-GB" sz="3200" kern="1200" dirty="0" smtClean="0"/>
        </a:p>
      </dsp:txBody>
      <dsp:txXfrm>
        <a:off x="4495774" y="964702"/>
        <a:ext cx="3729535" cy="6867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49B56-8D83-49F0-88C7-3B7528315B44}">
      <dsp:nvSpPr>
        <dsp:cNvPr id="0" name=""/>
        <dsp:cNvSpPr/>
      </dsp:nvSpPr>
      <dsp:spPr>
        <a:xfrm flipV="1">
          <a:off x="4290" y="842132"/>
          <a:ext cx="4010253" cy="5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7BD56-87F5-41DF-AF96-9ED1B41BE22B}">
      <dsp:nvSpPr>
        <dsp:cNvPr id="0" name=""/>
        <dsp:cNvSpPr/>
      </dsp:nvSpPr>
      <dsp:spPr>
        <a:xfrm>
          <a:off x="4290" y="1024728"/>
          <a:ext cx="294607" cy="294607"/>
        </a:xfrm>
        <a:prstGeom prst="rect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D0D6D-6D5E-4777-8D0F-65825A93381F}">
      <dsp:nvSpPr>
        <dsp:cNvPr id="0" name=""/>
        <dsp:cNvSpPr/>
      </dsp:nvSpPr>
      <dsp:spPr>
        <a:xfrm>
          <a:off x="4290" y="28596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mechanism</a:t>
          </a:r>
        </a:p>
      </dsp:txBody>
      <dsp:txXfrm>
        <a:off x="4290" y="28596"/>
        <a:ext cx="4010253" cy="847541"/>
      </dsp:txXfrm>
    </dsp:sp>
    <dsp:sp modelId="{B90AADEA-50E2-42DF-A373-AA43A6C4E77A}">
      <dsp:nvSpPr>
        <dsp:cNvPr id="0" name=""/>
        <dsp:cNvSpPr/>
      </dsp:nvSpPr>
      <dsp:spPr>
        <a:xfrm>
          <a:off x="4290" y="1376786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5DD96-D6A9-41A9-B2E7-7E15C5855967}">
      <dsp:nvSpPr>
        <dsp:cNvPr id="0" name=""/>
        <dsp:cNvSpPr/>
      </dsp:nvSpPr>
      <dsp:spPr>
        <a:xfrm>
          <a:off x="285008" y="1180729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vortex shedding (airflow)</a:t>
          </a:r>
        </a:p>
      </dsp:txBody>
      <dsp:txXfrm>
        <a:off x="285008" y="1180729"/>
        <a:ext cx="3729535" cy="686714"/>
      </dsp:txXfrm>
    </dsp:sp>
    <dsp:sp modelId="{539ED48A-1F8C-4601-9A57-1747B8DB5DAB}">
      <dsp:nvSpPr>
        <dsp:cNvPr id="0" name=""/>
        <dsp:cNvSpPr/>
      </dsp:nvSpPr>
      <dsp:spPr>
        <a:xfrm>
          <a:off x="4215056" y="842132"/>
          <a:ext cx="4010253" cy="5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2157E-D97E-419B-A3D7-7677E5AD9406}">
      <dsp:nvSpPr>
        <dsp:cNvPr id="0" name=""/>
        <dsp:cNvSpPr/>
      </dsp:nvSpPr>
      <dsp:spPr>
        <a:xfrm>
          <a:off x="4215056" y="1024728"/>
          <a:ext cx="294607" cy="294607"/>
        </a:xfrm>
        <a:prstGeom prst="rect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9C3F3-469A-4F8D-8588-0806985E545C}">
      <dsp:nvSpPr>
        <dsp:cNvPr id="0" name=""/>
        <dsp:cNvSpPr/>
      </dsp:nvSpPr>
      <dsp:spPr>
        <a:xfrm>
          <a:off x="4215056" y="28596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</a:t>
          </a:r>
          <a:r>
            <a:rPr lang="sk-SK" sz="4400" kern="1200" dirty="0" smtClean="0"/>
            <a:t>ource</a:t>
          </a:r>
          <a:endParaRPr lang="en-GB" sz="4400" kern="1200" dirty="0" smtClean="0"/>
        </a:p>
      </dsp:txBody>
      <dsp:txXfrm>
        <a:off x="4215056" y="28596"/>
        <a:ext cx="4010253" cy="847541"/>
      </dsp:txXfrm>
    </dsp:sp>
    <dsp:sp modelId="{7E09D431-7286-44F5-8CD8-9012C5ACBEB3}">
      <dsp:nvSpPr>
        <dsp:cNvPr id="0" name=""/>
        <dsp:cNvSpPr/>
      </dsp:nvSpPr>
      <dsp:spPr>
        <a:xfrm>
          <a:off x="4215056" y="1160756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538704-3408-4E16-98F1-5EC4F5609CE0}">
      <dsp:nvSpPr>
        <dsp:cNvPr id="0" name=""/>
        <dsp:cNvSpPr/>
      </dsp:nvSpPr>
      <dsp:spPr>
        <a:xfrm>
          <a:off x="4495774" y="964702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</a:t>
          </a:r>
          <a:r>
            <a:rPr lang="sk-SK" sz="3200" kern="1200" dirty="0" smtClean="0"/>
            <a:t>hread</a:t>
          </a:r>
          <a:endParaRPr lang="en-GB" sz="3200" kern="1200" dirty="0" smtClean="0"/>
        </a:p>
      </dsp:txBody>
      <dsp:txXfrm>
        <a:off x="4495774" y="964702"/>
        <a:ext cx="3729535" cy="6867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49B56-8D83-49F0-88C7-3B7528315B44}">
      <dsp:nvSpPr>
        <dsp:cNvPr id="0" name=""/>
        <dsp:cNvSpPr/>
      </dsp:nvSpPr>
      <dsp:spPr>
        <a:xfrm flipV="1">
          <a:off x="4290" y="842132"/>
          <a:ext cx="4010253" cy="5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7BD56-87F5-41DF-AF96-9ED1B41BE22B}">
      <dsp:nvSpPr>
        <dsp:cNvPr id="0" name=""/>
        <dsp:cNvSpPr/>
      </dsp:nvSpPr>
      <dsp:spPr>
        <a:xfrm>
          <a:off x="4290" y="1024728"/>
          <a:ext cx="294607" cy="294607"/>
        </a:xfrm>
        <a:prstGeom prst="rect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D0D6D-6D5E-4777-8D0F-65825A93381F}">
      <dsp:nvSpPr>
        <dsp:cNvPr id="0" name=""/>
        <dsp:cNvSpPr/>
      </dsp:nvSpPr>
      <dsp:spPr>
        <a:xfrm>
          <a:off x="4290" y="28596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mechanism</a:t>
          </a:r>
        </a:p>
      </dsp:txBody>
      <dsp:txXfrm>
        <a:off x="4290" y="28596"/>
        <a:ext cx="4010253" cy="847541"/>
      </dsp:txXfrm>
    </dsp:sp>
    <dsp:sp modelId="{B90AADEA-50E2-42DF-A373-AA43A6C4E77A}">
      <dsp:nvSpPr>
        <dsp:cNvPr id="0" name=""/>
        <dsp:cNvSpPr/>
      </dsp:nvSpPr>
      <dsp:spPr>
        <a:xfrm>
          <a:off x="4290" y="1376786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5DD96-D6A9-41A9-B2E7-7E15C5855967}">
      <dsp:nvSpPr>
        <dsp:cNvPr id="0" name=""/>
        <dsp:cNvSpPr/>
      </dsp:nvSpPr>
      <dsp:spPr>
        <a:xfrm>
          <a:off x="285008" y="1180729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vortex shedding (airflow)</a:t>
          </a:r>
        </a:p>
      </dsp:txBody>
      <dsp:txXfrm>
        <a:off x="285008" y="1180729"/>
        <a:ext cx="3729535" cy="686714"/>
      </dsp:txXfrm>
    </dsp:sp>
    <dsp:sp modelId="{539ED48A-1F8C-4601-9A57-1747B8DB5DAB}">
      <dsp:nvSpPr>
        <dsp:cNvPr id="0" name=""/>
        <dsp:cNvSpPr/>
      </dsp:nvSpPr>
      <dsp:spPr>
        <a:xfrm>
          <a:off x="4215056" y="842132"/>
          <a:ext cx="4010253" cy="5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2157E-D97E-419B-A3D7-7677E5AD9406}">
      <dsp:nvSpPr>
        <dsp:cNvPr id="0" name=""/>
        <dsp:cNvSpPr/>
      </dsp:nvSpPr>
      <dsp:spPr>
        <a:xfrm>
          <a:off x="4215056" y="1024728"/>
          <a:ext cx="294607" cy="294607"/>
        </a:xfrm>
        <a:prstGeom prst="rect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9C3F3-469A-4F8D-8588-0806985E545C}">
      <dsp:nvSpPr>
        <dsp:cNvPr id="0" name=""/>
        <dsp:cNvSpPr/>
      </dsp:nvSpPr>
      <dsp:spPr>
        <a:xfrm>
          <a:off x="4215056" y="28596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</a:t>
          </a:r>
          <a:r>
            <a:rPr lang="sk-SK" sz="4400" kern="1200" dirty="0" smtClean="0"/>
            <a:t>ource</a:t>
          </a:r>
          <a:endParaRPr lang="en-GB" sz="4400" kern="1200" dirty="0" smtClean="0"/>
        </a:p>
      </dsp:txBody>
      <dsp:txXfrm>
        <a:off x="4215056" y="28596"/>
        <a:ext cx="4010253" cy="847541"/>
      </dsp:txXfrm>
    </dsp:sp>
    <dsp:sp modelId="{7E09D431-7286-44F5-8CD8-9012C5ACBEB3}">
      <dsp:nvSpPr>
        <dsp:cNvPr id="0" name=""/>
        <dsp:cNvSpPr/>
      </dsp:nvSpPr>
      <dsp:spPr>
        <a:xfrm>
          <a:off x="4215056" y="1160756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538704-3408-4E16-98F1-5EC4F5609CE0}">
      <dsp:nvSpPr>
        <dsp:cNvPr id="0" name=""/>
        <dsp:cNvSpPr/>
      </dsp:nvSpPr>
      <dsp:spPr>
        <a:xfrm>
          <a:off x="4495774" y="964702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</a:t>
          </a:r>
          <a:r>
            <a:rPr lang="sk-SK" sz="3200" kern="1200" dirty="0" smtClean="0"/>
            <a:t>hread</a:t>
          </a:r>
          <a:endParaRPr lang="en-GB" sz="3200" kern="1200" dirty="0" smtClean="0"/>
        </a:p>
      </dsp:txBody>
      <dsp:txXfrm>
        <a:off x="4495774" y="964702"/>
        <a:ext cx="3729535" cy="6867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49B56-8D83-49F0-88C7-3B7528315B44}">
      <dsp:nvSpPr>
        <dsp:cNvPr id="0" name=""/>
        <dsp:cNvSpPr/>
      </dsp:nvSpPr>
      <dsp:spPr>
        <a:xfrm flipV="1">
          <a:off x="4290" y="842132"/>
          <a:ext cx="4010253" cy="5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7BD56-87F5-41DF-AF96-9ED1B41BE22B}">
      <dsp:nvSpPr>
        <dsp:cNvPr id="0" name=""/>
        <dsp:cNvSpPr/>
      </dsp:nvSpPr>
      <dsp:spPr>
        <a:xfrm>
          <a:off x="4290" y="1024728"/>
          <a:ext cx="294607" cy="294607"/>
        </a:xfrm>
        <a:prstGeom prst="rect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D0D6D-6D5E-4777-8D0F-65825A93381F}">
      <dsp:nvSpPr>
        <dsp:cNvPr id="0" name=""/>
        <dsp:cNvSpPr/>
      </dsp:nvSpPr>
      <dsp:spPr>
        <a:xfrm>
          <a:off x="4290" y="28596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mechanism</a:t>
          </a:r>
        </a:p>
      </dsp:txBody>
      <dsp:txXfrm>
        <a:off x="4290" y="28596"/>
        <a:ext cx="4010253" cy="847541"/>
      </dsp:txXfrm>
    </dsp:sp>
    <dsp:sp modelId="{B90AADEA-50E2-42DF-A373-AA43A6C4E77A}">
      <dsp:nvSpPr>
        <dsp:cNvPr id="0" name=""/>
        <dsp:cNvSpPr/>
      </dsp:nvSpPr>
      <dsp:spPr>
        <a:xfrm>
          <a:off x="4290" y="1376786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5DD96-D6A9-41A9-B2E7-7E15C5855967}">
      <dsp:nvSpPr>
        <dsp:cNvPr id="0" name=""/>
        <dsp:cNvSpPr/>
      </dsp:nvSpPr>
      <dsp:spPr>
        <a:xfrm>
          <a:off x="285008" y="1180729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vortex shedding (airflow)</a:t>
          </a:r>
        </a:p>
      </dsp:txBody>
      <dsp:txXfrm>
        <a:off x="285008" y="1180729"/>
        <a:ext cx="3729535" cy="686714"/>
      </dsp:txXfrm>
    </dsp:sp>
    <dsp:sp modelId="{539ED48A-1F8C-4601-9A57-1747B8DB5DAB}">
      <dsp:nvSpPr>
        <dsp:cNvPr id="0" name=""/>
        <dsp:cNvSpPr/>
      </dsp:nvSpPr>
      <dsp:spPr>
        <a:xfrm>
          <a:off x="4215056" y="842132"/>
          <a:ext cx="4010253" cy="50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2157E-D97E-419B-A3D7-7677E5AD9406}">
      <dsp:nvSpPr>
        <dsp:cNvPr id="0" name=""/>
        <dsp:cNvSpPr/>
      </dsp:nvSpPr>
      <dsp:spPr>
        <a:xfrm>
          <a:off x="4215056" y="1024728"/>
          <a:ext cx="294607" cy="294607"/>
        </a:xfrm>
        <a:prstGeom prst="rect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9C3F3-469A-4F8D-8588-0806985E545C}">
      <dsp:nvSpPr>
        <dsp:cNvPr id="0" name=""/>
        <dsp:cNvSpPr/>
      </dsp:nvSpPr>
      <dsp:spPr>
        <a:xfrm>
          <a:off x="4215056" y="28596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</a:t>
          </a:r>
          <a:r>
            <a:rPr lang="sk-SK" sz="4400" kern="1200" dirty="0" smtClean="0"/>
            <a:t>ource</a:t>
          </a:r>
          <a:endParaRPr lang="en-GB" sz="4400" kern="1200" dirty="0" smtClean="0"/>
        </a:p>
      </dsp:txBody>
      <dsp:txXfrm>
        <a:off x="4215056" y="28596"/>
        <a:ext cx="4010253" cy="847541"/>
      </dsp:txXfrm>
    </dsp:sp>
    <dsp:sp modelId="{7E09D431-7286-44F5-8CD8-9012C5ACBEB3}">
      <dsp:nvSpPr>
        <dsp:cNvPr id="0" name=""/>
        <dsp:cNvSpPr/>
      </dsp:nvSpPr>
      <dsp:spPr>
        <a:xfrm>
          <a:off x="4215056" y="1160756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538704-3408-4E16-98F1-5EC4F5609CE0}">
      <dsp:nvSpPr>
        <dsp:cNvPr id="0" name=""/>
        <dsp:cNvSpPr/>
      </dsp:nvSpPr>
      <dsp:spPr>
        <a:xfrm>
          <a:off x="4495774" y="964702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</a:t>
          </a:r>
          <a:r>
            <a:rPr lang="sk-SK" sz="3200" kern="1200" dirty="0" smtClean="0"/>
            <a:t>hread</a:t>
          </a:r>
          <a:endParaRPr lang="en-GB" sz="3200" kern="1200" dirty="0" smtClean="0"/>
        </a:p>
      </dsp:txBody>
      <dsp:txXfrm>
        <a:off x="4495774" y="964702"/>
        <a:ext cx="3729535" cy="686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2C449-295C-46DF-9B19-D3661BA6E87A}" type="datetimeFigureOut">
              <a:rPr lang="sk-SK" smtClean="0"/>
              <a:pPr/>
              <a:t>22. 7. 2012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653A8-9127-4C7B-9ADA-DB54D98125C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0315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4DC473-E1B9-415E-90F4-95302885CF6C}" type="datetimeFigureOut">
              <a:rPr lang="sk-SK"/>
              <a:pPr>
                <a:defRPr/>
              </a:pPr>
              <a:t>22. 7. 2012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7EE919-BCCD-4B62-A31D-EAF0BD91D5A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6508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racdelta.co.uk/science/source/a/e/aerodynamic%20noise/source.html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racdelta.co.uk/science/source/a/e/aerodynamic%20noise/source.html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What does the length change?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baseline="0" dirty="0" smtClean="0"/>
              <a:t>The longer the thread the faster </a:t>
            </a:r>
          </a:p>
          <a:p>
            <a:endParaRPr lang="sk-SK" baseline="0" dirty="0" smtClean="0"/>
          </a:p>
          <a:p>
            <a:r>
              <a:rPr lang="sk-SK" baseline="0" dirty="0" err="1" smtClean="0"/>
              <a:t>Vidime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ze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stale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pridavame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kusok</a:t>
            </a:r>
            <a:r>
              <a:rPr lang="sk-SK" baseline="0" dirty="0" smtClean="0"/>
              <a:t> a ten </a:t>
            </a:r>
            <a:r>
              <a:rPr lang="sk-SK" baseline="0" dirty="0" err="1" smtClean="0"/>
              <a:t>kusok</a:t>
            </a:r>
            <a:r>
              <a:rPr lang="sk-SK" baseline="0" dirty="0" smtClean="0"/>
              <a:t> </a:t>
            </a:r>
            <a:r>
              <a:rPr lang="sk-SK" baseline="0" dirty="0" err="1" smtClean="0"/>
              <a:t>zvysi</a:t>
            </a:r>
            <a:r>
              <a:rPr lang="sk-SK" baseline="0" dirty="0" smtClean="0"/>
              <a:t> </a:t>
            </a:r>
            <a:r>
              <a:rPr lang="sk-SK" baseline="0" dirty="0" err="1" smtClean="0"/>
              <a:t>frequency</a:t>
            </a:r>
            <a:r>
              <a:rPr lang="sk-SK" baseline="0" dirty="0" smtClean="0"/>
              <a:t> a </a:t>
            </a:r>
            <a:r>
              <a:rPr lang="sk-SK" baseline="0" dirty="0" err="1" smtClean="0"/>
              <a:t>hlasitost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correlation/agreement</a:t>
            </a:r>
          </a:p>
          <a:p>
            <a:endParaRPr lang="en-US" dirty="0" smtClean="0"/>
          </a:p>
          <a:p>
            <a:r>
              <a:rPr lang="en-US" dirty="0" smtClean="0"/>
              <a:t>no fitting, no free parameter</a:t>
            </a:r>
            <a:r>
              <a:rPr lang="en-US" baseline="0" dirty="0" smtClean="0"/>
              <a:t> – exact agreement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What does the length change?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14</a:t>
            </a:fld>
            <a:endParaRPr lang="sk-S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Lower</a:t>
            </a:r>
            <a:r>
              <a:rPr lang="sk-SK" dirty="0" smtClean="0"/>
              <a:t> </a:t>
            </a:r>
            <a:r>
              <a:rPr lang="sk-SK" dirty="0" err="1" smtClean="0"/>
              <a:t>frequencies</a:t>
            </a:r>
            <a:r>
              <a:rPr lang="sk-SK" dirty="0" smtClean="0"/>
              <a:t>, </a:t>
            </a:r>
            <a:r>
              <a:rPr lang="sk-SK" dirty="0" err="1" smtClean="0"/>
              <a:t>produced</a:t>
            </a:r>
            <a:r>
              <a:rPr lang="sk-SK" baseline="0" dirty="0" smtClean="0"/>
              <a:t> by </a:t>
            </a:r>
            <a:r>
              <a:rPr lang="sk-SK" baseline="0" dirty="0" err="1" smtClean="0"/>
              <a:t>the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nearer</a:t>
            </a:r>
            <a:r>
              <a:rPr lang="sk-SK" baseline="0" dirty="0" smtClean="0"/>
              <a:t> part </a:t>
            </a:r>
            <a:r>
              <a:rPr lang="sk-SK" baseline="0" dirty="0" err="1" smtClean="0"/>
              <a:t>of</a:t>
            </a:r>
            <a:r>
              <a:rPr lang="sk-SK" baseline="0" dirty="0" smtClean="0"/>
              <a:t> </a:t>
            </a:r>
            <a:r>
              <a:rPr lang="sk-SK" baseline="0" dirty="0" err="1" smtClean="0"/>
              <a:t>thread</a:t>
            </a:r>
            <a:endParaRPr lang="sk-SK" baseline="0" dirty="0" smtClean="0"/>
          </a:p>
          <a:p>
            <a:endParaRPr lang="sk-SK" baseline="0" dirty="0" smtClean="0"/>
          </a:p>
          <a:p>
            <a:r>
              <a:rPr lang="sk-SK" baseline="0" dirty="0" smtClean="0"/>
              <a:t>Tie </a:t>
            </a:r>
            <a:r>
              <a:rPr lang="sk-SK" baseline="0" dirty="0" err="1" smtClean="0"/>
              <a:t>zysene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casti</a:t>
            </a:r>
            <a:r>
              <a:rPr lang="sk-SK" baseline="0" dirty="0" smtClean="0"/>
              <a:t> s </a:t>
            </a:r>
            <a:r>
              <a:rPr lang="sk-SK" baseline="0" dirty="0" err="1" smtClean="0"/>
              <a:t>sum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15</a:t>
            </a:fld>
            <a:endParaRPr lang="sk-S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STRESS – </a:t>
            </a:r>
            <a:r>
              <a:rPr lang="sk-SK" dirty="0" err="1" smtClean="0"/>
              <a:t>Absolute</a:t>
            </a:r>
            <a:r>
              <a:rPr lang="sk-SK" dirty="0" smtClean="0"/>
              <a:t> </a:t>
            </a:r>
            <a:r>
              <a:rPr lang="sk-SK" dirty="0" err="1" smtClean="0"/>
              <a:t>congruence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theory</a:t>
            </a:r>
            <a:r>
              <a:rPr lang="sk-SK" dirty="0" smtClean="0"/>
              <a:t>, no fit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any</a:t>
            </a:r>
            <a:r>
              <a:rPr lang="sk-SK" dirty="0" smtClean="0"/>
              <a:t> </a:t>
            </a:r>
            <a:r>
              <a:rPr lang="sk-SK" dirty="0" err="1" smtClean="0"/>
              <a:t>parameters</a:t>
            </a:r>
            <a:r>
              <a:rPr lang="sk-SK" dirty="0" smtClean="0"/>
              <a:t>... </a:t>
            </a:r>
            <a:r>
              <a:rPr lang="sk-SK" dirty="0" err="1" smtClean="0"/>
              <a:t>One</a:t>
            </a:r>
            <a:r>
              <a:rPr lang="sk-SK" baseline="0" dirty="0" smtClean="0"/>
              <a:t> formula, </a:t>
            </a:r>
            <a:r>
              <a:rPr lang="sk-SK" baseline="0" dirty="0" err="1" smtClean="0"/>
              <a:t>exact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numbers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exact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results</a:t>
            </a:r>
            <a:r>
              <a:rPr lang="sk-SK" baseline="0" dirty="0" smtClean="0"/>
              <a:t>... </a:t>
            </a:r>
            <a:r>
              <a:rPr lang="sk-SK" baseline="0" dirty="0" err="1" smtClean="0"/>
              <a:t>unique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16</a:t>
            </a:fld>
            <a:endParaRPr lang="sk-S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STRESS – </a:t>
            </a:r>
            <a:r>
              <a:rPr lang="sk-SK" dirty="0" err="1" smtClean="0"/>
              <a:t>Absolute</a:t>
            </a:r>
            <a:r>
              <a:rPr lang="sk-SK" dirty="0" smtClean="0"/>
              <a:t> </a:t>
            </a:r>
            <a:r>
              <a:rPr lang="sk-SK" dirty="0" err="1" smtClean="0"/>
              <a:t>congruence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theory</a:t>
            </a:r>
            <a:r>
              <a:rPr lang="sk-SK" dirty="0" smtClean="0"/>
              <a:t>, no fit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any</a:t>
            </a:r>
            <a:r>
              <a:rPr lang="sk-SK" dirty="0" smtClean="0"/>
              <a:t> </a:t>
            </a:r>
            <a:r>
              <a:rPr lang="sk-SK" dirty="0" err="1" smtClean="0"/>
              <a:t>parameters</a:t>
            </a:r>
            <a:r>
              <a:rPr lang="sk-SK" dirty="0" smtClean="0"/>
              <a:t>... </a:t>
            </a:r>
            <a:r>
              <a:rPr lang="sk-SK" dirty="0" err="1" smtClean="0"/>
              <a:t>One</a:t>
            </a:r>
            <a:r>
              <a:rPr lang="sk-SK" baseline="0" dirty="0" smtClean="0"/>
              <a:t> formula, </a:t>
            </a:r>
            <a:r>
              <a:rPr lang="sk-SK" baseline="0" dirty="0" err="1" smtClean="0"/>
              <a:t>exact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numbers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exact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results</a:t>
            </a:r>
            <a:r>
              <a:rPr lang="sk-SK" baseline="0" dirty="0" smtClean="0"/>
              <a:t>... </a:t>
            </a:r>
            <a:r>
              <a:rPr lang="sk-SK" baseline="0" dirty="0" err="1" smtClean="0"/>
              <a:t>unique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17</a:t>
            </a:fld>
            <a:endParaRPr lang="sk-S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What does the length change?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18</a:t>
            </a:fld>
            <a:endParaRPr lang="sk-S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19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819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955DF-E913-4C7A-8B72-AB1A4F6452A4}" type="slidenum">
              <a:rPr lang="sk-SK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k-SK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20</a:t>
            </a:fld>
            <a:endParaRPr lang="sk-S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Rovnice</a:t>
            </a:r>
            <a:r>
              <a:rPr lang="sk-SK" baseline="0" dirty="0" smtClean="0"/>
              <a:t> treba </a:t>
            </a:r>
            <a:r>
              <a:rPr lang="sk-SK" baseline="0" dirty="0" err="1" smtClean="0"/>
              <a:t>zvyraznit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stracaju</a:t>
            </a:r>
            <a:r>
              <a:rPr lang="sk-SK" baseline="0" dirty="0" smtClean="0"/>
              <a:t> sa v grafoch. </a:t>
            </a:r>
            <a:r>
              <a:rPr lang="sk-SK" baseline="0" dirty="0" err="1" smtClean="0"/>
              <a:t>Plati</a:t>
            </a:r>
            <a:r>
              <a:rPr lang="sk-SK" baseline="0" dirty="0" smtClean="0"/>
              <a:t> pre </a:t>
            </a:r>
            <a:r>
              <a:rPr lang="sk-SK" baseline="0" dirty="0" err="1" smtClean="0"/>
              <a:t>vsetky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pripady</a:t>
            </a:r>
            <a:r>
              <a:rPr lang="sk-SK" baseline="0" dirty="0" smtClean="0"/>
              <a:t>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21</a:t>
            </a:fld>
            <a:endParaRPr lang="sk-S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500" dirty="0" smtClean="0"/>
              <a:t>mechanism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500" dirty="0" smtClean="0"/>
              <a:t>- </a:t>
            </a:r>
            <a:r>
              <a:rPr lang="en-GB" sz="2500" dirty="0" err="1" smtClean="0"/>
              <a:t>theo</a:t>
            </a:r>
            <a:r>
              <a:rPr lang="sk-SK" sz="2500" dirty="0" smtClean="0"/>
              <a:t>r</a:t>
            </a:r>
            <a:r>
              <a:rPr lang="en-GB" sz="2500" dirty="0" smtClean="0"/>
              <a:t>y of vortex shedding </a:t>
            </a:r>
            <a:r>
              <a:rPr lang="en-GB" sz="2500" b="1" dirty="0" smtClean="0"/>
              <a:t>matches experiment</a:t>
            </a:r>
            <a:r>
              <a:rPr lang="sk-SK" sz="2500" b="1" strike="sngStrike" dirty="0" smtClean="0"/>
              <a:t>s</a:t>
            </a:r>
            <a:endParaRPr lang="en-GB" sz="2500" b="1" strike="sngStrik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20142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23</a:t>
            </a:fld>
            <a:endParaRPr lang="sk-S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24</a:t>
            </a:fld>
            <a:endParaRPr lang="sk-SK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Nejaky</a:t>
            </a:r>
            <a:r>
              <a:rPr lang="sk-SK" dirty="0" smtClean="0"/>
              <a:t> naznak vysvetlenia?  </a:t>
            </a:r>
            <a:r>
              <a:rPr lang="sk-SK" dirty="0" err="1" smtClean="0"/>
              <a:t>Iny</a:t>
            </a:r>
            <a:r>
              <a:rPr lang="sk-SK" dirty="0" smtClean="0"/>
              <a:t> efekt ako </a:t>
            </a:r>
            <a:r>
              <a:rPr lang="sk-SK" dirty="0" err="1" smtClean="0"/>
              <a:t>vortex</a:t>
            </a:r>
            <a:r>
              <a:rPr lang="sk-SK" dirty="0" smtClean="0"/>
              <a:t>.. </a:t>
            </a:r>
            <a:r>
              <a:rPr lang="sk-SK" dirty="0" err="1" smtClean="0"/>
              <a:t>Hrube</a:t>
            </a:r>
            <a:r>
              <a:rPr lang="sk-SK" dirty="0" smtClean="0"/>
              <a:t>,</a:t>
            </a:r>
            <a:r>
              <a:rPr lang="sk-SK" baseline="0" dirty="0" smtClean="0"/>
              <a:t> </a:t>
            </a:r>
            <a:r>
              <a:rPr lang="sk-SK" baseline="0" dirty="0" err="1" smtClean="0"/>
              <a:t>nizke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frequencie</a:t>
            </a:r>
            <a:r>
              <a:rPr lang="sk-SK" baseline="0" dirty="0" smtClean="0"/>
              <a:t>...  Asi </a:t>
            </a:r>
            <a:r>
              <a:rPr lang="sk-SK" baseline="0" dirty="0" err="1" smtClean="0"/>
              <a:t>nejake</a:t>
            </a:r>
            <a:r>
              <a:rPr lang="sk-SK" baseline="0" dirty="0" smtClean="0"/>
              <a:t> turbulencie... </a:t>
            </a:r>
            <a:r>
              <a:rPr lang="sk-SK" baseline="0" dirty="0" err="1" smtClean="0"/>
              <a:t>Neskumali</a:t>
            </a:r>
            <a:r>
              <a:rPr lang="sk-SK" baseline="0" dirty="0" smtClean="0"/>
              <a:t> sme lebo </a:t>
            </a:r>
            <a:r>
              <a:rPr lang="sk-SK" baseline="0" smtClean="0"/>
              <a:t>mimo zadania..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25</a:t>
            </a:fld>
            <a:endParaRPr lang="sk-SK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500" dirty="0" smtClean="0"/>
              <a:t>mechanism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500" dirty="0" smtClean="0"/>
              <a:t>- </a:t>
            </a:r>
            <a:r>
              <a:rPr lang="en-GB" sz="2500" dirty="0" err="1" smtClean="0"/>
              <a:t>theo</a:t>
            </a:r>
            <a:r>
              <a:rPr lang="sk-SK" sz="2500" dirty="0" smtClean="0"/>
              <a:t>r</a:t>
            </a:r>
            <a:r>
              <a:rPr lang="en-GB" sz="2500" dirty="0" smtClean="0"/>
              <a:t>y of vortex shedding </a:t>
            </a:r>
            <a:r>
              <a:rPr lang="en-GB" sz="2500" b="1" dirty="0" smtClean="0"/>
              <a:t>matches experiment</a:t>
            </a:r>
            <a:r>
              <a:rPr lang="sk-SK" sz="2500" b="1" strike="sngStrike" dirty="0" smtClean="0"/>
              <a:t>s</a:t>
            </a:r>
            <a:endParaRPr lang="en-GB" sz="2500" b="1" strike="sngStrik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20142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What does the length change?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27</a:t>
            </a:fld>
            <a:endParaRPr lang="sk-SK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teoria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(source) → velocity^8 →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odvodit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priamku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80 -&gt;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dalsi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slide: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nakreslit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puntiky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nakreslit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80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Lighthill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"On sound generated aerodynamically, I. General theory.", 1952, Proc. Roy. Soc. London A 211, 564</a:t>
            </a:r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dirty="0" smtClean="0">
                <a:hlinkClick r:id="rId3"/>
              </a:rPr>
              <a:t>http://www.diracdelta.co.uk/science/source/a/e/aerodynamic%20noise/source.html</a:t>
            </a:r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Zvuk intenzita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proporcna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ku 8smej mocnine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rychlosti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cize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zlogaritmovani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8*10*logv dekadicky log + log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konstanta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Thats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Martin: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Preco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pretne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spodnu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os v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specifickom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mieste?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je za miesto?</a:t>
            </a:r>
          </a:p>
          <a:p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Typicke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tlaky,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ktore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vznikaju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pri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vortex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sheddingu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budu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skalovat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cez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Bernoulliho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cleny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(hustota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potencialnej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hustota kinetickej energie),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odkial</a:t>
            </a:r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 ~ v^2</a:t>
            </a: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 intenzita zvuku je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definovana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ako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nasobok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logaritmu p/p_0.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Odkial</a:t>
            </a:r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Loudness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 ~ log(v^2) ~ log(v)              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dovysvetlovat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29</a:t>
            </a:fld>
            <a:endParaRPr lang="sk-SK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Lighthill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"On sound generated aerodynamically, I. General theory.", 1952, Proc. Roy. Soc. London A 211, 564</a:t>
            </a:r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dirty="0" smtClean="0">
                <a:hlinkClick r:id="rId3"/>
              </a:rPr>
              <a:t>http://www.diracdelta.co.uk/science/source/a/e/aerodynamic%20noise/source.html</a:t>
            </a:r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Zvuk intenzita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proporcna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ku 8smej mocnine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rychlosti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cize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zlogaritmovani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8*10*logv dekadicky log + log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konstanta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Thats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Martin: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Preco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pretne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spodnu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os v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specifickom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mieste?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je za miesto?</a:t>
            </a:r>
          </a:p>
          <a:p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Typicke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tlaky,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ktore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vznikaju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pri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vortex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sheddingu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budu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skalovat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cez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Bernoulliho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cleny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(hustota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potencialnej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hustota kinetickej energie),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odkial</a:t>
            </a:r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 ~ v^2</a:t>
            </a: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 intenzita zvuku je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definovana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ako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nasobok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logaritmu p/p_0.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Odkial</a:t>
            </a:r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Loudness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 ~ log(v^2) ~ log(v)              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dovysvetlovat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30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vortex shedding </a:t>
            </a:r>
            <a:r>
              <a:rPr lang="en-US" dirty="0" err="1" smtClean="0">
                <a:solidFill>
                  <a:srgbClr val="FF0000"/>
                </a:solidFill>
              </a:rPr>
              <a:t>skvele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fituje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experimentalne</a:t>
            </a:r>
            <a:r>
              <a:rPr lang="en-US" dirty="0" smtClean="0">
                <a:solidFill>
                  <a:srgbClr val="FF0000"/>
                </a:solidFill>
              </a:rPr>
              <a:t> data, </a:t>
            </a:r>
            <a:r>
              <a:rPr lang="en-US" dirty="0" err="1" smtClean="0">
                <a:solidFill>
                  <a:srgbClr val="FF0000"/>
                </a:solidFill>
              </a:rPr>
              <a:t>zatial</a:t>
            </a:r>
            <a:r>
              <a:rPr lang="en-US" dirty="0" smtClean="0">
                <a:solidFill>
                  <a:srgbClr val="FF0000"/>
                </a:solidFill>
              </a:rPr>
              <a:t> co </a:t>
            </a:r>
            <a:r>
              <a:rPr lang="en-US" dirty="0" err="1" smtClean="0">
                <a:solidFill>
                  <a:srgbClr val="FF0000"/>
                </a:solidFill>
              </a:rPr>
              <a:t>vibracie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struny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sme</a:t>
            </a:r>
            <a:r>
              <a:rPr lang="en-US" dirty="0" smtClean="0">
                <a:solidFill>
                  <a:srgbClr val="FF0000"/>
                </a:solidFill>
              </a:rPr>
              <a:t> v </a:t>
            </a:r>
            <a:r>
              <a:rPr lang="en-US" dirty="0" err="1" smtClean="0">
                <a:solidFill>
                  <a:srgbClr val="FF0000"/>
                </a:solidFill>
              </a:rPr>
              <a:t>spektre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nepozorovali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Dalej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preskumali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vplyv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zavazia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Pozorovania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ze</a:t>
            </a:r>
            <a:r>
              <a:rPr lang="en-US" dirty="0" smtClean="0">
                <a:solidFill>
                  <a:srgbClr val="FF0000"/>
                </a:solidFill>
              </a:rPr>
              <a:t> pre </a:t>
            </a:r>
            <a:r>
              <a:rPr lang="en-US" dirty="0" err="1" smtClean="0">
                <a:solidFill>
                  <a:srgbClr val="FF0000"/>
                </a:solidFill>
              </a:rPr>
              <a:t>skumane</a:t>
            </a:r>
            <a:r>
              <a:rPr lang="en-US" dirty="0" smtClean="0">
                <a:solidFill>
                  <a:srgbClr val="FF0000"/>
                </a:solidFill>
              </a:rPr>
              <a:t> interval </a:t>
            </a:r>
            <a:r>
              <a:rPr lang="en-US" dirty="0" err="1" smtClean="0">
                <a:solidFill>
                  <a:srgbClr val="FF0000"/>
                </a:solidFill>
              </a:rPr>
              <a:t>hmotnosti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dirty="0" err="1" smtClean="0">
                <a:solidFill>
                  <a:srgbClr val="FF0000"/>
                </a:solidFill>
              </a:rPr>
              <a:t>az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gramov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kvalita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zvuku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nemeni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Velkost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povrch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zavazia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vplyval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kvalitu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zvuku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extremne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velkych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povrchoch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endParaRPr lang="cs-CZ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5D9EDE-76B8-46BB-8EF6-538168C18E39}" type="slidenum">
              <a:rPr lang="sk-SK" smtClean="0"/>
              <a:pPr>
                <a:defRPr/>
              </a:pPr>
              <a:t>31</a:t>
            </a:fld>
            <a:endParaRPr lang="sk-SK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vortex shedding </a:t>
            </a:r>
            <a:r>
              <a:rPr lang="en-US" dirty="0" err="1" smtClean="0">
                <a:solidFill>
                  <a:srgbClr val="FF0000"/>
                </a:solidFill>
              </a:rPr>
              <a:t>skvele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fituje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experimentalne</a:t>
            </a:r>
            <a:r>
              <a:rPr lang="en-US" dirty="0" smtClean="0">
                <a:solidFill>
                  <a:srgbClr val="FF0000"/>
                </a:solidFill>
              </a:rPr>
              <a:t> data, </a:t>
            </a:r>
            <a:r>
              <a:rPr lang="en-US" dirty="0" err="1" smtClean="0">
                <a:solidFill>
                  <a:srgbClr val="FF0000"/>
                </a:solidFill>
              </a:rPr>
              <a:t>zatial</a:t>
            </a:r>
            <a:r>
              <a:rPr lang="en-US" dirty="0" smtClean="0">
                <a:solidFill>
                  <a:srgbClr val="FF0000"/>
                </a:solidFill>
              </a:rPr>
              <a:t> co </a:t>
            </a:r>
            <a:r>
              <a:rPr lang="en-US" dirty="0" err="1" smtClean="0">
                <a:solidFill>
                  <a:srgbClr val="FF0000"/>
                </a:solidFill>
              </a:rPr>
              <a:t>vibracie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struny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sme</a:t>
            </a:r>
            <a:r>
              <a:rPr lang="en-US" dirty="0" smtClean="0">
                <a:solidFill>
                  <a:srgbClr val="FF0000"/>
                </a:solidFill>
              </a:rPr>
              <a:t> v </a:t>
            </a:r>
            <a:r>
              <a:rPr lang="en-US" dirty="0" err="1" smtClean="0">
                <a:solidFill>
                  <a:srgbClr val="FF0000"/>
                </a:solidFill>
              </a:rPr>
              <a:t>spektre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nepozorovali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Dalej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preskumali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vplyv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zavazia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Pozorovania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ze</a:t>
            </a:r>
            <a:r>
              <a:rPr lang="en-US" dirty="0" smtClean="0">
                <a:solidFill>
                  <a:srgbClr val="FF0000"/>
                </a:solidFill>
              </a:rPr>
              <a:t> pre </a:t>
            </a:r>
            <a:r>
              <a:rPr lang="en-US" dirty="0" err="1" smtClean="0">
                <a:solidFill>
                  <a:srgbClr val="FF0000"/>
                </a:solidFill>
              </a:rPr>
              <a:t>skumane</a:t>
            </a:r>
            <a:r>
              <a:rPr lang="en-US" dirty="0" smtClean="0">
                <a:solidFill>
                  <a:srgbClr val="FF0000"/>
                </a:solidFill>
              </a:rPr>
              <a:t> interval </a:t>
            </a:r>
            <a:r>
              <a:rPr lang="en-US" dirty="0" err="1" smtClean="0">
                <a:solidFill>
                  <a:srgbClr val="FF0000"/>
                </a:solidFill>
              </a:rPr>
              <a:t>hmotnosti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dirty="0" err="1" smtClean="0">
                <a:solidFill>
                  <a:srgbClr val="FF0000"/>
                </a:solidFill>
              </a:rPr>
              <a:t>az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gramov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kvalita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zvuku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nemeni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Velkost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povrch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zavazia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vplyval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kvalitu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zvuku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extremne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velkych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povrchoch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endParaRPr lang="cs-CZ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5D9EDE-76B8-46BB-8EF6-538168C18E39}" type="slidenum">
              <a:rPr lang="sk-SK" smtClean="0"/>
              <a:pPr>
                <a:defRPr/>
              </a:pPr>
              <a:t>32</a:t>
            </a:fld>
            <a:endParaRPr lang="sk-SK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vortex shedding </a:t>
            </a:r>
            <a:r>
              <a:rPr lang="en-US" dirty="0" err="1" smtClean="0">
                <a:solidFill>
                  <a:srgbClr val="FF0000"/>
                </a:solidFill>
              </a:rPr>
              <a:t>skvele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fituje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experimentalne</a:t>
            </a:r>
            <a:r>
              <a:rPr lang="en-US" dirty="0" smtClean="0">
                <a:solidFill>
                  <a:srgbClr val="FF0000"/>
                </a:solidFill>
              </a:rPr>
              <a:t> data, </a:t>
            </a:r>
            <a:r>
              <a:rPr lang="en-US" dirty="0" err="1" smtClean="0">
                <a:solidFill>
                  <a:srgbClr val="FF0000"/>
                </a:solidFill>
              </a:rPr>
              <a:t>zatial</a:t>
            </a:r>
            <a:r>
              <a:rPr lang="en-US" dirty="0" smtClean="0">
                <a:solidFill>
                  <a:srgbClr val="FF0000"/>
                </a:solidFill>
              </a:rPr>
              <a:t> co </a:t>
            </a:r>
            <a:r>
              <a:rPr lang="en-US" dirty="0" err="1" smtClean="0">
                <a:solidFill>
                  <a:srgbClr val="FF0000"/>
                </a:solidFill>
              </a:rPr>
              <a:t>vibracie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struny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sme</a:t>
            </a:r>
            <a:r>
              <a:rPr lang="en-US" dirty="0" smtClean="0">
                <a:solidFill>
                  <a:srgbClr val="FF0000"/>
                </a:solidFill>
              </a:rPr>
              <a:t> v </a:t>
            </a:r>
            <a:r>
              <a:rPr lang="en-US" dirty="0" err="1" smtClean="0">
                <a:solidFill>
                  <a:srgbClr val="FF0000"/>
                </a:solidFill>
              </a:rPr>
              <a:t>spektre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nepozorovali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Dalej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preskumali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vplyv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zavazia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Pozorovania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ze</a:t>
            </a:r>
            <a:r>
              <a:rPr lang="en-US" dirty="0" smtClean="0">
                <a:solidFill>
                  <a:srgbClr val="FF0000"/>
                </a:solidFill>
              </a:rPr>
              <a:t> pre </a:t>
            </a:r>
            <a:r>
              <a:rPr lang="en-US" dirty="0" err="1" smtClean="0">
                <a:solidFill>
                  <a:srgbClr val="FF0000"/>
                </a:solidFill>
              </a:rPr>
              <a:t>skumane</a:t>
            </a:r>
            <a:r>
              <a:rPr lang="en-US" dirty="0" smtClean="0">
                <a:solidFill>
                  <a:srgbClr val="FF0000"/>
                </a:solidFill>
              </a:rPr>
              <a:t> interval </a:t>
            </a:r>
            <a:r>
              <a:rPr lang="en-US" dirty="0" err="1" smtClean="0">
                <a:solidFill>
                  <a:srgbClr val="FF0000"/>
                </a:solidFill>
              </a:rPr>
              <a:t>hmotnosti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dirty="0" err="1" smtClean="0">
                <a:solidFill>
                  <a:srgbClr val="FF0000"/>
                </a:solidFill>
              </a:rPr>
              <a:t>az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gramov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kvalita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zvuku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nemeni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Velkost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povrch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zavazia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vplyval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kvalitu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zvuku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extremne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velkych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povrchoch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endParaRPr lang="cs-CZ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5D9EDE-76B8-46BB-8EF6-538168C18E39}" type="slidenum">
              <a:rPr lang="sk-SK" smtClean="0"/>
              <a:pPr>
                <a:defRPr/>
              </a:pPr>
              <a:t>33</a:t>
            </a:fld>
            <a:endParaRPr lang="sk-SK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vortex shedding </a:t>
            </a:r>
            <a:r>
              <a:rPr lang="en-US" dirty="0" err="1" smtClean="0">
                <a:solidFill>
                  <a:srgbClr val="FF0000"/>
                </a:solidFill>
              </a:rPr>
              <a:t>skvele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fituje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experimentalne</a:t>
            </a:r>
            <a:r>
              <a:rPr lang="en-US" dirty="0" smtClean="0">
                <a:solidFill>
                  <a:srgbClr val="FF0000"/>
                </a:solidFill>
              </a:rPr>
              <a:t> data, </a:t>
            </a:r>
            <a:r>
              <a:rPr lang="en-US" dirty="0" err="1" smtClean="0">
                <a:solidFill>
                  <a:srgbClr val="FF0000"/>
                </a:solidFill>
              </a:rPr>
              <a:t>zatial</a:t>
            </a:r>
            <a:r>
              <a:rPr lang="en-US" dirty="0" smtClean="0">
                <a:solidFill>
                  <a:srgbClr val="FF0000"/>
                </a:solidFill>
              </a:rPr>
              <a:t> co </a:t>
            </a:r>
            <a:r>
              <a:rPr lang="en-US" dirty="0" err="1" smtClean="0">
                <a:solidFill>
                  <a:srgbClr val="FF0000"/>
                </a:solidFill>
              </a:rPr>
              <a:t>vibracie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struny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sme</a:t>
            </a:r>
            <a:r>
              <a:rPr lang="en-US" dirty="0" smtClean="0">
                <a:solidFill>
                  <a:srgbClr val="FF0000"/>
                </a:solidFill>
              </a:rPr>
              <a:t> v </a:t>
            </a:r>
            <a:r>
              <a:rPr lang="en-US" dirty="0" err="1" smtClean="0">
                <a:solidFill>
                  <a:srgbClr val="FF0000"/>
                </a:solidFill>
              </a:rPr>
              <a:t>spektre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nepozorovali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Dalej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preskumali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vplyv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zavazia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Pozorovania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ze</a:t>
            </a:r>
            <a:r>
              <a:rPr lang="en-US" dirty="0" smtClean="0">
                <a:solidFill>
                  <a:srgbClr val="FF0000"/>
                </a:solidFill>
              </a:rPr>
              <a:t> pre </a:t>
            </a:r>
            <a:r>
              <a:rPr lang="en-US" dirty="0" err="1" smtClean="0">
                <a:solidFill>
                  <a:srgbClr val="FF0000"/>
                </a:solidFill>
              </a:rPr>
              <a:t>skumane</a:t>
            </a:r>
            <a:r>
              <a:rPr lang="en-US" dirty="0" smtClean="0">
                <a:solidFill>
                  <a:srgbClr val="FF0000"/>
                </a:solidFill>
              </a:rPr>
              <a:t> interval </a:t>
            </a:r>
            <a:r>
              <a:rPr lang="en-US" dirty="0" err="1" smtClean="0">
                <a:solidFill>
                  <a:srgbClr val="FF0000"/>
                </a:solidFill>
              </a:rPr>
              <a:t>hmotnosti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dirty="0" err="1" smtClean="0">
                <a:solidFill>
                  <a:srgbClr val="FF0000"/>
                </a:solidFill>
              </a:rPr>
              <a:t>az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gramov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kvalita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zvuku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nemeni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Velkost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povrch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zavazia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vplyval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kvalitu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zvuku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extremne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velkych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povrchoch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endParaRPr lang="cs-CZ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5D9EDE-76B8-46BB-8EF6-538168C18E39}" type="slidenum">
              <a:rPr lang="sk-SK" smtClean="0"/>
              <a:pPr>
                <a:defRPr/>
              </a:pPr>
              <a:t>34</a:t>
            </a:fld>
            <a:endParaRPr lang="sk-SK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Obsah super, predaj by som trochu upravil, ale to osobne vo </a:t>
            </a:r>
            <a:r>
              <a:rPr lang="sk-SK" dirty="0" err="1" smtClean="0"/>
              <a:t>strvtok</a:t>
            </a:r>
            <a:r>
              <a:rPr lang="sk-SK" dirty="0" smtClean="0"/>
              <a:t>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35</a:t>
            </a:fld>
            <a:endParaRPr lang="sk-SK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36</a:t>
            </a:fld>
            <a:endParaRPr lang="sk-SK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37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</a:t>
            </a:r>
            <a:r>
              <a:rPr lang="en-US" baseline="0" dirty="0" smtClean="0"/>
              <a:t> 2 possible explanations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8936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mackat</a:t>
            </a:r>
            <a:r>
              <a:rPr lang="en-US" dirty="0" smtClean="0"/>
              <a:t> </a:t>
            </a:r>
            <a:r>
              <a:rPr lang="en-US" dirty="0" err="1" smtClean="0"/>
              <a:t>sipocku</a:t>
            </a:r>
            <a:r>
              <a:rPr lang="en-US" dirty="0" smtClean="0"/>
              <a:t>, mam tam 50Hz</a:t>
            </a:r>
          </a:p>
          <a:p>
            <a:endParaRPr lang="en-US" dirty="0" smtClean="0"/>
          </a:p>
          <a:p>
            <a:r>
              <a:rPr lang="en-US" dirty="0" smtClean="0"/>
              <a:t>50Hz je </a:t>
            </a:r>
            <a:r>
              <a:rPr lang="en-US" dirty="0" err="1" smtClean="0"/>
              <a:t>typicka</a:t>
            </a:r>
            <a:r>
              <a:rPr lang="en-US" dirty="0" smtClean="0"/>
              <a:t> </a:t>
            </a:r>
            <a:r>
              <a:rPr lang="en-US" dirty="0" err="1" smtClean="0"/>
              <a:t>hodnota</a:t>
            </a:r>
            <a:r>
              <a:rPr lang="en-US" dirty="0" smtClean="0"/>
              <a:t> (</a:t>
            </a:r>
            <a:r>
              <a:rPr lang="en-US" dirty="0" err="1" smtClean="0"/>
              <a:t>jedna</a:t>
            </a:r>
            <a:r>
              <a:rPr lang="en-US" baseline="0" dirty="0" smtClean="0"/>
              <a:t> z </a:t>
            </a:r>
            <a:r>
              <a:rPr lang="en-US" baseline="0" dirty="0" err="1" smtClean="0"/>
              <a:t>mrte</a:t>
            </a:r>
            <a:r>
              <a:rPr lang="en-US" baseline="0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sk-SK" dirty="0" smtClean="0"/>
              <a:t>L = 1m , T = 5N --- 10g zavažie , mi – 2g/m,</a:t>
            </a:r>
            <a:r>
              <a:rPr lang="sk-SK" baseline="0" dirty="0" smtClean="0"/>
              <a:t>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Turbulences, but not</a:t>
            </a:r>
            <a:r>
              <a:rPr lang="sk-SK" baseline="0" dirty="0" smtClean="0"/>
              <a:t> so much chaotic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GB" sz="1200" dirty="0" smtClean="0"/>
              <a:t>for 250&lt;Re&lt;2.10</a:t>
            </a:r>
            <a:r>
              <a:rPr lang="en-GB" sz="1200" baseline="30000" dirty="0" smtClean="0"/>
              <a:t>5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confront the hypotheses</a:t>
            </a:r>
            <a:r>
              <a:rPr lang="en-US" baseline="0" dirty="0" smtClean="0"/>
              <a:t> with experiments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1676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Though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performed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experiment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even</a:t>
            </a:r>
            <a:r>
              <a:rPr lang="sk-SK" baseline="0" dirty="0" smtClean="0"/>
              <a:t> </a:t>
            </a:r>
            <a:r>
              <a:rPr lang="sk-SK" baseline="0" dirty="0" err="1" smtClean="0"/>
              <a:t>without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mass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EE919-BCCD-4B62-A31D-EAF0BD91D5A0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58698"/>
            <a:ext cx="7772400" cy="7810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Survive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19600"/>
            <a:ext cx="77724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800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038600" y="1545957"/>
            <a:ext cx="990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3E74-B046-45A5-8A75-08232A2B0F04}" type="datetime1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533400"/>
            <a:ext cx="1371600" cy="579120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7162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F579-BDB1-4B3F-BB2C-BF6D40E4D476}" type="datetime1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077" y="2549604"/>
            <a:ext cx="42723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for your attention</a:t>
            </a:r>
            <a:r>
              <a:rPr lang="en-US" sz="6600" i="0" dirty="0" smtClean="0">
                <a:solidFill>
                  <a:schemeClr val="bg1"/>
                </a:solidFill>
                <a:latin typeface="Adobe Caslon Pro" pitchFamily="18" charset="0"/>
              </a:rPr>
              <a:t>!</a:t>
            </a:r>
            <a:endParaRPr lang="en-US" sz="4000" i="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876800"/>
            <a:ext cx="6400800" cy="609600"/>
          </a:xfrm>
        </p:spPr>
        <p:txBody>
          <a:bodyPr>
            <a:noAutofit/>
          </a:bodyPr>
          <a:lstStyle>
            <a:lvl1pPr marL="0" indent="0" algn="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18. Survive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5486400"/>
            <a:ext cx="6400800" cy="609600"/>
          </a:xfrm>
        </p:spPr>
        <p:txBody>
          <a:bodyPr>
            <a:normAutofit/>
          </a:bodyPr>
          <a:lstStyle>
            <a:lvl1pPr marL="0" indent="0" algn="r"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536680" y="1524000"/>
            <a:ext cx="34163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Thank you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1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Pa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 slide 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 userDrawn="1"/>
        </p:nvSpPr>
        <p:spPr>
          <a:xfrm>
            <a:off x="2966623" y="4500570"/>
            <a:ext cx="3082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aseline="0" noProof="0" dirty="0" smtClean="0"/>
              <a:t>M</a:t>
            </a:r>
            <a:r>
              <a:rPr lang="sk-SK" sz="3600" baseline="0" noProof="0" dirty="0" err="1" smtClean="0"/>
              <a:t>arco</a:t>
            </a:r>
            <a:r>
              <a:rPr lang="sk-SK" sz="3600" baseline="0" noProof="0" dirty="0" smtClean="0"/>
              <a:t> </a:t>
            </a:r>
            <a:r>
              <a:rPr lang="sk-SK" sz="3600" baseline="0" noProof="0" dirty="0" err="1" smtClean="0"/>
              <a:t>Bodnár</a:t>
            </a:r>
            <a:endParaRPr lang="sk-SK" sz="3600" noProof="0" dirty="0" smtClean="0"/>
          </a:p>
        </p:txBody>
      </p:sp>
      <p:sp>
        <p:nvSpPr>
          <p:cNvPr id="5" name="TextovéPole 4"/>
          <p:cNvSpPr txBox="1"/>
          <p:nvPr userDrawn="1"/>
        </p:nvSpPr>
        <p:spPr>
          <a:xfrm>
            <a:off x="285720" y="2818650"/>
            <a:ext cx="628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noProof="0" dirty="0" err="1" smtClean="0"/>
              <a:t>Thank</a:t>
            </a:r>
            <a:r>
              <a:rPr lang="sk-SK" sz="4000" b="1" noProof="0" dirty="0" smtClean="0"/>
              <a:t> </a:t>
            </a:r>
            <a:r>
              <a:rPr lang="sk-SK" sz="4000" b="1" noProof="0" dirty="0" err="1" smtClean="0"/>
              <a:t>you</a:t>
            </a:r>
            <a:r>
              <a:rPr lang="sk-SK" sz="4000" b="1" baseline="0" noProof="0" dirty="0" smtClean="0"/>
              <a:t> </a:t>
            </a:r>
            <a:r>
              <a:rPr lang="sk-SK" sz="4000" b="1" baseline="0" noProof="0" dirty="0" err="1" smtClean="0"/>
              <a:t>for</a:t>
            </a:r>
            <a:r>
              <a:rPr lang="sk-SK" sz="4000" b="1" baseline="0" noProof="0" dirty="0" smtClean="0"/>
              <a:t> </a:t>
            </a:r>
            <a:r>
              <a:rPr lang="sk-SK" sz="4000" b="1" baseline="0" noProof="0" dirty="0" err="1" smtClean="0"/>
              <a:t>your</a:t>
            </a:r>
            <a:r>
              <a:rPr lang="sk-SK" sz="4000" b="1" baseline="0" noProof="0" dirty="0" smtClean="0"/>
              <a:t> </a:t>
            </a:r>
            <a:r>
              <a:rPr lang="sk-SK" sz="4000" b="1" baseline="0" noProof="0" dirty="0" err="1" smtClean="0"/>
              <a:t>attention</a:t>
            </a:r>
            <a:r>
              <a:rPr lang="sk-SK" sz="4000" b="1" baseline="0" noProof="0" dirty="0" smtClean="0"/>
              <a:t> 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899599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pendices titl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9"/>
          <p:cNvSpPr txBox="1"/>
          <p:nvPr userDrawn="1"/>
        </p:nvSpPr>
        <p:spPr>
          <a:xfrm>
            <a:off x="1335396" y="4437112"/>
            <a:ext cx="3082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600" dirty="0" err="1" smtClean="0"/>
              <a:t>Marco</a:t>
            </a:r>
            <a:r>
              <a:rPr lang="sk-SK" sz="3600" dirty="0" smtClean="0"/>
              <a:t> </a:t>
            </a:r>
            <a:r>
              <a:rPr lang="sk-SK" sz="3600" dirty="0" err="1" smtClean="0"/>
              <a:t>Bodnár</a:t>
            </a:r>
            <a:endParaRPr lang="sk-SK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CC72-0BFA-4133-B73E-9BC4A26D7886}" type="datetime1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5678"/>
            <a:ext cx="9144000" cy="1362075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3672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0B0C-E826-435E-89FE-CFD7C7B93342}" type="datetime1">
              <a:rPr lang="en-US" smtClean="0"/>
              <a:t>7/22/2012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C8BE-E465-49EF-A079-B11B66822A15}" type="datetime1">
              <a:rPr lang="en-US" smtClean="0"/>
              <a:t>7/22/2012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BF35-6EEB-42CD-A7DF-5B2EC29CAAF5}" type="datetime1">
              <a:rPr lang="en-US" smtClean="0"/>
              <a:t>7/22/2012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737A-740C-40B8-BE7E-AB2865AC05EB}" type="datetime1">
              <a:rPr lang="en-US" smtClean="0"/>
              <a:t>7/22/2012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311D-3129-49B1-8D3A-384987D977FD}" type="datetime1">
              <a:rPr lang="en-US" smtClean="0"/>
              <a:t>7/22/2012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62C6-DED1-4FE1-AE3E-DCCDBA697D10}" type="datetime1">
              <a:rPr lang="en-US" smtClean="0"/>
              <a:t>7/22/2012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05600"/>
            <a:ext cx="2133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6E673CA-A0AA-4255-9D3B-3B467CFB97B4}" type="datetime1">
              <a:rPr lang="en-US" smtClean="0"/>
              <a:t>7/22/2012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05600"/>
            <a:ext cx="2895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26.png"/><Relationship Id="rId4" Type="http://schemas.openxmlformats.org/officeDocument/2006/relationships/diagramLayout" Target="../diagrams/layout6.xml"/><Relationship Id="rId9" Type="http://schemas.openxmlformats.org/officeDocument/2006/relationships/image" Target="../media/image25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10" Type="http://schemas.openxmlformats.org/officeDocument/2006/relationships/image" Target="../media/image26.png"/><Relationship Id="rId4" Type="http://schemas.openxmlformats.org/officeDocument/2006/relationships/diagramLayout" Target="../diagrams/layout7.xml"/><Relationship Id="rId9" Type="http://schemas.openxmlformats.org/officeDocument/2006/relationships/image" Target="../media/image18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Kamila </a:t>
            </a:r>
            <a:r>
              <a:rPr lang="sk-SK" dirty="0" smtClean="0"/>
              <a:t>Součková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Cutting the </a:t>
            </a:r>
            <a:r>
              <a:rPr lang="en-US" dirty="0" smtClean="0"/>
              <a:t>A</a:t>
            </a:r>
            <a:r>
              <a:rPr lang="sk-SK" dirty="0" smtClean="0"/>
              <a:t>ir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k-SK" dirty="0" smtClean="0"/>
              <a:t>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73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experiment #1: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/>
              <a:t>Length of thread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2726990418"/>
              </p:ext>
            </p:extLst>
          </p:nvPr>
        </p:nvGraphicFramePr>
        <p:xfrm>
          <a:off x="0" y="0"/>
          <a:ext cx="8964488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6858048" cy="785818"/>
          </a:xfrm>
        </p:spPr>
        <p:txBody>
          <a:bodyPr>
            <a:normAutofit/>
          </a:bodyPr>
          <a:lstStyle/>
          <a:p>
            <a:r>
              <a:rPr lang="sk-SK" sz="3600" dirty="0" smtClean="0"/>
              <a:t>Length of </a:t>
            </a:r>
            <a:r>
              <a:rPr lang="en-US" sz="3600" dirty="0" smtClean="0"/>
              <a:t>of thread</a:t>
            </a:r>
            <a:endParaRPr lang="sk-SK" sz="3600" dirty="0"/>
          </a:p>
        </p:txBody>
      </p:sp>
      <p:sp>
        <p:nvSpPr>
          <p:cNvPr id="6" name="BlokTextu 2"/>
          <p:cNvSpPr txBox="1"/>
          <p:nvPr/>
        </p:nvSpPr>
        <p:spPr>
          <a:xfrm>
            <a:off x="1187624" y="4509120"/>
            <a:ext cx="2214578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sk-SK" sz="1800" dirty="0"/>
          </a:p>
        </p:txBody>
      </p:sp>
      <p:sp>
        <p:nvSpPr>
          <p:cNvPr id="8" name="BlokTextu 7"/>
          <p:cNvSpPr txBox="1"/>
          <p:nvPr/>
        </p:nvSpPr>
        <p:spPr>
          <a:xfrm>
            <a:off x="4499992" y="2132856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</a:t>
            </a:r>
            <a:r>
              <a:rPr lang="en-US" sz="2000" dirty="0" smtClean="0"/>
              <a:t> = </a:t>
            </a:r>
            <a:r>
              <a:rPr lang="sk-SK" sz="2000" dirty="0" smtClean="0"/>
              <a:t>1</a:t>
            </a:r>
            <a:r>
              <a:rPr lang="en-US" sz="2000" dirty="0" smtClean="0"/>
              <a:t> mm</a:t>
            </a:r>
          </a:p>
          <a:p>
            <a:r>
              <a:rPr lang="en-US" sz="2000" i="1" dirty="0" smtClean="0"/>
              <a:t>f</a:t>
            </a:r>
            <a:r>
              <a:rPr lang="en-US" sz="2000" dirty="0" smtClean="0"/>
              <a:t>   = 4 Hz </a:t>
            </a:r>
            <a:endParaRPr lang="sk-SK" sz="2000" dirty="0"/>
          </a:p>
        </p:txBody>
      </p:sp>
      <p:sp>
        <p:nvSpPr>
          <p:cNvPr id="11" name="Ovál 10"/>
          <p:cNvSpPr/>
          <p:nvPr/>
        </p:nvSpPr>
        <p:spPr>
          <a:xfrm rot="1292348">
            <a:off x="2452029" y="1591803"/>
            <a:ext cx="947565" cy="45064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lokTextu 15"/>
          <p:cNvSpPr txBox="1"/>
          <p:nvPr/>
        </p:nvSpPr>
        <p:spPr>
          <a:xfrm>
            <a:off x="461984" y="6320477"/>
            <a:ext cx="2268252" cy="400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string</a:t>
            </a:r>
            <a:r>
              <a:rPr lang="sk-SK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vibrations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 rot="5400000" flipH="1">
            <a:off x="1372029" y="5501674"/>
            <a:ext cx="349880" cy="1358422"/>
          </a:xfrm>
          <a:prstGeom prst="leftBrace">
            <a:avLst>
              <a:gd name="adj1" fmla="val 28410"/>
              <a:gd name="adj2" fmla="val 50000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26180" y="4869160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67744" y="4365104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39752" y="3789040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32542" y="3768258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27784" y="3645024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99792" y="3212976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75856" y="2852936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399090" y="2492896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471098" y="2153638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4220643087"/>
              </p:ext>
            </p:extLst>
          </p:nvPr>
        </p:nvGraphicFramePr>
        <p:xfrm>
          <a:off x="179512" y="1412776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88832" cy="696710"/>
          </a:xfrm>
        </p:spPr>
        <p:txBody>
          <a:bodyPr>
            <a:noAutofit/>
          </a:bodyPr>
          <a:lstStyle/>
          <a:p>
            <a:r>
              <a:rPr lang="sk-SK" sz="3200" dirty="0" smtClean="0"/>
              <a:t>Frequency of sound depend</a:t>
            </a:r>
            <a:r>
              <a:rPr lang="en-US" sz="3200" dirty="0" err="1" smtClean="0"/>
              <a:t>ing</a:t>
            </a:r>
            <a:r>
              <a:rPr lang="sk-SK" sz="3200" dirty="0" smtClean="0"/>
              <a:t> on length of thread</a:t>
            </a:r>
            <a:endParaRPr lang="sk-SK" sz="3200" dirty="0"/>
          </a:p>
        </p:txBody>
      </p:sp>
      <p:sp>
        <p:nvSpPr>
          <p:cNvPr id="13" name="BlokTextu 4"/>
          <p:cNvSpPr txBox="1"/>
          <p:nvPr/>
        </p:nvSpPr>
        <p:spPr>
          <a:xfrm>
            <a:off x="1663214" y="1578563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+mn-lt"/>
              </a:rPr>
              <a:t>vortex shedding</a:t>
            </a:r>
            <a:r>
              <a:rPr lang="en-US" sz="2400" b="1" dirty="0" smtClean="0">
                <a:latin typeface="+mn-lt"/>
              </a:rPr>
              <a:t>:</a:t>
            </a:r>
            <a:endParaRPr lang="sk-SK" sz="2400" b="1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0604" y="2044586"/>
            <a:ext cx="4261556" cy="11683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43619" y="2100577"/>
                <a:ext cx="4268541" cy="1025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𝑓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  <m:r>
                        <a:rPr lang="en-US" sz="32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𝐿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𝑟𝑜𝑡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619" y="2100577"/>
                <a:ext cx="4268541" cy="1025345"/>
              </a:xfrm>
              <a:prstGeom prst="rect">
                <a:avLst/>
              </a:prstGeom>
              <a:blipFill rotWithShape="1">
                <a:blip r:embed="rId4"/>
                <a:stretch>
                  <a:fillRect r="-4714" b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314573928"/>
              </p:ext>
            </p:extLst>
          </p:nvPr>
        </p:nvGraphicFramePr>
        <p:xfrm>
          <a:off x="179512" y="1412776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88832" cy="696710"/>
          </a:xfrm>
        </p:spPr>
        <p:txBody>
          <a:bodyPr>
            <a:noAutofit/>
          </a:bodyPr>
          <a:lstStyle/>
          <a:p>
            <a:r>
              <a:rPr lang="sk-SK" sz="3200" dirty="0" smtClean="0"/>
              <a:t>Frequency of sound depend</a:t>
            </a:r>
            <a:r>
              <a:rPr lang="en-US" sz="3200" dirty="0" err="1" smtClean="0"/>
              <a:t>ing</a:t>
            </a:r>
            <a:r>
              <a:rPr lang="sk-SK" sz="3200" dirty="0" smtClean="0"/>
              <a:t> on length of thread</a:t>
            </a:r>
            <a:endParaRPr lang="sk-SK" sz="3200" dirty="0"/>
          </a:p>
        </p:txBody>
      </p:sp>
      <p:sp>
        <p:nvSpPr>
          <p:cNvPr id="5" name="BlokTextu 4"/>
          <p:cNvSpPr txBox="1"/>
          <p:nvPr/>
        </p:nvSpPr>
        <p:spPr>
          <a:xfrm>
            <a:off x="1663214" y="1578563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+mn-lt"/>
              </a:rPr>
              <a:t>vortex shedding</a:t>
            </a:r>
            <a:r>
              <a:rPr lang="en-US" sz="2400" b="1" dirty="0" smtClean="0">
                <a:latin typeface="+mn-lt"/>
              </a:rPr>
              <a:t>:</a:t>
            </a:r>
            <a:endParaRPr lang="sk-SK" sz="2400" b="1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0604" y="2044586"/>
            <a:ext cx="4261556" cy="11683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43619" y="2100577"/>
                <a:ext cx="4268541" cy="1025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𝑓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  <m:r>
                        <a:rPr lang="en-US" sz="32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𝐿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𝑟𝑜𝑡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619" y="2100577"/>
                <a:ext cx="4268541" cy="1025345"/>
              </a:xfrm>
              <a:prstGeom prst="rect">
                <a:avLst/>
              </a:prstGeom>
              <a:blipFill rotWithShape="1">
                <a:blip r:embed="rId4"/>
                <a:stretch>
                  <a:fillRect r="-4714" b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1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experiment #2: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raf 19"/>
          <p:cNvGraphicFramePr/>
          <p:nvPr>
            <p:extLst>
              <p:ext uri="{D42A27DB-BD31-4B8C-83A1-F6EECF244321}">
                <p14:modId xmlns:p14="http://schemas.microsoft.com/office/powerpoint/2010/main" val="3458077894"/>
              </p:ext>
            </p:extLst>
          </p:nvPr>
        </p:nvGraphicFramePr>
        <p:xfrm>
          <a:off x="-1" y="0"/>
          <a:ext cx="9155575" cy="6215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Zástupný symbol obsahu 2"/>
          <p:cNvSpPr>
            <a:spLocks noGrp="1"/>
          </p:cNvSpPr>
          <p:nvPr>
            <p:ph idx="1"/>
          </p:nvPr>
        </p:nvSpPr>
        <p:spPr>
          <a:xfrm>
            <a:off x="395536" y="6093296"/>
            <a:ext cx="8258204" cy="57150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Effectively the same as lengthening</a:t>
            </a:r>
            <a:endParaRPr lang="en-GB" dirty="0"/>
          </a:p>
        </p:txBody>
      </p:sp>
      <p:sp>
        <p:nvSpPr>
          <p:cNvPr id="18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88832" cy="696710"/>
          </a:xfrm>
        </p:spPr>
        <p:txBody>
          <a:bodyPr>
            <a:noAutofit/>
          </a:bodyPr>
          <a:lstStyle/>
          <a:p>
            <a:r>
              <a:rPr lang="sk-SK" sz="3200" dirty="0" smtClean="0"/>
              <a:t>Frequency of sound depend</a:t>
            </a:r>
            <a:r>
              <a:rPr lang="en-US" sz="3200" dirty="0" err="1" smtClean="0"/>
              <a:t>ing</a:t>
            </a:r>
            <a:r>
              <a:rPr lang="sk-SK" sz="3200" dirty="0" smtClean="0"/>
              <a:t> on </a:t>
            </a:r>
            <a:r>
              <a:rPr lang="en-US" sz="3200" dirty="0" smtClean="0"/>
              <a:t>rotation frequency</a:t>
            </a:r>
            <a:endParaRPr lang="sk-SK" sz="3200" dirty="0"/>
          </a:p>
        </p:txBody>
      </p:sp>
      <p:sp>
        <p:nvSpPr>
          <p:cNvPr id="22" name="Oval 21"/>
          <p:cNvSpPr/>
          <p:nvPr/>
        </p:nvSpPr>
        <p:spPr>
          <a:xfrm>
            <a:off x="1907704" y="4200306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021276" y="3933056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288526" y="3264202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627784" y="2862598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131840" y="2060848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419872" y="1412776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2" name="Ovál 10"/>
          <p:cNvSpPr/>
          <p:nvPr/>
        </p:nvSpPr>
        <p:spPr>
          <a:xfrm rot="1493471">
            <a:off x="2236003" y="1141338"/>
            <a:ext cx="947565" cy="45064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6" grpId="0" animBg="1"/>
      <p:bldP spid="28" grpId="0" animBg="1"/>
      <p:bldP spid="3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340951091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BlokTextu 4"/>
          <p:cNvSpPr txBox="1"/>
          <p:nvPr/>
        </p:nvSpPr>
        <p:spPr>
          <a:xfrm>
            <a:off x="1663214" y="1578563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+mn-lt"/>
              </a:rPr>
              <a:t>vortex shedding</a:t>
            </a:r>
            <a:r>
              <a:rPr lang="en-US" sz="2400" b="1" dirty="0" smtClean="0">
                <a:latin typeface="+mn-lt"/>
              </a:rPr>
              <a:t>:</a:t>
            </a:r>
            <a:endParaRPr lang="sk-SK" sz="2400" b="1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0604" y="2044586"/>
            <a:ext cx="4261556" cy="11683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43619" y="2100577"/>
                <a:ext cx="4268541" cy="1025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𝑓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  <m:r>
                        <a:rPr lang="en-US" sz="32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𝐿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𝑟𝑜𝑡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619" y="2100577"/>
                <a:ext cx="4268541" cy="1025345"/>
              </a:xfrm>
              <a:prstGeom prst="rect">
                <a:avLst/>
              </a:prstGeom>
              <a:blipFill rotWithShape="1">
                <a:blip r:embed="rId4"/>
                <a:stretch>
                  <a:fillRect r="-4714" b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161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272420093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" name="BlokTextu 4"/>
          <p:cNvSpPr txBox="1"/>
          <p:nvPr/>
        </p:nvSpPr>
        <p:spPr>
          <a:xfrm>
            <a:off x="1663214" y="1578563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+mn-lt"/>
              </a:rPr>
              <a:t>vortex shedding</a:t>
            </a:r>
            <a:r>
              <a:rPr lang="en-US" sz="2400" b="1" dirty="0" smtClean="0">
                <a:latin typeface="+mn-lt"/>
              </a:rPr>
              <a:t>:</a:t>
            </a:r>
            <a:endParaRPr lang="sk-SK" sz="2400" b="1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0604" y="2044586"/>
            <a:ext cx="4261556" cy="11683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43619" y="2100577"/>
                <a:ext cx="4268541" cy="1025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𝑓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  <m:r>
                        <a:rPr lang="en-US" sz="32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𝐿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𝑟𝑜𝑡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619" y="2100577"/>
                <a:ext cx="4268541" cy="1025345"/>
              </a:xfrm>
              <a:prstGeom prst="rect">
                <a:avLst/>
              </a:prstGeom>
              <a:blipFill rotWithShape="1">
                <a:blip r:embed="rId4"/>
                <a:stretch>
                  <a:fillRect r="-4714" b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experiment #2: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/>
              <a:t>Wire Thickness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0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f 12"/>
          <p:cNvGraphicFramePr/>
          <p:nvPr>
            <p:extLst>
              <p:ext uri="{D42A27DB-BD31-4B8C-83A1-F6EECF244321}">
                <p14:modId xmlns:p14="http://schemas.microsoft.com/office/powerpoint/2010/main" val="2881758261"/>
              </p:ext>
            </p:extLst>
          </p:nvPr>
        </p:nvGraphicFramePr>
        <p:xfrm>
          <a:off x="0" y="0"/>
          <a:ext cx="9144000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22902"/>
            <a:ext cx="6858048" cy="785818"/>
          </a:xfrm>
        </p:spPr>
        <p:txBody>
          <a:bodyPr>
            <a:normAutofit/>
          </a:bodyPr>
          <a:lstStyle/>
          <a:p>
            <a:r>
              <a:rPr lang="sk-SK" sz="3600" dirty="0" err="1" smtClean="0"/>
              <a:t>Thickness</a:t>
            </a:r>
            <a:r>
              <a:rPr lang="sk-SK" sz="3600" dirty="0" smtClean="0"/>
              <a:t> </a:t>
            </a:r>
            <a:r>
              <a:rPr lang="sk-SK" sz="3600" dirty="0" err="1" smtClean="0"/>
              <a:t>of</a:t>
            </a:r>
            <a:r>
              <a:rPr lang="sk-SK" sz="3600" dirty="0" smtClean="0"/>
              <a:t> </a:t>
            </a:r>
            <a:r>
              <a:rPr lang="sk-SK" sz="3600" dirty="0" err="1" smtClean="0"/>
              <a:t>thread</a:t>
            </a:r>
            <a:endParaRPr lang="sk-SK" sz="3600" dirty="0"/>
          </a:p>
        </p:txBody>
      </p:sp>
      <p:sp>
        <p:nvSpPr>
          <p:cNvPr id="6" name="BlokTextu 2"/>
          <p:cNvSpPr txBox="1"/>
          <p:nvPr/>
        </p:nvSpPr>
        <p:spPr>
          <a:xfrm>
            <a:off x="1142976" y="3714752"/>
            <a:ext cx="2492920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sk-SK" sz="1800" dirty="0"/>
          </a:p>
        </p:txBody>
      </p:sp>
      <p:sp>
        <p:nvSpPr>
          <p:cNvPr id="8" name="BlokTextu 7"/>
          <p:cNvSpPr txBox="1"/>
          <p:nvPr/>
        </p:nvSpPr>
        <p:spPr>
          <a:xfrm>
            <a:off x="6357950" y="1571612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L</a:t>
            </a:r>
            <a:r>
              <a:rPr lang="en-US" sz="2400" dirty="0" smtClean="0"/>
              <a:t>  = 1m</a:t>
            </a:r>
          </a:p>
          <a:p>
            <a:r>
              <a:rPr lang="en-US" sz="2400" i="1" dirty="0" smtClean="0"/>
              <a:t>f</a:t>
            </a:r>
            <a:r>
              <a:rPr lang="en-US" sz="2400" dirty="0" smtClean="0"/>
              <a:t>   = 4 Hz</a:t>
            </a:r>
            <a:endParaRPr lang="sk-SK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78810" y="2369662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310858" y="2307316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339752" y="1484784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644008" y="1454340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 err="1" smtClean="0"/>
              <a:t>Task</a:t>
            </a:r>
            <a:endParaRPr lang="sk-SK" dirty="0" smtClean="0"/>
          </a:p>
        </p:txBody>
      </p:sp>
      <p:sp>
        <p:nvSpPr>
          <p:cNvPr id="9219" name="Zástupný symbol obsahu 2"/>
          <p:cNvSpPr>
            <a:spLocks noGrp="1"/>
          </p:cNvSpPr>
          <p:nvPr>
            <p:ph idx="1"/>
          </p:nvPr>
        </p:nvSpPr>
        <p:spPr>
          <a:xfrm>
            <a:off x="560334" y="1600200"/>
            <a:ext cx="807524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When a piece of thread (e.g., nylon) is whirled around with a </a:t>
            </a:r>
            <a:r>
              <a:rPr lang="en-US" sz="3600" b="1" dirty="0" smtClean="0"/>
              <a:t>small mass</a:t>
            </a:r>
            <a:r>
              <a:rPr lang="en-US" sz="3600" dirty="0" smtClean="0"/>
              <a:t> attached to its free end, a distinct noise is emitted. </a:t>
            </a:r>
            <a:r>
              <a:rPr lang="en-US" sz="3600" b="1" dirty="0" smtClean="0"/>
              <a:t>Study the origin </a:t>
            </a:r>
            <a:r>
              <a:rPr lang="en-US" sz="3600" dirty="0" smtClean="0"/>
              <a:t>of this noise and the </a:t>
            </a:r>
            <a:r>
              <a:rPr lang="en-US" sz="3600" b="1" dirty="0" smtClean="0"/>
              <a:t>relevant parameters</a:t>
            </a:r>
            <a:r>
              <a:rPr lang="en-US" sz="3600" dirty="0" smtClean="0"/>
              <a:t>. </a:t>
            </a:r>
            <a:endParaRPr lang="sk-SK" sz="36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858048" cy="785818"/>
          </a:xfrm>
        </p:spPr>
        <p:txBody>
          <a:bodyPr>
            <a:normAutofit/>
          </a:bodyPr>
          <a:lstStyle/>
          <a:p>
            <a:r>
              <a:rPr lang="sk-SK" sz="3200" dirty="0" err="1" smtClean="0"/>
              <a:t>Frequency</a:t>
            </a:r>
            <a:r>
              <a:rPr lang="sk-SK" sz="3200" dirty="0" smtClean="0"/>
              <a:t> </a:t>
            </a:r>
            <a:r>
              <a:rPr lang="sk-SK" sz="3200" dirty="0" err="1" smtClean="0"/>
              <a:t>of</a:t>
            </a:r>
            <a:r>
              <a:rPr lang="sk-SK" sz="3200" dirty="0" smtClean="0"/>
              <a:t> </a:t>
            </a:r>
            <a:r>
              <a:rPr lang="sk-SK" sz="3200" dirty="0" err="1" smtClean="0"/>
              <a:t>sound</a:t>
            </a:r>
            <a:r>
              <a:rPr lang="sk-SK" sz="3200" dirty="0" smtClean="0"/>
              <a:t> </a:t>
            </a:r>
            <a:r>
              <a:rPr lang="en-US" sz="3200" dirty="0" smtClean="0"/>
              <a:t>vs.</a:t>
            </a:r>
            <a:r>
              <a:rPr lang="sk-SK" sz="3200" dirty="0" smtClean="0"/>
              <a:t> </a:t>
            </a:r>
            <a:r>
              <a:rPr lang="sk-SK" sz="3200" dirty="0" err="1" smtClean="0"/>
              <a:t>thickness</a:t>
            </a:r>
            <a:endParaRPr lang="sk-SK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9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36026"/>
              </p:ext>
            </p:extLst>
          </p:nvPr>
        </p:nvGraphicFramePr>
        <p:xfrm>
          <a:off x="323528" y="548680"/>
          <a:ext cx="849694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BlokTextu 4"/>
          <p:cNvSpPr txBox="1"/>
          <p:nvPr/>
        </p:nvSpPr>
        <p:spPr>
          <a:xfrm>
            <a:off x="4211960" y="1347730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+mn-lt"/>
              </a:rPr>
              <a:t>vortex shedding</a:t>
            </a:r>
            <a:r>
              <a:rPr lang="en-US" sz="2400" b="1" dirty="0" smtClean="0">
                <a:latin typeface="+mn-lt"/>
              </a:rPr>
              <a:t>:</a:t>
            </a:r>
            <a:endParaRPr lang="sk-SK" sz="2400" b="1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99350" y="1813753"/>
            <a:ext cx="4261556" cy="11683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92365" y="1869744"/>
                <a:ext cx="4268541" cy="1025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𝑓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  <m:r>
                        <a:rPr lang="en-US" sz="32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𝐿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𝑟𝑜𝑡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365" y="1869744"/>
                <a:ext cx="4268541" cy="1025345"/>
              </a:xfrm>
              <a:prstGeom prst="rect">
                <a:avLst/>
              </a:prstGeom>
              <a:blipFill rotWithShape="1">
                <a:blip r:embed="rId4"/>
                <a:stretch>
                  <a:fillRect r="-4714" b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399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858048" cy="785818"/>
          </a:xfrm>
        </p:spPr>
        <p:txBody>
          <a:bodyPr>
            <a:normAutofit/>
          </a:bodyPr>
          <a:lstStyle/>
          <a:p>
            <a:r>
              <a:rPr lang="sk-SK" sz="3200" dirty="0" err="1" smtClean="0"/>
              <a:t>Frequency</a:t>
            </a:r>
            <a:r>
              <a:rPr lang="sk-SK" sz="3200" dirty="0" smtClean="0"/>
              <a:t> </a:t>
            </a:r>
            <a:r>
              <a:rPr lang="sk-SK" sz="3200" dirty="0" err="1" smtClean="0"/>
              <a:t>of</a:t>
            </a:r>
            <a:r>
              <a:rPr lang="sk-SK" sz="3200" dirty="0" smtClean="0"/>
              <a:t> </a:t>
            </a:r>
            <a:r>
              <a:rPr lang="sk-SK" sz="3200" dirty="0" err="1" smtClean="0"/>
              <a:t>sound</a:t>
            </a:r>
            <a:r>
              <a:rPr lang="sk-SK" sz="3200" dirty="0" smtClean="0"/>
              <a:t> </a:t>
            </a:r>
            <a:r>
              <a:rPr lang="en-US" sz="3200" dirty="0" smtClean="0"/>
              <a:t>vs.</a:t>
            </a:r>
            <a:r>
              <a:rPr lang="sk-SK" sz="3200" dirty="0" smtClean="0"/>
              <a:t> </a:t>
            </a:r>
            <a:r>
              <a:rPr lang="sk-SK" sz="3200" dirty="0" err="1" smtClean="0"/>
              <a:t>thickness</a:t>
            </a:r>
            <a:endParaRPr lang="sk-SK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9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305563"/>
              </p:ext>
            </p:extLst>
          </p:nvPr>
        </p:nvGraphicFramePr>
        <p:xfrm>
          <a:off x="323528" y="548680"/>
          <a:ext cx="849694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BlokTextu 4"/>
          <p:cNvSpPr txBox="1"/>
          <p:nvPr/>
        </p:nvSpPr>
        <p:spPr>
          <a:xfrm>
            <a:off x="4211960" y="1347730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+mn-lt"/>
              </a:rPr>
              <a:t>vortex shedding</a:t>
            </a:r>
            <a:r>
              <a:rPr lang="en-US" sz="2400" b="1" dirty="0" smtClean="0">
                <a:latin typeface="+mn-lt"/>
              </a:rPr>
              <a:t>:</a:t>
            </a:r>
            <a:endParaRPr lang="sk-SK" sz="2400" b="1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99350" y="1813753"/>
            <a:ext cx="4261556" cy="11683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92365" y="1869744"/>
                <a:ext cx="4268541" cy="1025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𝑓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  <m:r>
                        <a:rPr lang="en-US" sz="32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𝐿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𝑟𝑜𝑡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365" y="1869744"/>
                <a:ext cx="4268541" cy="1025345"/>
              </a:xfrm>
              <a:prstGeom prst="rect">
                <a:avLst/>
              </a:prstGeom>
              <a:blipFill rotWithShape="1">
                <a:blip r:embed="rId4"/>
                <a:stretch>
                  <a:fillRect r="-4714" b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Be Inferred?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7293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4754" y="391227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✔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092" y="294655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✘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42325" y="1650656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accent3"/>
                </a:solidFill>
              </a:rPr>
              <a:t>✔</a:t>
            </a:r>
            <a:endParaRPr lang="en-US" sz="4000" dirty="0">
              <a:solidFill>
                <a:schemeClr val="accent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08920"/>
            <a:ext cx="428396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7504" y="1412776"/>
            <a:ext cx="4491608" cy="4752528"/>
          </a:xfrm>
          <a:prstGeom prst="rect">
            <a:avLst/>
          </a:prstGeom>
          <a:solidFill>
            <a:srgbClr val="FFFFFF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7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55904"/>
              </p:ext>
            </p:extLst>
          </p:nvPr>
        </p:nvGraphicFramePr>
        <p:xfrm>
          <a:off x="-28302" y="908720"/>
          <a:ext cx="9172301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6858048" cy="785818"/>
          </a:xfrm>
        </p:spPr>
        <p:txBody>
          <a:bodyPr>
            <a:normAutofit/>
          </a:bodyPr>
          <a:lstStyle/>
          <a:p>
            <a:r>
              <a:rPr lang="sk-SK" sz="3600" dirty="0" err="1" smtClean="0"/>
              <a:t>Mass</a:t>
            </a:r>
            <a:r>
              <a:rPr lang="sk-SK" sz="3600" dirty="0" smtClean="0"/>
              <a:t> </a:t>
            </a:r>
            <a:r>
              <a:rPr lang="sk-SK" sz="3600" dirty="0" err="1" smtClean="0"/>
              <a:t>at</a:t>
            </a:r>
            <a:r>
              <a:rPr lang="sk-SK" sz="3600" dirty="0" smtClean="0"/>
              <a:t> </a:t>
            </a:r>
            <a:r>
              <a:rPr lang="sk-SK" sz="3600" dirty="0" err="1" smtClean="0"/>
              <a:t>the</a:t>
            </a:r>
            <a:r>
              <a:rPr lang="sk-SK" sz="3600" dirty="0" smtClean="0"/>
              <a:t> end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419872" y="3068960"/>
            <a:ext cx="4752528" cy="1000132"/>
          </a:xfrm>
        </p:spPr>
        <p:txBody>
          <a:bodyPr>
            <a:normAutofit fontScale="77500" lnSpcReduction="20000"/>
          </a:bodyPr>
          <a:lstStyle/>
          <a:p>
            <a:r>
              <a:rPr lang="sk-SK" dirty="0" err="1" smtClean="0"/>
              <a:t>String</a:t>
            </a:r>
            <a:r>
              <a:rPr lang="sk-SK" dirty="0" smtClean="0"/>
              <a:t> </a:t>
            </a:r>
            <a:r>
              <a:rPr lang="sk-SK" dirty="0" err="1" smtClean="0"/>
              <a:t>virations</a:t>
            </a:r>
            <a:r>
              <a:rPr lang="sk-SK" dirty="0" smtClean="0"/>
              <a:t> </a:t>
            </a:r>
            <a:r>
              <a:rPr lang="en-GB" dirty="0" smtClean="0"/>
              <a:t>– negligible </a:t>
            </a:r>
          </a:p>
          <a:p>
            <a:pPr lvl="1"/>
            <a:r>
              <a:rPr lang="en-US" dirty="0" smtClean="0"/>
              <a:t> </a:t>
            </a:r>
            <a:r>
              <a:rPr lang="sk-SK" dirty="0" err="1" smtClean="0"/>
              <a:t>weight</a:t>
            </a:r>
            <a:r>
              <a:rPr lang="sk-SK" dirty="0" smtClean="0"/>
              <a:t> (</a:t>
            </a:r>
            <a:r>
              <a:rPr lang="sk-SK" dirty="0" err="1" smtClean="0"/>
              <a:t>tension</a:t>
            </a:r>
            <a:r>
              <a:rPr lang="sk-SK" dirty="0" smtClean="0"/>
              <a:t>)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unimportant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5508104" y="1124744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D</a:t>
            </a:r>
            <a:r>
              <a:rPr lang="en-US" sz="2400" dirty="0" smtClean="0"/>
              <a:t> = 0,6 mm</a:t>
            </a:r>
          </a:p>
          <a:p>
            <a:r>
              <a:rPr lang="en-US" sz="2400" i="1" dirty="0" smtClean="0"/>
              <a:t>L</a:t>
            </a:r>
            <a:r>
              <a:rPr lang="en-US" sz="2400" dirty="0" smtClean="0"/>
              <a:t>  = 0,4 m</a:t>
            </a:r>
          </a:p>
          <a:p>
            <a:r>
              <a:rPr lang="en-US" sz="2400" i="1" dirty="0" smtClean="0"/>
              <a:t>f</a:t>
            </a:r>
            <a:r>
              <a:rPr lang="en-US" sz="2400" dirty="0" smtClean="0"/>
              <a:t>   = 5 Hz</a:t>
            </a:r>
            <a:endParaRPr lang="sk-SK" sz="2400" dirty="0"/>
          </a:p>
        </p:txBody>
      </p:sp>
      <p:sp>
        <p:nvSpPr>
          <p:cNvPr id="6" name="BlokTextu 5"/>
          <p:cNvSpPr txBox="1"/>
          <p:nvPr/>
        </p:nvSpPr>
        <p:spPr>
          <a:xfrm>
            <a:off x="2915816" y="119675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Nothing</a:t>
            </a:r>
            <a:r>
              <a:rPr lang="sk-SK" b="1" dirty="0" smtClean="0"/>
              <a:t> </a:t>
            </a:r>
            <a:r>
              <a:rPr lang="sk-SK" b="1" dirty="0" err="1" smtClean="0"/>
              <a:t>changes</a:t>
            </a:r>
            <a:endParaRPr lang="en-US" b="1" dirty="0"/>
          </a:p>
        </p:txBody>
      </p:sp>
      <p:sp>
        <p:nvSpPr>
          <p:cNvPr id="7" name="Ovál 6"/>
          <p:cNvSpPr/>
          <p:nvPr/>
        </p:nvSpPr>
        <p:spPr>
          <a:xfrm>
            <a:off x="1763688" y="1484784"/>
            <a:ext cx="1224136" cy="1656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2450083361"/>
              </p:ext>
            </p:extLst>
          </p:nvPr>
        </p:nvGraphicFramePr>
        <p:xfrm>
          <a:off x="0" y="764704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0"/>
            <a:ext cx="6858048" cy="785818"/>
          </a:xfrm>
        </p:spPr>
        <p:txBody>
          <a:bodyPr>
            <a:normAutofit/>
          </a:bodyPr>
          <a:lstStyle/>
          <a:p>
            <a:r>
              <a:rPr lang="sk-SK" sz="3600" dirty="0" err="1" smtClean="0"/>
              <a:t>Surface</a:t>
            </a:r>
            <a:r>
              <a:rPr lang="sk-SK" sz="3600" dirty="0" smtClean="0"/>
              <a:t> </a:t>
            </a:r>
            <a:r>
              <a:rPr lang="sk-SK" sz="3600" dirty="0" err="1" smtClean="0"/>
              <a:t>of</a:t>
            </a:r>
            <a:r>
              <a:rPr lang="sk-SK" sz="3600" dirty="0" smtClean="0"/>
              <a:t> </a:t>
            </a:r>
            <a:r>
              <a:rPr lang="sk-SK" sz="3600" dirty="0" err="1" smtClean="0"/>
              <a:t>mass</a:t>
            </a:r>
            <a:endParaRPr lang="sk-SK" sz="3600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3203848" y="3068960"/>
            <a:ext cx="4392488" cy="72008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sk-SK" dirty="0" err="1" smtClean="0"/>
              <a:t>Small</a:t>
            </a:r>
            <a:r>
              <a:rPr lang="sk-SK" dirty="0" smtClean="0"/>
              <a:t> </a:t>
            </a:r>
            <a:r>
              <a:rPr lang="sk-SK" dirty="0" err="1" smtClean="0"/>
              <a:t>surface</a:t>
            </a:r>
            <a:r>
              <a:rPr lang="sk-SK" dirty="0" smtClean="0"/>
              <a:t> (</a:t>
            </a:r>
            <a:r>
              <a:rPr lang="sk-SK" dirty="0" err="1" smtClean="0"/>
              <a:t>according</a:t>
            </a:r>
            <a:r>
              <a:rPr lang="sk-SK" dirty="0" smtClean="0"/>
              <a:t> to </a:t>
            </a:r>
            <a:r>
              <a:rPr lang="sk-SK" dirty="0" err="1" smtClean="0"/>
              <a:t>task</a:t>
            </a:r>
            <a:r>
              <a:rPr lang="sk-SK" dirty="0" smtClean="0"/>
              <a:t>) – </a:t>
            </a:r>
            <a:r>
              <a:rPr lang="sk-SK" dirty="0" err="1" smtClean="0"/>
              <a:t>negligible</a:t>
            </a:r>
            <a:r>
              <a:rPr lang="sk-SK" dirty="0" smtClean="0"/>
              <a:t> </a:t>
            </a:r>
            <a:r>
              <a:rPr lang="sk-SK" dirty="0" err="1" smtClean="0"/>
              <a:t>effect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716016" y="1628800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 = 0,4 mm</a:t>
            </a:r>
          </a:p>
          <a:p>
            <a:r>
              <a:rPr lang="en-US" dirty="0" smtClean="0"/>
              <a:t>L  = 0,4 m</a:t>
            </a:r>
          </a:p>
          <a:p>
            <a:r>
              <a:rPr lang="en-US" dirty="0" smtClean="0"/>
              <a:t>f   = 5 Hz</a:t>
            </a:r>
            <a:endParaRPr lang="sk-SK" dirty="0"/>
          </a:p>
        </p:txBody>
      </p:sp>
      <p:sp>
        <p:nvSpPr>
          <p:cNvPr id="9" name="Ovál 8"/>
          <p:cNvSpPr/>
          <p:nvPr/>
        </p:nvSpPr>
        <p:spPr>
          <a:xfrm>
            <a:off x="1835696" y="1052736"/>
            <a:ext cx="1368152" cy="1440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lokTextu 11"/>
          <p:cNvSpPr txBox="1"/>
          <p:nvPr/>
        </p:nvSpPr>
        <p:spPr>
          <a:xfrm>
            <a:off x="8999984" y="2708920"/>
            <a:ext cx="14401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050" b="1" dirty="0" smtClean="0"/>
              <a:t>2</a:t>
            </a:r>
            <a:endParaRPr lang="en-US" sz="1050" b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8999984" y="2996952"/>
            <a:ext cx="14401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050" b="1" dirty="0" smtClean="0"/>
              <a:t>2</a:t>
            </a:r>
            <a:endParaRPr lang="en-US" sz="1050" b="1" dirty="0"/>
          </a:p>
        </p:txBody>
      </p:sp>
      <p:sp>
        <p:nvSpPr>
          <p:cNvPr id="14" name="BlokTextu 13"/>
          <p:cNvSpPr txBox="1"/>
          <p:nvPr/>
        </p:nvSpPr>
        <p:spPr>
          <a:xfrm>
            <a:off x="8999984" y="3284984"/>
            <a:ext cx="14401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050" b="1" dirty="0" smtClean="0"/>
              <a:t>2</a:t>
            </a:r>
            <a:endParaRPr lang="en-US" sz="1050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8999984" y="3573016"/>
            <a:ext cx="14401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050" b="1" dirty="0" smtClean="0"/>
              <a:t>2</a:t>
            </a:r>
            <a:endParaRPr lang="en-US" sz="1050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8999984" y="3861048"/>
            <a:ext cx="14401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050" b="1" dirty="0" smtClean="0"/>
              <a:t>2</a:t>
            </a:r>
            <a:endParaRPr lang="en-US" sz="105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f 12"/>
          <p:cNvGraphicFramePr/>
          <p:nvPr>
            <p:extLst>
              <p:ext uri="{D42A27DB-BD31-4B8C-83A1-F6EECF244321}">
                <p14:modId xmlns:p14="http://schemas.microsoft.com/office/powerpoint/2010/main" val="3911119307"/>
              </p:ext>
            </p:extLst>
          </p:nvPr>
        </p:nvGraphicFramePr>
        <p:xfrm>
          <a:off x="107504" y="908720"/>
          <a:ext cx="903649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40482"/>
            <a:ext cx="6858048" cy="785818"/>
          </a:xfrm>
        </p:spPr>
        <p:txBody>
          <a:bodyPr>
            <a:noAutofit/>
          </a:bodyPr>
          <a:lstStyle/>
          <a:p>
            <a:r>
              <a:rPr lang="sk-SK" sz="3200" dirty="0" err="1" smtClean="0"/>
              <a:t>Significantly</a:t>
            </a:r>
            <a:r>
              <a:rPr lang="sk-SK" sz="3200" dirty="0" smtClean="0"/>
              <a:t> </a:t>
            </a:r>
            <a:r>
              <a:rPr lang="sk-SK" sz="3200" dirty="0" err="1" smtClean="0"/>
              <a:t>large</a:t>
            </a:r>
            <a:r>
              <a:rPr lang="sk-SK" sz="3200" dirty="0" smtClean="0"/>
              <a:t> </a:t>
            </a:r>
            <a:r>
              <a:rPr lang="sk-SK" sz="3200" dirty="0" err="1" smtClean="0"/>
              <a:t>surface</a:t>
            </a:r>
            <a:r>
              <a:rPr lang="sk-SK" sz="3200" dirty="0" smtClean="0"/>
              <a:t> </a:t>
            </a:r>
            <a:r>
              <a:rPr lang="sk-SK" sz="3200" dirty="0" err="1" smtClean="0"/>
              <a:t>of</a:t>
            </a:r>
            <a:r>
              <a:rPr lang="sk-SK" sz="3200" dirty="0" smtClean="0"/>
              <a:t> </a:t>
            </a:r>
            <a:r>
              <a:rPr lang="sk-SK" sz="3200" dirty="0" err="1" smtClean="0"/>
              <a:t>mass</a:t>
            </a:r>
            <a:endParaRPr lang="sk-SK" sz="3200" dirty="0"/>
          </a:p>
        </p:txBody>
      </p:sp>
      <p:sp>
        <p:nvSpPr>
          <p:cNvPr id="5" name="BlokTextu 4"/>
          <p:cNvSpPr txBox="1"/>
          <p:nvPr/>
        </p:nvSpPr>
        <p:spPr>
          <a:xfrm>
            <a:off x="5220072" y="1628800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 = 0,2 mm</a:t>
            </a:r>
          </a:p>
          <a:p>
            <a:r>
              <a:rPr lang="en-US" dirty="0" smtClean="0"/>
              <a:t>L  = 0,3 m</a:t>
            </a:r>
          </a:p>
          <a:p>
            <a:r>
              <a:rPr lang="en-US" dirty="0" smtClean="0"/>
              <a:t>f   = 5 Hz</a:t>
            </a:r>
            <a:endParaRPr lang="sk-SK" dirty="0"/>
          </a:p>
        </p:txBody>
      </p:sp>
      <p:sp>
        <p:nvSpPr>
          <p:cNvPr id="11" name="Ovál 10"/>
          <p:cNvSpPr/>
          <p:nvPr/>
        </p:nvSpPr>
        <p:spPr>
          <a:xfrm rot="5597043">
            <a:off x="1410467" y="1579378"/>
            <a:ext cx="2312916" cy="133214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BlokTextu 11"/>
          <p:cNvSpPr txBox="1"/>
          <p:nvPr/>
        </p:nvSpPr>
        <p:spPr>
          <a:xfrm>
            <a:off x="3419872" y="386104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Noticeable</a:t>
            </a:r>
            <a:r>
              <a:rPr lang="sk-SK" b="1" dirty="0" smtClean="0"/>
              <a:t> </a:t>
            </a:r>
            <a:r>
              <a:rPr lang="sk-SK" b="1" dirty="0" err="1" smtClean="0"/>
              <a:t>effect</a:t>
            </a:r>
            <a:r>
              <a:rPr lang="sk-SK" b="1" dirty="0" smtClean="0"/>
              <a:t>, </a:t>
            </a:r>
            <a:r>
              <a:rPr lang="sk-SK" b="1" dirty="0" err="1" smtClean="0"/>
              <a:t>but</a:t>
            </a:r>
            <a:r>
              <a:rPr lang="sk-SK" b="1" dirty="0" smtClean="0"/>
              <a:t> </a:t>
            </a:r>
            <a:r>
              <a:rPr lang="sk-SK" b="1" dirty="0" err="1" smtClean="0"/>
              <a:t>out</a:t>
            </a:r>
            <a:r>
              <a:rPr lang="sk-SK" b="1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task</a:t>
            </a:r>
            <a:r>
              <a:rPr lang="sk-SK" b="1" dirty="0" smtClean="0"/>
              <a:t>....</a:t>
            </a:r>
            <a:endParaRPr lang="en-US" b="1" dirty="0"/>
          </a:p>
        </p:txBody>
      </p:sp>
      <p:sp>
        <p:nvSpPr>
          <p:cNvPr id="14" name="Ovál 13"/>
          <p:cNvSpPr/>
          <p:nvPr/>
        </p:nvSpPr>
        <p:spPr>
          <a:xfrm>
            <a:off x="1691680" y="3356992"/>
            <a:ext cx="1080120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BlokTextu 16"/>
          <p:cNvSpPr txBox="1"/>
          <p:nvPr/>
        </p:nvSpPr>
        <p:spPr>
          <a:xfrm>
            <a:off x="8892480" y="3068960"/>
            <a:ext cx="14401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050" b="1" dirty="0" smtClean="0"/>
              <a:t>2</a:t>
            </a:r>
            <a:endParaRPr lang="en-US" sz="1050" b="1" dirty="0"/>
          </a:p>
        </p:txBody>
      </p:sp>
      <p:sp>
        <p:nvSpPr>
          <p:cNvPr id="18" name="BlokTextu 17"/>
          <p:cNvSpPr txBox="1"/>
          <p:nvPr/>
        </p:nvSpPr>
        <p:spPr>
          <a:xfrm>
            <a:off x="8999984" y="3645024"/>
            <a:ext cx="14401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050" b="1" dirty="0" smtClean="0"/>
              <a:t>2</a:t>
            </a:r>
            <a:endParaRPr lang="en-US" sz="1050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8892480" y="3356992"/>
            <a:ext cx="14401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050" b="1" dirty="0" smtClean="0"/>
              <a:t>2</a:t>
            </a:r>
            <a:endParaRPr lang="en-US" sz="105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Be Inferred?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1663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4754" y="391227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✔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092" y="294655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✘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42325" y="1650656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accent3"/>
                </a:solidFill>
              </a:rPr>
              <a:t>✔</a:t>
            </a:r>
            <a:endParaRPr lang="en-US" sz="4000" dirty="0">
              <a:solidFill>
                <a:schemeClr val="accent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08920"/>
            <a:ext cx="428396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7504" y="1412776"/>
            <a:ext cx="4491608" cy="4752528"/>
          </a:xfrm>
          <a:prstGeom prst="rect">
            <a:avLst/>
          </a:prstGeom>
          <a:solidFill>
            <a:srgbClr val="FFFFFF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83613" y="391310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✘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92782" y="487964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✘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92782" y="298811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✔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6660" y="1628800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accent3"/>
                </a:solidFill>
              </a:rPr>
              <a:t>✔</a:t>
            </a:r>
            <a:endParaRPr lang="en-US" sz="4000" dirty="0">
              <a:solidFill>
                <a:schemeClr val="accent3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60440" y="3789040"/>
            <a:ext cx="4283968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644008" y="1412776"/>
            <a:ext cx="4491608" cy="4752528"/>
          </a:xfrm>
          <a:prstGeom prst="rect">
            <a:avLst/>
          </a:prstGeom>
          <a:solidFill>
            <a:srgbClr val="FFFFFF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79712" y="550852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</a:rPr>
              <a:t>“study </a:t>
            </a:r>
            <a:r>
              <a:rPr lang="en-US" sz="3200" b="1" dirty="0">
                <a:solidFill>
                  <a:schemeClr val="accent1"/>
                </a:solidFill>
              </a:rPr>
              <a:t>the </a:t>
            </a:r>
            <a:r>
              <a:rPr lang="en-US" sz="3200" b="1" dirty="0" smtClean="0">
                <a:solidFill>
                  <a:schemeClr val="accent1"/>
                </a:solidFill>
              </a:rPr>
              <a:t>origin”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34613" y="5364505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accent3"/>
                </a:solidFill>
              </a:rPr>
              <a:t>✔</a:t>
            </a:r>
            <a:endParaRPr lang="en-US" sz="4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12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6" grpId="0" animBg="1"/>
      <p:bldP spid="17" grpId="0" animBg="1"/>
      <p:bldP spid="4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Loudness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1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Loudness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/>
              <a:t>M. J. </a:t>
            </a:r>
            <a:r>
              <a:rPr lang="en-GB" sz="2800" i="1" dirty="0" err="1"/>
              <a:t>Lighthill</a:t>
            </a:r>
            <a:r>
              <a:rPr lang="en-GB" sz="2800" i="1" dirty="0"/>
              <a:t>, "On Sound Generated Aerodynamically. I. General Theory," Proc. R. Soc. </a:t>
            </a:r>
            <a:r>
              <a:rPr lang="en-GB" sz="2800" i="1" dirty="0" err="1"/>
              <a:t>Lond</a:t>
            </a:r>
            <a:r>
              <a:rPr lang="en-GB" sz="2800" i="1" dirty="0"/>
              <a:t>. A 211 (1952) pp. </a:t>
            </a:r>
            <a:r>
              <a:rPr lang="en-GB" sz="2800" i="1" dirty="0" smtClean="0"/>
              <a:t>564-587: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11760" y="3068960"/>
                <a:ext cx="4282454" cy="852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0" dirty="0" smtClean="0"/>
                  <a:t>intensity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𝐼</m:t>
                        </m:r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∝</m:t>
                    </m:r>
                    <m:r>
                      <a:rPr lang="en-US" sz="3200" b="0" i="1" smtClean="0">
                        <a:latin typeface="Cambria Math"/>
                      </a:rPr>
                      <m:t>𝑣𝑒𝑙𝑜𝑐𝑖𝑡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068960"/>
                <a:ext cx="4282454" cy="852926"/>
              </a:xfrm>
              <a:prstGeom prst="rect">
                <a:avLst/>
              </a:prstGeom>
              <a:blipFill rotWithShape="1">
                <a:blip r:embed="rId2"/>
                <a:stretch>
                  <a:fillRect l="-3704" r="-5413"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71600" y="4131658"/>
                <a:ext cx="3909212" cy="1097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𝑙𝑜𝑢𝑑𝑛𝑒𝑠𝑠</m:t>
                      </m:r>
                      <m:r>
                        <a:rPr lang="en-US" sz="3200" b="0" i="1" smtClean="0">
                          <a:latin typeface="Cambria Math"/>
                        </a:rPr>
                        <m:t>∝10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𝐼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131658"/>
                <a:ext cx="3909212" cy="1097929"/>
              </a:xfrm>
              <a:prstGeom prst="rect">
                <a:avLst/>
              </a:prstGeom>
              <a:blipFill rotWithShape="1">
                <a:blip r:embed="rId3"/>
                <a:stretch>
                  <a:fillRect r="-49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64479" y="4377175"/>
                <a:ext cx="33359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=80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𝑣𝑒𝑙𝑜𝑐𝑖𝑡𝑦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479" y="4377175"/>
                <a:ext cx="3335913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3542" r="-5850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64479" y="4932457"/>
                <a:ext cx="27719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/>
                        </a:rPr>
                        <m:t>=80</m:t>
                      </m:r>
                      <m:func>
                        <m:funcPr>
                          <m:ctrlPr>
                            <a:rPr lang="en-US" sz="32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32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/>
                            </a:rPr>
                            <m:t>𝜋</m:t>
                          </m:r>
                          <m:r>
                            <a:rPr lang="en-US" sz="32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/>
                            </a:rPr>
                            <m:t>𝐿𝑓</m:t>
                          </m:r>
                        </m:e>
                      </m:func>
                    </m:oMath>
                  </m:oMathPara>
                </a14:m>
                <a:endParaRPr lang="en-US" sz="3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479" y="4932457"/>
                <a:ext cx="2771913" cy="584775"/>
              </a:xfrm>
              <a:prstGeom prst="rect">
                <a:avLst/>
              </a:prstGeom>
              <a:blipFill rotWithShape="1">
                <a:blip r:embed="rId5"/>
                <a:stretch>
                  <a:fillRect t="-13542" r="-7269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254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6858048" cy="785818"/>
          </a:xfrm>
        </p:spPr>
        <p:txBody>
          <a:bodyPr>
            <a:normAutofit fontScale="90000"/>
          </a:bodyPr>
          <a:lstStyle/>
          <a:p>
            <a:r>
              <a:rPr lang="sk-SK" sz="3600" dirty="0" smtClean="0"/>
              <a:t>Loudness </a:t>
            </a:r>
            <a:r>
              <a:rPr lang="en-US" sz="3600" dirty="0" err="1" smtClean="0"/>
              <a:t>vs</a:t>
            </a:r>
            <a:r>
              <a:rPr lang="sk-SK" sz="3600" dirty="0" smtClean="0"/>
              <a:t> frequency of rotation</a:t>
            </a:r>
            <a:endParaRPr lang="sk-SK" sz="3600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89938"/>
              </p:ext>
            </p:extLst>
          </p:nvPr>
        </p:nvGraphicFramePr>
        <p:xfrm>
          <a:off x="395536" y="1124744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36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C:\Users\Vilo\Desktop\cut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50009"/>
            <a:ext cx="6768752" cy="6124109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6858048" cy="785818"/>
          </a:xfrm>
        </p:spPr>
        <p:txBody>
          <a:bodyPr>
            <a:normAutofit fontScale="90000"/>
          </a:bodyPr>
          <a:lstStyle/>
          <a:p>
            <a:r>
              <a:rPr lang="sk-SK" sz="3600" dirty="0" smtClean="0"/>
              <a:t>Loudness </a:t>
            </a:r>
            <a:r>
              <a:rPr lang="en-US" sz="3600" dirty="0" err="1" smtClean="0"/>
              <a:t>vs</a:t>
            </a:r>
            <a:r>
              <a:rPr lang="sk-SK" sz="3600" dirty="0" smtClean="0"/>
              <a:t> frequency of rotation</a:t>
            </a:r>
            <a:endParaRPr lang="sk-SK" sz="3600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961514"/>
              </p:ext>
            </p:extLst>
          </p:nvPr>
        </p:nvGraphicFramePr>
        <p:xfrm>
          <a:off x="395536" y="1124744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56890" y="4077072"/>
                <a:ext cx="310354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80</m:t>
                      </m:r>
                      <m:func>
                        <m:funcPr>
                          <m:ctrlPr>
                            <a:rPr lang="en-US" sz="32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32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𝜋</m:t>
                          </m:r>
                          <m:r>
                            <a:rPr lang="en-US" sz="32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𝐿𝑓</m:t>
                          </m:r>
                        </m:e>
                      </m:func>
                      <m:r>
                        <a:rPr lang="en-US" sz="32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32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890" y="4077072"/>
                <a:ext cx="3103542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3542" r="-648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732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Conclusion</a:t>
            </a:r>
            <a:endParaRPr lang="sk-SK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0445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2"/>
          <p:cNvSpPr txBox="1">
            <a:spLocks/>
          </p:cNvSpPr>
          <p:nvPr/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>
                    <a:lumMod val="9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83613" y="391310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✘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92782" y="487964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✘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83613" y="270892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✔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60440" y="3789040"/>
            <a:ext cx="4283968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39552" y="3867421"/>
            <a:ext cx="3729535" cy="686714"/>
            <a:chOff x="285008" y="1502125"/>
            <a:chExt cx="3729535" cy="686714"/>
          </a:xfrm>
        </p:grpSpPr>
        <p:sp>
          <p:nvSpPr>
            <p:cNvPr id="22" name="Rectangle 21"/>
            <p:cNvSpPr/>
            <p:nvPr/>
          </p:nvSpPr>
          <p:spPr>
            <a:xfrm>
              <a:off x="285008" y="1502125"/>
              <a:ext cx="3729535" cy="68671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285008" y="1502125"/>
              <a:ext cx="3729535" cy="6867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kern="1200" dirty="0" smtClean="0"/>
                <a:t>great correlation with experiments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946921" y="3645024"/>
            <a:ext cx="3729535" cy="931988"/>
            <a:chOff x="4495774" y="1252745"/>
            <a:chExt cx="3729535" cy="2503597"/>
          </a:xfrm>
        </p:grpSpPr>
        <p:sp>
          <p:nvSpPr>
            <p:cNvPr id="25" name="Rectangle 24"/>
            <p:cNvSpPr/>
            <p:nvPr/>
          </p:nvSpPr>
          <p:spPr>
            <a:xfrm>
              <a:off x="4495774" y="1252745"/>
              <a:ext cx="3729535" cy="68671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4495774" y="1252745"/>
              <a:ext cx="3729535" cy="25035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kern="1200" dirty="0" smtClean="0"/>
                <a:t>changing mass </a:t>
              </a:r>
              <a:r>
                <a:rPr lang="en-GB" sz="2800" kern="1200" dirty="0" smtClean="0">
                  <a:sym typeface="Wingdings" pitchFamily="2" charset="2"/>
                </a:rPr>
                <a:t> </a:t>
              </a:r>
              <a:r>
                <a:rPr lang="en-GB" sz="2800" kern="1200" dirty="0" smtClean="0"/>
                <a:t>no influence</a:t>
              </a:r>
              <a:endParaRPr lang="en-GB" sz="2800" kern="1200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365092" y="290416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✔</a:t>
            </a:r>
            <a:endParaRPr lang="en-US" sz="24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 animBg="1"/>
      <p:bldP spid="2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Conclusion</a:t>
            </a:r>
            <a:endParaRPr lang="sk-SK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1922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2"/>
          <p:cNvSpPr txBox="1">
            <a:spLocks/>
          </p:cNvSpPr>
          <p:nvPr/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>
                    <a:lumMod val="9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83613" y="391310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✘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92782" y="487964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✘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83613" y="270892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✔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60440" y="3789040"/>
            <a:ext cx="4283968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9552" y="3867421"/>
            <a:ext cx="3729535" cy="68671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Rectangle 24"/>
          <p:cNvSpPr/>
          <p:nvPr/>
        </p:nvSpPr>
        <p:spPr>
          <a:xfrm>
            <a:off x="4946921" y="3645024"/>
            <a:ext cx="3729535" cy="25563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Rectangle 26"/>
          <p:cNvSpPr/>
          <p:nvPr/>
        </p:nvSpPr>
        <p:spPr>
          <a:xfrm>
            <a:off x="365092" y="290416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✔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3645024"/>
            <a:ext cx="6228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spectra:</a:t>
            </a:r>
          </a:p>
        </p:txBody>
      </p:sp>
      <p:graphicFrame>
        <p:nvGraphicFramePr>
          <p:cNvPr id="19" name="Graf 8"/>
          <p:cNvGraphicFramePr/>
          <p:nvPr>
            <p:extLst>
              <p:ext uri="{D42A27DB-BD31-4B8C-83A1-F6EECF244321}">
                <p14:modId xmlns:p14="http://schemas.microsoft.com/office/powerpoint/2010/main" val="3809176351"/>
              </p:ext>
            </p:extLst>
          </p:nvPr>
        </p:nvGraphicFramePr>
        <p:xfrm>
          <a:off x="848" y="3772842"/>
          <a:ext cx="8964488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365092" y="3645024"/>
            <a:ext cx="8455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75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Conclusion</a:t>
            </a:r>
            <a:endParaRPr lang="sk-SK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6535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2"/>
          <p:cNvSpPr txBox="1">
            <a:spLocks/>
          </p:cNvSpPr>
          <p:nvPr/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>
                    <a:lumMod val="9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83613" y="391310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✘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92782" y="487964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✘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83613" y="270892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✔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60440" y="3789040"/>
            <a:ext cx="4283968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9552" y="3867421"/>
            <a:ext cx="3729535" cy="68671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Rectangle 24"/>
          <p:cNvSpPr/>
          <p:nvPr/>
        </p:nvSpPr>
        <p:spPr>
          <a:xfrm>
            <a:off x="4946921" y="3645024"/>
            <a:ext cx="3729535" cy="25563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Rectangle 26"/>
          <p:cNvSpPr/>
          <p:nvPr/>
        </p:nvSpPr>
        <p:spPr>
          <a:xfrm>
            <a:off x="365092" y="290416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✔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3645024"/>
            <a:ext cx="8147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dependency on relevant parameters: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11560" y="4149080"/>
                <a:ext cx="4268541" cy="1025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𝑓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  <m:r>
                        <a:rPr lang="en-US" sz="32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𝐿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𝑟𝑜𝑡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149080"/>
                <a:ext cx="4268541" cy="1025345"/>
              </a:xfrm>
              <a:prstGeom prst="rect">
                <a:avLst/>
              </a:prstGeom>
              <a:blipFill rotWithShape="1">
                <a:blip r:embed="rId8"/>
                <a:stretch>
                  <a:fillRect r="-4565" b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187624" y="5427415"/>
                <a:ext cx="3809761" cy="10979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log</m:t>
                          </m:r>
                        </m:fName>
                        <m:e>
                          <m:f>
                            <m:f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𝐼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/>
                        </a:rPr>
                        <m:t>=80</m:t>
                      </m:r>
                      <m:func>
                        <m:func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𝜋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𝐿𝑓</m:t>
                          </m:r>
                        </m:e>
                      </m:func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427415"/>
                <a:ext cx="3809761" cy="1097929"/>
              </a:xfrm>
              <a:prstGeom prst="rect">
                <a:avLst/>
              </a:prstGeom>
              <a:blipFill rotWithShape="1">
                <a:blip r:embed="rId9"/>
                <a:stretch>
                  <a:fillRect r="-4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lus 7"/>
          <p:cNvSpPr/>
          <p:nvPr/>
        </p:nvSpPr>
        <p:spPr>
          <a:xfrm>
            <a:off x="695181" y="5703305"/>
            <a:ext cx="492443" cy="49244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65092" y="3645024"/>
            <a:ext cx="8455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Zástupný symbol obsahu 2"/>
              <p:cNvSpPr txBox="1">
                <a:spLocks/>
              </p:cNvSpPr>
              <p:nvPr/>
            </p:nvSpPr>
            <p:spPr>
              <a:xfrm>
                <a:off x="5085225" y="4374766"/>
                <a:ext cx="4233591" cy="20712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/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: peak </a:t>
                </a:r>
                <a:r>
                  <a:rPr lang="sk-SK" sz="2000" dirty="0" smtClean="0"/>
                  <a:t>frequency</a:t>
                </a:r>
                <a:endParaRPr lang="en-US" sz="2000" b="0" i="1" dirty="0" smtClean="0">
                  <a:latin typeface="Cambria Math"/>
                </a:endParaRP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𝑟𝑜𝑡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: </a:t>
                </a:r>
                <a:r>
                  <a:rPr lang="sk-SK" sz="2000" dirty="0"/>
                  <a:t>frequency of </a:t>
                </a:r>
                <a:r>
                  <a:rPr lang="en-US" sz="2000" dirty="0" smtClean="0"/>
                  <a:t>rotation</a:t>
                </a: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𝐷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: diameter of thread</a:t>
                </a: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𝐿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: </a:t>
                </a:r>
                <a:r>
                  <a:rPr lang="sk-SK" sz="2000" dirty="0" smtClean="0"/>
                  <a:t>frequency </a:t>
                </a:r>
                <a:r>
                  <a:rPr lang="sk-SK" sz="2000" dirty="0"/>
                  <a:t>of </a:t>
                </a:r>
                <a:r>
                  <a:rPr lang="sk-SK" sz="2000" dirty="0" smtClean="0"/>
                  <a:t>sound</a:t>
                </a:r>
                <a:endParaRPr lang="en-GB" sz="2000" dirty="0"/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𝑆𝑡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: </a:t>
                </a:r>
                <a:r>
                  <a:rPr lang="en-US" sz="2000" dirty="0" err="1" smtClean="0"/>
                  <a:t>Strouhal’s</a:t>
                </a:r>
                <a:r>
                  <a:rPr lang="en-US" sz="2000" dirty="0" smtClean="0"/>
                  <a:t> Number</a:t>
                </a: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n-US" sz="2000" b="0" i="1" smtClean="0">
                            <a:latin typeface="Cambria Math"/>
                          </a:rPr>
                          <m:t>:</m:t>
                        </m:r>
                      </m:e>
                    </m:func>
                  </m:oMath>
                </a14:m>
                <a:r>
                  <a:rPr lang="en-US" sz="2000" dirty="0" smtClean="0"/>
                  <a:t> loudness</a:t>
                </a:r>
              </a:p>
            </p:txBody>
          </p:sp>
        </mc:Choice>
        <mc:Fallback xmlns="">
          <p:sp>
            <p:nvSpPr>
              <p:cNvPr id="21" name="Zástupný symbol obsah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225" y="4374766"/>
                <a:ext cx="4233591" cy="2071238"/>
              </a:xfrm>
              <a:prstGeom prst="rect">
                <a:avLst/>
              </a:prstGeom>
              <a:blipFill rotWithShape="1">
                <a:blip r:embed="rId10"/>
                <a:stretch>
                  <a:fillRect t="-4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11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sk-SK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1812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2"/>
          <p:cNvSpPr txBox="1">
            <a:spLocks/>
          </p:cNvSpPr>
          <p:nvPr/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>
                    <a:lumMod val="9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83613" y="391310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✘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92782" y="487964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✘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83613" y="270892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✔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60440" y="3789040"/>
            <a:ext cx="4283968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9552" y="3867421"/>
            <a:ext cx="3729535" cy="68671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Rectangle 24"/>
          <p:cNvSpPr/>
          <p:nvPr/>
        </p:nvSpPr>
        <p:spPr>
          <a:xfrm>
            <a:off x="4946921" y="3645024"/>
            <a:ext cx="3729535" cy="25563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Rectangle 26"/>
          <p:cNvSpPr/>
          <p:nvPr/>
        </p:nvSpPr>
        <p:spPr>
          <a:xfrm>
            <a:off x="365092" y="290416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✔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3645024"/>
            <a:ext cx="8147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dependency on relevant parameters: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11560" y="4149080"/>
                <a:ext cx="4268541" cy="1025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𝑓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  <m:r>
                        <a:rPr lang="en-US" sz="32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𝐿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𝑟𝑜𝑡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149080"/>
                <a:ext cx="4268541" cy="1025345"/>
              </a:xfrm>
              <a:prstGeom prst="rect">
                <a:avLst/>
              </a:prstGeom>
              <a:blipFill rotWithShape="1">
                <a:blip r:embed="rId8"/>
                <a:stretch>
                  <a:fillRect r="-4565" b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187624" y="5427415"/>
                <a:ext cx="4233530" cy="10979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log</m:t>
                          </m:r>
                        </m:fName>
                        <m:e>
                          <m:f>
                            <m:f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𝐼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/>
                        </a:rPr>
                        <m:t>=80</m:t>
                      </m:r>
                      <m:func>
                        <m:func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𝜋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𝑟𝑜𝑡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427415"/>
                <a:ext cx="4233530" cy="1097929"/>
              </a:xfrm>
              <a:prstGeom prst="rect">
                <a:avLst/>
              </a:prstGeom>
              <a:blipFill rotWithShape="1">
                <a:blip r:embed="rId9"/>
                <a:stretch>
                  <a:fillRect r="-4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lus 7"/>
          <p:cNvSpPr/>
          <p:nvPr/>
        </p:nvSpPr>
        <p:spPr>
          <a:xfrm>
            <a:off x="695181" y="5703305"/>
            <a:ext cx="492443" cy="49244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65092" y="3645024"/>
            <a:ext cx="8455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ástupný symbol obsahu 2"/>
              <p:cNvSpPr txBox="1">
                <a:spLocks/>
              </p:cNvSpPr>
              <p:nvPr/>
            </p:nvSpPr>
            <p:spPr>
              <a:xfrm>
                <a:off x="5085225" y="4374766"/>
                <a:ext cx="4233591" cy="20712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/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: peak </a:t>
                </a:r>
                <a:r>
                  <a:rPr lang="sk-SK" sz="2000" dirty="0" smtClean="0"/>
                  <a:t>frequency</a:t>
                </a:r>
                <a:endParaRPr lang="en-US" sz="2000" b="0" i="1" dirty="0" smtClean="0">
                  <a:latin typeface="Cambria Math"/>
                </a:endParaRP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𝑟𝑜𝑡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: </a:t>
                </a:r>
                <a:r>
                  <a:rPr lang="sk-SK" sz="2000" dirty="0"/>
                  <a:t>frequency of </a:t>
                </a:r>
                <a:r>
                  <a:rPr lang="en-US" sz="2000" dirty="0" smtClean="0"/>
                  <a:t>rotation</a:t>
                </a: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𝐷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: diameter of thread</a:t>
                </a: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𝐿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: </a:t>
                </a:r>
                <a:r>
                  <a:rPr lang="sk-SK" sz="2000" dirty="0" smtClean="0"/>
                  <a:t>frequency </a:t>
                </a:r>
                <a:r>
                  <a:rPr lang="sk-SK" sz="2000" dirty="0"/>
                  <a:t>of </a:t>
                </a:r>
                <a:r>
                  <a:rPr lang="sk-SK" sz="2000" dirty="0" smtClean="0"/>
                  <a:t>sound</a:t>
                </a:r>
                <a:endParaRPr lang="en-GB" sz="2000" dirty="0"/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𝑆𝑡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: </a:t>
                </a:r>
                <a:r>
                  <a:rPr lang="en-US" sz="2000" dirty="0" err="1" smtClean="0"/>
                  <a:t>Strouhal’s</a:t>
                </a:r>
                <a:r>
                  <a:rPr lang="en-US" sz="2000" dirty="0" smtClean="0"/>
                  <a:t> Number</a:t>
                </a: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n-US" sz="2000" b="0" i="1" smtClean="0">
                            <a:latin typeface="Cambria Math"/>
                          </a:rPr>
                          <m:t>:</m:t>
                        </m:r>
                      </m:e>
                    </m:func>
                  </m:oMath>
                </a14:m>
                <a:r>
                  <a:rPr lang="en-US" sz="2000" dirty="0" smtClean="0"/>
                  <a:t> loudness</a:t>
                </a:r>
              </a:p>
            </p:txBody>
          </p:sp>
        </mc:Choice>
        <mc:Fallback xmlns="">
          <p:sp>
            <p:nvSpPr>
              <p:cNvPr id="18" name="Zástupný symbol obsah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225" y="4374766"/>
                <a:ext cx="4233591" cy="2071238"/>
              </a:xfrm>
              <a:prstGeom prst="rect">
                <a:avLst/>
              </a:prstGeom>
              <a:blipFill rotWithShape="1">
                <a:blip r:embed="rId10"/>
                <a:stretch>
                  <a:fillRect t="-4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086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Thank you for your attention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868144" y="4437112"/>
            <a:ext cx="2808312" cy="648072"/>
          </a:xfrm>
        </p:spPr>
        <p:txBody>
          <a:bodyPr>
            <a:noAutofit/>
          </a:bodyPr>
          <a:lstStyle/>
          <a:p>
            <a:r>
              <a:rPr lang="sk-SK" sz="2800" dirty="0" smtClean="0"/>
              <a:t>Marco Bodnár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5336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Appendices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67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180645654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858048" cy="785818"/>
          </a:xfrm>
        </p:spPr>
        <p:txBody>
          <a:bodyPr>
            <a:noAutofit/>
          </a:bodyPr>
          <a:lstStyle/>
          <a:p>
            <a:r>
              <a:rPr lang="sk-SK" sz="3600" dirty="0" err="1" smtClean="0"/>
              <a:t>Loudness</a:t>
            </a:r>
            <a:r>
              <a:rPr lang="sk-SK" sz="3600" dirty="0" smtClean="0"/>
              <a:t> - </a:t>
            </a:r>
            <a:r>
              <a:rPr lang="sk-SK" sz="3600" dirty="0" err="1" smtClean="0"/>
              <a:t>frequency</a:t>
            </a:r>
            <a:r>
              <a:rPr lang="sk-SK" sz="3600" dirty="0" smtClean="0"/>
              <a:t> </a:t>
            </a:r>
            <a:r>
              <a:rPr lang="sk-SK" sz="3600" dirty="0" err="1" smtClean="0"/>
              <a:t>of</a:t>
            </a:r>
            <a:r>
              <a:rPr lang="sk-SK" sz="3600" dirty="0" smtClean="0"/>
              <a:t> </a:t>
            </a:r>
            <a:r>
              <a:rPr lang="sk-SK" sz="3600" dirty="0" err="1" smtClean="0"/>
              <a:t>rotation</a:t>
            </a:r>
            <a:endParaRPr lang="sk-SK" sz="3600" dirty="0"/>
          </a:p>
        </p:txBody>
      </p:sp>
      <p:sp>
        <p:nvSpPr>
          <p:cNvPr id="5" name="BlokTextu 4"/>
          <p:cNvSpPr txBox="1"/>
          <p:nvPr/>
        </p:nvSpPr>
        <p:spPr>
          <a:xfrm>
            <a:off x="3419872" y="242088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Loudness</a:t>
            </a:r>
            <a:r>
              <a:rPr lang="sk-SK" dirty="0" smtClean="0"/>
              <a:t>      log(</a:t>
            </a:r>
            <a:r>
              <a:rPr lang="sk-SK" dirty="0" err="1" smtClean="0"/>
              <a:t>velocity</a:t>
            </a:r>
            <a:r>
              <a:rPr lang="sk-SK" dirty="0" smtClean="0"/>
              <a:t>)</a:t>
            </a:r>
            <a:endParaRPr lang="en-US" dirty="0"/>
          </a:p>
        </p:txBody>
      </p:sp>
      <p:graphicFrame>
        <p:nvGraphicFramePr>
          <p:cNvPr id="217090" name="Object 2"/>
          <p:cNvGraphicFramePr>
            <a:graphicFrameLocks noChangeAspect="1"/>
          </p:cNvGraphicFramePr>
          <p:nvPr/>
        </p:nvGraphicFramePr>
        <p:xfrm>
          <a:off x="4499992" y="2420888"/>
          <a:ext cx="364232" cy="328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3" name="Rovnica" r:id="rId5" imgW="152202" imgH="126835" progId="Equation.3">
                  <p:embed/>
                </p:oleObj>
              </mc:Choice>
              <mc:Fallback>
                <p:oleObj name="Rovnica" r:id="rId5" imgW="152202" imgH="126835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420888"/>
                        <a:ext cx="364232" cy="3288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4008" y="1412776"/>
            <a:ext cx="4491608" cy="4752528"/>
          </a:xfrm>
          <a:prstGeom prst="rect">
            <a:avLst/>
          </a:prstGeom>
          <a:solidFill>
            <a:srgbClr val="FFFFFF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Hypotheses for Origin of the Sound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6585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0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H1: String vibrations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57298"/>
            <a:ext cx="8258204" cy="5286412"/>
          </a:xfrm>
        </p:spPr>
        <p:txBody>
          <a:bodyPr>
            <a:normAutofit/>
          </a:bodyPr>
          <a:lstStyle/>
          <a:p>
            <a:r>
              <a:rPr lang="en-GB" dirty="0" smtClean="0"/>
              <a:t>cause of vibration: air flowing around</a:t>
            </a:r>
          </a:p>
          <a:p>
            <a:pPr algn="l"/>
            <a:r>
              <a:rPr lang="en-GB" dirty="0"/>
              <a:t>c</a:t>
            </a:r>
            <a:r>
              <a:rPr lang="en-GB" dirty="0" smtClean="0"/>
              <a:t>haracteristic: multitude of resonant frequencies</a:t>
            </a:r>
          </a:p>
        </p:txBody>
      </p:sp>
      <p:pic>
        <p:nvPicPr>
          <p:cNvPr id="2050" name="Picture 2" descr="http://clas.mq.edu.au/acoustics/frequency/resonance_files/guitar_high_e.gif"/>
          <p:cNvPicPr>
            <a:picLocks noChangeAspect="1" noChangeArrowheads="1"/>
          </p:cNvPicPr>
          <p:nvPr/>
        </p:nvPicPr>
        <p:blipFill>
          <a:blip r:embed="rId3" cstate="print">
            <a:lum bright="-40000" contrast="40000"/>
          </a:blip>
          <a:srcRect t="9439" b="27631"/>
          <a:stretch>
            <a:fillRect/>
          </a:stretch>
        </p:blipFill>
        <p:spPr bwMode="auto">
          <a:xfrm>
            <a:off x="827584" y="3853007"/>
            <a:ext cx="7600976" cy="224028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59429" y="3276273"/>
            <a:ext cx="4100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example: guitar string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11560" y="1501314"/>
            <a:ext cx="2692660" cy="12076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String Vibrations: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dirty="0" smtClean="0"/>
              <a:t>Resonant frequencies</a:t>
            </a:r>
            <a:r>
              <a:rPr lang="en-US" dirty="0" smtClean="0"/>
              <a:t> 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ástupný symbol obsahu 2"/>
              <p:cNvSpPr txBox="1">
                <a:spLocks/>
              </p:cNvSpPr>
              <p:nvPr/>
            </p:nvSpPr>
            <p:spPr>
              <a:xfrm>
                <a:off x="428596" y="2996952"/>
                <a:ext cx="8258204" cy="278608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𝑁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∈{1,2,3,…}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: </a:t>
                </a:r>
                <a:r>
                  <a:rPr kumimoji="0" lang="sk-SK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frequency of sound</a:t>
                </a:r>
                <a:endParaRPr kumimoji="0" lang="en-GB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𝐿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: </a:t>
                </a:r>
                <a:r>
                  <a:rPr lang="sk-SK" sz="2400" dirty="0" smtClean="0">
                    <a:latin typeface="+mn-lt"/>
                    <a:cs typeface="+mn-cs"/>
                  </a:rPr>
                  <a:t>length of thread</a:t>
                </a:r>
                <a:endParaRPr lang="en-GB" sz="2400" dirty="0" smtClean="0">
                  <a:latin typeface="+mn-lt"/>
                  <a:cs typeface="+mn-cs"/>
                </a:endParaRP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𝑇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:</a:t>
                </a:r>
                <a:r>
                  <a:rPr lang="en-US" sz="2400" dirty="0">
                    <a:latin typeface="+mn-lt"/>
                    <a:cs typeface="+mn-cs"/>
                  </a:rPr>
                  <a:t> </a:t>
                </a:r>
                <a:r>
                  <a:rPr lang="sk-SK" sz="2400" dirty="0" smtClean="0">
                    <a:latin typeface="+mn-lt"/>
                    <a:cs typeface="+mn-cs"/>
                  </a:rPr>
                  <a:t>centripetal</a:t>
                </a:r>
                <a:r>
                  <a:rPr lang="en-GB" sz="2400" dirty="0" smtClean="0">
                    <a:latin typeface="+mn-lt"/>
                    <a:cs typeface="+mn-cs"/>
                  </a:rPr>
                  <a:t> </a:t>
                </a:r>
                <a:r>
                  <a:rPr lang="sk-SK" sz="2400" dirty="0" smtClean="0">
                    <a:latin typeface="+mn-lt"/>
                    <a:cs typeface="+mn-cs"/>
                  </a:rPr>
                  <a:t>force</a:t>
                </a:r>
                <a:r>
                  <a:rPr lang="en-US" sz="2400" dirty="0" smtClean="0">
                    <a:latin typeface="+mn-lt"/>
                    <a:cs typeface="+mn-cs"/>
                  </a:rPr>
                  <a:t> – </a:t>
                </a:r>
                <a:r>
                  <a:rPr lang="sk-SK" sz="2400" dirty="0" smtClean="0">
                    <a:latin typeface="+mn-lt"/>
                    <a:cs typeface="+mn-cs"/>
                  </a:rPr>
                  <a:t>tension</a:t>
                </a:r>
                <a:endParaRPr lang="en-GB" sz="2400" dirty="0" smtClean="0">
                  <a:latin typeface="+mn-lt"/>
                  <a:cs typeface="+mn-cs"/>
                </a:endParaRP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𝜇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: </a:t>
                </a:r>
                <a:r>
                  <a:rPr lang="sk-SK" sz="2400" dirty="0" smtClean="0">
                    <a:latin typeface="+mn-lt"/>
                    <a:cs typeface="+mn-cs"/>
                  </a:rPr>
                  <a:t>linear density</a:t>
                </a:r>
                <a:endParaRPr lang="en-GB" sz="2400" dirty="0" smtClean="0">
                  <a:latin typeface="+mn-lt"/>
                  <a:cs typeface="+mn-cs"/>
                </a:endParaRPr>
              </a:p>
            </p:txBody>
          </p:sp>
        </mc:Choice>
        <mc:Fallback xmlns="">
          <p:sp>
            <p:nvSpPr>
              <p:cNvPr id="10" name="Zástupný symbol obsah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96" y="2996952"/>
                <a:ext cx="8258204" cy="2786082"/>
              </a:xfrm>
              <a:prstGeom prst="rect">
                <a:avLst/>
              </a:prstGeom>
              <a:blipFill rotWithShape="1">
                <a:blip r:embed="rId3"/>
                <a:stretch>
                  <a:fillRect t="-1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ástupný symbol obsahu 2"/>
          <p:cNvSpPr txBox="1">
            <a:spLocks/>
          </p:cNvSpPr>
          <p:nvPr/>
        </p:nvSpPr>
        <p:spPr>
          <a:xfrm>
            <a:off x="142844" y="1501314"/>
            <a:ext cx="8501122" cy="4714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sk-SK" sz="3200" dirty="0" smtClean="0">
              <a:latin typeface="+mn-lt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1753" name="Picture 9" descr="Sai Quest for Infin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564904"/>
            <a:ext cx="3672408" cy="2546204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1560" y="1501314"/>
                <a:ext cx="2692660" cy="1094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𝑁</m:t>
                    </m:r>
                    <m:r>
                      <a:rPr lang="en-US" sz="3200" b="0" i="1" smtClean="0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𝐿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/>
                              </a:rPr>
                              <m:t>𝑇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/>
                              </a:rPr>
                              <m:t>𝜇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3200" dirty="0" smtClean="0"/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01314"/>
                <a:ext cx="2692660" cy="1094467"/>
              </a:xfrm>
              <a:prstGeom prst="rect">
                <a:avLst/>
              </a:prstGeom>
              <a:blipFill rotWithShape="1">
                <a:blip r:embed="rId5"/>
                <a:stretch>
                  <a:fillRect r="-9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289264" y="1754936"/>
                <a:ext cx="539753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≈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𝑁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⋅50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prstClr val="black"/>
                        </a:solidFill>
                        <a:latin typeface="Cambria Math"/>
                      </a:rPr>
                      <m:t>Hz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     (copper wire)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264" y="1754936"/>
                <a:ext cx="5397535" cy="584775"/>
              </a:xfrm>
              <a:prstGeom prst="rect">
                <a:avLst/>
              </a:prstGeom>
              <a:blipFill rotWithShape="1">
                <a:blip r:embed="rId6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67544" y="5724545"/>
            <a:ext cx="67816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</a:pPr>
            <a:r>
              <a:rPr lang="en-US" sz="3200" dirty="0" smtClean="0"/>
              <a:t>any </a:t>
            </a:r>
            <a:r>
              <a:rPr lang="sk-SK" sz="3200" dirty="0" smtClean="0"/>
              <a:t>effect </a:t>
            </a:r>
            <a:r>
              <a:rPr lang="sk-SK" sz="3200" dirty="0"/>
              <a:t>will be seen </a:t>
            </a:r>
            <a:r>
              <a:rPr lang="en-US" sz="3200" dirty="0" smtClean="0"/>
              <a:t>in</a:t>
            </a:r>
            <a:r>
              <a:rPr lang="sk-SK" sz="3200" dirty="0" smtClean="0"/>
              <a:t> </a:t>
            </a:r>
            <a:r>
              <a:rPr lang="sk-SK" sz="3200" dirty="0"/>
              <a:t>experiment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://upload.wikimedia.org/wikipedia/commons/b/b4/Vortex-street-animati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8064" y="2369662"/>
            <a:ext cx="3810000" cy="1905000"/>
          </a:xfrm>
          <a:prstGeom prst="rect">
            <a:avLst/>
          </a:prstGeom>
          <a:noFill/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en-GB" dirty="0" err="1" smtClean="0"/>
              <a:t>tu</a:t>
            </a:r>
            <a:r>
              <a:rPr lang="sk-SK" dirty="0" smtClean="0"/>
              <a:t>r</a:t>
            </a:r>
            <a:r>
              <a:rPr lang="en-GB" dirty="0" err="1" smtClean="0"/>
              <a:t>bulences</a:t>
            </a:r>
            <a:r>
              <a:rPr lang="en-GB" dirty="0" smtClean="0"/>
              <a:t> of air</a:t>
            </a:r>
          </a:p>
          <a:p>
            <a:pPr lvl="1"/>
            <a:r>
              <a:rPr lang="en-GB" dirty="0" smtClean="0"/>
              <a:t>periodic disturbances in air flow</a:t>
            </a:r>
            <a:endParaRPr lang="en-GB" strike="sngStrike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H2: Vortex shedding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91680" y="4293096"/>
            <a:ext cx="1993304" cy="12076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91680" y="4362280"/>
                <a:ext cx="1993303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𝑓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𝑆𝑡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4362280"/>
                <a:ext cx="1993303" cy="1014317"/>
              </a:xfrm>
              <a:prstGeom prst="rect">
                <a:avLst/>
              </a:prstGeom>
              <a:blipFill rotWithShape="1">
                <a:blip r:embed="rId4"/>
                <a:stretch>
                  <a:fillRect r="-10429"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ástupný symbol obsahu 2"/>
              <p:cNvSpPr txBox="1">
                <a:spLocks/>
              </p:cNvSpPr>
              <p:nvPr/>
            </p:nvSpPr>
            <p:spPr>
              <a:xfrm>
                <a:off x="3612976" y="4243318"/>
                <a:ext cx="4680520" cy="278608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cs typeface="+mn-cs"/>
                  </a:rPr>
                  <a:t>: </a:t>
                </a:r>
                <a:r>
                  <a:rPr kumimoji="0" lang="sk-SK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cs typeface="+mn-cs"/>
                  </a:rPr>
                  <a:t>frequency of sound</a:t>
                </a:r>
                <a:endParaRPr kumimoji="0" lang="en-GB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cs typeface="+mn-cs"/>
                </a:endParaRP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𝑆𝑡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: </a:t>
                </a:r>
                <a:r>
                  <a:rPr lang="en-US" sz="2400" dirty="0" err="1" smtClean="0">
                    <a:latin typeface="+mn-lt"/>
                    <a:cs typeface="+mn-cs"/>
                  </a:rPr>
                  <a:t>Strouhal’s</a:t>
                </a:r>
                <a:r>
                  <a:rPr lang="en-US" sz="2400" dirty="0" smtClean="0">
                    <a:latin typeface="+mn-lt"/>
                    <a:cs typeface="+mn-cs"/>
                  </a:rPr>
                  <a:t> Number</a:t>
                </a: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:r>
                  <a:rPr lang="en-US" sz="2400" dirty="0">
                    <a:latin typeface="+mn-lt"/>
                    <a:cs typeface="+mn-cs"/>
                  </a:rPr>
                  <a:t> </a:t>
                </a:r>
                <a:r>
                  <a:rPr lang="en-US" sz="2400" dirty="0" smtClean="0">
                    <a:latin typeface="+mn-lt"/>
                    <a:cs typeface="+mn-cs"/>
                  </a:rPr>
                  <a:t>     (empirical constant)</a:t>
                </a:r>
                <a:endParaRPr lang="en-GB" sz="2400" dirty="0" smtClean="0">
                  <a:latin typeface="+mn-lt"/>
                  <a:cs typeface="+mn-cs"/>
                </a:endParaRP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𝑣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:</a:t>
                </a:r>
                <a:r>
                  <a:rPr lang="en-US" sz="2400" dirty="0">
                    <a:latin typeface="+mn-lt"/>
                    <a:cs typeface="+mn-cs"/>
                  </a:rPr>
                  <a:t> </a:t>
                </a:r>
                <a:r>
                  <a:rPr lang="en-US" sz="2400" dirty="0" smtClean="0">
                    <a:latin typeface="+mn-lt"/>
                    <a:cs typeface="+mn-cs"/>
                  </a:rPr>
                  <a:t>velocity</a:t>
                </a:r>
                <a:endParaRPr lang="en-GB" sz="2400" dirty="0" smtClean="0">
                  <a:latin typeface="+mn-lt"/>
                  <a:cs typeface="+mn-cs"/>
                </a:endParaRP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𝐷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: </a:t>
                </a:r>
                <a:r>
                  <a:rPr lang="en-US" sz="2400" dirty="0" smtClean="0">
                    <a:latin typeface="+mn-lt"/>
                    <a:cs typeface="+mn-cs"/>
                  </a:rPr>
                  <a:t>diameter of thread</a:t>
                </a:r>
                <a:endParaRPr lang="en-GB" sz="2400" dirty="0" smtClean="0">
                  <a:latin typeface="+mn-lt"/>
                  <a:cs typeface="+mn-cs"/>
                </a:endParaRPr>
              </a:p>
            </p:txBody>
          </p:sp>
        </mc:Choice>
        <mc:Fallback xmlns="">
          <p:sp>
            <p:nvSpPr>
              <p:cNvPr id="10" name="Zástupný symbol obsah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976" y="4243318"/>
                <a:ext cx="4680520" cy="2786082"/>
              </a:xfrm>
              <a:prstGeom prst="rect">
                <a:avLst/>
              </a:prstGeom>
              <a:blipFill rotWithShape="1">
                <a:blip r:embed="rId5"/>
                <a:stretch>
                  <a:fillRect t="-1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4590256"/>
            <a:ext cx="9577064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/>
              <a:t>Experiments Decide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0432" y="2060848"/>
            <a:ext cx="3810000" cy="1905000"/>
          </a:xfrm>
          <a:prstGeom prst="rect">
            <a:avLst/>
          </a:prstGeom>
          <a:noFill/>
        </p:spPr>
      </p:pic>
      <p:pic>
        <p:nvPicPr>
          <p:cNvPr id="6" name="Picture 9" descr="Sai Quest for Infin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674884"/>
            <a:ext cx="3672408" cy="2546204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7" name="Picture 1" descr="C:\Users\Vilo\Desktop\cutting.jpg"/>
          <p:cNvPicPr>
            <a:picLocks noChangeAspect="1" noChangeArrowheads="1"/>
          </p:cNvPicPr>
          <p:nvPr/>
        </p:nvPicPr>
        <p:blipFill rotWithShape="1">
          <a:blip r:embed="rId3" cstate="print"/>
          <a:srcRect l="9358" r="7221"/>
          <a:stretch/>
        </p:blipFill>
        <p:spPr bwMode="auto">
          <a:xfrm>
            <a:off x="5367777" y="1433558"/>
            <a:ext cx="3782291" cy="5256584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Experimental </a:t>
            </a:r>
            <a:r>
              <a:rPr lang="sk-SK" sz="3600" dirty="0" smtClean="0"/>
              <a:t>Apparatus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433558"/>
            <a:ext cx="5122913" cy="4734137"/>
          </a:xfrm>
        </p:spPr>
        <p:txBody>
          <a:bodyPr>
            <a:noAutofit/>
          </a:bodyPr>
          <a:lstStyle/>
          <a:p>
            <a:pPr marL="266700" indent="-266700"/>
            <a:r>
              <a:rPr lang="sk-SK" b="1" dirty="0" smtClean="0"/>
              <a:t>Rotation</a:t>
            </a:r>
            <a:r>
              <a:rPr lang="en-GB" dirty="0" smtClean="0"/>
              <a:t>: </a:t>
            </a:r>
            <a:r>
              <a:rPr lang="sk-SK" sz="3200" dirty="0" smtClean="0"/>
              <a:t>by hand</a:t>
            </a:r>
            <a:endParaRPr lang="en-GB" sz="3200" dirty="0" smtClean="0"/>
          </a:p>
          <a:p>
            <a:endParaRPr lang="en-GB" sz="1400" dirty="0" smtClean="0"/>
          </a:p>
          <a:p>
            <a:pPr marL="266700" indent="-266700"/>
            <a:r>
              <a:rPr lang="en-GB" b="1" dirty="0" smtClean="0"/>
              <a:t>Position of microphone</a:t>
            </a:r>
            <a:r>
              <a:rPr lang="en-GB" dirty="0" smtClean="0"/>
              <a:t>: on the axis of rotation</a:t>
            </a:r>
            <a:r>
              <a:rPr lang="en-US" dirty="0" smtClean="0"/>
              <a:t> </a:t>
            </a:r>
            <a:r>
              <a:rPr lang="en-GB" dirty="0" smtClean="0"/>
              <a:t>(preventing Doppler effect)</a:t>
            </a:r>
            <a:endParaRPr lang="en-GB" dirty="0"/>
          </a:p>
        </p:txBody>
      </p:sp>
      <p:sp>
        <p:nvSpPr>
          <p:cNvPr id="5" name="Down Arrow 7"/>
          <p:cNvSpPr/>
          <p:nvPr/>
        </p:nvSpPr>
        <p:spPr>
          <a:xfrm rot="5400000">
            <a:off x="7433318" y="1331522"/>
            <a:ext cx="1008112" cy="2044342"/>
          </a:xfrm>
          <a:prstGeom prst="downArrow">
            <a:avLst/>
          </a:prstGeom>
          <a:solidFill>
            <a:srgbClr val="FF33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BlokTextu 7"/>
          <p:cNvSpPr txBox="1"/>
          <p:nvPr/>
        </p:nvSpPr>
        <p:spPr>
          <a:xfrm>
            <a:off x="7154032" y="2120803"/>
            <a:ext cx="1805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latin typeface="+mn-lt"/>
              </a:rPr>
              <a:t>Microphone</a:t>
            </a:r>
            <a:endParaRPr lang="sk-SK" sz="2400" dirty="0">
              <a:latin typeface="+mn-lt"/>
            </a:endParaRPr>
          </a:p>
        </p:txBody>
      </p:sp>
      <p:sp>
        <p:nvSpPr>
          <p:cNvPr id="9" name="Down Arrow 7"/>
          <p:cNvSpPr/>
          <p:nvPr/>
        </p:nvSpPr>
        <p:spPr>
          <a:xfrm rot="5400000">
            <a:off x="7385901" y="5400268"/>
            <a:ext cx="1008112" cy="1571636"/>
          </a:xfrm>
          <a:prstGeom prst="downArrow">
            <a:avLst/>
          </a:prstGeom>
          <a:solidFill>
            <a:srgbClr val="FF33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BlokTextu 9"/>
          <p:cNvSpPr txBox="1"/>
          <p:nvPr/>
        </p:nvSpPr>
        <p:spPr>
          <a:xfrm>
            <a:off x="7623727" y="597006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latin typeface="+mn-lt"/>
              </a:rPr>
              <a:t>Mass</a:t>
            </a:r>
            <a:endParaRPr lang="sk-SK" sz="2400" dirty="0">
              <a:latin typeface="+mn-lt"/>
            </a:endParaRPr>
          </a:p>
        </p:txBody>
      </p:sp>
      <p:sp>
        <p:nvSpPr>
          <p:cNvPr id="11" name="Down Arrow 7"/>
          <p:cNvSpPr/>
          <p:nvPr/>
        </p:nvSpPr>
        <p:spPr>
          <a:xfrm rot="5400000">
            <a:off x="7478069" y="4081993"/>
            <a:ext cx="1008112" cy="1387299"/>
          </a:xfrm>
          <a:prstGeom prst="downArrow">
            <a:avLst/>
          </a:prstGeom>
          <a:solidFill>
            <a:srgbClr val="FF33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BlokTextu 11"/>
          <p:cNvSpPr txBox="1"/>
          <p:nvPr/>
        </p:nvSpPr>
        <p:spPr>
          <a:xfrm>
            <a:off x="7524328" y="455151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latin typeface="+mn-lt"/>
              </a:rPr>
              <a:t>Thread</a:t>
            </a:r>
            <a:endParaRPr lang="sk-SK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ástupný symbol obsahu 2"/>
              <p:cNvSpPr txBox="1">
                <a:spLocks/>
              </p:cNvSpPr>
              <p:nvPr/>
            </p:nvSpPr>
            <p:spPr>
              <a:xfrm>
                <a:off x="35496" y="4509120"/>
                <a:ext cx="4680520" cy="21141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𝑟𝑜𝑡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: </a:t>
                </a:r>
                <a:r>
                  <a:rPr lang="sk-SK" sz="2000" dirty="0"/>
                  <a:t>frequency of </a:t>
                </a:r>
                <a:r>
                  <a:rPr lang="en-US" sz="2000" dirty="0" smtClean="0"/>
                  <a:t>rotation</a:t>
                </a: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𝐷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: diameter of thread</a:t>
                </a:r>
              </a:p>
              <a:p>
                <a:pPr lvl="1" fontAlgn="auto">
                  <a:spcBef>
                    <a:spcPct val="200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𝐿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: </a:t>
                </a:r>
                <a:r>
                  <a:rPr lang="sk-SK" sz="2000" dirty="0"/>
                  <a:t>frequency of </a:t>
                </a:r>
                <a:r>
                  <a:rPr lang="sk-SK" sz="2000" dirty="0" smtClean="0"/>
                  <a:t>sound</a:t>
                </a:r>
                <a:endParaRPr lang="en-GB" sz="2000" dirty="0"/>
              </a:p>
            </p:txBody>
          </p:sp>
        </mc:Choice>
        <mc:Fallback xmlns="">
          <p:sp>
            <p:nvSpPr>
              <p:cNvPr id="13" name="Zástupný symbol obsah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509120"/>
                <a:ext cx="4680520" cy="2114168"/>
              </a:xfrm>
              <a:prstGeom prst="rect">
                <a:avLst/>
              </a:prstGeom>
              <a:blipFill rotWithShape="1">
                <a:blip r:embed="rId4"/>
                <a:stretch>
                  <a:fillRect t="-1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bavyberko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0091ED"/>
      </a:accent1>
      <a:accent2>
        <a:srgbClr val="7F7F7F"/>
      </a:accent2>
      <a:accent3>
        <a:srgbClr val="00B050"/>
      </a:accent3>
      <a:accent4>
        <a:srgbClr val="FF0000"/>
      </a:accent4>
      <a:accent5>
        <a:srgbClr val="FFC000"/>
      </a:accent5>
      <a:accent6>
        <a:srgbClr val="7030A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vyberko">
    <a:dk1>
      <a:sysClr val="windowText" lastClr="000000"/>
    </a:dk1>
    <a:lt1>
      <a:sysClr val="window" lastClr="FFFFFF"/>
    </a:lt1>
    <a:dk2>
      <a:srgbClr val="595959"/>
    </a:dk2>
    <a:lt2>
      <a:srgbClr val="FFFFFF"/>
    </a:lt2>
    <a:accent1>
      <a:srgbClr val="0091ED"/>
    </a:accent1>
    <a:accent2>
      <a:srgbClr val="7F7F7F"/>
    </a:accent2>
    <a:accent3>
      <a:srgbClr val="00B050"/>
    </a:accent3>
    <a:accent4>
      <a:srgbClr val="FF0000"/>
    </a:accent4>
    <a:accent5>
      <a:srgbClr val="FFC000"/>
    </a:accent5>
    <a:accent6>
      <a:srgbClr val="7030A0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outure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8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9050" h="3175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bavyberko">
    <a:dk1>
      <a:sysClr val="windowText" lastClr="000000"/>
    </a:dk1>
    <a:lt1>
      <a:sysClr val="window" lastClr="FFFFFF"/>
    </a:lt1>
    <a:dk2>
      <a:srgbClr val="595959"/>
    </a:dk2>
    <a:lt2>
      <a:srgbClr val="FFFFFF"/>
    </a:lt2>
    <a:accent1>
      <a:srgbClr val="0091ED"/>
    </a:accent1>
    <a:accent2>
      <a:srgbClr val="7F7F7F"/>
    </a:accent2>
    <a:accent3>
      <a:srgbClr val="00B050"/>
    </a:accent3>
    <a:accent4>
      <a:srgbClr val="FF0000"/>
    </a:accent4>
    <a:accent5>
      <a:srgbClr val="FFC000"/>
    </a:accent5>
    <a:accent6>
      <a:srgbClr val="7030A0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outure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8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9050" h="3175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bavyberko">
    <a:dk1>
      <a:sysClr val="windowText" lastClr="000000"/>
    </a:dk1>
    <a:lt1>
      <a:sysClr val="window" lastClr="FFFFFF"/>
    </a:lt1>
    <a:dk2>
      <a:srgbClr val="595959"/>
    </a:dk2>
    <a:lt2>
      <a:srgbClr val="FFFFFF"/>
    </a:lt2>
    <a:accent1>
      <a:srgbClr val="0091ED"/>
    </a:accent1>
    <a:accent2>
      <a:srgbClr val="7F7F7F"/>
    </a:accent2>
    <a:accent3>
      <a:srgbClr val="00B050"/>
    </a:accent3>
    <a:accent4>
      <a:srgbClr val="FF0000"/>
    </a:accent4>
    <a:accent5>
      <a:srgbClr val="FFC000"/>
    </a:accent5>
    <a:accent6>
      <a:srgbClr val="7030A0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outure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8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9050" h="3175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bavyberko">
    <a:dk1>
      <a:sysClr val="windowText" lastClr="000000"/>
    </a:dk1>
    <a:lt1>
      <a:sysClr val="window" lastClr="FFFFFF"/>
    </a:lt1>
    <a:dk2>
      <a:srgbClr val="595959"/>
    </a:dk2>
    <a:lt2>
      <a:srgbClr val="FFFFFF"/>
    </a:lt2>
    <a:accent1>
      <a:srgbClr val="0091ED"/>
    </a:accent1>
    <a:accent2>
      <a:srgbClr val="7F7F7F"/>
    </a:accent2>
    <a:accent3>
      <a:srgbClr val="00B050"/>
    </a:accent3>
    <a:accent4>
      <a:srgbClr val="FF0000"/>
    </a:accent4>
    <a:accent5>
      <a:srgbClr val="FFC000"/>
    </a:accent5>
    <a:accent6>
      <a:srgbClr val="7030A0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outure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8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9050" h="3175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bavyberko">
    <a:dk1>
      <a:sysClr val="windowText" lastClr="000000"/>
    </a:dk1>
    <a:lt1>
      <a:sysClr val="window" lastClr="FFFFFF"/>
    </a:lt1>
    <a:dk2>
      <a:srgbClr val="595959"/>
    </a:dk2>
    <a:lt2>
      <a:srgbClr val="FFFFFF"/>
    </a:lt2>
    <a:accent1>
      <a:srgbClr val="0091ED"/>
    </a:accent1>
    <a:accent2>
      <a:srgbClr val="7F7F7F"/>
    </a:accent2>
    <a:accent3>
      <a:srgbClr val="00B050"/>
    </a:accent3>
    <a:accent4>
      <a:srgbClr val="FF0000"/>
    </a:accent4>
    <a:accent5>
      <a:srgbClr val="FFC000"/>
    </a:accent5>
    <a:accent6>
      <a:srgbClr val="7030A0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outure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8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9050" h="3175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9264</TotalTime>
  <Words>1885</Words>
  <Application>Microsoft Office PowerPoint</Application>
  <PresentationFormat>On-screen Show (4:3)</PresentationFormat>
  <Paragraphs>370</Paragraphs>
  <Slides>37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template</vt:lpstr>
      <vt:lpstr>Rovnica</vt:lpstr>
      <vt:lpstr>Cutting the Air</vt:lpstr>
      <vt:lpstr>Task</vt:lpstr>
      <vt:lpstr>PowerPoint Presentation</vt:lpstr>
      <vt:lpstr>Hypotheses for Origin of the Sound</vt:lpstr>
      <vt:lpstr>H1: String vibrations</vt:lpstr>
      <vt:lpstr>String Vibrations: Resonant frequencies </vt:lpstr>
      <vt:lpstr>H2: Vortex shedding</vt:lpstr>
      <vt:lpstr>Experiments Decide</vt:lpstr>
      <vt:lpstr>Experimental Apparatus</vt:lpstr>
      <vt:lpstr>experiment #1: Length of thread</vt:lpstr>
      <vt:lpstr>Length of of thread</vt:lpstr>
      <vt:lpstr>Frequency of sound depending on length of thread</vt:lpstr>
      <vt:lpstr>Frequency of sound depending on length of thread</vt:lpstr>
      <vt:lpstr>experiment #2: Velocity</vt:lpstr>
      <vt:lpstr>Frequency of sound depending on rotation frequency</vt:lpstr>
      <vt:lpstr>PowerPoint Presentation</vt:lpstr>
      <vt:lpstr>PowerPoint Presentation</vt:lpstr>
      <vt:lpstr>experiment #2: Wire Thickness</vt:lpstr>
      <vt:lpstr>Thickness of thread</vt:lpstr>
      <vt:lpstr>Frequency of sound vs. thickness</vt:lpstr>
      <vt:lpstr>Frequency of sound vs. thickness</vt:lpstr>
      <vt:lpstr>What Can Be Inferred?</vt:lpstr>
      <vt:lpstr>Mass at the end</vt:lpstr>
      <vt:lpstr>Surface of mass</vt:lpstr>
      <vt:lpstr>Significantly large surface of mass</vt:lpstr>
      <vt:lpstr>What Can Be Inferred?</vt:lpstr>
      <vt:lpstr>Loudness</vt:lpstr>
      <vt:lpstr>Loudness</vt:lpstr>
      <vt:lpstr>Loudness vs frequency of rotation</vt:lpstr>
      <vt:lpstr>Loudness vs frequency of rotation</vt:lpstr>
      <vt:lpstr>Conclusion</vt:lpstr>
      <vt:lpstr>Conclusion</vt:lpstr>
      <vt:lpstr>Conclusion</vt:lpstr>
      <vt:lpstr>Thank you for your attention!</vt:lpstr>
      <vt:lpstr>Thank you for your attention</vt:lpstr>
      <vt:lpstr>Appendices</vt:lpstr>
      <vt:lpstr>Loudness - frequency of rotation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Dominový zosilovač</dc:title>
  <dc:creator>mario</dc:creator>
  <cp:lastModifiedBy>Windows User</cp:lastModifiedBy>
  <cp:revision>401</cp:revision>
  <dcterms:created xsi:type="dcterms:W3CDTF">2011-02-24T10:59:27Z</dcterms:created>
  <dcterms:modified xsi:type="dcterms:W3CDTF">2012-07-22T12:17:34Z</dcterms:modified>
</cp:coreProperties>
</file>