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7" r:id="rId3"/>
    <p:sldMasterId id="2147483679" r:id="rId4"/>
    <p:sldMasterId id="2147483686" r:id="rId5"/>
    <p:sldMasterId id="2147483695" r:id="rId6"/>
    <p:sldMasterId id="2147483698" r:id="rId7"/>
    <p:sldMasterId id="2147483727" r:id="rId8"/>
  </p:sldMasterIdLst>
  <p:notesMasterIdLst>
    <p:notesMasterId r:id="rId43"/>
  </p:notesMasterIdLst>
  <p:sldIdLst>
    <p:sldId id="331" r:id="rId9"/>
    <p:sldId id="313" r:id="rId10"/>
    <p:sldId id="312" r:id="rId11"/>
    <p:sldId id="258" r:id="rId12"/>
    <p:sldId id="311" r:id="rId13"/>
    <p:sldId id="269" r:id="rId14"/>
    <p:sldId id="320" r:id="rId15"/>
    <p:sldId id="322" r:id="rId16"/>
    <p:sldId id="321" r:id="rId17"/>
    <p:sldId id="323" r:id="rId18"/>
    <p:sldId id="324" r:id="rId19"/>
    <p:sldId id="329" r:id="rId20"/>
    <p:sldId id="281" r:id="rId21"/>
    <p:sldId id="310" r:id="rId22"/>
    <p:sldId id="325" r:id="rId23"/>
    <p:sldId id="333" r:id="rId24"/>
    <p:sldId id="326" r:id="rId25"/>
    <p:sldId id="267" r:id="rId26"/>
    <p:sldId id="284" r:id="rId27"/>
    <p:sldId id="276" r:id="rId28"/>
    <p:sldId id="285" r:id="rId29"/>
    <p:sldId id="302" r:id="rId30"/>
    <p:sldId id="303" r:id="rId31"/>
    <p:sldId id="327" r:id="rId32"/>
    <p:sldId id="293" r:id="rId33"/>
    <p:sldId id="289" r:id="rId34"/>
    <p:sldId id="290" r:id="rId35"/>
    <p:sldId id="301" r:id="rId36"/>
    <p:sldId id="316" r:id="rId37"/>
    <p:sldId id="332" r:id="rId38"/>
    <p:sldId id="300" r:id="rId39"/>
    <p:sldId id="317" r:id="rId40"/>
    <p:sldId id="283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FF13"/>
    <a:srgbClr val="66CCFF"/>
    <a:srgbClr val="FCC808"/>
    <a:srgbClr val="000000"/>
    <a:srgbClr val="898600"/>
    <a:srgbClr val="FF4343"/>
    <a:srgbClr val="00DE05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207" autoAdjust="0"/>
  </p:normalViewPr>
  <p:slideViewPr>
    <p:cSldViewPr>
      <p:cViewPr varScale="1">
        <p:scale>
          <a:sx n="81" d="100"/>
          <a:sy n="81" d="100"/>
        </p:scale>
        <p:origin x="-142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1..2012\7.%20Drawing%20pins\iypt\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1..2012\7.%20Drawing%20pins\Nov&#253;%20Microsoft%20Excel%20Workshee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1..2012\7.%20Drawing%20pins\iypt\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1..2012\7.%20Drawing%20pins\iypt\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1..2012\7.%20Drawing%20pins\vysledne%20grafy\hmotnost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85725">
              <a:solidFill>
                <a:schemeClr val="tx2"/>
              </a:solidFill>
            </a:ln>
          </c:spPr>
          <c:marker>
            <c:symbol val="none"/>
          </c:marker>
          <c:xVal>
            <c:numRef>
              <c:f>shape!$H$3:$H$175</c:f>
              <c:numCache>
                <c:formatCode>General</c:formatCode>
                <c:ptCount val="173"/>
                <c:pt idx="0">
                  <c:v>4.7749999999999995</c:v>
                </c:pt>
                <c:pt idx="1">
                  <c:v>4.875</c:v>
                </c:pt>
                <c:pt idx="2">
                  <c:v>4.9750000000000005</c:v>
                </c:pt>
                <c:pt idx="3">
                  <c:v>5.0750000000000002</c:v>
                </c:pt>
                <c:pt idx="4">
                  <c:v>5.1750000000000007</c:v>
                </c:pt>
                <c:pt idx="5">
                  <c:v>5.2750000000000012</c:v>
                </c:pt>
                <c:pt idx="6">
                  <c:v>5.3750000000000009</c:v>
                </c:pt>
                <c:pt idx="7">
                  <c:v>5.4750000000000014</c:v>
                </c:pt>
                <c:pt idx="8">
                  <c:v>5.575000000000002</c:v>
                </c:pt>
                <c:pt idx="9">
                  <c:v>5.6750000000000025</c:v>
                </c:pt>
                <c:pt idx="10">
                  <c:v>5.7750000000000021</c:v>
                </c:pt>
                <c:pt idx="11">
                  <c:v>5.8750000000000027</c:v>
                </c:pt>
                <c:pt idx="12">
                  <c:v>5.9750000000000032</c:v>
                </c:pt>
                <c:pt idx="13">
                  <c:v>6.0750000000000028</c:v>
                </c:pt>
                <c:pt idx="14">
                  <c:v>6.1750000000000034</c:v>
                </c:pt>
                <c:pt idx="15">
                  <c:v>6.2750000000000039</c:v>
                </c:pt>
                <c:pt idx="16">
                  <c:v>6.3750000000000036</c:v>
                </c:pt>
                <c:pt idx="17">
                  <c:v>6.4750000000000041</c:v>
                </c:pt>
                <c:pt idx="18">
                  <c:v>6.5750000000000046</c:v>
                </c:pt>
                <c:pt idx="19">
                  <c:v>6.6750000000000052</c:v>
                </c:pt>
                <c:pt idx="20">
                  <c:v>6.7750000000000048</c:v>
                </c:pt>
                <c:pt idx="21">
                  <c:v>6.8750000000000053</c:v>
                </c:pt>
                <c:pt idx="22">
                  <c:v>6.9750000000000059</c:v>
                </c:pt>
                <c:pt idx="23">
                  <c:v>7.0750000000000055</c:v>
                </c:pt>
                <c:pt idx="24">
                  <c:v>7.175000000000006</c:v>
                </c:pt>
                <c:pt idx="25">
                  <c:v>7.2750000000000066</c:v>
                </c:pt>
                <c:pt idx="26">
                  <c:v>7.3750000000000062</c:v>
                </c:pt>
                <c:pt idx="27">
                  <c:v>7.4750000000000068</c:v>
                </c:pt>
                <c:pt idx="28">
                  <c:v>7.5750000000000073</c:v>
                </c:pt>
                <c:pt idx="29">
                  <c:v>7.6750000000000069</c:v>
                </c:pt>
                <c:pt idx="30">
                  <c:v>7.7750000000000075</c:v>
                </c:pt>
                <c:pt idx="31">
                  <c:v>7.8750000000000071</c:v>
                </c:pt>
                <c:pt idx="32">
                  <c:v>7.9750000000000068</c:v>
                </c:pt>
                <c:pt idx="33">
                  <c:v>8.0750000000000064</c:v>
                </c:pt>
                <c:pt idx="34">
                  <c:v>8.175000000000006</c:v>
                </c:pt>
                <c:pt idx="35">
                  <c:v>8.2750000000000039</c:v>
                </c:pt>
                <c:pt idx="36">
                  <c:v>8.3750000000000036</c:v>
                </c:pt>
                <c:pt idx="37">
                  <c:v>8.4750000000000032</c:v>
                </c:pt>
                <c:pt idx="38">
                  <c:v>8.5750000000000028</c:v>
                </c:pt>
                <c:pt idx="39">
                  <c:v>8.6750000000000025</c:v>
                </c:pt>
                <c:pt idx="40">
                  <c:v>8.7750000000000021</c:v>
                </c:pt>
                <c:pt idx="41">
                  <c:v>8.8750000000000018</c:v>
                </c:pt>
                <c:pt idx="42">
                  <c:v>8.9749999999999996</c:v>
                </c:pt>
                <c:pt idx="43">
                  <c:v>9.0749999999999993</c:v>
                </c:pt>
                <c:pt idx="44">
                  <c:v>9.1749999999999989</c:v>
                </c:pt>
                <c:pt idx="45">
                  <c:v>9.2749999999999986</c:v>
                </c:pt>
                <c:pt idx="46">
                  <c:v>9.3749999999999982</c:v>
                </c:pt>
                <c:pt idx="47">
                  <c:v>9.4749999999999979</c:v>
                </c:pt>
                <c:pt idx="48">
                  <c:v>9.5749999999999975</c:v>
                </c:pt>
                <c:pt idx="49">
                  <c:v>9.6749999999999954</c:v>
                </c:pt>
                <c:pt idx="50">
                  <c:v>9.774999999999995</c:v>
                </c:pt>
                <c:pt idx="51">
                  <c:v>9.8749999999999947</c:v>
                </c:pt>
                <c:pt idx="52">
                  <c:v>9.9749999999999943</c:v>
                </c:pt>
                <c:pt idx="53">
                  <c:v>10.074999999999994</c:v>
                </c:pt>
                <c:pt idx="54">
                  <c:v>10.174999999999994</c:v>
                </c:pt>
                <c:pt idx="55">
                  <c:v>10.274999999999993</c:v>
                </c:pt>
                <c:pt idx="56">
                  <c:v>10.374999999999991</c:v>
                </c:pt>
                <c:pt idx="57">
                  <c:v>10.474999999999991</c:v>
                </c:pt>
                <c:pt idx="58">
                  <c:v>10.57499999999999</c:v>
                </c:pt>
                <c:pt idx="59">
                  <c:v>10.67499999999999</c:v>
                </c:pt>
                <c:pt idx="60">
                  <c:v>10.77499999999999</c:v>
                </c:pt>
                <c:pt idx="61">
                  <c:v>10.874999999999989</c:v>
                </c:pt>
                <c:pt idx="62">
                  <c:v>10.974999999999989</c:v>
                </c:pt>
                <c:pt idx="63">
                  <c:v>11.074999999999987</c:v>
                </c:pt>
                <c:pt idx="64">
                  <c:v>11.174999999999986</c:v>
                </c:pt>
                <c:pt idx="65">
                  <c:v>11.274999999999986</c:v>
                </c:pt>
                <c:pt idx="66">
                  <c:v>11.374999999999986</c:v>
                </c:pt>
                <c:pt idx="67">
                  <c:v>11.474999999999985</c:v>
                </c:pt>
                <c:pt idx="68">
                  <c:v>11.574999999999985</c:v>
                </c:pt>
                <c:pt idx="69">
                  <c:v>11.674999999999985</c:v>
                </c:pt>
                <c:pt idx="70">
                  <c:v>11.774999999999983</c:v>
                </c:pt>
                <c:pt idx="71">
                  <c:v>11.874999999999982</c:v>
                </c:pt>
                <c:pt idx="72">
                  <c:v>11.974999999999982</c:v>
                </c:pt>
                <c:pt idx="73">
                  <c:v>12.074999999999982</c:v>
                </c:pt>
                <c:pt idx="74">
                  <c:v>12.174999999999981</c:v>
                </c:pt>
                <c:pt idx="75">
                  <c:v>12.274999999999981</c:v>
                </c:pt>
                <c:pt idx="76">
                  <c:v>12.37499999999998</c:v>
                </c:pt>
                <c:pt idx="77">
                  <c:v>12.474999999999978</c:v>
                </c:pt>
                <c:pt idx="78">
                  <c:v>12.574999999999978</c:v>
                </c:pt>
                <c:pt idx="79">
                  <c:v>12.674999999999978</c:v>
                </c:pt>
                <c:pt idx="80">
                  <c:v>12.774999999999977</c:v>
                </c:pt>
                <c:pt idx="81">
                  <c:v>12.874999999999977</c:v>
                </c:pt>
                <c:pt idx="82">
                  <c:v>12.974999999999977</c:v>
                </c:pt>
                <c:pt idx="83">
                  <c:v>13.074999999999976</c:v>
                </c:pt>
                <c:pt idx="84">
                  <c:v>13.174999999999974</c:v>
                </c:pt>
                <c:pt idx="85">
                  <c:v>13.274999999999974</c:v>
                </c:pt>
                <c:pt idx="86">
                  <c:v>13.374999999999973</c:v>
                </c:pt>
                <c:pt idx="87">
                  <c:v>13.474999999999973</c:v>
                </c:pt>
                <c:pt idx="88">
                  <c:v>13.574999999999973</c:v>
                </c:pt>
                <c:pt idx="89">
                  <c:v>13.674999999999972</c:v>
                </c:pt>
                <c:pt idx="90">
                  <c:v>13.774999999999972</c:v>
                </c:pt>
                <c:pt idx="91">
                  <c:v>13.874999999999972</c:v>
                </c:pt>
                <c:pt idx="92">
                  <c:v>13.974999999999969</c:v>
                </c:pt>
                <c:pt idx="93">
                  <c:v>14.074999999999969</c:v>
                </c:pt>
                <c:pt idx="94">
                  <c:v>14.174999999999969</c:v>
                </c:pt>
                <c:pt idx="95">
                  <c:v>14.274999999999968</c:v>
                </c:pt>
                <c:pt idx="96">
                  <c:v>14.374999999999968</c:v>
                </c:pt>
                <c:pt idx="97">
                  <c:v>14.474999999999968</c:v>
                </c:pt>
                <c:pt idx="98">
                  <c:v>14.574999999999967</c:v>
                </c:pt>
                <c:pt idx="99">
                  <c:v>14.674999999999965</c:v>
                </c:pt>
                <c:pt idx="100">
                  <c:v>14.774999999999965</c:v>
                </c:pt>
                <c:pt idx="101">
                  <c:v>14.874999999999964</c:v>
                </c:pt>
                <c:pt idx="102">
                  <c:v>14.974999999999964</c:v>
                </c:pt>
                <c:pt idx="103">
                  <c:v>15.074999999999964</c:v>
                </c:pt>
                <c:pt idx="104">
                  <c:v>15.174999999999963</c:v>
                </c:pt>
                <c:pt idx="105">
                  <c:v>15.274999999999963</c:v>
                </c:pt>
                <c:pt idx="106">
                  <c:v>15.374999999999961</c:v>
                </c:pt>
                <c:pt idx="107">
                  <c:v>15.474999999999961</c:v>
                </c:pt>
                <c:pt idx="108">
                  <c:v>15.57499999999996</c:v>
                </c:pt>
                <c:pt idx="109">
                  <c:v>15.67499999999996</c:v>
                </c:pt>
                <c:pt idx="110">
                  <c:v>15.774999999999959</c:v>
                </c:pt>
                <c:pt idx="111">
                  <c:v>15.874999999999959</c:v>
                </c:pt>
                <c:pt idx="112">
                  <c:v>15.974999999999959</c:v>
                </c:pt>
                <c:pt idx="113">
                  <c:v>16.074999999999957</c:v>
                </c:pt>
                <c:pt idx="114">
                  <c:v>16.174999999999958</c:v>
                </c:pt>
                <c:pt idx="115">
                  <c:v>16.274999999999956</c:v>
                </c:pt>
                <c:pt idx="116">
                  <c:v>16.374999999999954</c:v>
                </c:pt>
                <c:pt idx="117">
                  <c:v>16.474999999999955</c:v>
                </c:pt>
                <c:pt idx="118">
                  <c:v>16.574999999999953</c:v>
                </c:pt>
                <c:pt idx="119">
                  <c:v>16.674999999999955</c:v>
                </c:pt>
                <c:pt idx="120">
                  <c:v>16.774999999999952</c:v>
                </c:pt>
                <c:pt idx="121">
                  <c:v>16.874999999999954</c:v>
                </c:pt>
                <c:pt idx="122">
                  <c:v>16.974999999999952</c:v>
                </c:pt>
                <c:pt idx="123">
                  <c:v>17.074999999999953</c:v>
                </c:pt>
                <c:pt idx="124">
                  <c:v>17.174999999999951</c:v>
                </c:pt>
                <c:pt idx="125">
                  <c:v>17.274999999999949</c:v>
                </c:pt>
                <c:pt idx="126">
                  <c:v>17.37499999999995</c:v>
                </c:pt>
                <c:pt idx="127">
                  <c:v>17.474999999999948</c:v>
                </c:pt>
                <c:pt idx="128">
                  <c:v>17.57499999999995</c:v>
                </c:pt>
                <c:pt idx="129">
                  <c:v>17.674999999999947</c:v>
                </c:pt>
                <c:pt idx="130">
                  <c:v>17.774999999999949</c:v>
                </c:pt>
                <c:pt idx="131">
                  <c:v>17.874999999999947</c:v>
                </c:pt>
                <c:pt idx="132">
                  <c:v>17.974999999999945</c:v>
                </c:pt>
                <c:pt idx="133">
                  <c:v>18.074999999999946</c:v>
                </c:pt>
                <c:pt idx="134">
                  <c:v>18.174999999999944</c:v>
                </c:pt>
                <c:pt idx="135">
                  <c:v>18.274999999999945</c:v>
                </c:pt>
                <c:pt idx="136">
                  <c:v>18.374999999999943</c:v>
                </c:pt>
                <c:pt idx="137">
                  <c:v>18.474999999999945</c:v>
                </c:pt>
                <c:pt idx="138">
                  <c:v>18.574999999999942</c:v>
                </c:pt>
                <c:pt idx="139">
                  <c:v>18.67499999999994</c:v>
                </c:pt>
                <c:pt idx="140">
                  <c:v>18.774999999999942</c:v>
                </c:pt>
                <c:pt idx="141">
                  <c:v>18.87499999999994</c:v>
                </c:pt>
                <c:pt idx="142">
                  <c:v>18.974999999999941</c:v>
                </c:pt>
                <c:pt idx="143">
                  <c:v>19.074999999999939</c:v>
                </c:pt>
                <c:pt idx="144">
                  <c:v>19.17499999999994</c:v>
                </c:pt>
                <c:pt idx="145">
                  <c:v>19.274999999999938</c:v>
                </c:pt>
                <c:pt idx="146">
                  <c:v>19.374999999999936</c:v>
                </c:pt>
                <c:pt idx="147">
                  <c:v>19.474999999999937</c:v>
                </c:pt>
                <c:pt idx="148">
                  <c:v>19.574999999999935</c:v>
                </c:pt>
                <c:pt idx="149">
                  <c:v>19.674999999999937</c:v>
                </c:pt>
                <c:pt idx="150">
                  <c:v>19.774999999999935</c:v>
                </c:pt>
                <c:pt idx="151">
                  <c:v>19.874999999999936</c:v>
                </c:pt>
                <c:pt idx="152">
                  <c:v>19.974999999999934</c:v>
                </c:pt>
                <c:pt idx="153">
                  <c:v>20.074999999999932</c:v>
                </c:pt>
                <c:pt idx="154">
                  <c:v>20.174999999999933</c:v>
                </c:pt>
                <c:pt idx="155">
                  <c:v>20.274999999999931</c:v>
                </c:pt>
                <c:pt idx="156">
                  <c:v>20.374999999999932</c:v>
                </c:pt>
                <c:pt idx="157">
                  <c:v>20.47499999999993</c:v>
                </c:pt>
                <c:pt idx="158">
                  <c:v>20.574999999999932</c:v>
                </c:pt>
                <c:pt idx="159">
                  <c:v>20.67499999999993</c:v>
                </c:pt>
                <c:pt idx="160">
                  <c:v>20.774999999999928</c:v>
                </c:pt>
                <c:pt idx="161">
                  <c:v>20.874999999999929</c:v>
                </c:pt>
                <c:pt idx="162">
                  <c:v>20.974999999999927</c:v>
                </c:pt>
                <c:pt idx="163">
                  <c:v>21.074999999999928</c:v>
                </c:pt>
                <c:pt idx="164">
                  <c:v>21.174999999999926</c:v>
                </c:pt>
                <c:pt idx="165">
                  <c:v>21.274999999999928</c:v>
                </c:pt>
                <c:pt idx="166">
                  <c:v>21.374999999999925</c:v>
                </c:pt>
                <c:pt idx="167">
                  <c:v>21.474999999999923</c:v>
                </c:pt>
                <c:pt idx="168">
                  <c:v>21.574999999999925</c:v>
                </c:pt>
                <c:pt idx="169">
                  <c:v>21.674999999999923</c:v>
                </c:pt>
                <c:pt idx="170">
                  <c:v>21.774999999999924</c:v>
                </c:pt>
                <c:pt idx="171">
                  <c:v>21.874999999999922</c:v>
                </c:pt>
                <c:pt idx="172">
                  <c:v>21.974999999999923</c:v>
                </c:pt>
              </c:numCache>
            </c:numRef>
          </c:xVal>
          <c:yVal>
            <c:numRef>
              <c:f>shape!$I$3:$I$175</c:f>
              <c:numCache>
                <c:formatCode>General</c:formatCode>
                <c:ptCount val="173"/>
                <c:pt idx="0">
                  <c:v>-1.2150320710805438</c:v>
                </c:pt>
                <c:pt idx="1">
                  <c:v>-1.1600763541049306</c:v>
                </c:pt>
                <c:pt idx="2">
                  <c:v>-1.107801351607099</c:v>
                </c:pt>
                <c:pt idx="3">
                  <c:v>-1.0580612936242535</c:v>
                </c:pt>
                <c:pt idx="4">
                  <c:v>-1.0107195860152882</c:v>
                </c:pt>
                <c:pt idx="5">
                  <c:v>-0.96564812260825494</c:v>
                </c:pt>
                <c:pt idx="6">
                  <c:v>-0.92272665964421885</c:v>
                </c:pt>
                <c:pt idx="7">
                  <c:v>-0.8818421449566004</c:v>
                </c:pt>
                <c:pt idx="8">
                  <c:v>-0.84288851985293844</c:v>
                </c:pt>
                <c:pt idx="9">
                  <c:v>-0.80576584327765077</c:v>
                </c:pt>
                <c:pt idx="10">
                  <c:v>-0.77038005949632804</c:v>
                </c:pt>
                <c:pt idx="11">
                  <c:v>-0.73664256894490221</c:v>
                </c:pt>
                <c:pt idx="12">
                  <c:v>-0.70446985936057616</c:v>
                </c:pt>
                <c:pt idx="13">
                  <c:v>-0.67378316655676052</c:v>
                </c:pt>
                <c:pt idx="14">
                  <c:v>-0.64450816199923688</c:v>
                </c:pt>
                <c:pt idx="15">
                  <c:v>-0.61657466466450184</c:v>
                </c:pt>
                <c:pt idx="16">
                  <c:v>-0.5899163749413302</c:v>
                </c:pt>
                <c:pt idx="17">
                  <c:v>-0.56447062858000907</c:v>
                </c:pt>
                <c:pt idx="18">
                  <c:v>-0.5401781689060936</c:v>
                </c:pt>
                <c:pt idx="19">
                  <c:v>-0.51698293570153731</c:v>
                </c:pt>
                <c:pt idx="20">
                  <c:v>-0.49483186931951517</c:v>
                </c:pt>
                <c:pt idx="21">
                  <c:v>-0.47367472874329564</c:v>
                </c:pt>
                <c:pt idx="22">
                  <c:v>-0.45346392242684408</c:v>
                </c:pt>
                <c:pt idx="23">
                  <c:v>-0.43415435086764576</c:v>
                </c:pt>
                <c:pt idx="24">
                  <c:v>-0.41570325996245866</c:v>
                </c:pt>
                <c:pt idx="25">
                  <c:v>-0.39807010428589645</c:v>
                </c:pt>
                <c:pt idx="26">
                  <c:v>-0.38121641951133223</c:v>
                </c:pt>
                <c:pt idx="27">
                  <c:v>-0.36510570326475239</c:v>
                </c:pt>
                <c:pt idx="28">
                  <c:v>-0.34970330376589565</c:v>
                </c:pt>
                <c:pt idx="29">
                  <c:v>-0.33497631566817859</c:v>
                </c:pt>
                <c:pt idx="30">
                  <c:v>-0.32089348256027372</c:v>
                </c:pt>
                <c:pt idx="31">
                  <c:v>-0.3074251056384647</c:v>
                </c:pt>
                <c:pt idx="32">
                  <c:v>-0.29454295810059061</c:v>
                </c:pt>
                <c:pt idx="33">
                  <c:v>-0.28222020485005211</c:v>
                </c:pt>
                <c:pt idx="34">
                  <c:v>-0.2704313271324047</c:v>
                </c:pt>
                <c:pt idx="35">
                  <c:v>-0.25915205175789963</c:v>
                </c:pt>
                <c:pt idx="36">
                  <c:v>-0.24835928459130335</c:v>
                </c:pt>
                <c:pt idx="37">
                  <c:v>-0.23803104801571831</c:v>
                </c:pt>
                <c:pt idx="38">
                  <c:v>-0.22814642210022076</c:v>
                </c:pt>
                <c:pt idx="39">
                  <c:v>-0.21868548922215175</c:v>
                </c:pt>
                <c:pt idx="40">
                  <c:v>-0.2096292819140525</c:v>
                </c:pt>
                <c:pt idx="41">
                  <c:v>-0.20095973372272591</c:v>
                </c:pt>
                <c:pt idx="42">
                  <c:v>-0.19265963288387186</c:v>
                </c:pt>
                <c:pt idx="43">
                  <c:v>-0.18471257863035806</c:v>
                </c:pt>
                <c:pt idx="44">
                  <c:v>-0.17710293996555851</c:v>
                </c:pt>
                <c:pt idx="45">
                  <c:v>-0.16981581674545632</c:v>
                </c:pt>
                <c:pt idx="46">
                  <c:v>-0.16283700292444964</c:v>
                </c:pt>
                <c:pt idx="47">
                  <c:v>-0.15615295183013381</c:v>
                </c:pt>
                <c:pt idx="48">
                  <c:v>-0.1497507433418292</c:v>
                </c:pt>
                <c:pt idx="49">
                  <c:v>-0.14361805285635784</c:v>
                </c:pt>
                <c:pt idx="50">
                  <c:v>-0.13774312193262822</c:v>
                </c:pt>
                <c:pt idx="51">
                  <c:v>-0.13211473051400027</c:v>
                </c:pt>
                <c:pt idx="52">
                  <c:v>-0.12672217063425328</c:v>
                </c:pt>
                <c:pt idx="53">
                  <c:v>-0.1215552215192984</c:v>
                </c:pt>
                <c:pt idx="54">
                  <c:v>-0.11660412600262401</c:v>
                </c:pt>
                <c:pt idx="55">
                  <c:v>-0.1118595681778642</c:v>
                </c:pt>
                <c:pt idx="56">
                  <c:v>-0.1073126522168861</c:v>
                </c:pt>
                <c:pt idx="57">
                  <c:v>-0.1029548822864285</c:v>
                </c:pt>
                <c:pt idx="58">
                  <c:v>-9.8778143500619919E-2</c:v>
                </c:pt>
                <c:pt idx="59">
                  <c:v>-9.4774683850696428E-2</c:v>
                </c:pt>
                <c:pt idx="60">
                  <c:v>-9.0937097056938851E-2</c:v>
                </c:pt>
                <c:pt idx="61">
                  <c:v>-8.7258306291294302E-2</c:v>
                </c:pt>
                <c:pt idx="62">
                  <c:v>-8.3731548722343285E-2</c:v>
                </c:pt>
                <c:pt idx="63">
                  <c:v>-8.0350360837254081E-2</c:v>
                </c:pt>
                <c:pt idx="64">
                  <c:v>-7.7108564498135954E-2</c:v>
                </c:pt>
                <c:pt idx="65">
                  <c:v>-7.4000253692788537E-2</c:v>
                </c:pt>
                <c:pt idx="66">
                  <c:v>-7.1019781942248991E-2</c:v>
                </c:pt>
                <c:pt idx="67">
                  <c:v>-6.8161750329789716E-2</c:v>
                </c:pt>
                <c:pt idx="68">
                  <c:v>-6.5420996118112196E-2</c:v>
                </c:pt>
                <c:pt idx="69">
                  <c:v>-6.2792581923443752E-2</c:v>
                </c:pt>
                <c:pt idx="70">
                  <c:v>-6.0271785417072538E-2</c:v>
                </c:pt>
                <c:pt idx="71">
                  <c:v>-5.7854089526568724E-2</c:v>
                </c:pt>
                <c:pt idx="72">
                  <c:v>-5.553517311054041E-2</c:v>
                </c:pt>
                <c:pt idx="73">
                  <c:v>-5.331090208227153E-2</c:v>
                </c:pt>
                <c:pt idx="74">
                  <c:v>-5.117732095899185E-2</c:v>
                </c:pt>
                <c:pt idx="75">
                  <c:v>-4.9130644814846726E-2</c:v>
                </c:pt>
                <c:pt idx="76">
                  <c:v>-4.7167251616864685E-2</c:v>
                </c:pt>
                <c:pt idx="77">
                  <c:v>-4.5283674924378681E-2</c:v>
                </c:pt>
                <c:pt idx="78">
                  <c:v>-4.3476596933442808E-2</c:v>
                </c:pt>
                <c:pt idx="79">
                  <c:v>-4.1742841848803794E-2</c:v>
                </c:pt>
                <c:pt idx="80">
                  <c:v>-4.0079369566945099E-2</c:v>
                </c:pt>
                <c:pt idx="81">
                  <c:v>-3.8483269654619102E-2</c:v>
                </c:pt>
                <c:pt idx="82">
                  <c:v>-3.6951755608130625E-2</c:v>
                </c:pt>
                <c:pt idx="83">
                  <c:v>-3.5482159379428363E-2</c:v>
                </c:pt>
                <c:pt idx="84">
                  <c:v>-3.4071926155809271E-2</c:v>
                </c:pt>
                <c:pt idx="85">
                  <c:v>-3.2718609380746562E-2</c:v>
                </c:pt>
                <c:pt idx="86">
                  <c:v>-3.1419866004013496E-2</c:v>
                </c:pt>
                <c:pt idx="87">
                  <c:v>-3.0173451949900992E-2</c:v>
                </c:pt>
                <c:pt idx="88">
                  <c:v>-2.8977217792915105E-2</c:v>
                </c:pt>
                <c:pt idx="89">
                  <c:v>-2.7829104630896325E-2</c:v>
                </c:pt>
                <c:pt idx="90">
                  <c:v>-2.672714014602524E-2</c:v>
                </c:pt>
                <c:pt idx="91">
                  <c:v>-2.5669434844673621E-2</c:v>
                </c:pt>
                <c:pt idx="92">
                  <c:v>-2.465417846752524E-2</c:v>
                </c:pt>
                <c:pt idx="93">
                  <c:v>-2.3679636561831967E-2</c:v>
                </c:pt>
                <c:pt idx="94">
                  <c:v>-2.2744147208084993E-2</c:v>
                </c:pt>
                <c:pt idx="95">
                  <c:v>-2.1846117893774025E-2</c:v>
                </c:pt>
                <c:pt idx="96">
                  <c:v>-2.0984022527278753E-2</c:v>
                </c:pt>
                <c:pt idx="97">
                  <c:v>-2.0156398585286658E-2</c:v>
                </c:pt>
                <c:pt idx="98">
                  <c:v>-1.9361844387463585E-2</c:v>
                </c:pt>
                <c:pt idx="99">
                  <c:v>-1.8599016492416496E-2</c:v>
                </c:pt>
                <c:pt idx="100">
                  <c:v>-1.7866627209285245E-2</c:v>
                </c:pt>
                <c:pt idx="101">
                  <c:v>-1.7163442219580459E-2</c:v>
                </c:pt>
                <c:pt idx="102">
                  <c:v>-1.6488278304150655E-2</c:v>
                </c:pt>
                <c:pt idx="103">
                  <c:v>-1.5840001170413842E-2</c:v>
                </c:pt>
                <c:pt idx="104">
                  <c:v>-1.5217523375226685E-2</c:v>
                </c:pt>
                <c:pt idx="105">
                  <c:v>-1.4619802338990856E-2</c:v>
                </c:pt>
                <c:pt idx="106">
                  <c:v>-1.4045838446809752E-2</c:v>
                </c:pt>
                <c:pt idx="107">
                  <c:v>-1.3494673232712322E-2</c:v>
                </c:pt>
                <c:pt idx="108">
                  <c:v>-1.2965387643152693E-2</c:v>
                </c:pt>
                <c:pt idx="109">
                  <c:v>-1.2457100376176923E-2</c:v>
                </c:pt>
                <c:pt idx="110">
                  <c:v>-1.1968966292821617E-2</c:v>
                </c:pt>
                <c:pt idx="111">
                  <c:v>-1.1500174897473011E-2</c:v>
                </c:pt>
                <c:pt idx="112">
                  <c:v>-1.1049948884071367E-2</c:v>
                </c:pt>
                <c:pt idx="113">
                  <c:v>-1.0617542745193212E-2</c:v>
                </c:pt>
                <c:pt idx="114">
                  <c:v>-1.0202241441184848E-2</c:v>
                </c:pt>
                <c:pt idx="115">
                  <c:v>-9.8033591266536314E-3</c:v>
                </c:pt>
                <c:pt idx="116">
                  <c:v>-9.4202379317505462E-3</c:v>
                </c:pt>
                <c:pt idx="117">
                  <c:v>-9.0522467957978095E-3</c:v>
                </c:pt>
                <c:pt idx="118">
                  <c:v>-8.6987803509298977E-3</c:v>
                </c:pt>
                <c:pt idx="119">
                  <c:v>-8.3592578535250234E-3</c:v>
                </c:pt>
                <c:pt idx="120">
                  <c:v>-8.0331221613073895E-3</c:v>
                </c:pt>
                <c:pt idx="121">
                  <c:v>-7.7198387540991327E-3</c:v>
                </c:pt>
                <c:pt idx="122">
                  <c:v>-7.4188947962940824E-3</c:v>
                </c:pt>
                <c:pt idx="123">
                  <c:v>-7.1297982392145454E-3</c:v>
                </c:pt>
                <c:pt idx="124">
                  <c:v>-6.8520769615967887E-3</c:v>
                </c:pt>
                <c:pt idx="125">
                  <c:v>-6.5852779465315888E-3</c:v>
                </c:pt>
                <c:pt idx="126">
                  <c:v>-6.3289664932626045E-3</c:v>
                </c:pt>
                <c:pt idx="127">
                  <c:v>-6.0827254623182685E-3</c:v>
                </c:pt>
                <c:pt idx="128">
                  <c:v>-5.8461545525224931E-3</c:v>
                </c:pt>
                <c:pt idx="129">
                  <c:v>-5.618869608495284E-3</c:v>
                </c:pt>
                <c:pt idx="130">
                  <c:v>-5.4005019573175111E-3</c:v>
                </c:pt>
                <c:pt idx="131">
                  <c:v>-5.1906977730938287E-3</c:v>
                </c:pt>
                <c:pt idx="132">
                  <c:v>-4.9891174682050645E-3</c:v>
                </c:pt>
                <c:pt idx="133">
                  <c:v>-4.7954351100955141E-3</c:v>
                </c:pt>
                <c:pt idx="134">
                  <c:v>-4.609337862492637E-3</c:v>
                </c:pt>
                <c:pt idx="135">
                  <c:v>-4.4305254500058427E-3</c:v>
                </c:pt>
                <c:pt idx="136">
                  <c:v>-4.258709645098324E-3</c:v>
                </c:pt>
                <c:pt idx="137">
                  <c:v>-4.093613776470606E-3</c:v>
                </c:pt>
                <c:pt idx="138">
                  <c:v>-3.9349722579372992E-3</c:v>
                </c:pt>
                <c:pt idx="139">
                  <c:v>-3.7825301369194255E-3</c:v>
                </c:pt>
                <c:pt idx="140">
                  <c:v>-3.6360426617134392E-3</c:v>
                </c:pt>
                <c:pt idx="141">
                  <c:v>-3.4952748667353047E-3</c:v>
                </c:pt>
                <c:pt idx="142">
                  <c:v>-3.3600011749732378E-3</c:v>
                </c:pt>
                <c:pt idx="143">
                  <c:v>-3.230005016916638E-3</c:v>
                </c:pt>
                <c:pt idx="144">
                  <c:v>-3.105078465260818E-3</c:v>
                </c:pt>
                <c:pt idx="145">
                  <c:v>-2.9850218847179027E-3</c:v>
                </c:pt>
                <c:pt idx="146">
                  <c:v>-2.8696435962936762E-3</c:v>
                </c:pt>
                <c:pt idx="147">
                  <c:v>-2.758759555418037E-3</c:v>
                </c:pt>
                <c:pt idx="148">
                  <c:v>-2.6521930433435533E-3</c:v>
                </c:pt>
                <c:pt idx="149">
                  <c:v>-2.5497743712519952E-3</c:v>
                </c:pt>
                <c:pt idx="150">
                  <c:v>-2.4513405965332379E-3</c:v>
                </c:pt>
                <c:pt idx="151">
                  <c:v>-2.3567352507240292E-3</c:v>
                </c:pt>
                <c:pt idx="152">
                  <c:v>-2.2658080786164374E-3</c:v>
                </c:pt>
                <c:pt idx="153">
                  <c:v>-2.1784147880669269E-3</c:v>
                </c:pt>
                <c:pt idx="154">
                  <c:v>-2.0944168100573419E-3</c:v>
                </c:pt>
                <c:pt idx="155">
                  <c:v>-2.0136810685783802E-3</c:v>
                </c:pt>
                <c:pt idx="156">
                  <c:v>-1.9360797599246194E-3</c:v>
                </c:pt>
                <c:pt idx="157">
                  <c:v>-1.8614901410078928E-3</c:v>
                </c:pt>
                <c:pt idx="158">
                  <c:v>-1.7897943263126043E-3</c:v>
                </c:pt>
                <c:pt idx="159">
                  <c:v>-1.7208790931327711E-3</c:v>
                </c:pt>
                <c:pt idx="160">
                  <c:v>-1.6546356947459368E-3</c:v>
                </c:pt>
                <c:pt idx="161">
                  <c:v>-1.590959681193895E-3</c:v>
                </c:pt>
                <c:pt idx="162">
                  <c:v>-1.5297507273542095E-3</c:v>
                </c:pt>
                <c:pt idx="163">
                  <c:v>-1.4709124679999587E-3</c:v>
                </c:pt>
                <c:pt idx="164">
                  <c:v>-1.4143523395580698E-3</c:v>
                </c:pt>
                <c:pt idx="165">
                  <c:v>-1.3599814282888485E-3</c:v>
                </c:pt>
                <c:pt idx="166">
                  <c:v>-1.3077143246211201E-3</c:v>
                </c:pt>
                <c:pt idx="167">
                  <c:v>-1.2574689833886143E-3</c:v>
                </c:pt>
                <c:pt idx="168">
                  <c:v>-1.209166589724032E-3</c:v>
                </c:pt>
                <c:pt idx="169">
                  <c:v>-1.1627314303774814E-3</c:v>
                </c:pt>
                <c:pt idx="170">
                  <c:v>-1.1180907702358479E-3</c:v>
                </c:pt>
                <c:pt idx="171">
                  <c:v>-1.0751747338290532E-3</c:v>
                </c:pt>
                <c:pt idx="172">
                  <c:v>-1.0339161916181805E-3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52576"/>
        <c:axId val="42954112"/>
      </c:scatterChart>
      <c:valAx>
        <c:axId val="4295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954112"/>
        <c:crosses val="autoZero"/>
        <c:crossBetween val="midCat"/>
      </c:valAx>
      <c:valAx>
        <c:axId val="42954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95257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309499506413823E-2"/>
          <c:y val="5.8823529411764705E-2"/>
          <c:w val="0.96093258423824135"/>
          <c:h val="0.89215686274509809"/>
        </c:manualLayout>
      </c:layout>
      <c:scatterChart>
        <c:scatterStyle val="lineMarker"/>
        <c:varyColors val="0"/>
        <c:ser>
          <c:idx val="0"/>
          <c:order val="0"/>
          <c:spPr>
            <a:ln w="82550">
              <a:solidFill>
                <a:schemeClr val="tx2"/>
              </a:solidFill>
            </a:ln>
          </c:spPr>
          <c:marker>
            <c:symbol val="none"/>
          </c:marker>
          <c:xVal>
            <c:numRef>
              <c:f>Sheet1!$I$3:$I$175</c:f>
              <c:numCache>
                <c:formatCode>General</c:formatCode>
                <c:ptCount val="173"/>
                <c:pt idx="0">
                  <c:v>5</c:v>
                </c:pt>
                <c:pt idx="1">
                  <c:v>5.1000000000000005</c:v>
                </c:pt>
                <c:pt idx="2">
                  <c:v>5.2000000000000011</c:v>
                </c:pt>
                <c:pt idx="3">
                  <c:v>5.3000000000000007</c:v>
                </c:pt>
                <c:pt idx="4">
                  <c:v>5.4000000000000012</c:v>
                </c:pt>
                <c:pt idx="5">
                  <c:v>5.5000000000000018</c:v>
                </c:pt>
                <c:pt idx="6">
                  <c:v>5.6000000000000014</c:v>
                </c:pt>
                <c:pt idx="7">
                  <c:v>5.700000000000002</c:v>
                </c:pt>
                <c:pt idx="8">
                  <c:v>5.8000000000000025</c:v>
                </c:pt>
                <c:pt idx="9">
                  <c:v>5.9000000000000021</c:v>
                </c:pt>
                <c:pt idx="10">
                  <c:v>6.0000000000000027</c:v>
                </c:pt>
                <c:pt idx="11">
                  <c:v>6.1000000000000032</c:v>
                </c:pt>
                <c:pt idx="12">
                  <c:v>6.2000000000000028</c:v>
                </c:pt>
                <c:pt idx="13">
                  <c:v>6.3000000000000034</c:v>
                </c:pt>
                <c:pt idx="14">
                  <c:v>6.4000000000000039</c:v>
                </c:pt>
                <c:pt idx="15">
                  <c:v>6.5000000000000044</c:v>
                </c:pt>
                <c:pt idx="16">
                  <c:v>6.6000000000000041</c:v>
                </c:pt>
                <c:pt idx="17">
                  <c:v>6.7000000000000046</c:v>
                </c:pt>
                <c:pt idx="18">
                  <c:v>6.8000000000000052</c:v>
                </c:pt>
                <c:pt idx="19">
                  <c:v>6.9000000000000048</c:v>
                </c:pt>
                <c:pt idx="20">
                  <c:v>7.0000000000000053</c:v>
                </c:pt>
                <c:pt idx="21">
                  <c:v>7.1000000000000059</c:v>
                </c:pt>
                <c:pt idx="22">
                  <c:v>7.2000000000000055</c:v>
                </c:pt>
                <c:pt idx="23">
                  <c:v>7.300000000000006</c:v>
                </c:pt>
                <c:pt idx="24">
                  <c:v>7.4000000000000066</c:v>
                </c:pt>
                <c:pt idx="25">
                  <c:v>7.5000000000000071</c:v>
                </c:pt>
                <c:pt idx="26">
                  <c:v>7.6000000000000068</c:v>
                </c:pt>
                <c:pt idx="27">
                  <c:v>7.7000000000000073</c:v>
                </c:pt>
                <c:pt idx="28">
                  <c:v>7.8000000000000078</c:v>
                </c:pt>
                <c:pt idx="29">
                  <c:v>7.9000000000000075</c:v>
                </c:pt>
                <c:pt idx="30">
                  <c:v>8.0000000000000071</c:v>
                </c:pt>
                <c:pt idx="31">
                  <c:v>8.1000000000000068</c:v>
                </c:pt>
                <c:pt idx="32">
                  <c:v>8.2000000000000064</c:v>
                </c:pt>
                <c:pt idx="33">
                  <c:v>8.300000000000006</c:v>
                </c:pt>
                <c:pt idx="34">
                  <c:v>8.4000000000000039</c:v>
                </c:pt>
                <c:pt idx="35">
                  <c:v>8.5000000000000036</c:v>
                </c:pt>
                <c:pt idx="36">
                  <c:v>8.6000000000000032</c:v>
                </c:pt>
                <c:pt idx="37">
                  <c:v>8.7000000000000028</c:v>
                </c:pt>
                <c:pt idx="38">
                  <c:v>8.8000000000000025</c:v>
                </c:pt>
                <c:pt idx="39">
                  <c:v>8.9000000000000021</c:v>
                </c:pt>
                <c:pt idx="40">
                  <c:v>9.0000000000000018</c:v>
                </c:pt>
                <c:pt idx="41">
                  <c:v>9.1</c:v>
                </c:pt>
                <c:pt idx="42">
                  <c:v>9.1999999999999993</c:v>
                </c:pt>
                <c:pt idx="43">
                  <c:v>9.2999999999999989</c:v>
                </c:pt>
                <c:pt idx="44">
                  <c:v>9.3999999999999986</c:v>
                </c:pt>
                <c:pt idx="45">
                  <c:v>9.4999999999999982</c:v>
                </c:pt>
                <c:pt idx="46">
                  <c:v>9.5999999999999979</c:v>
                </c:pt>
                <c:pt idx="47">
                  <c:v>9.6999999999999975</c:v>
                </c:pt>
                <c:pt idx="48">
                  <c:v>9.7999999999999954</c:v>
                </c:pt>
                <c:pt idx="49">
                  <c:v>9.899999999999995</c:v>
                </c:pt>
                <c:pt idx="50">
                  <c:v>9.9999999999999947</c:v>
                </c:pt>
                <c:pt idx="51">
                  <c:v>10.099999999999994</c:v>
                </c:pt>
                <c:pt idx="52">
                  <c:v>10.199999999999994</c:v>
                </c:pt>
                <c:pt idx="53">
                  <c:v>10.299999999999994</c:v>
                </c:pt>
                <c:pt idx="54">
                  <c:v>10.399999999999993</c:v>
                </c:pt>
                <c:pt idx="55">
                  <c:v>10.499999999999991</c:v>
                </c:pt>
                <c:pt idx="56">
                  <c:v>10.599999999999991</c:v>
                </c:pt>
                <c:pt idx="57">
                  <c:v>10.69999999999999</c:v>
                </c:pt>
                <c:pt idx="58">
                  <c:v>10.79999999999999</c:v>
                </c:pt>
                <c:pt idx="59">
                  <c:v>10.89999999999999</c:v>
                </c:pt>
                <c:pt idx="60">
                  <c:v>10.999999999999989</c:v>
                </c:pt>
                <c:pt idx="61">
                  <c:v>11.099999999999989</c:v>
                </c:pt>
                <c:pt idx="62">
                  <c:v>11.199999999999989</c:v>
                </c:pt>
                <c:pt idx="63">
                  <c:v>11.299999999999986</c:v>
                </c:pt>
                <c:pt idx="64">
                  <c:v>11.399999999999986</c:v>
                </c:pt>
                <c:pt idx="65">
                  <c:v>11.499999999999986</c:v>
                </c:pt>
                <c:pt idx="66">
                  <c:v>11.599999999999985</c:v>
                </c:pt>
                <c:pt idx="67">
                  <c:v>11.699999999999985</c:v>
                </c:pt>
                <c:pt idx="68">
                  <c:v>11.799999999999985</c:v>
                </c:pt>
                <c:pt idx="69">
                  <c:v>11.899999999999984</c:v>
                </c:pt>
                <c:pt idx="70">
                  <c:v>11.999999999999982</c:v>
                </c:pt>
                <c:pt idx="71">
                  <c:v>12.099999999999982</c:v>
                </c:pt>
                <c:pt idx="72">
                  <c:v>12.199999999999982</c:v>
                </c:pt>
                <c:pt idx="73">
                  <c:v>12.299999999999981</c:v>
                </c:pt>
                <c:pt idx="74">
                  <c:v>12.399999999999981</c:v>
                </c:pt>
                <c:pt idx="75">
                  <c:v>12.49999999999998</c:v>
                </c:pt>
                <c:pt idx="76">
                  <c:v>12.59999999999998</c:v>
                </c:pt>
                <c:pt idx="77">
                  <c:v>12.699999999999978</c:v>
                </c:pt>
                <c:pt idx="78">
                  <c:v>12.799999999999978</c:v>
                </c:pt>
                <c:pt idx="79">
                  <c:v>12.899999999999977</c:v>
                </c:pt>
                <c:pt idx="80">
                  <c:v>12.999999999999977</c:v>
                </c:pt>
                <c:pt idx="81">
                  <c:v>13.099999999999977</c:v>
                </c:pt>
                <c:pt idx="82">
                  <c:v>13.199999999999976</c:v>
                </c:pt>
                <c:pt idx="83">
                  <c:v>13.299999999999976</c:v>
                </c:pt>
                <c:pt idx="84">
                  <c:v>13.399999999999974</c:v>
                </c:pt>
                <c:pt idx="85">
                  <c:v>13.499999999999973</c:v>
                </c:pt>
                <c:pt idx="86">
                  <c:v>13.599999999999973</c:v>
                </c:pt>
                <c:pt idx="87">
                  <c:v>13.699999999999973</c:v>
                </c:pt>
                <c:pt idx="88">
                  <c:v>13.799999999999972</c:v>
                </c:pt>
                <c:pt idx="89">
                  <c:v>13.899999999999972</c:v>
                </c:pt>
                <c:pt idx="90">
                  <c:v>13.999999999999972</c:v>
                </c:pt>
                <c:pt idx="91">
                  <c:v>14.099999999999969</c:v>
                </c:pt>
                <c:pt idx="92">
                  <c:v>14.199999999999969</c:v>
                </c:pt>
                <c:pt idx="93">
                  <c:v>14.299999999999969</c:v>
                </c:pt>
                <c:pt idx="94">
                  <c:v>14.399999999999968</c:v>
                </c:pt>
                <c:pt idx="95">
                  <c:v>14.499999999999968</c:v>
                </c:pt>
                <c:pt idx="96">
                  <c:v>14.599999999999968</c:v>
                </c:pt>
                <c:pt idx="97">
                  <c:v>14.699999999999967</c:v>
                </c:pt>
                <c:pt idx="98">
                  <c:v>14.799999999999965</c:v>
                </c:pt>
                <c:pt idx="99">
                  <c:v>14.899999999999965</c:v>
                </c:pt>
                <c:pt idx="100">
                  <c:v>14.999999999999964</c:v>
                </c:pt>
                <c:pt idx="101">
                  <c:v>15.099999999999964</c:v>
                </c:pt>
                <c:pt idx="102">
                  <c:v>15.199999999999964</c:v>
                </c:pt>
                <c:pt idx="103">
                  <c:v>15.299999999999963</c:v>
                </c:pt>
                <c:pt idx="104">
                  <c:v>15.399999999999963</c:v>
                </c:pt>
                <c:pt idx="105">
                  <c:v>15.499999999999961</c:v>
                </c:pt>
                <c:pt idx="106">
                  <c:v>15.599999999999961</c:v>
                </c:pt>
                <c:pt idx="107">
                  <c:v>15.69999999999996</c:v>
                </c:pt>
                <c:pt idx="108">
                  <c:v>15.79999999999996</c:v>
                </c:pt>
                <c:pt idx="109">
                  <c:v>15.899999999999959</c:v>
                </c:pt>
                <c:pt idx="110">
                  <c:v>15.999999999999959</c:v>
                </c:pt>
                <c:pt idx="111">
                  <c:v>16.099999999999959</c:v>
                </c:pt>
                <c:pt idx="112">
                  <c:v>16.199999999999957</c:v>
                </c:pt>
                <c:pt idx="113">
                  <c:v>16.299999999999958</c:v>
                </c:pt>
                <c:pt idx="114">
                  <c:v>16.399999999999956</c:v>
                </c:pt>
                <c:pt idx="115">
                  <c:v>16.499999999999957</c:v>
                </c:pt>
                <c:pt idx="116">
                  <c:v>16.599999999999955</c:v>
                </c:pt>
                <c:pt idx="117">
                  <c:v>16.699999999999953</c:v>
                </c:pt>
                <c:pt idx="118">
                  <c:v>16.799999999999955</c:v>
                </c:pt>
                <c:pt idx="119">
                  <c:v>16.899999999999952</c:v>
                </c:pt>
                <c:pt idx="120">
                  <c:v>16.999999999999954</c:v>
                </c:pt>
                <c:pt idx="121">
                  <c:v>17.099999999999952</c:v>
                </c:pt>
                <c:pt idx="122">
                  <c:v>17.199999999999953</c:v>
                </c:pt>
                <c:pt idx="123">
                  <c:v>17.299999999999951</c:v>
                </c:pt>
                <c:pt idx="124">
                  <c:v>17.399999999999949</c:v>
                </c:pt>
                <c:pt idx="125">
                  <c:v>17.49999999999995</c:v>
                </c:pt>
                <c:pt idx="126">
                  <c:v>17.599999999999948</c:v>
                </c:pt>
                <c:pt idx="127">
                  <c:v>17.69999999999995</c:v>
                </c:pt>
                <c:pt idx="128">
                  <c:v>17.799999999999947</c:v>
                </c:pt>
                <c:pt idx="129">
                  <c:v>17.899999999999949</c:v>
                </c:pt>
                <c:pt idx="130">
                  <c:v>17.999999999999947</c:v>
                </c:pt>
                <c:pt idx="131">
                  <c:v>18.099999999999945</c:v>
                </c:pt>
                <c:pt idx="132">
                  <c:v>18.199999999999946</c:v>
                </c:pt>
                <c:pt idx="133">
                  <c:v>18.299999999999944</c:v>
                </c:pt>
                <c:pt idx="134">
                  <c:v>18.399999999999945</c:v>
                </c:pt>
                <c:pt idx="135">
                  <c:v>18.499999999999943</c:v>
                </c:pt>
                <c:pt idx="136">
                  <c:v>18.599999999999945</c:v>
                </c:pt>
                <c:pt idx="137">
                  <c:v>18.699999999999942</c:v>
                </c:pt>
                <c:pt idx="138">
                  <c:v>18.79999999999994</c:v>
                </c:pt>
                <c:pt idx="139">
                  <c:v>18.899999999999942</c:v>
                </c:pt>
                <c:pt idx="140">
                  <c:v>18.99999999999994</c:v>
                </c:pt>
                <c:pt idx="141">
                  <c:v>19.099999999999941</c:v>
                </c:pt>
                <c:pt idx="142">
                  <c:v>19.199999999999939</c:v>
                </c:pt>
                <c:pt idx="143">
                  <c:v>19.29999999999994</c:v>
                </c:pt>
                <c:pt idx="144">
                  <c:v>19.399999999999938</c:v>
                </c:pt>
                <c:pt idx="145">
                  <c:v>19.499999999999936</c:v>
                </c:pt>
                <c:pt idx="146">
                  <c:v>19.599999999999937</c:v>
                </c:pt>
                <c:pt idx="147">
                  <c:v>19.699999999999935</c:v>
                </c:pt>
                <c:pt idx="148">
                  <c:v>19.799999999999937</c:v>
                </c:pt>
                <c:pt idx="149">
                  <c:v>19.899999999999935</c:v>
                </c:pt>
                <c:pt idx="150">
                  <c:v>19.999999999999936</c:v>
                </c:pt>
                <c:pt idx="151">
                  <c:v>20.099999999999934</c:v>
                </c:pt>
                <c:pt idx="152">
                  <c:v>20.199999999999932</c:v>
                </c:pt>
                <c:pt idx="153">
                  <c:v>20.299999999999933</c:v>
                </c:pt>
                <c:pt idx="154">
                  <c:v>20.399999999999931</c:v>
                </c:pt>
                <c:pt idx="155">
                  <c:v>20.499999999999932</c:v>
                </c:pt>
                <c:pt idx="156">
                  <c:v>20.59999999999993</c:v>
                </c:pt>
                <c:pt idx="157">
                  <c:v>20.699999999999932</c:v>
                </c:pt>
                <c:pt idx="158">
                  <c:v>20.79999999999993</c:v>
                </c:pt>
                <c:pt idx="159">
                  <c:v>20.899999999999928</c:v>
                </c:pt>
                <c:pt idx="160">
                  <c:v>20.999999999999929</c:v>
                </c:pt>
                <c:pt idx="161">
                  <c:v>21.099999999999927</c:v>
                </c:pt>
                <c:pt idx="162">
                  <c:v>21.199999999999928</c:v>
                </c:pt>
                <c:pt idx="163">
                  <c:v>21.299999999999926</c:v>
                </c:pt>
                <c:pt idx="164">
                  <c:v>21.399999999999928</c:v>
                </c:pt>
                <c:pt idx="165">
                  <c:v>21.499999999999925</c:v>
                </c:pt>
                <c:pt idx="166">
                  <c:v>21.599999999999923</c:v>
                </c:pt>
                <c:pt idx="167">
                  <c:v>21.699999999999925</c:v>
                </c:pt>
                <c:pt idx="168">
                  <c:v>21.799999999999923</c:v>
                </c:pt>
                <c:pt idx="169">
                  <c:v>21.899999999999924</c:v>
                </c:pt>
                <c:pt idx="170">
                  <c:v>21.999999999999922</c:v>
                </c:pt>
                <c:pt idx="171">
                  <c:v>22.099999999999923</c:v>
                </c:pt>
                <c:pt idx="172">
                  <c:v>22.199999999999921</c:v>
                </c:pt>
              </c:numCache>
            </c:numRef>
          </c:xVal>
          <c:yVal>
            <c:numRef>
              <c:f>Sheet1!$J$3:$J$175</c:f>
              <c:numCache>
                <c:formatCode>General</c:formatCode>
                <c:ptCount val="173"/>
                <c:pt idx="0">
                  <c:v>-0.79584054744452837</c:v>
                </c:pt>
                <c:pt idx="1">
                  <c:v>-0.76013893083328499</c:v>
                </c:pt>
                <c:pt idx="2">
                  <c:v>-0.72615637610754558</c:v>
                </c:pt>
                <c:pt idx="3">
                  <c:v>-0.69380125712288998</c:v>
                </c:pt>
                <c:pt idx="4">
                  <c:v>-0.6629875542443916</c:v>
                </c:pt>
                <c:pt idx="5">
                  <c:v>-0.6336343628689135</c:v>
                </c:pt>
                <c:pt idx="6">
                  <c:v>-0.60566580651915169</c:v>
                </c:pt>
                <c:pt idx="7">
                  <c:v>-0.57901033643424538</c:v>
                </c:pt>
                <c:pt idx="8">
                  <c:v>-0.55360061940166894</c:v>
                </c:pt>
                <c:pt idx="9">
                  <c:v>-0.52937321808318727</c:v>
                </c:pt>
                <c:pt idx="10">
                  <c:v>-0.50626832854902315</c:v>
                </c:pt>
                <c:pt idx="11">
                  <c:v>-0.4842295388140157</c:v>
                </c:pt>
                <c:pt idx="12">
                  <c:v>-0.46320360637202201</c:v>
                </c:pt>
                <c:pt idx="13">
                  <c:v>-0.44314025295159709</c:v>
                </c:pt>
                <c:pt idx="14">
                  <c:v>-0.42399197491242696</c:v>
                </c:pt>
                <c:pt idx="15">
                  <c:v>-0.40571386787290159</c:v>
                </c:pt>
                <c:pt idx="16">
                  <c:v>-0.38826346430846737</c:v>
                </c:pt>
                <c:pt idx="17">
                  <c:v>-0.3716005829912527</c:v>
                </c:pt>
                <c:pt idx="18">
                  <c:v>-0.35568718925649462</c:v>
                </c:pt>
                <c:pt idx="19">
                  <c:v>-0.34048726518279149</c:v>
                </c:pt>
                <c:pt idx="20">
                  <c:v>-0.32596668886293734</c:v>
                </c:pt>
                <c:pt idx="21">
                  <c:v>-0.31209312202167039</c:v>
                </c:pt>
                <c:pt idx="22">
                  <c:v>-0.29883590530739201</c:v>
                </c:pt>
                <c:pt idx="23">
                  <c:v>-0.28616596064789857</c:v>
                </c:pt>
                <c:pt idx="24">
                  <c:v>-0.27405570011639174</c:v>
                </c:pt>
                <c:pt idx="25">
                  <c:v>-0.26247894080431683</c:v>
                </c:pt>
                <c:pt idx="26">
                  <c:v>-0.25141082524263175</c:v>
                </c:pt>
                <c:pt idx="27">
                  <c:v>-0.24082774695354431</c:v>
                </c:pt>
                <c:pt idx="28">
                  <c:v>-0.23070728075111813</c:v>
                </c:pt>
                <c:pt idx="29">
                  <c:v>-0.22102811744189119</c:v>
                </c:pt>
                <c:pt idx="30">
                  <c:v>-0.2117700026061845</c:v>
                </c:pt>
                <c:pt idx="31">
                  <c:v>-0.20291367916746322</c:v>
                </c:pt>
                <c:pt idx="32">
                  <c:v>-0.19444083348124477</c:v>
                </c:pt>
                <c:pt idx="33">
                  <c:v>-0.18633404469692053</c:v>
                </c:pt>
                <c:pt idx="34">
                  <c:v>-0.1785767371656905</c:v>
                </c:pt>
                <c:pt idx="35">
                  <c:v>-0.17115313568583049</c:v>
                </c:pt>
                <c:pt idx="36">
                  <c:v>-0.16404822339290268</c:v>
                </c:pt>
                <c:pt idx="37">
                  <c:v>-0.15724770211743797</c:v>
                </c:pt>
                <c:pt idx="38">
                  <c:v>-0.15073795504623369</c:v>
                </c:pt>
                <c:pt idx="39">
                  <c:v>-0.1445060115358226</c:v>
                </c:pt>
                <c:pt idx="40">
                  <c:v>-0.13853951393802436</c:v>
                </c:pt>
                <c:pt idx="41">
                  <c:v>-0.13282668630787284</c:v>
                </c:pt>
                <c:pt idx="42">
                  <c:v>-0.1273563048737206</c:v>
                </c:pt>
                <c:pt idx="43">
                  <c:v>-0.12211767015804262</c:v>
                </c:pt>
                <c:pt idx="44">
                  <c:v>-0.11710058064546094</c:v>
                </c:pt>
                <c:pt idx="45">
                  <c:v>-0.11229530790186204</c:v>
                </c:pt>
                <c:pt idx="46">
                  <c:v>-0.10769257305523726</c:v>
                </c:pt>
                <c:pt idx="47">
                  <c:v>-0.10328352455509802</c:v>
                </c:pt>
                <c:pt idx="48">
                  <c:v>-9.9059717133046732E-2</c:v>
                </c:pt>
                <c:pt idx="49">
                  <c:v>-9.5013091892370088E-2</c:v>
                </c:pt>
                <c:pt idx="50">
                  <c:v>-9.1135957459396844E-2</c:v>
                </c:pt>
                <c:pt idx="51">
                  <c:v>-8.7420972133866459E-2</c:v>
                </c:pt>
                <c:pt idx="52">
                  <c:v>-8.3861126979721146E-2</c:v>
                </c:pt>
                <c:pt idx="53">
                  <c:v>-8.0449729801583325E-2</c:v>
                </c:pt>
                <c:pt idx="54">
                  <c:v>-7.7180389955750842E-2</c:v>
                </c:pt>
                <c:pt idx="55">
                  <c:v>-7.4047003947845386E-2</c:v>
                </c:pt>
                <c:pt idx="56">
                  <c:v>-7.1043741772317787E-2</c:v>
                </c:pt>
                <c:pt idx="57">
                  <c:v>-6.8165033951855636E-2</c:v>
                </c:pt>
                <c:pt idx="58">
                  <c:v>-6.5405559237384558E-2</c:v>
                </c:pt>
                <c:pt idx="59">
                  <c:v>-6.2760232931806381E-2</c:v>
                </c:pt>
                <c:pt idx="60">
                  <c:v>-6.0224195802904057E-2</c:v>
                </c:pt>
                <c:pt idx="61">
                  <c:v>-5.779280355296685E-2</c:v>
                </c:pt>
                <c:pt idx="62">
                  <c:v>-5.546161681466958E-2</c:v>
                </c:pt>
                <c:pt idx="63">
                  <c:v>-5.3226391644583121E-2</c:v>
                </c:pt>
                <c:pt idx="64">
                  <c:v>-5.1083070487414027E-2</c:v>
                </c:pt>
                <c:pt idx="65">
                  <c:v>-4.9027773585674901E-2</c:v>
                </c:pt>
                <c:pt idx="66">
                  <c:v>-4.7056790810985932E-2</c:v>
                </c:pt>
                <c:pt idx="67">
                  <c:v>-4.5166573894606994E-2</c:v>
                </c:pt>
                <c:pt idx="68">
                  <c:v>-4.3353729036106438E-2</c:v>
                </c:pt>
                <c:pt idx="69">
                  <c:v>-4.1615009870298342E-2</c:v>
                </c:pt>
                <c:pt idx="70">
                  <c:v>-3.9947310773721545E-2</c:v>
                </c:pt>
                <c:pt idx="71">
                  <c:v>-3.8347660493007293E-2</c:v>
                </c:pt>
                <c:pt idx="72">
                  <c:v>-3.681321607848427E-2</c:v>
                </c:pt>
                <c:pt idx="73">
                  <c:v>-3.534125710731191E-2</c:v>
                </c:pt>
                <c:pt idx="74">
                  <c:v>-3.392918018131303E-2</c:v>
                </c:pt>
                <c:pt idx="75">
                  <c:v>-3.2574493685505308E-2</c:v>
                </c:pt>
                <c:pt idx="76">
                  <c:v>-3.1274812794106266E-2</c:v>
                </c:pt>
                <c:pt idx="77">
                  <c:v>-3.0027854711516831E-2</c:v>
                </c:pt>
                <c:pt idx="78">
                  <c:v>-2.8831434136472028E-2</c:v>
                </c:pt>
                <c:pt idx="79">
                  <c:v>-2.7683458938191092E-2</c:v>
                </c:pt>
                <c:pt idx="80">
                  <c:v>-2.658192603396535E-2</c:v>
                </c:pt>
                <c:pt idx="81">
                  <c:v>-2.5524917458190018E-2</c:v>
                </c:pt>
                <c:pt idx="82">
                  <c:v>-2.4510596613382479E-2</c:v>
                </c:pt>
                <c:pt idx="83">
                  <c:v>-2.353720469423326E-2</c:v>
                </c:pt>
                <c:pt idx="84">
                  <c:v>-2.2603057276211248E-2</c:v>
                </c:pt>
                <c:pt idx="85">
                  <c:v>-2.1706541060691531E-2</c:v>
                </c:pt>
                <c:pt idx="86">
                  <c:v>-2.0846110768995823E-2</c:v>
                </c:pt>
                <c:pt idx="87">
                  <c:v>-2.0020286178133357E-2</c:v>
                </c:pt>
                <c:pt idx="88">
                  <c:v>-1.9227649291404594E-2</c:v>
                </c:pt>
                <c:pt idx="89">
                  <c:v>-1.8466841637383959E-2</c:v>
                </c:pt>
                <c:pt idx="90">
                  <c:v>-1.7736561691131521E-2</c:v>
                </c:pt>
                <c:pt idx="91">
                  <c:v>-1.7035562411799054E-2</c:v>
                </c:pt>
                <c:pt idx="92">
                  <c:v>-1.6362648891093363E-2</c:v>
                </c:pt>
                <c:pt idx="93">
                  <c:v>-1.5716676107340819E-2</c:v>
                </c:pt>
                <c:pt idx="94">
                  <c:v>-1.5096546780163426E-2</c:v>
                </c:pt>
                <c:pt idx="95">
                  <c:v>-1.4501209321027442E-2</c:v>
                </c:pt>
                <c:pt idx="96">
                  <c:v>-1.3929655875163618E-2</c:v>
                </c:pt>
                <c:pt idx="97">
                  <c:v>-1.3380920450582454E-2</c:v>
                </c:pt>
                <c:pt idx="98">
                  <c:v>-1.2854077130121242E-2</c:v>
                </c:pt>
                <c:pt idx="99">
                  <c:v>-1.23482383626602E-2</c:v>
                </c:pt>
                <c:pt idx="100">
                  <c:v>-1.1862553329836179E-2</c:v>
                </c:pt>
                <c:pt idx="101">
                  <c:v>-1.1396206384762547E-2</c:v>
                </c:pt>
                <c:pt idx="102">
                  <c:v>-1.0948415559435066E-2</c:v>
                </c:pt>
                <c:pt idx="103">
                  <c:v>-1.0518431137665464E-2</c:v>
                </c:pt>
                <c:pt idx="104">
                  <c:v>-1.0105534290537796E-2</c:v>
                </c:pt>
                <c:pt idx="105">
                  <c:v>-9.7090357715285923E-3</c:v>
                </c:pt>
                <c:pt idx="106">
                  <c:v>-9.3282746685693953E-3</c:v>
                </c:pt>
                <c:pt idx="107">
                  <c:v>-8.9626172104615032E-3</c:v>
                </c:pt>
                <c:pt idx="108">
                  <c:v>-8.611455625176595E-3</c:v>
                </c:pt>
                <c:pt idx="109">
                  <c:v>-8.2742070476951243E-3</c:v>
                </c:pt>
                <c:pt idx="110">
                  <c:v>-7.9503124751458959E-3</c:v>
                </c:pt>
                <c:pt idx="111">
                  <c:v>-7.6392357671163872E-3</c:v>
                </c:pt>
                <c:pt idx="112">
                  <c:v>-7.3404626891045138E-3</c:v>
                </c:pt>
                <c:pt idx="113">
                  <c:v>-7.0534999971778893E-3</c:v>
                </c:pt>
                <c:pt idx="114">
                  <c:v>-6.7778745619977735E-3</c:v>
                </c:pt>
                <c:pt idx="115">
                  <c:v>-6.513132530451252E-3</c:v>
                </c:pt>
                <c:pt idx="116">
                  <c:v>-6.2588385232173393E-3</c:v>
                </c:pt>
                <c:pt idx="117">
                  <c:v>-6.0145748666707195E-3</c:v>
                </c:pt>
                <c:pt idx="118">
                  <c:v>-5.7799408576009468E-3</c:v>
                </c:pt>
                <c:pt idx="119">
                  <c:v>-5.5545520592956655E-3</c:v>
                </c:pt>
                <c:pt idx="120">
                  <c:v>-5.338039627603308E-3</c:v>
                </c:pt>
                <c:pt idx="121">
                  <c:v>-5.1300496656547069E-3</c:v>
                </c:pt>
                <c:pt idx="122">
                  <c:v>-4.9302426059835607E-3</c:v>
                </c:pt>
                <c:pt idx="123">
                  <c:v>-4.7382926188437816E-3</c:v>
                </c:pt>
                <c:pt idx="124">
                  <c:v>-4.5538870455763903E-3</c:v>
                </c:pt>
                <c:pt idx="125">
                  <c:v>-4.3767258559312258E-3</c:v>
                </c:pt>
                <c:pt idx="126">
                  <c:v>-4.206521128298348E-3</c:v>
                </c:pt>
                <c:pt idx="127">
                  <c:v>-4.0429965518516487E-3</c:v>
                </c:pt>
                <c:pt idx="128">
                  <c:v>-3.8858869496522057E-3</c:v>
                </c:pt>
                <c:pt idx="129">
                  <c:v>-3.7349378218019861E-3</c:v>
                </c:pt>
                <c:pt idx="130">
                  <c:v>-3.5899049077795587E-3</c:v>
                </c:pt>
                <c:pt idx="131">
                  <c:v>-3.450553767128408E-3</c:v>
                </c:pt>
                <c:pt idx="132">
                  <c:v>-3.3166593777057877E-3</c:v>
                </c:pt>
                <c:pt idx="133">
                  <c:v>-3.1880057507353461E-3</c:v>
                </c:pt>
                <c:pt idx="134">
                  <c:v>-3.0643855619407545E-3</c:v>
                </c:pt>
                <c:pt idx="135">
                  <c:v>-2.9455997980696248E-3</c:v>
                </c:pt>
                <c:pt idx="136">
                  <c:v>-2.8314574181477828E-3</c:v>
                </c:pt>
                <c:pt idx="137">
                  <c:v>-2.7217750288332995E-3</c:v>
                </c:pt>
                <c:pt idx="138">
                  <c:v>-2.616376573267546E-3</c:v>
                </c:pt>
                <c:pt idx="139">
                  <c:v>-2.515093032847227E-3</c:v>
                </c:pt>
                <c:pt idx="140">
                  <c:v>-2.4177621413667178E-3</c:v>
                </c:pt>
                <c:pt idx="141">
                  <c:v>-2.3242281110043596E-3</c:v>
                </c:pt>
                <c:pt idx="142">
                  <c:v>-2.2343413696494147E-3</c:v>
                </c:pt>
                <c:pt idx="143">
                  <c:v>-2.1479583090884798E-3</c:v>
                </c:pt>
                <c:pt idx="144">
                  <c:v>-2.0649410435912841E-3</c:v>
                </c:pt>
                <c:pt idx="145">
                  <c:v>-1.9851571784558221E-3</c:v>
                </c:pt>
                <c:pt idx="146">
                  <c:v>-1.9084795880920337E-3</c:v>
                </c:pt>
                <c:pt idx="147">
                  <c:v>-1.8347862032415062E-3</c:v>
                </c:pt>
                <c:pt idx="148">
                  <c:v>-1.7639598069482498E-3</c:v>
                </c:pt>
                <c:pt idx="149">
                  <c:v>-1.695887838912228E-3</c:v>
                </c:pt>
                <c:pt idx="150">
                  <c:v>-1.6304622078733282E-3</c:v>
                </c:pt>
                <c:pt idx="151">
                  <c:v>-1.5675791116886619E-3</c:v>
                </c:pt>
                <c:pt idx="152">
                  <c:v>-1.5071388647806855E-3</c:v>
                </c:pt>
                <c:pt idx="153">
                  <c:v>-1.4490457326474864E-3</c:v>
                </c:pt>
                <c:pt idx="154">
                  <c:v>-1.3932077731398861E-3</c:v>
                </c:pt>
                <c:pt idx="155">
                  <c:v>-1.3395366842227144E-3</c:v>
                </c:pt>
                <c:pt idx="156">
                  <c:v>-1.2879476579497164E-3</c:v>
                </c:pt>
                <c:pt idx="157">
                  <c:v>-1.2383592403931579E-3</c:v>
                </c:pt>
                <c:pt idx="158">
                  <c:v>-1.1906931972802501E-3</c:v>
                </c:pt>
                <c:pt idx="159">
                  <c:v>-1.1448743850991352E-3</c:v>
                </c:pt>
                <c:pt idx="160">
                  <c:v>-1.1008306274472711E-3</c:v>
                </c:pt>
                <c:pt idx="161">
                  <c:v>-1.0584925964047145E-3</c:v>
                </c:pt>
                <c:pt idx="162">
                  <c:v>-1.0177936987240943E-3</c:v>
                </c:pt>
                <c:pt idx="163">
                  <c:v>-9.7866996663786929E-4</c:v>
                </c:pt>
                <c:pt idx="164">
                  <c:v>-9.4105995309193594E-4</c:v>
                </c:pt>
                <c:pt idx="165">
                  <c:v>-9.049046312227415E-4</c:v>
                </c:pt>
                <c:pt idx="166">
                  <c:v>-8.7014729790278929E-4</c:v>
                </c:pt>
                <c:pt idx="167">
                  <c:v>-8.36733481186819E-4</c:v>
                </c:pt>
                <c:pt idx="168">
                  <c:v>-8.0461085149800739E-4</c:v>
                </c:pt>
                <c:pt idx="169">
                  <c:v>-7.7372913640034113E-4</c:v>
                </c:pt>
                <c:pt idx="170">
                  <c:v>-7.4404003880973154E-4</c:v>
                </c:pt>
                <c:pt idx="171">
                  <c:v>-7.1549715850268206E-4</c:v>
                </c:pt>
                <c:pt idx="172">
                  <c:v>-6.8805591678723849E-4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95200"/>
        <c:axId val="43796736"/>
      </c:scatterChart>
      <c:valAx>
        <c:axId val="43795200"/>
        <c:scaling>
          <c:orientation val="minMax"/>
          <c:min val="5"/>
        </c:scaling>
        <c:delete val="1"/>
        <c:axPos val="b"/>
        <c:numFmt formatCode="General" sourceLinked="1"/>
        <c:majorTickMark val="out"/>
        <c:minorTickMark val="none"/>
        <c:tickLblPos val="high"/>
        <c:crossAx val="43796736"/>
        <c:crosses val="autoZero"/>
        <c:crossBetween val="midCat"/>
      </c:valAx>
      <c:valAx>
        <c:axId val="43796736"/>
        <c:scaling>
          <c:orientation val="minMax"/>
          <c:max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379520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1"/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'drag coefficient'!$D$6:$D$36</c:f>
              <c:numCache>
                <c:formatCode>General</c:formatCode>
                <c:ptCount val="3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</c:numCache>
            </c:numRef>
          </c:xVal>
          <c:yVal>
            <c:numRef>
              <c:f>'drag coefficient'!$Q$6:$Q$36</c:f>
              <c:numCache>
                <c:formatCode>General</c:formatCode>
                <c:ptCount val="31"/>
                <c:pt idx="0">
                  <c:v>0</c:v>
                </c:pt>
                <c:pt idx="1">
                  <c:v>3.4575652016573845E-3</c:v>
                </c:pt>
                <c:pt idx="2">
                  <c:v>6.7366509307635776E-3</c:v>
                </c:pt>
                <c:pt idx="3">
                  <c:v>9.8464702954638317E-3</c:v>
                </c:pt>
                <c:pt idx="4">
                  <c:v>1.2795760823375954E-2</c:v>
                </c:pt>
                <c:pt idx="5">
                  <c:v>1.5592809011051173E-2</c:v>
                </c:pt>
                <c:pt idx="6">
                  <c:v>1.8245473606192188E-2</c:v>
                </c:pt>
                <c:pt idx="7">
                  <c:v>2.0761207688043376E-2</c:v>
                </c:pt>
                <c:pt idx="8">
                  <c:v>2.3147079607991543E-2</c:v>
                </c:pt>
                <c:pt idx="9">
                  <c:v>2.5409792849213159E-2</c:v>
                </c:pt>
                <c:pt idx="10">
                  <c:v>2.7555704861166774E-2</c:v>
                </c:pt>
                <c:pt idx="11">
                  <c:v>2.9590844921849251E-2</c:v>
                </c:pt>
                <c:pt idx="12">
                  <c:v>3.152093107800253E-2</c:v>
                </c:pt>
                <c:pt idx="13">
                  <c:v>3.3351386210867091E-2</c:v>
                </c:pt>
                <c:pt idx="14">
                  <c:v>3.5087353272621455E-2</c:v>
                </c:pt>
                <c:pt idx="15">
                  <c:v>3.6733709736316927E-2</c:v>
                </c:pt>
                <c:pt idx="16">
                  <c:v>3.8295081299906754E-2</c:v>
                </c:pt>
                <c:pt idx="17">
                  <c:v>3.9775854882873572E-2</c:v>
                </c:pt>
                <c:pt idx="18">
                  <c:v>4.1180190951971112E-2</c:v>
                </c:pt>
                <c:pt idx="19">
                  <c:v>4.2512035210711167E-2</c:v>
                </c:pt>
                <c:pt idx="20">
                  <c:v>4.3775129685439541E-2</c:v>
                </c:pt>
                <c:pt idx="21">
                  <c:v>4.4973023239148764E-2</c:v>
                </c:pt>
                <c:pt idx="22">
                  <c:v>4.6109081542567973E-2</c:v>
                </c:pt>
                <c:pt idx="23">
                  <c:v>4.7186496530545297E-2</c:v>
                </c:pt>
                <c:pt idx="24">
                  <c:v>4.8208295370291858E-2</c:v>
                </c:pt>
                <c:pt idx="25">
                  <c:v>4.9177348966685096E-2</c:v>
                </c:pt>
                <c:pt idx="26">
                  <c:v>5.0096380028528537E-2</c:v>
                </c:pt>
                <c:pt idx="27">
                  <c:v>5.0967970718431233E-2</c:v>
                </c:pt>
                <c:pt idx="28">
                  <c:v>5.1794569907800597E-2</c:v>
                </c:pt>
                <c:pt idx="29">
                  <c:v>5.257850005733259E-2</c:v>
                </c:pt>
                <c:pt idx="30">
                  <c:v>5.3321963742330981E-2</c:v>
                </c:pt>
              </c:numCache>
            </c:numRef>
          </c:yVal>
          <c:smooth val="0"/>
        </c:ser>
        <c:ser>
          <c:idx val="0"/>
          <c:order val="0"/>
          <c:spPr>
            <a:ln w="28575">
              <a:noFill/>
            </a:ln>
          </c:spPr>
          <c:marker>
            <c:symbol val="diamond"/>
            <c:size val="12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.5000000000000005E-3"/>
          </c:errBars>
          <c:xVal>
            <c:numRef>
              <c:f>'drag coefficient'!$D$6:$D$36</c:f>
              <c:numCache>
                <c:formatCode>General</c:formatCode>
                <c:ptCount val="3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</c:numCache>
            </c:numRef>
          </c:xVal>
          <c:yVal>
            <c:numRef>
              <c:f>'drag coefficient'!$N$6:$N$36</c:f>
              <c:numCache>
                <c:formatCode>General</c:formatCode>
                <c:ptCount val="31"/>
                <c:pt idx="0">
                  <c:v>0</c:v>
                </c:pt>
                <c:pt idx="1">
                  <c:v>3.0593655830142372E-3</c:v>
                </c:pt>
                <c:pt idx="2">
                  <c:v>7.7913144889624752E-3</c:v>
                </c:pt>
                <c:pt idx="3">
                  <c:v>9.9642027138229575E-3</c:v>
                </c:pt>
                <c:pt idx="4">
                  <c:v>1.2908669397548075E-2</c:v>
                </c:pt>
                <c:pt idx="5">
                  <c:v>1.5350046333358285E-2</c:v>
                </c:pt>
                <c:pt idx="6">
                  <c:v>1.8564976960653162E-2</c:v>
                </c:pt>
                <c:pt idx="7">
                  <c:v>2.1513650819386412E-2</c:v>
                </c:pt>
                <c:pt idx="8">
                  <c:v>2.3728505419034641E-2</c:v>
                </c:pt>
                <c:pt idx="9">
                  <c:v>2.6063330682457728E-2</c:v>
                </c:pt>
                <c:pt idx="10">
                  <c:v>2.7963877555152953E-2</c:v>
                </c:pt>
                <c:pt idx="11">
                  <c:v>2.9677544166849545E-2</c:v>
                </c:pt>
                <c:pt idx="12">
                  <c:v>3.1589578229522325E-2</c:v>
                </c:pt>
                <c:pt idx="13">
                  <c:v>3.3303023686353961E-2</c:v>
                </c:pt>
                <c:pt idx="14">
                  <c:v>3.416551590198881E-2</c:v>
                </c:pt>
                <c:pt idx="15">
                  <c:v>3.5045729546278742E-2</c:v>
                </c:pt>
                <c:pt idx="16">
                  <c:v>3.7151927248522204E-2</c:v>
                </c:pt>
                <c:pt idx="17">
                  <c:v>3.9314348313546493E-2</c:v>
                </c:pt>
                <c:pt idx="18">
                  <c:v>4.1076385920438843E-2</c:v>
                </c:pt>
                <c:pt idx="19">
                  <c:v>4.1951200609781414E-2</c:v>
                </c:pt>
                <c:pt idx="20">
                  <c:v>4.3052767795499811E-2</c:v>
                </c:pt>
                <c:pt idx="21">
                  <c:v>4.392314693722621E-2</c:v>
                </c:pt>
                <c:pt idx="22">
                  <c:v>4.6007942258863635E-2</c:v>
                </c:pt>
                <c:pt idx="23">
                  <c:v>4.6634294274596186E-2</c:v>
                </c:pt>
                <c:pt idx="24">
                  <c:v>4.7563909335641696E-2</c:v>
                </c:pt>
                <c:pt idx="25">
                  <c:v>4.8454037966652652E-2</c:v>
                </c:pt>
                <c:pt idx="26">
                  <c:v>4.8847079491375484E-2</c:v>
                </c:pt>
                <c:pt idx="27">
                  <c:v>4.9186709101553525E-2</c:v>
                </c:pt>
                <c:pt idx="28">
                  <c:v>4.9575847126992686E-2</c:v>
                </c:pt>
                <c:pt idx="29">
                  <c:v>5.0503649664859387E-2</c:v>
                </c:pt>
                <c:pt idx="30">
                  <c:v>5.1440539802094953E-2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63456"/>
        <c:axId val="82564992"/>
      </c:scatterChart>
      <c:valAx>
        <c:axId val="82563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2564992"/>
        <c:crosses val="autoZero"/>
        <c:crossBetween val="midCat"/>
      </c:valAx>
      <c:valAx>
        <c:axId val="8256499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56345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1"/>
          <c:spPr>
            <a:ln w="3492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attracting!$E$5:$E$16005</c:f>
              <c:numCache>
                <c:formatCode>General</c:formatCode>
                <c:ptCount val="16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9.0000000000000011E-3</c:v>
                </c:pt>
                <c:pt idx="10">
                  <c:v>1.0000000000000002E-2</c:v>
                </c:pt>
                <c:pt idx="11">
                  <c:v>1.1000000000000003E-2</c:v>
                </c:pt>
                <c:pt idx="12">
                  <c:v>1.2000000000000004E-2</c:v>
                </c:pt>
                <c:pt idx="13">
                  <c:v>1.3000000000000005E-2</c:v>
                </c:pt>
                <c:pt idx="14">
                  <c:v>1.4000000000000005E-2</c:v>
                </c:pt>
                <c:pt idx="15">
                  <c:v>1.5000000000000006E-2</c:v>
                </c:pt>
                <c:pt idx="16">
                  <c:v>1.6000000000000007E-2</c:v>
                </c:pt>
                <c:pt idx="17">
                  <c:v>1.7000000000000008E-2</c:v>
                </c:pt>
                <c:pt idx="18">
                  <c:v>1.8000000000000009E-2</c:v>
                </c:pt>
                <c:pt idx="19">
                  <c:v>1.900000000000001E-2</c:v>
                </c:pt>
                <c:pt idx="20">
                  <c:v>2.0000000000000011E-2</c:v>
                </c:pt>
                <c:pt idx="21">
                  <c:v>2.1000000000000012E-2</c:v>
                </c:pt>
                <c:pt idx="22">
                  <c:v>2.2000000000000013E-2</c:v>
                </c:pt>
                <c:pt idx="23">
                  <c:v>2.3000000000000013E-2</c:v>
                </c:pt>
                <c:pt idx="24">
                  <c:v>2.4000000000000014E-2</c:v>
                </c:pt>
                <c:pt idx="25">
                  <c:v>2.5000000000000015E-2</c:v>
                </c:pt>
                <c:pt idx="26">
                  <c:v>2.6000000000000016E-2</c:v>
                </c:pt>
                <c:pt idx="27">
                  <c:v>2.7000000000000017E-2</c:v>
                </c:pt>
                <c:pt idx="28">
                  <c:v>2.8000000000000018E-2</c:v>
                </c:pt>
                <c:pt idx="29">
                  <c:v>2.9000000000000019E-2</c:v>
                </c:pt>
                <c:pt idx="30">
                  <c:v>3.000000000000002E-2</c:v>
                </c:pt>
                <c:pt idx="31">
                  <c:v>3.1000000000000021E-2</c:v>
                </c:pt>
                <c:pt idx="32">
                  <c:v>3.2000000000000021E-2</c:v>
                </c:pt>
                <c:pt idx="33">
                  <c:v>3.3000000000000022E-2</c:v>
                </c:pt>
                <c:pt idx="34">
                  <c:v>3.4000000000000023E-2</c:v>
                </c:pt>
                <c:pt idx="35">
                  <c:v>3.5000000000000024E-2</c:v>
                </c:pt>
                <c:pt idx="36">
                  <c:v>3.6000000000000025E-2</c:v>
                </c:pt>
                <c:pt idx="37">
                  <c:v>3.7000000000000026E-2</c:v>
                </c:pt>
                <c:pt idx="38">
                  <c:v>3.8000000000000027E-2</c:v>
                </c:pt>
                <c:pt idx="39">
                  <c:v>3.9000000000000028E-2</c:v>
                </c:pt>
                <c:pt idx="40">
                  <c:v>4.0000000000000029E-2</c:v>
                </c:pt>
                <c:pt idx="41">
                  <c:v>4.1000000000000029E-2</c:v>
                </c:pt>
                <c:pt idx="42">
                  <c:v>4.200000000000003E-2</c:v>
                </c:pt>
                <c:pt idx="43">
                  <c:v>4.3000000000000031E-2</c:v>
                </c:pt>
                <c:pt idx="44">
                  <c:v>4.4000000000000032E-2</c:v>
                </c:pt>
                <c:pt idx="45">
                  <c:v>4.5000000000000033E-2</c:v>
                </c:pt>
                <c:pt idx="46">
                  <c:v>4.6000000000000034E-2</c:v>
                </c:pt>
                <c:pt idx="47">
                  <c:v>4.7000000000000035E-2</c:v>
                </c:pt>
                <c:pt idx="48">
                  <c:v>4.8000000000000036E-2</c:v>
                </c:pt>
                <c:pt idx="49">
                  <c:v>4.9000000000000037E-2</c:v>
                </c:pt>
                <c:pt idx="50">
                  <c:v>5.0000000000000037E-2</c:v>
                </c:pt>
                <c:pt idx="51">
                  <c:v>5.1000000000000038E-2</c:v>
                </c:pt>
                <c:pt idx="52">
                  <c:v>5.2000000000000039E-2</c:v>
                </c:pt>
                <c:pt idx="53">
                  <c:v>5.300000000000004E-2</c:v>
                </c:pt>
                <c:pt idx="54">
                  <c:v>5.4000000000000041E-2</c:v>
                </c:pt>
                <c:pt idx="55">
                  <c:v>5.5000000000000042E-2</c:v>
                </c:pt>
                <c:pt idx="56">
                  <c:v>5.6000000000000043E-2</c:v>
                </c:pt>
                <c:pt idx="57">
                  <c:v>5.7000000000000044E-2</c:v>
                </c:pt>
                <c:pt idx="58">
                  <c:v>5.8000000000000045E-2</c:v>
                </c:pt>
                <c:pt idx="59">
                  <c:v>5.9000000000000045E-2</c:v>
                </c:pt>
                <c:pt idx="60">
                  <c:v>6.0000000000000046E-2</c:v>
                </c:pt>
                <c:pt idx="61">
                  <c:v>6.1000000000000047E-2</c:v>
                </c:pt>
                <c:pt idx="62">
                  <c:v>6.2000000000000048E-2</c:v>
                </c:pt>
                <c:pt idx="63">
                  <c:v>6.3000000000000042E-2</c:v>
                </c:pt>
                <c:pt idx="64">
                  <c:v>6.4000000000000043E-2</c:v>
                </c:pt>
                <c:pt idx="65">
                  <c:v>6.5000000000000044E-2</c:v>
                </c:pt>
                <c:pt idx="66">
                  <c:v>6.6000000000000045E-2</c:v>
                </c:pt>
                <c:pt idx="67">
                  <c:v>6.7000000000000046E-2</c:v>
                </c:pt>
                <c:pt idx="68">
                  <c:v>6.8000000000000047E-2</c:v>
                </c:pt>
                <c:pt idx="69">
                  <c:v>6.9000000000000047E-2</c:v>
                </c:pt>
                <c:pt idx="70">
                  <c:v>7.0000000000000048E-2</c:v>
                </c:pt>
                <c:pt idx="71">
                  <c:v>7.1000000000000049E-2</c:v>
                </c:pt>
                <c:pt idx="72">
                  <c:v>7.200000000000005E-2</c:v>
                </c:pt>
                <c:pt idx="73">
                  <c:v>7.3000000000000051E-2</c:v>
                </c:pt>
                <c:pt idx="74">
                  <c:v>7.4000000000000052E-2</c:v>
                </c:pt>
                <c:pt idx="75">
                  <c:v>7.5000000000000053E-2</c:v>
                </c:pt>
                <c:pt idx="76">
                  <c:v>7.6000000000000054E-2</c:v>
                </c:pt>
                <c:pt idx="77">
                  <c:v>7.7000000000000055E-2</c:v>
                </c:pt>
                <c:pt idx="78">
                  <c:v>7.8000000000000055E-2</c:v>
                </c:pt>
                <c:pt idx="79">
                  <c:v>7.9000000000000056E-2</c:v>
                </c:pt>
                <c:pt idx="80">
                  <c:v>8.0000000000000057E-2</c:v>
                </c:pt>
                <c:pt idx="81">
                  <c:v>8.1000000000000058E-2</c:v>
                </c:pt>
                <c:pt idx="82">
                  <c:v>8.2000000000000059E-2</c:v>
                </c:pt>
                <c:pt idx="83">
                  <c:v>8.300000000000006E-2</c:v>
                </c:pt>
                <c:pt idx="84">
                  <c:v>8.4000000000000061E-2</c:v>
                </c:pt>
                <c:pt idx="85">
                  <c:v>8.5000000000000062E-2</c:v>
                </c:pt>
                <c:pt idx="86">
                  <c:v>8.6000000000000063E-2</c:v>
                </c:pt>
                <c:pt idx="87">
                  <c:v>8.7000000000000063E-2</c:v>
                </c:pt>
                <c:pt idx="88">
                  <c:v>8.8000000000000064E-2</c:v>
                </c:pt>
                <c:pt idx="89">
                  <c:v>8.9000000000000065E-2</c:v>
                </c:pt>
                <c:pt idx="90">
                  <c:v>9.0000000000000066E-2</c:v>
                </c:pt>
                <c:pt idx="91">
                  <c:v>9.1000000000000067E-2</c:v>
                </c:pt>
                <c:pt idx="92">
                  <c:v>9.2000000000000068E-2</c:v>
                </c:pt>
                <c:pt idx="93">
                  <c:v>9.3000000000000069E-2</c:v>
                </c:pt>
                <c:pt idx="94">
                  <c:v>9.400000000000007E-2</c:v>
                </c:pt>
                <c:pt idx="95">
                  <c:v>9.500000000000007E-2</c:v>
                </c:pt>
                <c:pt idx="96">
                  <c:v>9.6000000000000071E-2</c:v>
                </c:pt>
                <c:pt idx="97">
                  <c:v>9.7000000000000072E-2</c:v>
                </c:pt>
                <c:pt idx="98">
                  <c:v>9.8000000000000073E-2</c:v>
                </c:pt>
                <c:pt idx="99">
                  <c:v>9.9000000000000074E-2</c:v>
                </c:pt>
                <c:pt idx="100">
                  <c:v>0.10000000000000007</c:v>
                </c:pt>
                <c:pt idx="101">
                  <c:v>0.10100000000000008</c:v>
                </c:pt>
                <c:pt idx="102">
                  <c:v>0.10200000000000008</c:v>
                </c:pt>
                <c:pt idx="103">
                  <c:v>0.10300000000000008</c:v>
                </c:pt>
                <c:pt idx="104">
                  <c:v>0.10400000000000008</c:v>
                </c:pt>
                <c:pt idx="105">
                  <c:v>0.10500000000000008</c:v>
                </c:pt>
                <c:pt idx="106">
                  <c:v>0.10600000000000008</c:v>
                </c:pt>
                <c:pt idx="107">
                  <c:v>0.10700000000000008</c:v>
                </c:pt>
                <c:pt idx="108">
                  <c:v>0.10800000000000008</c:v>
                </c:pt>
                <c:pt idx="109">
                  <c:v>0.10900000000000008</c:v>
                </c:pt>
                <c:pt idx="110">
                  <c:v>0.11000000000000008</c:v>
                </c:pt>
                <c:pt idx="111">
                  <c:v>0.11100000000000008</c:v>
                </c:pt>
                <c:pt idx="112">
                  <c:v>0.11200000000000009</c:v>
                </c:pt>
                <c:pt idx="113">
                  <c:v>0.11300000000000009</c:v>
                </c:pt>
                <c:pt idx="114">
                  <c:v>0.11400000000000009</c:v>
                </c:pt>
                <c:pt idx="115">
                  <c:v>0.11500000000000009</c:v>
                </c:pt>
                <c:pt idx="116">
                  <c:v>0.11600000000000009</c:v>
                </c:pt>
                <c:pt idx="117">
                  <c:v>0.11700000000000009</c:v>
                </c:pt>
                <c:pt idx="118">
                  <c:v>0.11800000000000009</c:v>
                </c:pt>
                <c:pt idx="119">
                  <c:v>0.11900000000000009</c:v>
                </c:pt>
                <c:pt idx="120">
                  <c:v>0.12000000000000009</c:v>
                </c:pt>
                <c:pt idx="121">
                  <c:v>0.12100000000000009</c:v>
                </c:pt>
                <c:pt idx="122">
                  <c:v>0.12200000000000009</c:v>
                </c:pt>
                <c:pt idx="123">
                  <c:v>0.1230000000000001</c:v>
                </c:pt>
                <c:pt idx="124">
                  <c:v>0.1240000000000001</c:v>
                </c:pt>
                <c:pt idx="125">
                  <c:v>0.12500000000000008</c:v>
                </c:pt>
                <c:pt idx="126">
                  <c:v>0.12600000000000008</c:v>
                </c:pt>
                <c:pt idx="127">
                  <c:v>0.12700000000000009</c:v>
                </c:pt>
                <c:pt idx="128">
                  <c:v>0.12800000000000009</c:v>
                </c:pt>
                <c:pt idx="129">
                  <c:v>0.12900000000000009</c:v>
                </c:pt>
                <c:pt idx="130">
                  <c:v>0.13000000000000009</c:v>
                </c:pt>
                <c:pt idx="131">
                  <c:v>0.13100000000000009</c:v>
                </c:pt>
                <c:pt idx="132">
                  <c:v>0.13200000000000009</c:v>
                </c:pt>
                <c:pt idx="133">
                  <c:v>0.13300000000000009</c:v>
                </c:pt>
                <c:pt idx="134">
                  <c:v>0.13400000000000009</c:v>
                </c:pt>
                <c:pt idx="135">
                  <c:v>0.13500000000000009</c:v>
                </c:pt>
                <c:pt idx="136">
                  <c:v>0.13600000000000009</c:v>
                </c:pt>
                <c:pt idx="137">
                  <c:v>0.13700000000000009</c:v>
                </c:pt>
                <c:pt idx="138">
                  <c:v>0.13800000000000009</c:v>
                </c:pt>
                <c:pt idx="139">
                  <c:v>0.1390000000000001</c:v>
                </c:pt>
                <c:pt idx="140">
                  <c:v>0.1400000000000001</c:v>
                </c:pt>
                <c:pt idx="141">
                  <c:v>0.1410000000000001</c:v>
                </c:pt>
                <c:pt idx="142">
                  <c:v>0.1420000000000001</c:v>
                </c:pt>
                <c:pt idx="143">
                  <c:v>0.1430000000000001</c:v>
                </c:pt>
                <c:pt idx="144">
                  <c:v>0.1440000000000001</c:v>
                </c:pt>
                <c:pt idx="145">
                  <c:v>0.1450000000000001</c:v>
                </c:pt>
                <c:pt idx="146">
                  <c:v>0.1460000000000001</c:v>
                </c:pt>
                <c:pt idx="147">
                  <c:v>0.1470000000000001</c:v>
                </c:pt>
                <c:pt idx="148">
                  <c:v>0.1480000000000001</c:v>
                </c:pt>
                <c:pt idx="149">
                  <c:v>0.1490000000000001</c:v>
                </c:pt>
                <c:pt idx="150">
                  <c:v>0.15000000000000011</c:v>
                </c:pt>
                <c:pt idx="151">
                  <c:v>0.15100000000000011</c:v>
                </c:pt>
                <c:pt idx="152">
                  <c:v>0.15200000000000011</c:v>
                </c:pt>
                <c:pt idx="153">
                  <c:v>0.15300000000000011</c:v>
                </c:pt>
                <c:pt idx="154">
                  <c:v>0.15400000000000011</c:v>
                </c:pt>
                <c:pt idx="155">
                  <c:v>0.15500000000000011</c:v>
                </c:pt>
                <c:pt idx="156">
                  <c:v>0.15600000000000011</c:v>
                </c:pt>
                <c:pt idx="157">
                  <c:v>0.15700000000000011</c:v>
                </c:pt>
                <c:pt idx="158">
                  <c:v>0.15800000000000011</c:v>
                </c:pt>
                <c:pt idx="159">
                  <c:v>0.15900000000000011</c:v>
                </c:pt>
                <c:pt idx="160">
                  <c:v>0.16000000000000011</c:v>
                </c:pt>
                <c:pt idx="161">
                  <c:v>0.16100000000000012</c:v>
                </c:pt>
                <c:pt idx="162">
                  <c:v>0.16200000000000012</c:v>
                </c:pt>
                <c:pt idx="163">
                  <c:v>0.16300000000000012</c:v>
                </c:pt>
                <c:pt idx="164">
                  <c:v>0.16400000000000012</c:v>
                </c:pt>
                <c:pt idx="165">
                  <c:v>0.16500000000000012</c:v>
                </c:pt>
                <c:pt idx="166">
                  <c:v>0.16600000000000012</c:v>
                </c:pt>
                <c:pt idx="167">
                  <c:v>0.16700000000000012</c:v>
                </c:pt>
                <c:pt idx="168">
                  <c:v>0.16800000000000012</c:v>
                </c:pt>
                <c:pt idx="169">
                  <c:v>0.16900000000000012</c:v>
                </c:pt>
                <c:pt idx="170">
                  <c:v>0.17000000000000012</c:v>
                </c:pt>
                <c:pt idx="171">
                  <c:v>0.17100000000000012</c:v>
                </c:pt>
                <c:pt idx="172">
                  <c:v>0.17200000000000013</c:v>
                </c:pt>
                <c:pt idx="173">
                  <c:v>0.17300000000000013</c:v>
                </c:pt>
                <c:pt idx="174">
                  <c:v>0.17400000000000013</c:v>
                </c:pt>
                <c:pt idx="175">
                  <c:v>0.17500000000000013</c:v>
                </c:pt>
                <c:pt idx="176">
                  <c:v>0.17600000000000013</c:v>
                </c:pt>
                <c:pt idx="177">
                  <c:v>0.17700000000000013</c:v>
                </c:pt>
                <c:pt idx="178">
                  <c:v>0.17800000000000013</c:v>
                </c:pt>
                <c:pt idx="179">
                  <c:v>0.17900000000000013</c:v>
                </c:pt>
                <c:pt idx="180">
                  <c:v>0.18000000000000013</c:v>
                </c:pt>
                <c:pt idx="181">
                  <c:v>0.18100000000000013</c:v>
                </c:pt>
                <c:pt idx="182">
                  <c:v>0.18200000000000013</c:v>
                </c:pt>
                <c:pt idx="183">
                  <c:v>0.18300000000000013</c:v>
                </c:pt>
                <c:pt idx="184">
                  <c:v>0.18400000000000014</c:v>
                </c:pt>
                <c:pt idx="185">
                  <c:v>0.18500000000000014</c:v>
                </c:pt>
                <c:pt idx="186">
                  <c:v>0.18600000000000014</c:v>
                </c:pt>
                <c:pt idx="187">
                  <c:v>0.18700000000000014</c:v>
                </c:pt>
                <c:pt idx="188">
                  <c:v>0.18800000000000014</c:v>
                </c:pt>
                <c:pt idx="189">
                  <c:v>0.18900000000000014</c:v>
                </c:pt>
                <c:pt idx="190">
                  <c:v>0.19000000000000014</c:v>
                </c:pt>
                <c:pt idx="191">
                  <c:v>0.19100000000000014</c:v>
                </c:pt>
                <c:pt idx="192">
                  <c:v>0.19200000000000014</c:v>
                </c:pt>
                <c:pt idx="193">
                  <c:v>0.19300000000000014</c:v>
                </c:pt>
                <c:pt idx="194">
                  <c:v>0.19400000000000014</c:v>
                </c:pt>
                <c:pt idx="195">
                  <c:v>0.19500000000000015</c:v>
                </c:pt>
                <c:pt idx="196">
                  <c:v>0.19600000000000015</c:v>
                </c:pt>
                <c:pt idx="197">
                  <c:v>0.19700000000000015</c:v>
                </c:pt>
                <c:pt idx="198">
                  <c:v>0.19800000000000015</c:v>
                </c:pt>
                <c:pt idx="199">
                  <c:v>0.19900000000000015</c:v>
                </c:pt>
                <c:pt idx="200">
                  <c:v>0.20000000000000015</c:v>
                </c:pt>
                <c:pt idx="201">
                  <c:v>0.20100000000000015</c:v>
                </c:pt>
                <c:pt idx="202">
                  <c:v>0.20200000000000015</c:v>
                </c:pt>
                <c:pt idx="203">
                  <c:v>0.20300000000000015</c:v>
                </c:pt>
                <c:pt idx="204">
                  <c:v>0.20400000000000015</c:v>
                </c:pt>
                <c:pt idx="205">
                  <c:v>0.20500000000000015</c:v>
                </c:pt>
                <c:pt idx="206">
                  <c:v>0.20600000000000016</c:v>
                </c:pt>
                <c:pt idx="207">
                  <c:v>0.20700000000000016</c:v>
                </c:pt>
                <c:pt idx="208">
                  <c:v>0.20800000000000016</c:v>
                </c:pt>
                <c:pt idx="209">
                  <c:v>0.20900000000000016</c:v>
                </c:pt>
                <c:pt idx="210">
                  <c:v>0.21000000000000016</c:v>
                </c:pt>
                <c:pt idx="211">
                  <c:v>0.21100000000000016</c:v>
                </c:pt>
                <c:pt idx="212">
                  <c:v>0.21200000000000016</c:v>
                </c:pt>
                <c:pt idx="213">
                  <c:v>0.21300000000000016</c:v>
                </c:pt>
                <c:pt idx="214">
                  <c:v>0.21400000000000016</c:v>
                </c:pt>
                <c:pt idx="215">
                  <c:v>0.21500000000000016</c:v>
                </c:pt>
                <c:pt idx="216">
                  <c:v>0.21600000000000016</c:v>
                </c:pt>
                <c:pt idx="217">
                  <c:v>0.21700000000000016</c:v>
                </c:pt>
                <c:pt idx="218">
                  <c:v>0.21800000000000017</c:v>
                </c:pt>
                <c:pt idx="219">
                  <c:v>0.21900000000000017</c:v>
                </c:pt>
                <c:pt idx="220">
                  <c:v>0.22000000000000017</c:v>
                </c:pt>
                <c:pt idx="221">
                  <c:v>0.22100000000000017</c:v>
                </c:pt>
                <c:pt idx="222">
                  <c:v>0.22200000000000017</c:v>
                </c:pt>
                <c:pt idx="223">
                  <c:v>0.22300000000000017</c:v>
                </c:pt>
                <c:pt idx="224">
                  <c:v>0.22400000000000017</c:v>
                </c:pt>
                <c:pt idx="225">
                  <c:v>0.22500000000000017</c:v>
                </c:pt>
                <c:pt idx="226">
                  <c:v>0.22600000000000017</c:v>
                </c:pt>
                <c:pt idx="227">
                  <c:v>0.22700000000000017</c:v>
                </c:pt>
                <c:pt idx="228">
                  <c:v>0.22800000000000017</c:v>
                </c:pt>
                <c:pt idx="229">
                  <c:v>0.22900000000000018</c:v>
                </c:pt>
                <c:pt idx="230">
                  <c:v>0.23000000000000018</c:v>
                </c:pt>
                <c:pt idx="231">
                  <c:v>0.23100000000000018</c:v>
                </c:pt>
                <c:pt idx="232">
                  <c:v>0.23200000000000018</c:v>
                </c:pt>
                <c:pt idx="233">
                  <c:v>0.23300000000000018</c:v>
                </c:pt>
                <c:pt idx="234">
                  <c:v>0.23400000000000018</c:v>
                </c:pt>
                <c:pt idx="235">
                  <c:v>0.23500000000000018</c:v>
                </c:pt>
                <c:pt idx="236">
                  <c:v>0.23600000000000018</c:v>
                </c:pt>
                <c:pt idx="237">
                  <c:v>0.23700000000000018</c:v>
                </c:pt>
                <c:pt idx="238">
                  <c:v>0.23800000000000018</c:v>
                </c:pt>
                <c:pt idx="239">
                  <c:v>0.23900000000000018</c:v>
                </c:pt>
                <c:pt idx="240">
                  <c:v>0.24000000000000019</c:v>
                </c:pt>
                <c:pt idx="241">
                  <c:v>0.24100000000000019</c:v>
                </c:pt>
                <c:pt idx="242">
                  <c:v>0.24200000000000019</c:v>
                </c:pt>
                <c:pt idx="243">
                  <c:v>0.24300000000000019</c:v>
                </c:pt>
                <c:pt idx="244">
                  <c:v>0.24400000000000019</c:v>
                </c:pt>
                <c:pt idx="245">
                  <c:v>0.24500000000000019</c:v>
                </c:pt>
                <c:pt idx="246">
                  <c:v>0.24600000000000019</c:v>
                </c:pt>
                <c:pt idx="247">
                  <c:v>0.24700000000000019</c:v>
                </c:pt>
                <c:pt idx="248">
                  <c:v>0.24800000000000019</c:v>
                </c:pt>
                <c:pt idx="249">
                  <c:v>0.24900000000000019</c:v>
                </c:pt>
                <c:pt idx="250">
                  <c:v>0.25000000000000017</c:v>
                </c:pt>
                <c:pt idx="251">
                  <c:v>0.25100000000000017</c:v>
                </c:pt>
                <c:pt idx="252">
                  <c:v>0.25200000000000017</c:v>
                </c:pt>
                <c:pt idx="253">
                  <c:v>0.25300000000000017</c:v>
                </c:pt>
                <c:pt idx="254">
                  <c:v>0.25400000000000017</c:v>
                </c:pt>
                <c:pt idx="255">
                  <c:v>0.25500000000000017</c:v>
                </c:pt>
                <c:pt idx="256">
                  <c:v>0.25600000000000017</c:v>
                </c:pt>
                <c:pt idx="257">
                  <c:v>0.25700000000000017</c:v>
                </c:pt>
                <c:pt idx="258">
                  <c:v>0.25800000000000017</c:v>
                </c:pt>
                <c:pt idx="259">
                  <c:v>0.25900000000000017</c:v>
                </c:pt>
                <c:pt idx="260">
                  <c:v>0.26000000000000018</c:v>
                </c:pt>
                <c:pt idx="261">
                  <c:v>0.26100000000000018</c:v>
                </c:pt>
                <c:pt idx="262">
                  <c:v>0.26200000000000018</c:v>
                </c:pt>
                <c:pt idx="263">
                  <c:v>0.26300000000000018</c:v>
                </c:pt>
                <c:pt idx="264">
                  <c:v>0.26400000000000018</c:v>
                </c:pt>
                <c:pt idx="265">
                  <c:v>0.26500000000000018</c:v>
                </c:pt>
                <c:pt idx="266">
                  <c:v>0.26600000000000018</c:v>
                </c:pt>
                <c:pt idx="267">
                  <c:v>0.26700000000000018</c:v>
                </c:pt>
                <c:pt idx="268">
                  <c:v>0.26800000000000018</c:v>
                </c:pt>
                <c:pt idx="269">
                  <c:v>0.26900000000000018</c:v>
                </c:pt>
                <c:pt idx="270">
                  <c:v>0.27000000000000018</c:v>
                </c:pt>
                <c:pt idx="271">
                  <c:v>0.27100000000000019</c:v>
                </c:pt>
                <c:pt idx="272">
                  <c:v>0.27200000000000019</c:v>
                </c:pt>
                <c:pt idx="273">
                  <c:v>0.27300000000000019</c:v>
                </c:pt>
                <c:pt idx="274">
                  <c:v>0.27400000000000019</c:v>
                </c:pt>
                <c:pt idx="275">
                  <c:v>0.27500000000000019</c:v>
                </c:pt>
                <c:pt idx="276">
                  <c:v>0.27600000000000019</c:v>
                </c:pt>
                <c:pt idx="277">
                  <c:v>0.27700000000000019</c:v>
                </c:pt>
                <c:pt idx="278">
                  <c:v>0.27800000000000019</c:v>
                </c:pt>
                <c:pt idx="279">
                  <c:v>0.27900000000000019</c:v>
                </c:pt>
                <c:pt idx="280">
                  <c:v>0.28000000000000019</c:v>
                </c:pt>
                <c:pt idx="281">
                  <c:v>0.28100000000000019</c:v>
                </c:pt>
                <c:pt idx="282">
                  <c:v>0.28200000000000019</c:v>
                </c:pt>
                <c:pt idx="283">
                  <c:v>0.2830000000000002</c:v>
                </c:pt>
                <c:pt idx="284">
                  <c:v>0.2840000000000002</c:v>
                </c:pt>
                <c:pt idx="285">
                  <c:v>0.2850000000000002</c:v>
                </c:pt>
                <c:pt idx="286">
                  <c:v>0.2860000000000002</c:v>
                </c:pt>
                <c:pt idx="287">
                  <c:v>0.2870000000000002</c:v>
                </c:pt>
                <c:pt idx="288">
                  <c:v>0.2880000000000002</c:v>
                </c:pt>
                <c:pt idx="289">
                  <c:v>0.2890000000000002</c:v>
                </c:pt>
                <c:pt idx="290">
                  <c:v>0.2900000000000002</c:v>
                </c:pt>
                <c:pt idx="291">
                  <c:v>0.2910000000000002</c:v>
                </c:pt>
                <c:pt idx="292">
                  <c:v>0.2920000000000002</c:v>
                </c:pt>
                <c:pt idx="293">
                  <c:v>0.2930000000000002</c:v>
                </c:pt>
                <c:pt idx="294">
                  <c:v>0.29400000000000021</c:v>
                </c:pt>
                <c:pt idx="295">
                  <c:v>0.29500000000000021</c:v>
                </c:pt>
                <c:pt idx="296">
                  <c:v>0.29600000000000021</c:v>
                </c:pt>
                <c:pt idx="297">
                  <c:v>0.29700000000000021</c:v>
                </c:pt>
                <c:pt idx="298">
                  <c:v>0.29800000000000021</c:v>
                </c:pt>
                <c:pt idx="299">
                  <c:v>0.29900000000000021</c:v>
                </c:pt>
                <c:pt idx="300">
                  <c:v>0.30000000000000021</c:v>
                </c:pt>
                <c:pt idx="301">
                  <c:v>0.30100000000000021</c:v>
                </c:pt>
                <c:pt idx="302">
                  <c:v>0.30200000000000021</c:v>
                </c:pt>
                <c:pt idx="303">
                  <c:v>0.30300000000000021</c:v>
                </c:pt>
                <c:pt idx="304">
                  <c:v>0.30400000000000021</c:v>
                </c:pt>
                <c:pt idx="305">
                  <c:v>0.30500000000000022</c:v>
                </c:pt>
                <c:pt idx="306">
                  <c:v>0.30600000000000022</c:v>
                </c:pt>
                <c:pt idx="307">
                  <c:v>0.30700000000000022</c:v>
                </c:pt>
                <c:pt idx="308">
                  <c:v>0.30800000000000022</c:v>
                </c:pt>
                <c:pt idx="309">
                  <c:v>0.30900000000000022</c:v>
                </c:pt>
                <c:pt idx="310">
                  <c:v>0.31000000000000022</c:v>
                </c:pt>
                <c:pt idx="311">
                  <c:v>0.31100000000000022</c:v>
                </c:pt>
                <c:pt idx="312">
                  <c:v>0.31200000000000022</c:v>
                </c:pt>
                <c:pt idx="313">
                  <c:v>0.31300000000000022</c:v>
                </c:pt>
                <c:pt idx="314">
                  <c:v>0.31400000000000022</c:v>
                </c:pt>
                <c:pt idx="315">
                  <c:v>0.31500000000000022</c:v>
                </c:pt>
                <c:pt idx="316">
                  <c:v>0.31600000000000023</c:v>
                </c:pt>
                <c:pt idx="317">
                  <c:v>0.31700000000000023</c:v>
                </c:pt>
                <c:pt idx="318">
                  <c:v>0.31800000000000023</c:v>
                </c:pt>
                <c:pt idx="319">
                  <c:v>0.31900000000000023</c:v>
                </c:pt>
                <c:pt idx="320">
                  <c:v>0.32000000000000023</c:v>
                </c:pt>
                <c:pt idx="321">
                  <c:v>0.32100000000000023</c:v>
                </c:pt>
                <c:pt idx="322">
                  <c:v>0.32200000000000023</c:v>
                </c:pt>
                <c:pt idx="323">
                  <c:v>0.32300000000000023</c:v>
                </c:pt>
                <c:pt idx="324">
                  <c:v>0.32400000000000023</c:v>
                </c:pt>
                <c:pt idx="325">
                  <c:v>0.32500000000000023</c:v>
                </c:pt>
                <c:pt idx="326">
                  <c:v>0.32600000000000023</c:v>
                </c:pt>
                <c:pt idx="327">
                  <c:v>0.32700000000000023</c:v>
                </c:pt>
                <c:pt idx="328">
                  <c:v>0.32800000000000024</c:v>
                </c:pt>
                <c:pt idx="329">
                  <c:v>0.32900000000000024</c:v>
                </c:pt>
                <c:pt idx="330">
                  <c:v>0.33000000000000024</c:v>
                </c:pt>
                <c:pt idx="331">
                  <c:v>0.33100000000000024</c:v>
                </c:pt>
                <c:pt idx="332">
                  <c:v>0.33200000000000024</c:v>
                </c:pt>
                <c:pt idx="333">
                  <c:v>0.33300000000000024</c:v>
                </c:pt>
                <c:pt idx="334">
                  <c:v>0.33400000000000024</c:v>
                </c:pt>
                <c:pt idx="335">
                  <c:v>0.33500000000000024</c:v>
                </c:pt>
                <c:pt idx="336">
                  <c:v>0.33600000000000024</c:v>
                </c:pt>
                <c:pt idx="337">
                  <c:v>0.33700000000000024</c:v>
                </c:pt>
                <c:pt idx="338">
                  <c:v>0.33800000000000024</c:v>
                </c:pt>
                <c:pt idx="339">
                  <c:v>0.33900000000000025</c:v>
                </c:pt>
                <c:pt idx="340">
                  <c:v>0.34000000000000025</c:v>
                </c:pt>
                <c:pt idx="341">
                  <c:v>0.34100000000000025</c:v>
                </c:pt>
                <c:pt idx="342">
                  <c:v>0.34200000000000025</c:v>
                </c:pt>
                <c:pt idx="343">
                  <c:v>0.34300000000000025</c:v>
                </c:pt>
                <c:pt idx="344">
                  <c:v>0.34400000000000025</c:v>
                </c:pt>
                <c:pt idx="345">
                  <c:v>0.34500000000000025</c:v>
                </c:pt>
                <c:pt idx="346">
                  <c:v>0.34600000000000025</c:v>
                </c:pt>
                <c:pt idx="347">
                  <c:v>0.34700000000000025</c:v>
                </c:pt>
                <c:pt idx="348">
                  <c:v>0.34800000000000025</c:v>
                </c:pt>
                <c:pt idx="349">
                  <c:v>0.34900000000000025</c:v>
                </c:pt>
                <c:pt idx="350">
                  <c:v>0.35000000000000026</c:v>
                </c:pt>
                <c:pt idx="351">
                  <c:v>0.35100000000000026</c:v>
                </c:pt>
                <c:pt idx="352">
                  <c:v>0.35200000000000026</c:v>
                </c:pt>
                <c:pt idx="353">
                  <c:v>0.35300000000000026</c:v>
                </c:pt>
                <c:pt idx="354">
                  <c:v>0.35400000000000026</c:v>
                </c:pt>
                <c:pt idx="355">
                  <c:v>0.35500000000000026</c:v>
                </c:pt>
                <c:pt idx="356">
                  <c:v>0.35600000000000026</c:v>
                </c:pt>
                <c:pt idx="357">
                  <c:v>0.35700000000000026</c:v>
                </c:pt>
                <c:pt idx="358">
                  <c:v>0.35800000000000026</c:v>
                </c:pt>
                <c:pt idx="359">
                  <c:v>0.35900000000000026</c:v>
                </c:pt>
                <c:pt idx="360">
                  <c:v>0.36000000000000026</c:v>
                </c:pt>
                <c:pt idx="361">
                  <c:v>0.36100000000000027</c:v>
                </c:pt>
                <c:pt idx="362">
                  <c:v>0.36200000000000027</c:v>
                </c:pt>
                <c:pt idx="363">
                  <c:v>0.36300000000000027</c:v>
                </c:pt>
                <c:pt idx="364">
                  <c:v>0.36400000000000027</c:v>
                </c:pt>
                <c:pt idx="365">
                  <c:v>0.36500000000000027</c:v>
                </c:pt>
                <c:pt idx="366">
                  <c:v>0.36600000000000027</c:v>
                </c:pt>
                <c:pt idx="367">
                  <c:v>0.36700000000000027</c:v>
                </c:pt>
                <c:pt idx="368">
                  <c:v>0.36800000000000027</c:v>
                </c:pt>
                <c:pt idx="369">
                  <c:v>0.36900000000000027</c:v>
                </c:pt>
                <c:pt idx="370">
                  <c:v>0.37000000000000027</c:v>
                </c:pt>
                <c:pt idx="371">
                  <c:v>0.37100000000000027</c:v>
                </c:pt>
                <c:pt idx="372">
                  <c:v>0.37200000000000027</c:v>
                </c:pt>
                <c:pt idx="373">
                  <c:v>0.37300000000000028</c:v>
                </c:pt>
                <c:pt idx="374">
                  <c:v>0.37400000000000028</c:v>
                </c:pt>
                <c:pt idx="375">
                  <c:v>0.37500000000000028</c:v>
                </c:pt>
                <c:pt idx="376">
                  <c:v>0.37600000000000028</c:v>
                </c:pt>
                <c:pt idx="377">
                  <c:v>0.37700000000000028</c:v>
                </c:pt>
                <c:pt idx="378">
                  <c:v>0.37800000000000028</c:v>
                </c:pt>
                <c:pt idx="379">
                  <c:v>0.37900000000000028</c:v>
                </c:pt>
                <c:pt idx="380">
                  <c:v>0.38000000000000028</c:v>
                </c:pt>
                <c:pt idx="381">
                  <c:v>0.38100000000000028</c:v>
                </c:pt>
                <c:pt idx="382">
                  <c:v>0.38200000000000028</c:v>
                </c:pt>
                <c:pt idx="383">
                  <c:v>0.38300000000000028</c:v>
                </c:pt>
                <c:pt idx="384">
                  <c:v>0.38400000000000029</c:v>
                </c:pt>
                <c:pt idx="385">
                  <c:v>0.38500000000000029</c:v>
                </c:pt>
                <c:pt idx="386">
                  <c:v>0.38600000000000029</c:v>
                </c:pt>
                <c:pt idx="387">
                  <c:v>0.38700000000000029</c:v>
                </c:pt>
                <c:pt idx="388">
                  <c:v>0.38800000000000029</c:v>
                </c:pt>
                <c:pt idx="389">
                  <c:v>0.38900000000000029</c:v>
                </c:pt>
                <c:pt idx="390">
                  <c:v>0.39000000000000029</c:v>
                </c:pt>
                <c:pt idx="391">
                  <c:v>0.39100000000000029</c:v>
                </c:pt>
                <c:pt idx="392">
                  <c:v>0.39200000000000029</c:v>
                </c:pt>
                <c:pt idx="393">
                  <c:v>0.39300000000000029</c:v>
                </c:pt>
                <c:pt idx="394">
                  <c:v>0.39400000000000029</c:v>
                </c:pt>
                <c:pt idx="395">
                  <c:v>0.3950000000000003</c:v>
                </c:pt>
                <c:pt idx="396">
                  <c:v>0.3960000000000003</c:v>
                </c:pt>
                <c:pt idx="397">
                  <c:v>0.3970000000000003</c:v>
                </c:pt>
                <c:pt idx="398">
                  <c:v>0.3980000000000003</c:v>
                </c:pt>
                <c:pt idx="399">
                  <c:v>0.3990000000000003</c:v>
                </c:pt>
                <c:pt idx="400">
                  <c:v>0.4000000000000003</c:v>
                </c:pt>
                <c:pt idx="401">
                  <c:v>0.4010000000000003</c:v>
                </c:pt>
                <c:pt idx="402">
                  <c:v>0.4020000000000003</c:v>
                </c:pt>
                <c:pt idx="403">
                  <c:v>0.4030000000000003</c:v>
                </c:pt>
                <c:pt idx="404">
                  <c:v>0.4040000000000003</c:v>
                </c:pt>
                <c:pt idx="405">
                  <c:v>0.4050000000000003</c:v>
                </c:pt>
                <c:pt idx="406">
                  <c:v>0.40600000000000031</c:v>
                </c:pt>
                <c:pt idx="407">
                  <c:v>0.40700000000000031</c:v>
                </c:pt>
                <c:pt idx="408">
                  <c:v>0.40800000000000031</c:v>
                </c:pt>
                <c:pt idx="409">
                  <c:v>0.40900000000000031</c:v>
                </c:pt>
                <c:pt idx="410">
                  <c:v>0.41000000000000031</c:v>
                </c:pt>
                <c:pt idx="411">
                  <c:v>0.41100000000000031</c:v>
                </c:pt>
                <c:pt idx="412">
                  <c:v>0.41200000000000031</c:v>
                </c:pt>
                <c:pt idx="413">
                  <c:v>0.41300000000000031</c:v>
                </c:pt>
                <c:pt idx="414">
                  <c:v>0.41400000000000031</c:v>
                </c:pt>
                <c:pt idx="415">
                  <c:v>0.41500000000000031</c:v>
                </c:pt>
                <c:pt idx="416">
                  <c:v>0.41600000000000031</c:v>
                </c:pt>
                <c:pt idx="417">
                  <c:v>0.41700000000000031</c:v>
                </c:pt>
                <c:pt idx="418">
                  <c:v>0.41800000000000032</c:v>
                </c:pt>
                <c:pt idx="419">
                  <c:v>0.41900000000000032</c:v>
                </c:pt>
                <c:pt idx="420">
                  <c:v>0.42000000000000032</c:v>
                </c:pt>
                <c:pt idx="421">
                  <c:v>0.42100000000000032</c:v>
                </c:pt>
                <c:pt idx="422">
                  <c:v>0.42200000000000032</c:v>
                </c:pt>
                <c:pt idx="423">
                  <c:v>0.42300000000000032</c:v>
                </c:pt>
                <c:pt idx="424">
                  <c:v>0.42400000000000032</c:v>
                </c:pt>
                <c:pt idx="425">
                  <c:v>0.42500000000000032</c:v>
                </c:pt>
                <c:pt idx="426">
                  <c:v>0.42600000000000032</c:v>
                </c:pt>
                <c:pt idx="427">
                  <c:v>0.42700000000000032</c:v>
                </c:pt>
                <c:pt idx="428">
                  <c:v>0.42800000000000032</c:v>
                </c:pt>
                <c:pt idx="429">
                  <c:v>0.42900000000000033</c:v>
                </c:pt>
                <c:pt idx="430">
                  <c:v>0.43000000000000033</c:v>
                </c:pt>
                <c:pt idx="431">
                  <c:v>0.43100000000000033</c:v>
                </c:pt>
                <c:pt idx="432">
                  <c:v>0.43200000000000033</c:v>
                </c:pt>
                <c:pt idx="433">
                  <c:v>0.43300000000000033</c:v>
                </c:pt>
                <c:pt idx="434">
                  <c:v>0.43400000000000033</c:v>
                </c:pt>
                <c:pt idx="435">
                  <c:v>0.43500000000000033</c:v>
                </c:pt>
                <c:pt idx="436">
                  <c:v>0.43600000000000033</c:v>
                </c:pt>
                <c:pt idx="437">
                  <c:v>0.43700000000000033</c:v>
                </c:pt>
                <c:pt idx="438">
                  <c:v>0.43800000000000033</c:v>
                </c:pt>
                <c:pt idx="439">
                  <c:v>0.43900000000000033</c:v>
                </c:pt>
                <c:pt idx="440">
                  <c:v>0.44000000000000034</c:v>
                </c:pt>
                <c:pt idx="441">
                  <c:v>0.44100000000000034</c:v>
                </c:pt>
                <c:pt idx="442">
                  <c:v>0.44200000000000034</c:v>
                </c:pt>
                <c:pt idx="443">
                  <c:v>0.44300000000000034</c:v>
                </c:pt>
                <c:pt idx="444">
                  <c:v>0.44400000000000034</c:v>
                </c:pt>
                <c:pt idx="445">
                  <c:v>0.44500000000000034</c:v>
                </c:pt>
                <c:pt idx="446">
                  <c:v>0.44600000000000034</c:v>
                </c:pt>
                <c:pt idx="447">
                  <c:v>0.44700000000000034</c:v>
                </c:pt>
                <c:pt idx="448">
                  <c:v>0.44800000000000034</c:v>
                </c:pt>
                <c:pt idx="449">
                  <c:v>0.44900000000000034</c:v>
                </c:pt>
                <c:pt idx="450">
                  <c:v>0.45000000000000034</c:v>
                </c:pt>
                <c:pt idx="451">
                  <c:v>0.45100000000000035</c:v>
                </c:pt>
                <c:pt idx="452">
                  <c:v>0.45200000000000035</c:v>
                </c:pt>
                <c:pt idx="453">
                  <c:v>0.45300000000000035</c:v>
                </c:pt>
                <c:pt idx="454">
                  <c:v>0.45400000000000035</c:v>
                </c:pt>
                <c:pt idx="455">
                  <c:v>0.45500000000000035</c:v>
                </c:pt>
                <c:pt idx="456">
                  <c:v>0.45600000000000035</c:v>
                </c:pt>
                <c:pt idx="457">
                  <c:v>0.45700000000000035</c:v>
                </c:pt>
                <c:pt idx="458">
                  <c:v>0.45800000000000035</c:v>
                </c:pt>
                <c:pt idx="459">
                  <c:v>0.45900000000000035</c:v>
                </c:pt>
                <c:pt idx="460">
                  <c:v>0.46000000000000035</c:v>
                </c:pt>
                <c:pt idx="461">
                  <c:v>0.46100000000000035</c:v>
                </c:pt>
                <c:pt idx="462">
                  <c:v>0.46200000000000035</c:v>
                </c:pt>
                <c:pt idx="463">
                  <c:v>0.46300000000000036</c:v>
                </c:pt>
                <c:pt idx="464">
                  <c:v>0.46400000000000036</c:v>
                </c:pt>
                <c:pt idx="465">
                  <c:v>0.46500000000000036</c:v>
                </c:pt>
                <c:pt idx="466">
                  <c:v>0.46600000000000036</c:v>
                </c:pt>
                <c:pt idx="467">
                  <c:v>0.46700000000000036</c:v>
                </c:pt>
                <c:pt idx="468">
                  <c:v>0.46800000000000036</c:v>
                </c:pt>
                <c:pt idx="469">
                  <c:v>0.46900000000000036</c:v>
                </c:pt>
                <c:pt idx="470">
                  <c:v>0.47000000000000036</c:v>
                </c:pt>
                <c:pt idx="471">
                  <c:v>0.47100000000000036</c:v>
                </c:pt>
                <c:pt idx="472">
                  <c:v>0.47200000000000036</c:v>
                </c:pt>
                <c:pt idx="473">
                  <c:v>0.47300000000000036</c:v>
                </c:pt>
                <c:pt idx="474">
                  <c:v>0.47400000000000037</c:v>
                </c:pt>
                <c:pt idx="475">
                  <c:v>0.47500000000000037</c:v>
                </c:pt>
                <c:pt idx="476">
                  <c:v>0.47600000000000037</c:v>
                </c:pt>
                <c:pt idx="477">
                  <c:v>0.47700000000000037</c:v>
                </c:pt>
                <c:pt idx="478">
                  <c:v>0.47800000000000037</c:v>
                </c:pt>
                <c:pt idx="479">
                  <c:v>0.47900000000000037</c:v>
                </c:pt>
                <c:pt idx="480">
                  <c:v>0.48000000000000037</c:v>
                </c:pt>
                <c:pt idx="481">
                  <c:v>0.48100000000000037</c:v>
                </c:pt>
                <c:pt idx="482">
                  <c:v>0.48200000000000037</c:v>
                </c:pt>
                <c:pt idx="483">
                  <c:v>0.48300000000000037</c:v>
                </c:pt>
                <c:pt idx="484">
                  <c:v>0.48400000000000037</c:v>
                </c:pt>
                <c:pt idx="485">
                  <c:v>0.48500000000000038</c:v>
                </c:pt>
                <c:pt idx="486">
                  <c:v>0.48600000000000038</c:v>
                </c:pt>
                <c:pt idx="487">
                  <c:v>0.48700000000000038</c:v>
                </c:pt>
                <c:pt idx="488">
                  <c:v>0.48800000000000038</c:v>
                </c:pt>
                <c:pt idx="489">
                  <c:v>0.48900000000000038</c:v>
                </c:pt>
                <c:pt idx="490">
                  <c:v>0.49000000000000038</c:v>
                </c:pt>
                <c:pt idx="491">
                  <c:v>0.49100000000000038</c:v>
                </c:pt>
                <c:pt idx="492">
                  <c:v>0.49200000000000038</c:v>
                </c:pt>
                <c:pt idx="493">
                  <c:v>0.49300000000000038</c:v>
                </c:pt>
                <c:pt idx="494">
                  <c:v>0.49400000000000038</c:v>
                </c:pt>
                <c:pt idx="495">
                  <c:v>0.49500000000000038</c:v>
                </c:pt>
                <c:pt idx="496">
                  <c:v>0.49600000000000039</c:v>
                </c:pt>
                <c:pt idx="497">
                  <c:v>0.49700000000000039</c:v>
                </c:pt>
                <c:pt idx="498">
                  <c:v>0.49800000000000039</c:v>
                </c:pt>
                <c:pt idx="499">
                  <c:v>0.49900000000000039</c:v>
                </c:pt>
                <c:pt idx="500">
                  <c:v>0.50000000000000033</c:v>
                </c:pt>
                <c:pt idx="501">
                  <c:v>0.50100000000000033</c:v>
                </c:pt>
                <c:pt idx="502">
                  <c:v>0.50200000000000033</c:v>
                </c:pt>
                <c:pt idx="503">
                  <c:v>0.50300000000000034</c:v>
                </c:pt>
                <c:pt idx="504">
                  <c:v>0.50400000000000034</c:v>
                </c:pt>
                <c:pt idx="505">
                  <c:v>0.50500000000000034</c:v>
                </c:pt>
                <c:pt idx="506">
                  <c:v>0.50600000000000034</c:v>
                </c:pt>
                <c:pt idx="507">
                  <c:v>0.50700000000000034</c:v>
                </c:pt>
                <c:pt idx="508">
                  <c:v>0.50800000000000034</c:v>
                </c:pt>
                <c:pt idx="509">
                  <c:v>0.50900000000000034</c:v>
                </c:pt>
                <c:pt idx="510">
                  <c:v>0.51000000000000034</c:v>
                </c:pt>
                <c:pt idx="511">
                  <c:v>0.51100000000000034</c:v>
                </c:pt>
                <c:pt idx="512">
                  <c:v>0.51200000000000034</c:v>
                </c:pt>
                <c:pt idx="513">
                  <c:v>0.51300000000000034</c:v>
                </c:pt>
                <c:pt idx="514">
                  <c:v>0.51400000000000035</c:v>
                </c:pt>
                <c:pt idx="515">
                  <c:v>0.51500000000000035</c:v>
                </c:pt>
                <c:pt idx="516">
                  <c:v>0.51600000000000035</c:v>
                </c:pt>
                <c:pt idx="517">
                  <c:v>0.51700000000000035</c:v>
                </c:pt>
                <c:pt idx="518">
                  <c:v>0.51800000000000035</c:v>
                </c:pt>
                <c:pt idx="519">
                  <c:v>0.51900000000000035</c:v>
                </c:pt>
                <c:pt idx="520">
                  <c:v>0.52000000000000035</c:v>
                </c:pt>
                <c:pt idx="521">
                  <c:v>0.52100000000000035</c:v>
                </c:pt>
                <c:pt idx="522">
                  <c:v>0.52200000000000035</c:v>
                </c:pt>
                <c:pt idx="523">
                  <c:v>0.52300000000000035</c:v>
                </c:pt>
                <c:pt idx="524">
                  <c:v>0.52400000000000035</c:v>
                </c:pt>
                <c:pt idx="525">
                  <c:v>0.52500000000000036</c:v>
                </c:pt>
                <c:pt idx="526">
                  <c:v>0.52600000000000036</c:v>
                </c:pt>
                <c:pt idx="527">
                  <c:v>0.52700000000000036</c:v>
                </c:pt>
                <c:pt idx="528">
                  <c:v>0.52800000000000036</c:v>
                </c:pt>
                <c:pt idx="529">
                  <c:v>0.52900000000000036</c:v>
                </c:pt>
                <c:pt idx="530">
                  <c:v>0.53000000000000036</c:v>
                </c:pt>
                <c:pt idx="531">
                  <c:v>0.53100000000000036</c:v>
                </c:pt>
                <c:pt idx="532">
                  <c:v>0.53200000000000036</c:v>
                </c:pt>
                <c:pt idx="533">
                  <c:v>0.53300000000000036</c:v>
                </c:pt>
                <c:pt idx="534">
                  <c:v>0.53400000000000036</c:v>
                </c:pt>
                <c:pt idx="535">
                  <c:v>0.53500000000000036</c:v>
                </c:pt>
                <c:pt idx="536">
                  <c:v>0.53600000000000037</c:v>
                </c:pt>
                <c:pt idx="537">
                  <c:v>0.53700000000000037</c:v>
                </c:pt>
                <c:pt idx="538">
                  <c:v>0.53800000000000037</c:v>
                </c:pt>
                <c:pt idx="539">
                  <c:v>0.53900000000000037</c:v>
                </c:pt>
                <c:pt idx="540">
                  <c:v>0.54000000000000037</c:v>
                </c:pt>
                <c:pt idx="541">
                  <c:v>0.54100000000000037</c:v>
                </c:pt>
                <c:pt idx="542">
                  <c:v>0.54200000000000037</c:v>
                </c:pt>
                <c:pt idx="543">
                  <c:v>0.54300000000000037</c:v>
                </c:pt>
                <c:pt idx="544">
                  <c:v>0.54400000000000037</c:v>
                </c:pt>
                <c:pt idx="545">
                  <c:v>0.54500000000000037</c:v>
                </c:pt>
                <c:pt idx="546">
                  <c:v>0.54600000000000037</c:v>
                </c:pt>
                <c:pt idx="547">
                  <c:v>0.54700000000000037</c:v>
                </c:pt>
                <c:pt idx="548">
                  <c:v>0.54800000000000038</c:v>
                </c:pt>
                <c:pt idx="549">
                  <c:v>0.54900000000000038</c:v>
                </c:pt>
                <c:pt idx="550">
                  <c:v>0.55000000000000038</c:v>
                </c:pt>
                <c:pt idx="551">
                  <c:v>0.55100000000000038</c:v>
                </c:pt>
                <c:pt idx="552">
                  <c:v>0.55200000000000038</c:v>
                </c:pt>
                <c:pt idx="553">
                  <c:v>0.55300000000000038</c:v>
                </c:pt>
                <c:pt idx="554">
                  <c:v>0.55400000000000038</c:v>
                </c:pt>
                <c:pt idx="555">
                  <c:v>0.55500000000000038</c:v>
                </c:pt>
                <c:pt idx="556">
                  <c:v>0.55600000000000038</c:v>
                </c:pt>
                <c:pt idx="557">
                  <c:v>0.55700000000000038</c:v>
                </c:pt>
                <c:pt idx="558">
                  <c:v>0.55800000000000038</c:v>
                </c:pt>
                <c:pt idx="559">
                  <c:v>0.55900000000000039</c:v>
                </c:pt>
                <c:pt idx="560">
                  <c:v>0.56000000000000039</c:v>
                </c:pt>
                <c:pt idx="561">
                  <c:v>0.56100000000000039</c:v>
                </c:pt>
                <c:pt idx="562">
                  <c:v>0.56200000000000039</c:v>
                </c:pt>
                <c:pt idx="563">
                  <c:v>0.56300000000000039</c:v>
                </c:pt>
                <c:pt idx="564">
                  <c:v>0.56400000000000039</c:v>
                </c:pt>
                <c:pt idx="565">
                  <c:v>0.56500000000000039</c:v>
                </c:pt>
                <c:pt idx="566">
                  <c:v>0.56600000000000039</c:v>
                </c:pt>
                <c:pt idx="567">
                  <c:v>0.56700000000000039</c:v>
                </c:pt>
                <c:pt idx="568">
                  <c:v>0.56800000000000039</c:v>
                </c:pt>
                <c:pt idx="569">
                  <c:v>0.56900000000000039</c:v>
                </c:pt>
                <c:pt idx="570">
                  <c:v>0.5700000000000004</c:v>
                </c:pt>
                <c:pt idx="571">
                  <c:v>0.5710000000000004</c:v>
                </c:pt>
                <c:pt idx="572">
                  <c:v>0.5720000000000004</c:v>
                </c:pt>
                <c:pt idx="573">
                  <c:v>0.5730000000000004</c:v>
                </c:pt>
                <c:pt idx="574">
                  <c:v>0.5740000000000004</c:v>
                </c:pt>
                <c:pt idx="575">
                  <c:v>0.5750000000000004</c:v>
                </c:pt>
                <c:pt idx="576">
                  <c:v>0.5760000000000004</c:v>
                </c:pt>
                <c:pt idx="577">
                  <c:v>0.5770000000000004</c:v>
                </c:pt>
                <c:pt idx="578">
                  <c:v>0.5780000000000004</c:v>
                </c:pt>
                <c:pt idx="579">
                  <c:v>0.5790000000000004</c:v>
                </c:pt>
                <c:pt idx="580">
                  <c:v>0.5800000000000004</c:v>
                </c:pt>
                <c:pt idx="581">
                  <c:v>0.58100000000000041</c:v>
                </c:pt>
                <c:pt idx="582">
                  <c:v>0.58200000000000041</c:v>
                </c:pt>
                <c:pt idx="583">
                  <c:v>0.58300000000000041</c:v>
                </c:pt>
                <c:pt idx="584">
                  <c:v>0.58400000000000041</c:v>
                </c:pt>
                <c:pt idx="585">
                  <c:v>0.58500000000000041</c:v>
                </c:pt>
                <c:pt idx="586">
                  <c:v>0.58600000000000041</c:v>
                </c:pt>
                <c:pt idx="587">
                  <c:v>0.58700000000000041</c:v>
                </c:pt>
                <c:pt idx="588">
                  <c:v>0.58800000000000041</c:v>
                </c:pt>
                <c:pt idx="589">
                  <c:v>0.58900000000000041</c:v>
                </c:pt>
                <c:pt idx="590">
                  <c:v>0.59000000000000041</c:v>
                </c:pt>
                <c:pt idx="591">
                  <c:v>0.59100000000000041</c:v>
                </c:pt>
                <c:pt idx="592">
                  <c:v>0.59200000000000041</c:v>
                </c:pt>
                <c:pt idx="593">
                  <c:v>0.59300000000000042</c:v>
                </c:pt>
                <c:pt idx="594">
                  <c:v>0.59400000000000042</c:v>
                </c:pt>
                <c:pt idx="595">
                  <c:v>0.59500000000000042</c:v>
                </c:pt>
                <c:pt idx="596">
                  <c:v>0.59600000000000042</c:v>
                </c:pt>
                <c:pt idx="597">
                  <c:v>0.59700000000000042</c:v>
                </c:pt>
                <c:pt idx="598">
                  <c:v>0.59800000000000042</c:v>
                </c:pt>
                <c:pt idx="599">
                  <c:v>0.59900000000000042</c:v>
                </c:pt>
                <c:pt idx="600">
                  <c:v>0.60000000000000042</c:v>
                </c:pt>
                <c:pt idx="601">
                  <c:v>0.60100000000000042</c:v>
                </c:pt>
                <c:pt idx="602">
                  <c:v>0.60200000000000042</c:v>
                </c:pt>
                <c:pt idx="603">
                  <c:v>0.60300000000000042</c:v>
                </c:pt>
                <c:pt idx="604">
                  <c:v>0.60400000000000043</c:v>
                </c:pt>
                <c:pt idx="605">
                  <c:v>0.60500000000000043</c:v>
                </c:pt>
                <c:pt idx="606">
                  <c:v>0.60600000000000043</c:v>
                </c:pt>
                <c:pt idx="607">
                  <c:v>0.60700000000000043</c:v>
                </c:pt>
                <c:pt idx="608">
                  <c:v>0.60800000000000043</c:v>
                </c:pt>
                <c:pt idx="609">
                  <c:v>0.60900000000000043</c:v>
                </c:pt>
                <c:pt idx="610">
                  <c:v>0.61000000000000043</c:v>
                </c:pt>
                <c:pt idx="611">
                  <c:v>0.61100000000000043</c:v>
                </c:pt>
                <c:pt idx="612">
                  <c:v>0.61200000000000043</c:v>
                </c:pt>
                <c:pt idx="613">
                  <c:v>0.61300000000000043</c:v>
                </c:pt>
                <c:pt idx="614">
                  <c:v>0.61400000000000043</c:v>
                </c:pt>
                <c:pt idx="615">
                  <c:v>0.61500000000000044</c:v>
                </c:pt>
                <c:pt idx="616">
                  <c:v>0.61600000000000044</c:v>
                </c:pt>
                <c:pt idx="617">
                  <c:v>0.61700000000000044</c:v>
                </c:pt>
                <c:pt idx="618">
                  <c:v>0.61800000000000044</c:v>
                </c:pt>
                <c:pt idx="619">
                  <c:v>0.61900000000000044</c:v>
                </c:pt>
                <c:pt idx="620">
                  <c:v>0.62000000000000044</c:v>
                </c:pt>
                <c:pt idx="621">
                  <c:v>0.62100000000000044</c:v>
                </c:pt>
                <c:pt idx="622">
                  <c:v>0.62200000000000044</c:v>
                </c:pt>
                <c:pt idx="623">
                  <c:v>0.62300000000000044</c:v>
                </c:pt>
                <c:pt idx="624">
                  <c:v>0.62400000000000044</c:v>
                </c:pt>
                <c:pt idx="625">
                  <c:v>0.62500000000000044</c:v>
                </c:pt>
                <c:pt idx="626">
                  <c:v>0.62600000000000044</c:v>
                </c:pt>
                <c:pt idx="627">
                  <c:v>0.62700000000000045</c:v>
                </c:pt>
                <c:pt idx="628">
                  <c:v>0.62800000000000045</c:v>
                </c:pt>
                <c:pt idx="629">
                  <c:v>0.62900000000000045</c:v>
                </c:pt>
                <c:pt idx="630">
                  <c:v>0.63000000000000045</c:v>
                </c:pt>
                <c:pt idx="631">
                  <c:v>0.63100000000000045</c:v>
                </c:pt>
                <c:pt idx="632">
                  <c:v>0.63200000000000045</c:v>
                </c:pt>
                <c:pt idx="633">
                  <c:v>0.63300000000000045</c:v>
                </c:pt>
                <c:pt idx="634">
                  <c:v>0.63400000000000045</c:v>
                </c:pt>
                <c:pt idx="635">
                  <c:v>0.63500000000000045</c:v>
                </c:pt>
                <c:pt idx="636">
                  <c:v>0.63600000000000045</c:v>
                </c:pt>
                <c:pt idx="637">
                  <c:v>0.63700000000000045</c:v>
                </c:pt>
                <c:pt idx="638">
                  <c:v>0.63800000000000046</c:v>
                </c:pt>
                <c:pt idx="639">
                  <c:v>0.63900000000000046</c:v>
                </c:pt>
                <c:pt idx="640">
                  <c:v>0.64000000000000046</c:v>
                </c:pt>
                <c:pt idx="641">
                  <c:v>0.64100000000000046</c:v>
                </c:pt>
                <c:pt idx="642">
                  <c:v>0.64200000000000046</c:v>
                </c:pt>
                <c:pt idx="643">
                  <c:v>0.64300000000000046</c:v>
                </c:pt>
                <c:pt idx="644">
                  <c:v>0.64400000000000046</c:v>
                </c:pt>
                <c:pt idx="645">
                  <c:v>0.64500000000000046</c:v>
                </c:pt>
                <c:pt idx="646">
                  <c:v>0.64600000000000046</c:v>
                </c:pt>
                <c:pt idx="647">
                  <c:v>0.64700000000000046</c:v>
                </c:pt>
                <c:pt idx="648">
                  <c:v>0.64800000000000046</c:v>
                </c:pt>
                <c:pt idx="649">
                  <c:v>0.64900000000000047</c:v>
                </c:pt>
                <c:pt idx="650">
                  <c:v>0.65000000000000047</c:v>
                </c:pt>
                <c:pt idx="651">
                  <c:v>0.65100000000000047</c:v>
                </c:pt>
                <c:pt idx="652">
                  <c:v>0.65200000000000047</c:v>
                </c:pt>
                <c:pt idx="653">
                  <c:v>0.65300000000000047</c:v>
                </c:pt>
                <c:pt idx="654">
                  <c:v>0.65400000000000047</c:v>
                </c:pt>
                <c:pt idx="655">
                  <c:v>0.65500000000000047</c:v>
                </c:pt>
                <c:pt idx="656">
                  <c:v>0.65600000000000047</c:v>
                </c:pt>
                <c:pt idx="657">
                  <c:v>0.65700000000000047</c:v>
                </c:pt>
                <c:pt idx="658">
                  <c:v>0.65800000000000047</c:v>
                </c:pt>
                <c:pt idx="659">
                  <c:v>0.65900000000000047</c:v>
                </c:pt>
                <c:pt idx="660">
                  <c:v>0.66000000000000048</c:v>
                </c:pt>
                <c:pt idx="661">
                  <c:v>0.66100000000000048</c:v>
                </c:pt>
                <c:pt idx="662">
                  <c:v>0.66200000000000048</c:v>
                </c:pt>
                <c:pt idx="663">
                  <c:v>0.66300000000000048</c:v>
                </c:pt>
                <c:pt idx="664">
                  <c:v>0.66400000000000048</c:v>
                </c:pt>
                <c:pt idx="665">
                  <c:v>0.66500000000000048</c:v>
                </c:pt>
                <c:pt idx="666">
                  <c:v>0.66600000000000048</c:v>
                </c:pt>
                <c:pt idx="667">
                  <c:v>0.66700000000000048</c:v>
                </c:pt>
                <c:pt idx="668">
                  <c:v>0.66800000000000048</c:v>
                </c:pt>
                <c:pt idx="669">
                  <c:v>0.66900000000000048</c:v>
                </c:pt>
                <c:pt idx="670">
                  <c:v>0.67000000000000048</c:v>
                </c:pt>
                <c:pt idx="671">
                  <c:v>0.67100000000000048</c:v>
                </c:pt>
                <c:pt idx="672">
                  <c:v>0.67200000000000049</c:v>
                </c:pt>
                <c:pt idx="673">
                  <c:v>0.67300000000000049</c:v>
                </c:pt>
                <c:pt idx="674">
                  <c:v>0.67400000000000049</c:v>
                </c:pt>
                <c:pt idx="675">
                  <c:v>0.67500000000000049</c:v>
                </c:pt>
                <c:pt idx="676">
                  <c:v>0.67600000000000049</c:v>
                </c:pt>
                <c:pt idx="677">
                  <c:v>0.67700000000000049</c:v>
                </c:pt>
                <c:pt idx="678">
                  <c:v>0.67800000000000049</c:v>
                </c:pt>
                <c:pt idx="679">
                  <c:v>0.67900000000000049</c:v>
                </c:pt>
                <c:pt idx="680">
                  <c:v>0.68000000000000049</c:v>
                </c:pt>
                <c:pt idx="681">
                  <c:v>0.68100000000000049</c:v>
                </c:pt>
                <c:pt idx="682">
                  <c:v>0.68200000000000049</c:v>
                </c:pt>
                <c:pt idx="683">
                  <c:v>0.6830000000000005</c:v>
                </c:pt>
                <c:pt idx="684">
                  <c:v>0.6840000000000005</c:v>
                </c:pt>
                <c:pt idx="685">
                  <c:v>0.6850000000000005</c:v>
                </c:pt>
                <c:pt idx="686">
                  <c:v>0.6860000000000005</c:v>
                </c:pt>
                <c:pt idx="687">
                  <c:v>0.6870000000000005</c:v>
                </c:pt>
                <c:pt idx="688">
                  <c:v>0.6880000000000005</c:v>
                </c:pt>
                <c:pt idx="689">
                  <c:v>0.6890000000000005</c:v>
                </c:pt>
                <c:pt idx="690">
                  <c:v>0.6900000000000005</c:v>
                </c:pt>
                <c:pt idx="691">
                  <c:v>0.6910000000000005</c:v>
                </c:pt>
                <c:pt idx="692">
                  <c:v>0.6920000000000005</c:v>
                </c:pt>
                <c:pt idx="693">
                  <c:v>0.6930000000000005</c:v>
                </c:pt>
                <c:pt idx="694">
                  <c:v>0.69400000000000051</c:v>
                </c:pt>
                <c:pt idx="695">
                  <c:v>0.69500000000000051</c:v>
                </c:pt>
                <c:pt idx="696">
                  <c:v>0.69600000000000051</c:v>
                </c:pt>
                <c:pt idx="697">
                  <c:v>0.69700000000000051</c:v>
                </c:pt>
                <c:pt idx="698">
                  <c:v>0.69800000000000051</c:v>
                </c:pt>
                <c:pt idx="699">
                  <c:v>0.69900000000000051</c:v>
                </c:pt>
                <c:pt idx="700">
                  <c:v>0.70000000000000051</c:v>
                </c:pt>
                <c:pt idx="701">
                  <c:v>0.70100000000000051</c:v>
                </c:pt>
                <c:pt idx="702">
                  <c:v>0.70200000000000051</c:v>
                </c:pt>
                <c:pt idx="703">
                  <c:v>0.70300000000000051</c:v>
                </c:pt>
                <c:pt idx="704">
                  <c:v>0.70400000000000051</c:v>
                </c:pt>
                <c:pt idx="705">
                  <c:v>0.70500000000000052</c:v>
                </c:pt>
                <c:pt idx="706">
                  <c:v>0.70600000000000052</c:v>
                </c:pt>
                <c:pt idx="707">
                  <c:v>0.70700000000000052</c:v>
                </c:pt>
                <c:pt idx="708">
                  <c:v>0.70800000000000052</c:v>
                </c:pt>
                <c:pt idx="709">
                  <c:v>0.70900000000000052</c:v>
                </c:pt>
                <c:pt idx="710">
                  <c:v>0.71000000000000052</c:v>
                </c:pt>
                <c:pt idx="711">
                  <c:v>0.71100000000000052</c:v>
                </c:pt>
                <c:pt idx="712">
                  <c:v>0.71200000000000052</c:v>
                </c:pt>
                <c:pt idx="713">
                  <c:v>0.71300000000000052</c:v>
                </c:pt>
                <c:pt idx="714">
                  <c:v>0.71400000000000052</c:v>
                </c:pt>
                <c:pt idx="715">
                  <c:v>0.71500000000000052</c:v>
                </c:pt>
                <c:pt idx="716">
                  <c:v>0.71600000000000052</c:v>
                </c:pt>
                <c:pt idx="717">
                  <c:v>0.71700000000000053</c:v>
                </c:pt>
                <c:pt idx="718">
                  <c:v>0.71800000000000053</c:v>
                </c:pt>
                <c:pt idx="719">
                  <c:v>0.71900000000000053</c:v>
                </c:pt>
                <c:pt idx="720">
                  <c:v>0.72000000000000053</c:v>
                </c:pt>
                <c:pt idx="721">
                  <c:v>0.72100000000000053</c:v>
                </c:pt>
                <c:pt idx="722">
                  <c:v>0.72200000000000053</c:v>
                </c:pt>
                <c:pt idx="723">
                  <c:v>0.72300000000000053</c:v>
                </c:pt>
                <c:pt idx="724">
                  <c:v>0.72400000000000053</c:v>
                </c:pt>
                <c:pt idx="725">
                  <c:v>0.72500000000000053</c:v>
                </c:pt>
                <c:pt idx="726">
                  <c:v>0.72600000000000053</c:v>
                </c:pt>
                <c:pt idx="727">
                  <c:v>0.72700000000000053</c:v>
                </c:pt>
                <c:pt idx="728">
                  <c:v>0.72800000000000054</c:v>
                </c:pt>
                <c:pt idx="729">
                  <c:v>0.72900000000000054</c:v>
                </c:pt>
                <c:pt idx="730">
                  <c:v>0.73000000000000054</c:v>
                </c:pt>
                <c:pt idx="731">
                  <c:v>0.73100000000000054</c:v>
                </c:pt>
                <c:pt idx="732">
                  <c:v>0.73200000000000054</c:v>
                </c:pt>
                <c:pt idx="733">
                  <c:v>0.73300000000000054</c:v>
                </c:pt>
                <c:pt idx="734">
                  <c:v>0.73400000000000054</c:v>
                </c:pt>
                <c:pt idx="735">
                  <c:v>0.73500000000000054</c:v>
                </c:pt>
                <c:pt idx="736">
                  <c:v>0.73600000000000054</c:v>
                </c:pt>
                <c:pt idx="737">
                  <c:v>0.73700000000000054</c:v>
                </c:pt>
                <c:pt idx="738">
                  <c:v>0.73800000000000054</c:v>
                </c:pt>
                <c:pt idx="739">
                  <c:v>0.73900000000000055</c:v>
                </c:pt>
                <c:pt idx="740">
                  <c:v>0.74000000000000055</c:v>
                </c:pt>
                <c:pt idx="741">
                  <c:v>0.74100000000000055</c:v>
                </c:pt>
                <c:pt idx="742">
                  <c:v>0.74200000000000055</c:v>
                </c:pt>
                <c:pt idx="743">
                  <c:v>0.74300000000000055</c:v>
                </c:pt>
                <c:pt idx="744">
                  <c:v>0.74400000000000055</c:v>
                </c:pt>
                <c:pt idx="745">
                  <c:v>0.74500000000000055</c:v>
                </c:pt>
                <c:pt idx="746">
                  <c:v>0.74600000000000055</c:v>
                </c:pt>
                <c:pt idx="747">
                  <c:v>0.74700000000000055</c:v>
                </c:pt>
                <c:pt idx="748">
                  <c:v>0.74800000000000055</c:v>
                </c:pt>
                <c:pt idx="749">
                  <c:v>0.74900000000000055</c:v>
                </c:pt>
                <c:pt idx="750">
                  <c:v>0.75000000000000056</c:v>
                </c:pt>
                <c:pt idx="751">
                  <c:v>0.75100000000000056</c:v>
                </c:pt>
                <c:pt idx="752">
                  <c:v>0.75200000000000056</c:v>
                </c:pt>
                <c:pt idx="753">
                  <c:v>0.75300000000000056</c:v>
                </c:pt>
                <c:pt idx="754">
                  <c:v>0.75400000000000056</c:v>
                </c:pt>
                <c:pt idx="755">
                  <c:v>0.75500000000000056</c:v>
                </c:pt>
                <c:pt idx="756">
                  <c:v>0.75600000000000056</c:v>
                </c:pt>
                <c:pt idx="757">
                  <c:v>0.75700000000000056</c:v>
                </c:pt>
                <c:pt idx="758">
                  <c:v>0.75800000000000056</c:v>
                </c:pt>
                <c:pt idx="759">
                  <c:v>0.75900000000000056</c:v>
                </c:pt>
                <c:pt idx="760">
                  <c:v>0.76000000000000056</c:v>
                </c:pt>
                <c:pt idx="761">
                  <c:v>0.76100000000000056</c:v>
                </c:pt>
                <c:pt idx="762">
                  <c:v>0.76200000000000057</c:v>
                </c:pt>
                <c:pt idx="763">
                  <c:v>0.76300000000000057</c:v>
                </c:pt>
                <c:pt idx="764">
                  <c:v>0.76400000000000057</c:v>
                </c:pt>
                <c:pt idx="765">
                  <c:v>0.76500000000000057</c:v>
                </c:pt>
                <c:pt idx="766">
                  <c:v>0.76600000000000057</c:v>
                </c:pt>
                <c:pt idx="767">
                  <c:v>0.76700000000000057</c:v>
                </c:pt>
                <c:pt idx="768">
                  <c:v>0.76800000000000057</c:v>
                </c:pt>
                <c:pt idx="769">
                  <c:v>0.76900000000000057</c:v>
                </c:pt>
                <c:pt idx="770">
                  <c:v>0.77000000000000057</c:v>
                </c:pt>
                <c:pt idx="771">
                  <c:v>0.77100000000000057</c:v>
                </c:pt>
                <c:pt idx="772">
                  <c:v>0.77200000000000057</c:v>
                </c:pt>
                <c:pt idx="773">
                  <c:v>0.77300000000000058</c:v>
                </c:pt>
                <c:pt idx="774">
                  <c:v>0.77400000000000058</c:v>
                </c:pt>
                <c:pt idx="775">
                  <c:v>0.77500000000000058</c:v>
                </c:pt>
                <c:pt idx="776">
                  <c:v>0.77600000000000058</c:v>
                </c:pt>
                <c:pt idx="777">
                  <c:v>0.77700000000000058</c:v>
                </c:pt>
                <c:pt idx="778">
                  <c:v>0.77800000000000058</c:v>
                </c:pt>
                <c:pt idx="779">
                  <c:v>0.77900000000000058</c:v>
                </c:pt>
                <c:pt idx="780">
                  <c:v>0.78000000000000058</c:v>
                </c:pt>
                <c:pt idx="781">
                  <c:v>0.78100000000000058</c:v>
                </c:pt>
                <c:pt idx="782">
                  <c:v>0.78200000000000058</c:v>
                </c:pt>
                <c:pt idx="783">
                  <c:v>0.78300000000000058</c:v>
                </c:pt>
                <c:pt idx="784">
                  <c:v>0.78400000000000059</c:v>
                </c:pt>
                <c:pt idx="785">
                  <c:v>0.78500000000000059</c:v>
                </c:pt>
                <c:pt idx="786">
                  <c:v>0.78600000000000059</c:v>
                </c:pt>
                <c:pt idx="787">
                  <c:v>0.78700000000000059</c:v>
                </c:pt>
                <c:pt idx="788">
                  <c:v>0.78800000000000059</c:v>
                </c:pt>
                <c:pt idx="789">
                  <c:v>0.78900000000000059</c:v>
                </c:pt>
                <c:pt idx="790">
                  <c:v>0.79000000000000059</c:v>
                </c:pt>
                <c:pt idx="791">
                  <c:v>0.79100000000000059</c:v>
                </c:pt>
                <c:pt idx="792">
                  <c:v>0.79200000000000059</c:v>
                </c:pt>
                <c:pt idx="793">
                  <c:v>0.79300000000000059</c:v>
                </c:pt>
                <c:pt idx="794">
                  <c:v>0.79400000000000059</c:v>
                </c:pt>
                <c:pt idx="795">
                  <c:v>0.7950000000000006</c:v>
                </c:pt>
                <c:pt idx="796">
                  <c:v>0.7960000000000006</c:v>
                </c:pt>
                <c:pt idx="797">
                  <c:v>0.7970000000000006</c:v>
                </c:pt>
                <c:pt idx="798">
                  <c:v>0.7980000000000006</c:v>
                </c:pt>
                <c:pt idx="799">
                  <c:v>0.7990000000000006</c:v>
                </c:pt>
                <c:pt idx="800">
                  <c:v>0.8000000000000006</c:v>
                </c:pt>
                <c:pt idx="801">
                  <c:v>0.8010000000000006</c:v>
                </c:pt>
                <c:pt idx="802">
                  <c:v>0.8020000000000006</c:v>
                </c:pt>
                <c:pt idx="803">
                  <c:v>0.8030000000000006</c:v>
                </c:pt>
                <c:pt idx="804">
                  <c:v>0.8040000000000006</c:v>
                </c:pt>
                <c:pt idx="805">
                  <c:v>0.8050000000000006</c:v>
                </c:pt>
                <c:pt idx="806">
                  <c:v>0.8060000000000006</c:v>
                </c:pt>
                <c:pt idx="807">
                  <c:v>0.80700000000000061</c:v>
                </c:pt>
                <c:pt idx="808">
                  <c:v>0.80800000000000061</c:v>
                </c:pt>
                <c:pt idx="809">
                  <c:v>0.80900000000000061</c:v>
                </c:pt>
                <c:pt idx="810">
                  <c:v>0.81000000000000061</c:v>
                </c:pt>
                <c:pt idx="811">
                  <c:v>0.81100000000000061</c:v>
                </c:pt>
                <c:pt idx="812">
                  <c:v>0.81200000000000061</c:v>
                </c:pt>
                <c:pt idx="813">
                  <c:v>0.81300000000000061</c:v>
                </c:pt>
                <c:pt idx="814">
                  <c:v>0.81400000000000061</c:v>
                </c:pt>
                <c:pt idx="815">
                  <c:v>0.81500000000000061</c:v>
                </c:pt>
                <c:pt idx="816">
                  <c:v>0.81600000000000061</c:v>
                </c:pt>
                <c:pt idx="817">
                  <c:v>0.81700000000000061</c:v>
                </c:pt>
                <c:pt idx="818">
                  <c:v>0.81800000000000062</c:v>
                </c:pt>
                <c:pt idx="819">
                  <c:v>0.81900000000000062</c:v>
                </c:pt>
                <c:pt idx="820">
                  <c:v>0.82000000000000062</c:v>
                </c:pt>
                <c:pt idx="821">
                  <c:v>0.82100000000000062</c:v>
                </c:pt>
                <c:pt idx="822">
                  <c:v>0.82200000000000062</c:v>
                </c:pt>
                <c:pt idx="823">
                  <c:v>0.82300000000000062</c:v>
                </c:pt>
                <c:pt idx="824">
                  <c:v>0.82400000000000062</c:v>
                </c:pt>
                <c:pt idx="825">
                  <c:v>0.82500000000000062</c:v>
                </c:pt>
                <c:pt idx="826">
                  <c:v>0.82600000000000062</c:v>
                </c:pt>
                <c:pt idx="827">
                  <c:v>0.82700000000000062</c:v>
                </c:pt>
                <c:pt idx="828">
                  <c:v>0.82800000000000062</c:v>
                </c:pt>
                <c:pt idx="829">
                  <c:v>0.82900000000000063</c:v>
                </c:pt>
                <c:pt idx="830">
                  <c:v>0.83000000000000063</c:v>
                </c:pt>
                <c:pt idx="831">
                  <c:v>0.83100000000000063</c:v>
                </c:pt>
                <c:pt idx="832">
                  <c:v>0.83200000000000063</c:v>
                </c:pt>
                <c:pt idx="833">
                  <c:v>0.83300000000000063</c:v>
                </c:pt>
                <c:pt idx="834">
                  <c:v>0.83400000000000063</c:v>
                </c:pt>
                <c:pt idx="835">
                  <c:v>0.83500000000000063</c:v>
                </c:pt>
                <c:pt idx="836">
                  <c:v>0.83600000000000063</c:v>
                </c:pt>
                <c:pt idx="837">
                  <c:v>0.83700000000000063</c:v>
                </c:pt>
                <c:pt idx="838">
                  <c:v>0.83800000000000063</c:v>
                </c:pt>
                <c:pt idx="839">
                  <c:v>0.83900000000000063</c:v>
                </c:pt>
                <c:pt idx="840">
                  <c:v>0.84000000000000064</c:v>
                </c:pt>
                <c:pt idx="841">
                  <c:v>0.84100000000000064</c:v>
                </c:pt>
                <c:pt idx="842">
                  <c:v>0.84200000000000064</c:v>
                </c:pt>
                <c:pt idx="843">
                  <c:v>0.84300000000000064</c:v>
                </c:pt>
                <c:pt idx="844">
                  <c:v>0.84400000000000064</c:v>
                </c:pt>
                <c:pt idx="845">
                  <c:v>0.84500000000000064</c:v>
                </c:pt>
                <c:pt idx="846">
                  <c:v>0.84600000000000064</c:v>
                </c:pt>
                <c:pt idx="847">
                  <c:v>0.84700000000000064</c:v>
                </c:pt>
                <c:pt idx="848">
                  <c:v>0.84800000000000064</c:v>
                </c:pt>
                <c:pt idx="849">
                  <c:v>0.84900000000000064</c:v>
                </c:pt>
                <c:pt idx="850">
                  <c:v>0.85000000000000064</c:v>
                </c:pt>
                <c:pt idx="851">
                  <c:v>0.85100000000000064</c:v>
                </c:pt>
                <c:pt idx="852">
                  <c:v>0.85200000000000065</c:v>
                </c:pt>
                <c:pt idx="853">
                  <c:v>0.85300000000000065</c:v>
                </c:pt>
                <c:pt idx="854">
                  <c:v>0.85400000000000065</c:v>
                </c:pt>
                <c:pt idx="855">
                  <c:v>0.85500000000000065</c:v>
                </c:pt>
                <c:pt idx="856">
                  <c:v>0.85600000000000065</c:v>
                </c:pt>
                <c:pt idx="857">
                  <c:v>0.85700000000000065</c:v>
                </c:pt>
                <c:pt idx="858">
                  <c:v>0.85800000000000065</c:v>
                </c:pt>
                <c:pt idx="859">
                  <c:v>0.85900000000000065</c:v>
                </c:pt>
                <c:pt idx="860">
                  <c:v>0.86000000000000065</c:v>
                </c:pt>
                <c:pt idx="861">
                  <c:v>0.86100000000000065</c:v>
                </c:pt>
                <c:pt idx="862">
                  <c:v>0.86200000000000065</c:v>
                </c:pt>
                <c:pt idx="863">
                  <c:v>0.86300000000000066</c:v>
                </c:pt>
                <c:pt idx="864">
                  <c:v>0.86400000000000066</c:v>
                </c:pt>
                <c:pt idx="865">
                  <c:v>0.86500000000000066</c:v>
                </c:pt>
                <c:pt idx="866">
                  <c:v>0.86600000000000066</c:v>
                </c:pt>
                <c:pt idx="867">
                  <c:v>0.86700000000000066</c:v>
                </c:pt>
                <c:pt idx="868">
                  <c:v>0.86800000000000066</c:v>
                </c:pt>
                <c:pt idx="869">
                  <c:v>0.86900000000000066</c:v>
                </c:pt>
                <c:pt idx="870">
                  <c:v>0.87000000000000066</c:v>
                </c:pt>
                <c:pt idx="871">
                  <c:v>0.87100000000000066</c:v>
                </c:pt>
                <c:pt idx="872">
                  <c:v>0.87200000000000066</c:v>
                </c:pt>
                <c:pt idx="873">
                  <c:v>0.87300000000000066</c:v>
                </c:pt>
                <c:pt idx="874">
                  <c:v>0.87400000000000067</c:v>
                </c:pt>
                <c:pt idx="875">
                  <c:v>0.87500000000000067</c:v>
                </c:pt>
                <c:pt idx="876">
                  <c:v>0.87600000000000067</c:v>
                </c:pt>
                <c:pt idx="877">
                  <c:v>0.87700000000000067</c:v>
                </c:pt>
                <c:pt idx="878">
                  <c:v>0.87800000000000067</c:v>
                </c:pt>
                <c:pt idx="879">
                  <c:v>0.87900000000000067</c:v>
                </c:pt>
                <c:pt idx="880">
                  <c:v>0.88000000000000067</c:v>
                </c:pt>
                <c:pt idx="881">
                  <c:v>0.88100000000000067</c:v>
                </c:pt>
                <c:pt idx="882">
                  <c:v>0.88200000000000067</c:v>
                </c:pt>
                <c:pt idx="883">
                  <c:v>0.88300000000000067</c:v>
                </c:pt>
                <c:pt idx="884">
                  <c:v>0.88400000000000067</c:v>
                </c:pt>
                <c:pt idx="885">
                  <c:v>0.88500000000000068</c:v>
                </c:pt>
                <c:pt idx="886">
                  <c:v>0.88600000000000068</c:v>
                </c:pt>
                <c:pt idx="887">
                  <c:v>0.88700000000000068</c:v>
                </c:pt>
                <c:pt idx="888">
                  <c:v>0.88800000000000068</c:v>
                </c:pt>
                <c:pt idx="889">
                  <c:v>0.88900000000000068</c:v>
                </c:pt>
                <c:pt idx="890">
                  <c:v>0.89000000000000068</c:v>
                </c:pt>
                <c:pt idx="891">
                  <c:v>0.89100000000000068</c:v>
                </c:pt>
                <c:pt idx="892">
                  <c:v>0.89200000000000068</c:v>
                </c:pt>
                <c:pt idx="893">
                  <c:v>0.89300000000000068</c:v>
                </c:pt>
                <c:pt idx="894">
                  <c:v>0.89400000000000068</c:v>
                </c:pt>
                <c:pt idx="895">
                  <c:v>0.89500000000000068</c:v>
                </c:pt>
                <c:pt idx="896">
                  <c:v>0.89600000000000068</c:v>
                </c:pt>
                <c:pt idx="897">
                  <c:v>0.89700000000000069</c:v>
                </c:pt>
                <c:pt idx="898">
                  <c:v>0.89800000000000069</c:v>
                </c:pt>
                <c:pt idx="899">
                  <c:v>0.89900000000000069</c:v>
                </c:pt>
                <c:pt idx="900">
                  <c:v>0.90000000000000069</c:v>
                </c:pt>
                <c:pt idx="901">
                  <c:v>0.90100000000000069</c:v>
                </c:pt>
                <c:pt idx="902">
                  <c:v>0.90200000000000069</c:v>
                </c:pt>
                <c:pt idx="903">
                  <c:v>0.90300000000000069</c:v>
                </c:pt>
                <c:pt idx="904">
                  <c:v>0.90400000000000069</c:v>
                </c:pt>
                <c:pt idx="905">
                  <c:v>0.90500000000000069</c:v>
                </c:pt>
                <c:pt idx="906">
                  <c:v>0.90600000000000069</c:v>
                </c:pt>
                <c:pt idx="907">
                  <c:v>0.90700000000000069</c:v>
                </c:pt>
                <c:pt idx="908">
                  <c:v>0.9080000000000007</c:v>
                </c:pt>
                <c:pt idx="909">
                  <c:v>0.9090000000000007</c:v>
                </c:pt>
                <c:pt idx="910">
                  <c:v>0.9100000000000007</c:v>
                </c:pt>
                <c:pt idx="911">
                  <c:v>0.9110000000000007</c:v>
                </c:pt>
                <c:pt idx="912">
                  <c:v>0.9120000000000007</c:v>
                </c:pt>
                <c:pt idx="913">
                  <c:v>0.9130000000000007</c:v>
                </c:pt>
                <c:pt idx="914">
                  <c:v>0.9140000000000007</c:v>
                </c:pt>
                <c:pt idx="915">
                  <c:v>0.9150000000000007</c:v>
                </c:pt>
                <c:pt idx="916">
                  <c:v>0.9160000000000007</c:v>
                </c:pt>
                <c:pt idx="917">
                  <c:v>0.9170000000000007</c:v>
                </c:pt>
                <c:pt idx="918">
                  <c:v>0.9180000000000007</c:v>
                </c:pt>
                <c:pt idx="919">
                  <c:v>0.91900000000000071</c:v>
                </c:pt>
                <c:pt idx="920">
                  <c:v>0.92000000000000071</c:v>
                </c:pt>
                <c:pt idx="921">
                  <c:v>0.92100000000000071</c:v>
                </c:pt>
                <c:pt idx="922">
                  <c:v>0.92200000000000071</c:v>
                </c:pt>
                <c:pt idx="923">
                  <c:v>0.92300000000000071</c:v>
                </c:pt>
                <c:pt idx="924">
                  <c:v>0.92400000000000071</c:v>
                </c:pt>
                <c:pt idx="925">
                  <c:v>0.92500000000000071</c:v>
                </c:pt>
                <c:pt idx="926">
                  <c:v>0.92600000000000071</c:v>
                </c:pt>
                <c:pt idx="927">
                  <c:v>0.92700000000000071</c:v>
                </c:pt>
                <c:pt idx="928">
                  <c:v>0.92800000000000071</c:v>
                </c:pt>
                <c:pt idx="929">
                  <c:v>0.92900000000000071</c:v>
                </c:pt>
                <c:pt idx="930">
                  <c:v>0.93000000000000071</c:v>
                </c:pt>
                <c:pt idx="931">
                  <c:v>0.93100000000000072</c:v>
                </c:pt>
                <c:pt idx="932">
                  <c:v>0.93200000000000072</c:v>
                </c:pt>
                <c:pt idx="933">
                  <c:v>0.93300000000000072</c:v>
                </c:pt>
                <c:pt idx="934">
                  <c:v>0.93400000000000072</c:v>
                </c:pt>
                <c:pt idx="935">
                  <c:v>0.93500000000000072</c:v>
                </c:pt>
                <c:pt idx="936">
                  <c:v>0.93600000000000072</c:v>
                </c:pt>
                <c:pt idx="937">
                  <c:v>0.93700000000000072</c:v>
                </c:pt>
                <c:pt idx="938">
                  <c:v>0.93800000000000072</c:v>
                </c:pt>
                <c:pt idx="939">
                  <c:v>0.93900000000000072</c:v>
                </c:pt>
                <c:pt idx="940">
                  <c:v>0.94000000000000072</c:v>
                </c:pt>
                <c:pt idx="941">
                  <c:v>0.94100000000000072</c:v>
                </c:pt>
                <c:pt idx="942">
                  <c:v>0.94200000000000073</c:v>
                </c:pt>
                <c:pt idx="943">
                  <c:v>0.94300000000000073</c:v>
                </c:pt>
                <c:pt idx="944">
                  <c:v>0.94400000000000073</c:v>
                </c:pt>
                <c:pt idx="945">
                  <c:v>0.94500000000000073</c:v>
                </c:pt>
                <c:pt idx="946">
                  <c:v>0.94600000000000073</c:v>
                </c:pt>
                <c:pt idx="947">
                  <c:v>0.94700000000000073</c:v>
                </c:pt>
                <c:pt idx="948">
                  <c:v>0.94800000000000073</c:v>
                </c:pt>
                <c:pt idx="949">
                  <c:v>0.94900000000000073</c:v>
                </c:pt>
                <c:pt idx="950">
                  <c:v>0.95000000000000073</c:v>
                </c:pt>
                <c:pt idx="951">
                  <c:v>0.95100000000000073</c:v>
                </c:pt>
                <c:pt idx="952">
                  <c:v>0.95200000000000073</c:v>
                </c:pt>
                <c:pt idx="953">
                  <c:v>0.95300000000000074</c:v>
                </c:pt>
                <c:pt idx="954">
                  <c:v>0.95400000000000074</c:v>
                </c:pt>
                <c:pt idx="955">
                  <c:v>0.95500000000000074</c:v>
                </c:pt>
                <c:pt idx="956">
                  <c:v>0.95600000000000074</c:v>
                </c:pt>
                <c:pt idx="957">
                  <c:v>0.95700000000000074</c:v>
                </c:pt>
                <c:pt idx="958">
                  <c:v>0.95800000000000074</c:v>
                </c:pt>
                <c:pt idx="959">
                  <c:v>0.95900000000000074</c:v>
                </c:pt>
                <c:pt idx="960">
                  <c:v>0.96000000000000074</c:v>
                </c:pt>
                <c:pt idx="961">
                  <c:v>0.96100000000000074</c:v>
                </c:pt>
                <c:pt idx="962">
                  <c:v>0.96200000000000074</c:v>
                </c:pt>
                <c:pt idx="963">
                  <c:v>0.96300000000000074</c:v>
                </c:pt>
                <c:pt idx="964">
                  <c:v>0.96400000000000075</c:v>
                </c:pt>
                <c:pt idx="965">
                  <c:v>0.96500000000000075</c:v>
                </c:pt>
                <c:pt idx="966">
                  <c:v>0.96600000000000075</c:v>
                </c:pt>
                <c:pt idx="967">
                  <c:v>0.96700000000000075</c:v>
                </c:pt>
                <c:pt idx="968">
                  <c:v>0.96800000000000075</c:v>
                </c:pt>
                <c:pt idx="969">
                  <c:v>0.96900000000000075</c:v>
                </c:pt>
                <c:pt idx="970">
                  <c:v>0.97000000000000075</c:v>
                </c:pt>
                <c:pt idx="971">
                  <c:v>0.97100000000000075</c:v>
                </c:pt>
                <c:pt idx="972">
                  <c:v>0.97200000000000075</c:v>
                </c:pt>
                <c:pt idx="973">
                  <c:v>0.97300000000000075</c:v>
                </c:pt>
                <c:pt idx="974">
                  <c:v>0.97400000000000075</c:v>
                </c:pt>
                <c:pt idx="975">
                  <c:v>0.97500000000000075</c:v>
                </c:pt>
                <c:pt idx="976">
                  <c:v>0.97600000000000076</c:v>
                </c:pt>
                <c:pt idx="977">
                  <c:v>0.97700000000000076</c:v>
                </c:pt>
                <c:pt idx="978">
                  <c:v>0.97800000000000076</c:v>
                </c:pt>
                <c:pt idx="979">
                  <c:v>0.97900000000000076</c:v>
                </c:pt>
                <c:pt idx="980">
                  <c:v>0.98000000000000076</c:v>
                </c:pt>
                <c:pt idx="981">
                  <c:v>0.98100000000000076</c:v>
                </c:pt>
                <c:pt idx="982">
                  <c:v>0.98200000000000076</c:v>
                </c:pt>
                <c:pt idx="983">
                  <c:v>0.98300000000000076</c:v>
                </c:pt>
                <c:pt idx="984">
                  <c:v>0.98400000000000076</c:v>
                </c:pt>
                <c:pt idx="985">
                  <c:v>0.98500000000000076</c:v>
                </c:pt>
                <c:pt idx="986">
                  <c:v>0.98600000000000076</c:v>
                </c:pt>
                <c:pt idx="987">
                  <c:v>0.98700000000000077</c:v>
                </c:pt>
                <c:pt idx="988">
                  <c:v>0.98800000000000077</c:v>
                </c:pt>
                <c:pt idx="989">
                  <c:v>0.98900000000000077</c:v>
                </c:pt>
                <c:pt idx="990">
                  <c:v>0.99000000000000077</c:v>
                </c:pt>
                <c:pt idx="991">
                  <c:v>0.99100000000000077</c:v>
                </c:pt>
                <c:pt idx="992">
                  <c:v>0.99200000000000077</c:v>
                </c:pt>
                <c:pt idx="993">
                  <c:v>0.99300000000000077</c:v>
                </c:pt>
                <c:pt idx="994">
                  <c:v>0.99400000000000077</c:v>
                </c:pt>
                <c:pt idx="995">
                  <c:v>0.99500000000000077</c:v>
                </c:pt>
                <c:pt idx="996">
                  <c:v>0.99600000000000077</c:v>
                </c:pt>
                <c:pt idx="997">
                  <c:v>0.99700000000000077</c:v>
                </c:pt>
                <c:pt idx="998">
                  <c:v>0.99800000000000078</c:v>
                </c:pt>
                <c:pt idx="999">
                  <c:v>0.99900000000000078</c:v>
                </c:pt>
                <c:pt idx="1000">
                  <c:v>1.0000000000000007</c:v>
                </c:pt>
                <c:pt idx="1001">
                  <c:v>1.0010000000000006</c:v>
                </c:pt>
                <c:pt idx="1002">
                  <c:v>1.0020000000000004</c:v>
                </c:pt>
                <c:pt idx="1003">
                  <c:v>1.0030000000000003</c:v>
                </c:pt>
                <c:pt idx="1004">
                  <c:v>1.0040000000000002</c:v>
                </c:pt>
                <c:pt idx="1005">
                  <c:v>1.0050000000000001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1.0079999999999998</c:v>
                </c:pt>
                <c:pt idx="1009">
                  <c:v>1.0089999999999997</c:v>
                </c:pt>
                <c:pt idx="1010">
                  <c:v>1.0099999999999996</c:v>
                </c:pt>
                <c:pt idx="1011">
                  <c:v>1.0109999999999995</c:v>
                </c:pt>
                <c:pt idx="1012">
                  <c:v>1.0119999999999993</c:v>
                </c:pt>
                <c:pt idx="1013">
                  <c:v>1.0129999999999992</c:v>
                </c:pt>
                <c:pt idx="1014">
                  <c:v>1.0139999999999991</c:v>
                </c:pt>
                <c:pt idx="1015">
                  <c:v>1.014999999999999</c:v>
                </c:pt>
                <c:pt idx="1016">
                  <c:v>1.0159999999999989</c:v>
                </c:pt>
                <c:pt idx="1017">
                  <c:v>1.0169999999999988</c:v>
                </c:pt>
                <c:pt idx="1018">
                  <c:v>1.0179999999999987</c:v>
                </c:pt>
                <c:pt idx="1019">
                  <c:v>1.0189999999999986</c:v>
                </c:pt>
                <c:pt idx="1020">
                  <c:v>1.0199999999999985</c:v>
                </c:pt>
                <c:pt idx="1021">
                  <c:v>1.0209999999999984</c:v>
                </c:pt>
                <c:pt idx="1022">
                  <c:v>1.0219999999999982</c:v>
                </c:pt>
                <c:pt idx="1023">
                  <c:v>1.0229999999999981</c:v>
                </c:pt>
                <c:pt idx="1024">
                  <c:v>1.023999999999998</c:v>
                </c:pt>
                <c:pt idx="1025">
                  <c:v>1.0249999999999979</c:v>
                </c:pt>
                <c:pt idx="1026">
                  <c:v>1.0259999999999978</c:v>
                </c:pt>
                <c:pt idx="1027">
                  <c:v>1.0269999999999977</c:v>
                </c:pt>
                <c:pt idx="1028">
                  <c:v>1.0279999999999976</c:v>
                </c:pt>
                <c:pt idx="1029">
                  <c:v>1.0289999999999975</c:v>
                </c:pt>
                <c:pt idx="1030">
                  <c:v>1.0299999999999974</c:v>
                </c:pt>
                <c:pt idx="1031">
                  <c:v>1.0309999999999973</c:v>
                </c:pt>
                <c:pt idx="1032">
                  <c:v>1.0319999999999971</c:v>
                </c:pt>
                <c:pt idx="1033">
                  <c:v>1.032999999999997</c:v>
                </c:pt>
                <c:pt idx="1034">
                  <c:v>1.0339999999999969</c:v>
                </c:pt>
                <c:pt idx="1035">
                  <c:v>1.0349999999999968</c:v>
                </c:pt>
                <c:pt idx="1036">
                  <c:v>1.0359999999999967</c:v>
                </c:pt>
                <c:pt idx="1037">
                  <c:v>1.0369999999999966</c:v>
                </c:pt>
                <c:pt idx="1038">
                  <c:v>1.0379999999999965</c:v>
                </c:pt>
                <c:pt idx="1039">
                  <c:v>1.0389999999999964</c:v>
                </c:pt>
                <c:pt idx="1040">
                  <c:v>1.0399999999999963</c:v>
                </c:pt>
                <c:pt idx="1041">
                  <c:v>1.0409999999999962</c:v>
                </c:pt>
                <c:pt idx="1042">
                  <c:v>1.041999999999996</c:v>
                </c:pt>
                <c:pt idx="1043">
                  <c:v>1.0429999999999959</c:v>
                </c:pt>
                <c:pt idx="1044">
                  <c:v>1.0439999999999958</c:v>
                </c:pt>
                <c:pt idx="1045">
                  <c:v>1.0449999999999957</c:v>
                </c:pt>
                <c:pt idx="1046">
                  <c:v>1.0459999999999956</c:v>
                </c:pt>
                <c:pt idx="1047">
                  <c:v>1.0469999999999955</c:v>
                </c:pt>
                <c:pt idx="1048">
                  <c:v>1.0479999999999954</c:v>
                </c:pt>
                <c:pt idx="1049">
                  <c:v>1.0489999999999953</c:v>
                </c:pt>
                <c:pt idx="1050">
                  <c:v>1.0499999999999952</c:v>
                </c:pt>
                <c:pt idx="1051">
                  <c:v>1.050999999999995</c:v>
                </c:pt>
                <c:pt idx="1052">
                  <c:v>1.0519999999999949</c:v>
                </c:pt>
                <c:pt idx="1053">
                  <c:v>1.0529999999999948</c:v>
                </c:pt>
                <c:pt idx="1054">
                  <c:v>1.0539999999999947</c:v>
                </c:pt>
                <c:pt idx="1055">
                  <c:v>1.0549999999999946</c:v>
                </c:pt>
                <c:pt idx="1056">
                  <c:v>1.0559999999999945</c:v>
                </c:pt>
                <c:pt idx="1057">
                  <c:v>1.0569999999999944</c:v>
                </c:pt>
                <c:pt idx="1058">
                  <c:v>1.0579999999999943</c:v>
                </c:pt>
                <c:pt idx="1059">
                  <c:v>1.0589999999999942</c:v>
                </c:pt>
                <c:pt idx="1060">
                  <c:v>1.0599999999999941</c:v>
                </c:pt>
                <c:pt idx="1061">
                  <c:v>1.0609999999999939</c:v>
                </c:pt>
                <c:pt idx="1062">
                  <c:v>1.0619999999999938</c:v>
                </c:pt>
                <c:pt idx="1063">
                  <c:v>1.0629999999999937</c:v>
                </c:pt>
                <c:pt idx="1064">
                  <c:v>1.0639999999999936</c:v>
                </c:pt>
                <c:pt idx="1065">
                  <c:v>1.0649999999999935</c:v>
                </c:pt>
                <c:pt idx="1066">
                  <c:v>1.0659999999999934</c:v>
                </c:pt>
                <c:pt idx="1067">
                  <c:v>1.0669999999999933</c:v>
                </c:pt>
                <c:pt idx="1068">
                  <c:v>1.0679999999999932</c:v>
                </c:pt>
                <c:pt idx="1069">
                  <c:v>1.0689999999999931</c:v>
                </c:pt>
                <c:pt idx="1070">
                  <c:v>1.069999999999993</c:v>
                </c:pt>
                <c:pt idx="1071">
                  <c:v>1.0709999999999928</c:v>
                </c:pt>
                <c:pt idx="1072">
                  <c:v>1.0719999999999927</c:v>
                </c:pt>
                <c:pt idx="1073">
                  <c:v>1.0729999999999926</c:v>
                </c:pt>
                <c:pt idx="1074">
                  <c:v>1.0739999999999925</c:v>
                </c:pt>
                <c:pt idx="1075">
                  <c:v>1.0749999999999924</c:v>
                </c:pt>
                <c:pt idx="1076">
                  <c:v>1.0759999999999923</c:v>
                </c:pt>
                <c:pt idx="1077">
                  <c:v>1.0769999999999922</c:v>
                </c:pt>
                <c:pt idx="1078">
                  <c:v>1.0779999999999921</c:v>
                </c:pt>
                <c:pt idx="1079">
                  <c:v>1.078999999999992</c:v>
                </c:pt>
                <c:pt idx="1080">
                  <c:v>1.0799999999999919</c:v>
                </c:pt>
                <c:pt idx="1081">
                  <c:v>1.0809999999999917</c:v>
                </c:pt>
                <c:pt idx="1082">
                  <c:v>1.0819999999999916</c:v>
                </c:pt>
                <c:pt idx="1083">
                  <c:v>1.0829999999999915</c:v>
                </c:pt>
                <c:pt idx="1084">
                  <c:v>1.0839999999999914</c:v>
                </c:pt>
                <c:pt idx="1085">
                  <c:v>1.0849999999999913</c:v>
                </c:pt>
                <c:pt idx="1086">
                  <c:v>1.0859999999999912</c:v>
                </c:pt>
                <c:pt idx="1087">
                  <c:v>1.0869999999999911</c:v>
                </c:pt>
                <c:pt idx="1088">
                  <c:v>1.087999999999991</c:v>
                </c:pt>
                <c:pt idx="1089">
                  <c:v>1.0889999999999909</c:v>
                </c:pt>
                <c:pt idx="1090">
                  <c:v>1.0899999999999908</c:v>
                </c:pt>
                <c:pt idx="1091">
                  <c:v>1.0909999999999906</c:v>
                </c:pt>
                <c:pt idx="1092">
                  <c:v>1.0919999999999905</c:v>
                </c:pt>
                <c:pt idx="1093">
                  <c:v>1.0929999999999904</c:v>
                </c:pt>
                <c:pt idx="1094">
                  <c:v>1.0939999999999903</c:v>
                </c:pt>
                <c:pt idx="1095">
                  <c:v>1.0949999999999902</c:v>
                </c:pt>
                <c:pt idx="1096">
                  <c:v>1.0959999999999901</c:v>
                </c:pt>
                <c:pt idx="1097">
                  <c:v>1.09699999999999</c:v>
                </c:pt>
                <c:pt idx="1098">
                  <c:v>1.0979999999999899</c:v>
                </c:pt>
                <c:pt idx="1099">
                  <c:v>1.0989999999999898</c:v>
                </c:pt>
                <c:pt idx="1100">
                  <c:v>1.0999999999999897</c:v>
                </c:pt>
                <c:pt idx="1101">
                  <c:v>1.1009999999999895</c:v>
                </c:pt>
                <c:pt idx="1102">
                  <c:v>1.1019999999999894</c:v>
                </c:pt>
                <c:pt idx="1103">
                  <c:v>1.1029999999999893</c:v>
                </c:pt>
                <c:pt idx="1104">
                  <c:v>1.1039999999999892</c:v>
                </c:pt>
                <c:pt idx="1105">
                  <c:v>1.1049999999999891</c:v>
                </c:pt>
                <c:pt idx="1106">
                  <c:v>1.105999999999989</c:v>
                </c:pt>
                <c:pt idx="1107">
                  <c:v>1.1069999999999889</c:v>
                </c:pt>
                <c:pt idx="1108">
                  <c:v>1.1079999999999888</c:v>
                </c:pt>
                <c:pt idx="1109">
                  <c:v>1.1089999999999887</c:v>
                </c:pt>
                <c:pt idx="1110">
                  <c:v>1.1099999999999886</c:v>
                </c:pt>
                <c:pt idx="1111">
                  <c:v>1.1109999999999884</c:v>
                </c:pt>
                <c:pt idx="1112">
                  <c:v>1.1119999999999883</c:v>
                </c:pt>
                <c:pt idx="1113">
                  <c:v>1.1129999999999882</c:v>
                </c:pt>
                <c:pt idx="1114">
                  <c:v>1.1139999999999881</c:v>
                </c:pt>
                <c:pt idx="1115">
                  <c:v>1.114999999999988</c:v>
                </c:pt>
                <c:pt idx="1116">
                  <c:v>1.1159999999999879</c:v>
                </c:pt>
                <c:pt idx="1117">
                  <c:v>1.1169999999999878</c:v>
                </c:pt>
                <c:pt idx="1118">
                  <c:v>1.1179999999999877</c:v>
                </c:pt>
                <c:pt idx="1119">
                  <c:v>1.1189999999999876</c:v>
                </c:pt>
                <c:pt idx="1120">
                  <c:v>1.1199999999999875</c:v>
                </c:pt>
                <c:pt idx="1121">
                  <c:v>1.1209999999999873</c:v>
                </c:pt>
                <c:pt idx="1122">
                  <c:v>1.1219999999999872</c:v>
                </c:pt>
                <c:pt idx="1123">
                  <c:v>1.1229999999999871</c:v>
                </c:pt>
                <c:pt idx="1124">
                  <c:v>1.123999999999987</c:v>
                </c:pt>
                <c:pt idx="1125">
                  <c:v>1.1249999999999869</c:v>
                </c:pt>
                <c:pt idx="1126">
                  <c:v>1.1259999999999868</c:v>
                </c:pt>
                <c:pt idx="1127">
                  <c:v>1.1269999999999867</c:v>
                </c:pt>
                <c:pt idx="1128">
                  <c:v>1.1279999999999866</c:v>
                </c:pt>
                <c:pt idx="1129">
                  <c:v>1.1289999999999865</c:v>
                </c:pt>
                <c:pt idx="1130">
                  <c:v>1.1299999999999863</c:v>
                </c:pt>
                <c:pt idx="1131">
                  <c:v>1.1309999999999862</c:v>
                </c:pt>
                <c:pt idx="1132">
                  <c:v>1.1319999999999861</c:v>
                </c:pt>
                <c:pt idx="1133">
                  <c:v>1.132999999999986</c:v>
                </c:pt>
                <c:pt idx="1134">
                  <c:v>1.1339999999999859</c:v>
                </c:pt>
                <c:pt idx="1135">
                  <c:v>1.1349999999999858</c:v>
                </c:pt>
                <c:pt idx="1136">
                  <c:v>1.1359999999999857</c:v>
                </c:pt>
                <c:pt idx="1137">
                  <c:v>1.1369999999999856</c:v>
                </c:pt>
                <c:pt idx="1138">
                  <c:v>1.1379999999999855</c:v>
                </c:pt>
                <c:pt idx="1139">
                  <c:v>1.1389999999999854</c:v>
                </c:pt>
                <c:pt idx="1140">
                  <c:v>1.1399999999999852</c:v>
                </c:pt>
                <c:pt idx="1141">
                  <c:v>1.1409999999999851</c:v>
                </c:pt>
                <c:pt idx="1142">
                  <c:v>1.141999999999985</c:v>
                </c:pt>
                <c:pt idx="1143">
                  <c:v>1.1429999999999849</c:v>
                </c:pt>
                <c:pt idx="1144">
                  <c:v>1.1439999999999848</c:v>
                </c:pt>
                <c:pt idx="1145">
                  <c:v>1.1449999999999847</c:v>
                </c:pt>
                <c:pt idx="1146">
                  <c:v>1.1459999999999846</c:v>
                </c:pt>
                <c:pt idx="1147">
                  <c:v>1.1469999999999845</c:v>
                </c:pt>
                <c:pt idx="1148">
                  <c:v>1.1479999999999844</c:v>
                </c:pt>
                <c:pt idx="1149">
                  <c:v>1.1489999999999843</c:v>
                </c:pt>
                <c:pt idx="1150">
                  <c:v>1.1499999999999841</c:v>
                </c:pt>
                <c:pt idx="1151">
                  <c:v>1.150999999999984</c:v>
                </c:pt>
                <c:pt idx="1152">
                  <c:v>1.1519999999999839</c:v>
                </c:pt>
                <c:pt idx="1153">
                  <c:v>1.1529999999999838</c:v>
                </c:pt>
                <c:pt idx="1154">
                  <c:v>1.1539999999999837</c:v>
                </c:pt>
                <c:pt idx="1155">
                  <c:v>1.1549999999999836</c:v>
                </c:pt>
                <c:pt idx="1156">
                  <c:v>1.1559999999999835</c:v>
                </c:pt>
                <c:pt idx="1157">
                  <c:v>1.1569999999999834</c:v>
                </c:pt>
                <c:pt idx="1158">
                  <c:v>1.1579999999999833</c:v>
                </c:pt>
                <c:pt idx="1159">
                  <c:v>1.1589999999999832</c:v>
                </c:pt>
                <c:pt idx="1160">
                  <c:v>1.159999999999983</c:v>
                </c:pt>
                <c:pt idx="1161">
                  <c:v>1.1609999999999829</c:v>
                </c:pt>
                <c:pt idx="1162">
                  <c:v>1.1619999999999828</c:v>
                </c:pt>
                <c:pt idx="1163">
                  <c:v>1.1629999999999827</c:v>
                </c:pt>
                <c:pt idx="1164">
                  <c:v>1.1639999999999826</c:v>
                </c:pt>
                <c:pt idx="1165">
                  <c:v>1.1649999999999825</c:v>
                </c:pt>
                <c:pt idx="1166">
                  <c:v>1.1659999999999824</c:v>
                </c:pt>
                <c:pt idx="1167">
                  <c:v>1.1669999999999823</c:v>
                </c:pt>
                <c:pt idx="1168">
                  <c:v>1.1679999999999822</c:v>
                </c:pt>
                <c:pt idx="1169">
                  <c:v>1.1689999999999821</c:v>
                </c:pt>
                <c:pt idx="1170">
                  <c:v>1.1699999999999819</c:v>
                </c:pt>
                <c:pt idx="1171">
                  <c:v>1.1709999999999818</c:v>
                </c:pt>
                <c:pt idx="1172">
                  <c:v>1.1719999999999817</c:v>
                </c:pt>
                <c:pt idx="1173">
                  <c:v>1.1729999999999816</c:v>
                </c:pt>
                <c:pt idx="1174">
                  <c:v>1.1739999999999815</c:v>
                </c:pt>
                <c:pt idx="1175">
                  <c:v>1.1749999999999814</c:v>
                </c:pt>
                <c:pt idx="1176">
                  <c:v>1.1759999999999813</c:v>
                </c:pt>
                <c:pt idx="1177">
                  <c:v>1.1769999999999812</c:v>
                </c:pt>
                <c:pt idx="1178">
                  <c:v>1.1779999999999811</c:v>
                </c:pt>
                <c:pt idx="1179">
                  <c:v>1.178999999999981</c:v>
                </c:pt>
                <c:pt idx="1180">
                  <c:v>1.1799999999999808</c:v>
                </c:pt>
                <c:pt idx="1181">
                  <c:v>1.1809999999999807</c:v>
                </c:pt>
                <c:pt idx="1182">
                  <c:v>1.1819999999999806</c:v>
                </c:pt>
                <c:pt idx="1183">
                  <c:v>1.1829999999999805</c:v>
                </c:pt>
                <c:pt idx="1184">
                  <c:v>1.1839999999999804</c:v>
                </c:pt>
                <c:pt idx="1185">
                  <c:v>1.1849999999999803</c:v>
                </c:pt>
                <c:pt idx="1186">
                  <c:v>1.1859999999999802</c:v>
                </c:pt>
                <c:pt idx="1187">
                  <c:v>1.1869999999999801</c:v>
                </c:pt>
                <c:pt idx="1188">
                  <c:v>1.18799999999998</c:v>
                </c:pt>
                <c:pt idx="1189">
                  <c:v>1.1889999999999799</c:v>
                </c:pt>
                <c:pt idx="1190">
                  <c:v>1.1899999999999797</c:v>
                </c:pt>
                <c:pt idx="1191">
                  <c:v>1.1909999999999796</c:v>
                </c:pt>
                <c:pt idx="1192">
                  <c:v>1.1919999999999795</c:v>
                </c:pt>
                <c:pt idx="1193">
                  <c:v>1.1929999999999794</c:v>
                </c:pt>
                <c:pt idx="1194">
                  <c:v>1.1939999999999793</c:v>
                </c:pt>
                <c:pt idx="1195">
                  <c:v>1.1949999999999792</c:v>
                </c:pt>
                <c:pt idx="1196">
                  <c:v>1.1959999999999791</c:v>
                </c:pt>
                <c:pt idx="1197">
                  <c:v>1.196999999999979</c:v>
                </c:pt>
                <c:pt idx="1198">
                  <c:v>1.1979999999999789</c:v>
                </c:pt>
                <c:pt idx="1199">
                  <c:v>1.1989999999999787</c:v>
                </c:pt>
                <c:pt idx="1200">
                  <c:v>1.1999999999999786</c:v>
                </c:pt>
                <c:pt idx="1201">
                  <c:v>1.2009999999999785</c:v>
                </c:pt>
                <c:pt idx="1202">
                  <c:v>1.2019999999999784</c:v>
                </c:pt>
                <c:pt idx="1203">
                  <c:v>1.2029999999999783</c:v>
                </c:pt>
                <c:pt idx="1204">
                  <c:v>1.2039999999999782</c:v>
                </c:pt>
                <c:pt idx="1205">
                  <c:v>1.2049999999999781</c:v>
                </c:pt>
                <c:pt idx="1206">
                  <c:v>1.205999999999978</c:v>
                </c:pt>
                <c:pt idx="1207">
                  <c:v>1.2069999999999779</c:v>
                </c:pt>
                <c:pt idx="1208">
                  <c:v>1.2079999999999778</c:v>
                </c:pt>
                <c:pt idx="1209">
                  <c:v>1.2089999999999776</c:v>
                </c:pt>
                <c:pt idx="1210">
                  <c:v>1.2099999999999775</c:v>
                </c:pt>
                <c:pt idx="1211">
                  <c:v>1.2109999999999774</c:v>
                </c:pt>
                <c:pt idx="1212">
                  <c:v>1.2119999999999773</c:v>
                </c:pt>
                <c:pt idx="1213">
                  <c:v>1.2129999999999772</c:v>
                </c:pt>
                <c:pt idx="1214">
                  <c:v>1.2139999999999771</c:v>
                </c:pt>
                <c:pt idx="1215">
                  <c:v>1.214999999999977</c:v>
                </c:pt>
                <c:pt idx="1216">
                  <c:v>1.2159999999999769</c:v>
                </c:pt>
                <c:pt idx="1217">
                  <c:v>1.2169999999999768</c:v>
                </c:pt>
                <c:pt idx="1218">
                  <c:v>1.2179999999999767</c:v>
                </c:pt>
                <c:pt idx="1219">
                  <c:v>1.2189999999999765</c:v>
                </c:pt>
                <c:pt idx="1220">
                  <c:v>1.2199999999999764</c:v>
                </c:pt>
                <c:pt idx="1221">
                  <c:v>1.2209999999999763</c:v>
                </c:pt>
                <c:pt idx="1222">
                  <c:v>1.2219999999999762</c:v>
                </c:pt>
                <c:pt idx="1223">
                  <c:v>1.2229999999999761</c:v>
                </c:pt>
                <c:pt idx="1224">
                  <c:v>1.223999999999976</c:v>
                </c:pt>
                <c:pt idx="1225">
                  <c:v>1.2249999999999759</c:v>
                </c:pt>
                <c:pt idx="1226">
                  <c:v>1.2259999999999758</c:v>
                </c:pt>
                <c:pt idx="1227">
                  <c:v>1.2269999999999757</c:v>
                </c:pt>
                <c:pt idx="1228">
                  <c:v>1.2279999999999756</c:v>
                </c:pt>
                <c:pt idx="1229">
                  <c:v>1.2289999999999754</c:v>
                </c:pt>
                <c:pt idx="1230">
                  <c:v>1.2299999999999753</c:v>
                </c:pt>
                <c:pt idx="1231">
                  <c:v>1.2309999999999752</c:v>
                </c:pt>
                <c:pt idx="1232">
                  <c:v>1.2319999999999751</c:v>
                </c:pt>
                <c:pt idx="1233">
                  <c:v>1.232999999999975</c:v>
                </c:pt>
                <c:pt idx="1234">
                  <c:v>1.2339999999999749</c:v>
                </c:pt>
                <c:pt idx="1235">
                  <c:v>1.2349999999999748</c:v>
                </c:pt>
                <c:pt idx="1236">
                  <c:v>1.2359999999999747</c:v>
                </c:pt>
                <c:pt idx="1237">
                  <c:v>1.2369999999999746</c:v>
                </c:pt>
                <c:pt idx="1238">
                  <c:v>1.2379999999999745</c:v>
                </c:pt>
                <c:pt idx="1239">
                  <c:v>1.2389999999999743</c:v>
                </c:pt>
                <c:pt idx="1240">
                  <c:v>1.2399999999999742</c:v>
                </c:pt>
                <c:pt idx="1241">
                  <c:v>1.2409999999999741</c:v>
                </c:pt>
                <c:pt idx="1242">
                  <c:v>1.241999999999974</c:v>
                </c:pt>
                <c:pt idx="1243">
                  <c:v>1.2429999999999739</c:v>
                </c:pt>
                <c:pt idx="1244">
                  <c:v>1.2439999999999738</c:v>
                </c:pt>
                <c:pt idx="1245">
                  <c:v>1.2449999999999737</c:v>
                </c:pt>
                <c:pt idx="1246">
                  <c:v>1.2459999999999736</c:v>
                </c:pt>
                <c:pt idx="1247">
                  <c:v>1.2469999999999735</c:v>
                </c:pt>
                <c:pt idx="1248">
                  <c:v>1.2479999999999734</c:v>
                </c:pt>
                <c:pt idx="1249">
                  <c:v>1.2489999999999732</c:v>
                </c:pt>
                <c:pt idx="1250">
                  <c:v>1.2499999999999731</c:v>
                </c:pt>
                <c:pt idx="1251">
                  <c:v>1.250999999999973</c:v>
                </c:pt>
                <c:pt idx="1252">
                  <c:v>1.2519999999999729</c:v>
                </c:pt>
                <c:pt idx="1253">
                  <c:v>1.2529999999999728</c:v>
                </c:pt>
                <c:pt idx="1254">
                  <c:v>1.2539999999999727</c:v>
                </c:pt>
                <c:pt idx="1255">
                  <c:v>1.2549999999999726</c:v>
                </c:pt>
                <c:pt idx="1256">
                  <c:v>1.2559999999999725</c:v>
                </c:pt>
                <c:pt idx="1257">
                  <c:v>1.2569999999999724</c:v>
                </c:pt>
                <c:pt idx="1258">
                  <c:v>1.2579999999999723</c:v>
                </c:pt>
                <c:pt idx="1259">
                  <c:v>1.2589999999999721</c:v>
                </c:pt>
                <c:pt idx="1260">
                  <c:v>1.259999999999972</c:v>
                </c:pt>
                <c:pt idx="1261">
                  <c:v>1.2609999999999719</c:v>
                </c:pt>
                <c:pt idx="1262">
                  <c:v>1.2619999999999718</c:v>
                </c:pt>
                <c:pt idx="1263">
                  <c:v>1.2629999999999717</c:v>
                </c:pt>
                <c:pt idx="1264">
                  <c:v>1.2639999999999716</c:v>
                </c:pt>
                <c:pt idx="1265">
                  <c:v>1.2649999999999715</c:v>
                </c:pt>
                <c:pt idx="1266">
                  <c:v>1.2659999999999714</c:v>
                </c:pt>
                <c:pt idx="1267">
                  <c:v>1.2669999999999713</c:v>
                </c:pt>
                <c:pt idx="1268">
                  <c:v>1.2679999999999712</c:v>
                </c:pt>
                <c:pt idx="1269">
                  <c:v>1.268999999999971</c:v>
                </c:pt>
                <c:pt idx="1270">
                  <c:v>1.2699999999999709</c:v>
                </c:pt>
                <c:pt idx="1271">
                  <c:v>1.2709999999999708</c:v>
                </c:pt>
                <c:pt idx="1272">
                  <c:v>1.2719999999999707</c:v>
                </c:pt>
                <c:pt idx="1273">
                  <c:v>1.2729999999999706</c:v>
                </c:pt>
                <c:pt idx="1274">
                  <c:v>1.2739999999999705</c:v>
                </c:pt>
                <c:pt idx="1275">
                  <c:v>1.2749999999999704</c:v>
                </c:pt>
                <c:pt idx="1276">
                  <c:v>1.2759999999999703</c:v>
                </c:pt>
                <c:pt idx="1277">
                  <c:v>1.2769999999999702</c:v>
                </c:pt>
                <c:pt idx="1278">
                  <c:v>1.27799999999997</c:v>
                </c:pt>
                <c:pt idx="1279">
                  <c:v>1.2789999999999699</c:v>
                </c:pt>
                <c:pt idx="1280">
                  <c:v>1.2799999999999698</c:v>
                </c:pt>
                <c:pt idx="1281">
                  <c:v>1.2809999999999697</c:v>
                </c:pt>
                <c:pt idx="1282">
                  <c:v>1.2819999999999696</c:v>
                </c:pt>
                <c:pt idx="1283">
                  <c:v>1.2829999999999695</c:v>
                </c:pt>
                <c:pt idx="1284">
                  <c:v>1.2839999999999694</c:v>
                </c:pt>
                <c:pt idx="1285">
                  <c:v>1.2849999999999693</c:v>
                </c:pt>
                <c:pt idx="1286">
                  <c:v>1.2859999999999692</c:v>
                </c:pt>
                <c:pt idx="1287">
                  <c:v>1.2869999999999691</c:v>
                </c:pt>
                <c:pt idx="1288">
                  <c:v>1.2879999999999689</c:v>
                </c:pt>
                <c:pt idx="1289">
                  <c:v>1.2889999999999688</c:v>
                </c:pt>
                <c:pt idx="1290">
                  <c:v>1.2899999999999687</c:v>
                </c:pt>
                <c:pt idx="1291">
                  <c:v>1.2909999999999686</c:v>
                </c:pt>
                <c:pt idx="1292">
                  <c:v>1.2919999999999685</c:v>
                </c:pt>
                <c:pt idx="1293">
                  <c:v>1.2929999999999684</c:v>
                </c:pt>
                <c:pt idx="1294">
                  <c:v>1.2939999999999683</c:v>
                </c:pt>
                <c:pt idx="1295">
                  <c:v>1.2949999999999682</c:v>
                </c:pt>
                <c:pt idx="1296">
                  <c:v>1.2959999999999681</c:v>
                </c:pt>
                <c:pt idx="1297">
                  <c:v>1.296999999999968</c:v>
                </c:pt>
                <c:pt idx="1298">
                  <c:v>1.2979999999999678</c:v>
                </c:pt>
                <c:pt idx="1299">
                  <c:v>1.2989999999999677</c:v>
                </c:pt>
                <c:pt idx="1300">
                  <c:v>1.2999999999999676</c:v>
                </c:pt>
                <c:pt idx="1301">
                  <c:v>1.3009999999999675</c:v>
                </c:pt>
                <c:pt idx="1302">
                  <c:v>1.3019999999999674</c:v>
                </c:pt>
                <c:pt idx="1303">
                  <c:v>1.3029999999999673</c:v>
                </c:pt>
                <c:pt idx="1304">
                  <c:v>1.3039999999999672</c:v>
                </c:pt>
                <c:pt idx="1305">
                  <c:v>1.3049999999999671</c:v>
                </c:pt>
                <c:pt idx="1306">
                  <c:v>1.305999999999967</c:v>
                </c:pt>
                <c:pt idx="1307">
                  <c:v>1.3069999999999669</c:v>
                </c:pt>
                <c:pt idx="1308">
                  <c:v>1.3079999999999667</c:v>
                </c:pt>
                <c:pt idx="1309">
                  <c:v>1.3089999999999666</c:v>
                </c:pt>
                <c:pt idx="1310">
                  <c:v>1.3099999999999665</c:v>
                </c:pt>
                <c:pt idx="1311">
                  <c:v>1.3109999999999664</c:v>
                </c:pt>
                <c:pt idx="1312">
                  <c:v>1.3119999999999663</c:v>
                </c:pt>
                <c:pt idx="1313">
                  <c:v>1.3129999999999662</c:v>
                </c:pt>
                <c:pt idx="1314">
                  <c:v>1.3139999999999661</c:v>
                </c:pt>
                <c:pt idx="1315">
                  <c:v>1.314999999999966</c:v>
                </c:pt>
                <c:pt idx="1316">
                  <c:v>1.3159999999999659</c:v>
                </c:pt>
                <c:pt idx="1317">
                  <c:v>1.3169999999999658</c:v>
                </c:pt>
                <c:pt idx="1318">
                  <c:v>1.3179999999999656</c:v>
                </c:pt>
                <c:pt idx="1319">
                  <c:v>1.3189999999999655</c:v>
                </c:pt>
                <c:pt idx="1320">
                  <c:v>1.3199999999999654</c:v>
                </c:pt>
                <c:pt idx="1321">
                  <c:v>1.3209999999999653</c:v>
                </c:pt>
                <c:pt idx="1322">
                  <c:v>1.3219999999999652</c:v>
                </c:pt>
                <c:pt idx="1323">
                  <c:v>1.3229999999999651</c:v>
                </c:pt>
                <c:pt idx="1324">
                  <c:v>1.323999999999965</c:v>
                </c:pt>
                <c:pt idx="1325">
                  <c:v>1.3249999999999649</c:v>
                </c:pt>
                <c:pt idx="1326">
                  <c:v>1.3259999999999648</c:v>
                </c:pt>
                <c:pt idx="1327">
                  <c:v>1.3269999999999647</c:v>
                </c:pt>
                <c:pt idx="1328">
                  <c:v>1.3279999999999645</c:v>
                </c:pt>
                <c:pt idx="1329">
                  <c:v>1.3289999999999644</c:v>
                </c:pt>
                <c:pt idx="1330">
                  <c:v>1.3299999999999643</c:v>
                </c:pt>
                <c:pt idx="1331">
                  <c:v>1.3309999999999642</c:v>
                </c:pt>
                <c:pt idx="1332">
                  <c:v>1.3319999999999641</c:v>
                </c:pt>
                <c:pt idx="1333">
                  <c:v>1.332999999999964</c:v>
                </c:pt>
                <c:pt idx="1334">
                  <c:v>1.3339999999999639</c:v>
                </c:pt>
                <c:pt idx="1335">
                  <c:v>1.3349999999999638</c:v>
                </c:pt>
                <c:pt idx="1336">
                  <c:v>1.3359999999999637</c:v>
                </c:pt>
                <c:pt idx="1337">
                  <c:v>1.3369999999999636</c:v>
                </c:pt>
                <c:pt idx="1338">
                  <c:v>1.3379999999999634</c:v>
                </c:pt>
                <c:pt idx="1339">
                  <c:v>1.3389999999999633</c:v>
                </c:pt>
                <c:pt idx="1340">
                  <c:v>1.3399999999999632</c:v>
                </c:pt>
                <c:pt idx="1341">
                  <c:v>1.3409999999999631</c:v>
                </c:pt>
                <c:pt idx="1342">
                  <c:v>1.341999999999963</c:v>
                </c:pt>
                <c:pt idx="1343">
                  <c:v>1.3429999999999629</c:v>
                </c:pt>
                <c:pt idx="1344">
                  <c:v>1.3439999999999628</c:v>
                </c:pt>
                <c:pt idx="1345">
                  <c:v>1.3449999999999627</c:v>
                </c:pt>
                <c:pt idx="1346">
                  <c:v>1.3459999999999626</c:v>
                </c:pt>
                <c:pt idx="1347">
                  <c:v>1.3469999999999624</c:v>
                </c:pt>
                <c:pt idx="1348">
                  <c:v>1.3479999999999623</c:v>
                </c:pt>
                <c:pt idx="1349">
                  <c:v>1.3489999999999622</c:v>
                </c:pt>
                <c:pt idx="1350">
                  <c:v>1.3499999999999621</c:v>
                </c:pt>
                <c:pt idx="1351">
                  <c:v>1.350999999999962</c:v>
                </c:pt>
                <c:pt idx="1352">
                  <c:v>1.3519999999999619</c:v>
                </c:pt>
                <c:pt idx="1353">
                  <c:v>1.3529999999999618</c:v>
                </c:pt>
                <c:pt idx="1354">
                  <c:v>1.3539999999999617</c:v>
                </c:pt>
                <c:pt idx="1355">
                  <c:v>1.3549999999999616</c:v>
                </c:pt>
                <c:pt idx="1356">
                  <c:v>1.3559999999999615</c:v>
                </c:pt>
                <c:pt idx="1357">
                  <c:v>1.3569999999999613</c:v>
                </c:pt>
                <c:pt idx="1358">
                  <c:v>1.3579999999999612</c:v>
                </c:pt>
                <c:pt idx="1359">
                  <c:v>1.3589999999999611</c:v>
                </c:pt>
                <c:pt idx="1360">
                  <c:v>1.359999999999961</c:v>
                </c:pt>
                <c:pt idx="1361">
                  <c:v>1.3609999999999609</c:v>
                </c:pt>
                <c:pt idx="1362">
                  <c:v>1.3619999999999608</c:v>
                </c:pt>
                <c:pt idx="1363">
                  <c:v>1.3629999999999607</c:v>
                </c:pt>
                <c:pt idx="1364">
                  <c:v>1.3639999999999606</c:v>
                </c:pt>
                <c:pt idx="1365">
                  <c:v>1.3649999999999605</c:v>
                </c:pt>
                <c:pt idx="1366">
                  <c:v>1.3659999999999604</c:v>
                </c:pt>
                <c:pt idx="1367">
                  <c:v>1.3669999999999602</c:v>
                </c:pt>
                <c:pt idx="1368">
                  <c:v>1.3679999999999601</c:v>
                </c:pt>
                <c:pt idx="1369">
                  <c:v>1.36899999999996</c:v>
                </c:pt>
                <c:pt idx="1370">
                  <c:v>1.3699999999999599</c:v>
                </c:pt>
                <c:pt idx="1371">
                  <c:v>1.3709999999999598</c:v>
                </c:pt>
                <c:pt idx="1372">
                  <c:v>1.3719999999999597</c:v>
                </c:pt>
                <c:pt idx="1373">
                  <c:v>1.3729999999999596</c:v>
                </c:pt>
                <c:pt idx="1374">
                  <c:v>1.3739999999999595</c:v>
                </c:pt>
                <c:pt idx="1375">
                  <c:v>1.3749999999999594</c:v>
                </c:pt>
                <c:pt idx="1376">
                  <c:v>1.3759999999999593</c:v>
                </c:pt>
                <c:pt idx="1377">
                  <c:v>1.3769999999999591</c:v>
                </c:pt>
                <c:pt idx="1378">
                  <c:v>1.377999999999959</c:v>
                </c:pt>
                <c:pt idx="1379">
                  <c:v>1.3789999999999589</c:v>
                </c:pt>
                <c:pt idx="1380">
                  <c:v>1.3799999999999588</c:v>
                </c:pt>
                <c:pt idx="1381">
                  <c:v>1.3809999999999587</c:v>
                </c:pt>
                <c:pt idx="1382">
                  <c:v>1.3819999999999586</c:v>
                </c:pt>
                <c:pt idx="1383">
                  <c:v>1.3829999999999585</c:v>
                </c:pt>
                <c:pt idx="1384">
                  <c:v>1.3839999999999584</c:v>
                </c:pt>
                <c:pt idx="1385">
                  <c:v>1.3849999999999583</c:v>
                </c:pt>
                <c:pt idx="1386">
                  <c:v>1.3859999999999582</c:v>
                </c:pt>
                <c:pt idx="1387">
                  <c:v>1.386999999999958</c:v>
                </c:pt>
                <c:pt idx="1388">
                  <c:v>1.3879999999999579</c:v>
                </c:pt>
                <c:pt idx="1389">
                  <c:v>1.3889999999999578</c:v>
                </c:pt>
                <c:pt idx="1390">
                  <c:v>1.3899999999999577</c:v>
                </c:pt>
                <c:pt idx="1391">
                  <c:v>1.3909999999999576</c:v>
                </c:pt>
                <c:pt idx="1392">
                  <c:v>1.3919999999999575</c:v>
                </c:pt>
                <c:pt idx="1393">
                  <c:v>1.3929999999999574</c:v>
                </c:pt>
                <c:pt idx="1394">
                  <c:v>1.3939999999999573</c:v>
                </c:pt>
                <c:pt idx="1395">
                  <c:v>1.3949999999999572</c:v>
                </c:pt>
                <c:pt idx="1396">
                  <c:v>1.3959999999999571</c:v>
                </c:pt>
                <c:pt idx="1397">
                  <c:v>1.3969999999999569</c:v>
                </c:pt>
                <c:pt idx="1398">
                  <c:v>1.3979999999999568</c:v>
                </c:pt>
                <c:pt idx="1399">
                  <c:v>1.3989999999999567</c:v>
                </c:pt>
                <c:pt idx="1400">
                  <c:v>1.3999999999999566</c:v>
                </c:pt>
                <c:pt idx="1401">
                  <c:v>1.4009999999999565</c:v>
                </c:pt>
                <c:pt idx="1402">
                  <c:v>1.4019999999999564</c:v>
                </c:pt>
                <c:pt idx="1403">
                  <c:v>1.4029999999999563</c:v>
                </c:pt>
                <c:pt idx="1404">
                  <c:v>1.4039999999999562</c:v>
                </c:pt>
                <c:pt idx="1405">
                  <c:v>1.4049999999999561</c:v>
                </c:pt>
                <c:pt idx="1406">
                  <c:v>1.405999999999956</c:v>
                </c:pt>
                <c:pt idx="1407">
                  <c:v>1.4069999999999558</c:v>
                </c:pt>
                <c:pt idx="1408">
                  <c:v>1.4079999999999557</c:v>
                </c:pt>
                <c:pt idx="1409">
                  <c:v>1.4089999999999556</c:v>
                </c:pt>
                <c:pt idx="1410">
                  <c:v>1.4099999999999555</c:v>
                </c:pt>
                <c:pt idx="1411">
                  <c:v>1.4109999999999554</c:v>
                </c:pt>
                <c:pt idx="1412">
                  <c:v>1.4119999999999553</c:v>
                </c:pt>
                <c:pt idx="1413">
                  <c:v>1.4129999999999552</c:v>
                </c:pt>
                <c:pt idx="1414">
                  <c:v>1.4139999999999551</c:v>
                </c:pt>
                <c:pt idx="1415">
                  <c:v>1.414999999999955</c:v>
                </c:pt>
                <c:pt idx="1416">
                  <c:v>1.4159999999999549</c:v>
                </c:pt>
                <c:pt idx="1417">
                  <c:v>1.4169999999999547</c:v>
                </c:pt>
                <c:pt idx="1418">
                  <c:v>1.4179999999999546</c:v>
                </c:pt>
                <c:pt idx="1419">
                  <c:v>1.4189999999999545</c:v>
                </c:pt>
                <c:pt idx="1420">
                  <c:v>1.4199999999999544</c:v>
                </c:pt>
                <c:pt idx="1421">
                  <c:v>1.4209999999999543</c:v>
                </c:pt>
                <c:pt idx="1422">
                  <c:v>1.4219999999999542</c:v>
                </c:pt>
                <c:pt idx="1423">
                  <c:v>1.4229999999999541</c:v>
                </c:pt>
                <c:pt idx="1424">
                  <c:v>1.423999999999954</c:v>
                </c:pt>
                <c:pt idx="1425">
                  <c:v>1.4249999999999539</c:v>
                </c:pt>
                <c:pt idx="1426">
                  <c:v>1.4259999999999537</c:v>
                </c:pt>
                <c:pt idx="1427">
                  <c:v>1.4269999999999536</c:v>
                </c:pt>
                <c:pt idx="1428">
                  <c:v>1.4279999999999535</c:v>
                </c:pt>
                <c:pt idx="1429">
                  <c:v>1.4289999999999534</c:v>
                </c:pt>
                <c:pt idx="1430">
                  <c:v>1.4299999999999533</c:v>
                </c:pt>
                <c:pt idx="1431">
                  <c:v>1.4309999999999532</c:v>
                </c:pt>
                <c:pt idx="1432">
                  <c:v>1.4319999999999531</c:v>
                </c:pt>
                <c:pt idx="1433">
                  <c:v>1.432999999999953</c:v>
                </c:pt>
                <c:pt idx="1434">
                  <c:v>1.4339999999999529</c:v>
                </c:pt>
                <c:pt idx="1435">
                  <c:v>1.4349999999999528</c:v>
                </c:pt>
                <c:pt idx="1436">
                  <c:v>1.4359999999999526</c:v>
                </c:pt>
                <c:pt idx="1437">
                  <c:v>1.4369999999999525</c:v>
                </c:pt>
                <c:pt idx="1438">
                  <c:v>1.4379999999999524</c:v>
                </c:pt>
                <c:pt idx="1439">
                  <c:v>1.4389999999999523</c:v>
                </c:pt>
                <c:pt idx="1440">
                  <c:v>1.4399999999999522</c:v>
                </c:pt>
                <c:pt idx="1441">
                  <c:v>1.4409999999999521</c:v>
                </c:pt>
                <c:pt idx="1442">
                  <c:v>1.441999999999952</c:v>
                </c:pt>
                <c:pt idx="1443">
                  <c:v>1.4429999999999519</c:v>
                </c:pt>
                <c:pt idx="1444">
                  <c:v>1.4439999999999518</c:v>
                </c:pt>
                <c:pt idx="1445">
                  <c:v>1.4449999999999517</c:v>
                </c:pt>
                <c:pt idx="1446">
                  <c:v>1.4459999999999515</c:v>
                </c:pt>
                <c:pt idx="1447">
                  <c:v>1.4469999999999514</c:v>
                </c:pt>
                <c:pt idx="1448">
                  <c:v>1.4479999999999513</c:v>
                </c:pt>
                <c:pt idx="1449">
                  <c:v>1.4489999999999512</c:v>
                </c:pt>
                <c:pt idx="1450">
                  <c:v>1.4499999999999511</c:v>
                </c:pt>
                <c:pt idx="1451">
                  <c:v>1.450999999999951</c:v>
                </c:pt>
                <c:pt idx="1452">
                  <c:v>1.4519999999999509</c:v>
                </c:pt>
                <c:pt idx="1453">
                  <c:v>1.4529999999999508</c:v>
                </c:pt>
                <c:pt idx="1454">
                  <c:v>1.4539999999999507</c:v>
                </c:pt>
                <c:pt idx="1455">
                  <c:v>1.4549999999999506</c:v>
                </c:pt>
                <c:pt idx="1456">
                  <c:v>1.4559999999999504</c:v>
                </c:pt>
                <c:pt idx="1457">
                  <c:v>1.4569999999999503</c:v>
                </c:pt>
                <c:pt idx="1458">
                  <c:v>1.4579999999999502</c:v>
                </c:pt>
                <c:pt idx="1459">
                  <c:v>1.4589999999999501</c:v>
                </c:pt>
                <c:pt idx="1460">
                  <c:v>1.45999999999995</c:v>
                </c:pt>
                <c:pt idx="1461">
                  <c:v>1.4609999999999499</c:v>
                </c:pt>
                <c:pt idx="1462">
                  <c:v>1.4619999999999498</c:v>
                </c:pt>
                <c:pt idx="1463">
                  <c:v>1.4629999999999497</c:v>
                </c:pt>
                <c:pt idx="1464">
                  <c:v>1.4639999999999496</c:v>
                </c:pt>
                <c:pt idx="1465">
                  <c:v>1.4649999999999495</c:v>
                </c:pt>
                <c:pt idx="1466">
                  <c:v>1.4659999999999493</c:v>
                </c:pt>
                <c:pt idx="1467">
                  <c:v>1.4669999999999492</c:v>
                </c:pt>
                <c:pt idx="1468">
                  <c:v>1.4679999999999491</c:v>
                </c:pt>
                <c:pt idx="1469">
                  <c:v>1.468999999999949</c:v>
                </c:pt>
                <c:pt idx="1470">
                  <c:v>1.4699999999999489</c:v>
                </c:pt>
                <c:pt idx="1471">
                  <c:v>1.4709999999999488</c:v>
                </c:pt>
                <c:pt idx="1472">
                  <c:v>1.4719999999999487</c:v>
                </c:pt>
                <c:pt idx="1473">
                  <c:v>1.4729999999999486</c:v>
                </c:pt>
                <c:pt idx="1474">
                  <c:v>1.4739999999999485</c:v>
                </c:pt>
                <c:pt idx="1475">
                  <c:v>1.4749999999999484</c:v>
                </c:pt>
                <c:pt idx="1476">
                  <c:v>1.4759999999999482</c:v>
                </c:pt>
                <c:pt idx="1477">
                  <c:v>1.4769999999999481</c:v>
                </c:pt>
                <c:pt idx="1478">
                  <c:v>1.477999999999948</c:v>
                </c:pt>
                <c:pt idx="1479">
                  <c:v>1.4789999999999479</c:v>
                </c:pt>
                <c:pt idx="1480">
                  <c:v>1.4799999999999478</c:v>
                </c:pt>
                <c:pt idx="1481">
                  <c:v>1.4809999999999477</c:v>
                </c:pt>
                <c:pt idx="1482">
                  <c:v>1.4819999999999476</c:v>
                </c:pt>
                <c:pt idx="1483">
                  <c:v>1.4829999999999475</c:v>
                </c:pt>
                <c:pt idx="1484">
                  <c:v>1.4839999999999474</c:v>
                </c:pt>
                <c:pt idx="1485">
                  <c:v>1.4849999999999473</c:v>
                </c:pt>
                <c:pt idx="1486">
                  <c:v>1.4859999999999471</c:v>
                </c:pt>
                <c:pt idx="1487">
                  <c:v>1.486999999999947</c:v>
                </c:pt>
                <c:pt idx="1488">
                  <c:v>1.4879999999999469</c:v>
                </c:pt>
                <c:pt idx="1489">
                  <c:v>1.4889999999999468</c:v>
                </c:pt>
                <c:pt idx="1490">
                  <c:v>1.4899999999999467</c:v>
                </c:pt>
                <c:pt idx="1491">
                  <c:v>1.4909999999999466</c:v>
                </c:pt>
                <c:pt idx="1492">
                  <c:v>1.4919999999999465</c:v>
                </c:pt>
                <c:pt idx="1493">
                  <c:v>1.4929999999999464</c:v>
                </c:pt>
                <c:pt idx="1494">
                  <c:v>1.4939999999999463</c:v>
                </c:pt>
                <c:pt idx="1495">
                  <c:v>1.4949999999999461</c:v>
                </c:pt>
                <c:pt idx="1496">
                  <c:v>1.495999999999946</c:v>
                </c:pt>
                <c:pt idx="1497">
                  <c:v>1.4969999999999459</c:v>
                </c:pt>
                <c:pt idx="1498">
                  <c:v>1.4979999999999458</c:v>
                </c:pt>
                <c:pt idx="1499">
                  <c:v>1.4989999999999457</c:v>
                </c:pt>
                <c:pt idx="1500">
                  <c:v>1.4999999999999456</c:v>
                </c:pt>
                <c:pt idx="1501">
                  <c:v>1.5009999999999455</c:v>
                </c:pt>
                <c:pt idx="1502">
                  <c:v>1.5019999999999454</c:v>
                </c:pt>
                <c:pt idx="1503">
                  <c:v>1.5029999999999453</c:v>
                </c:pt>
                <c:pt idx="1504">
                  <c:v>1.5039999999999452</c:v>
                </c:pt>
                <c:pt idx="1505">
                  <c:v>1.504999999999945</c:v>
                </c:pt>
                <c:pt idx="1506">
                  <c:v>1.5059999999999449</c:v>
                </c:pt>
                <c:pt idx="1507">
                  <c:v>1.5069999999999448</c:v>
                </c:pt>
                <c:pt idx="1508">
                  <c:v>1.5079999999999447</c:v>
                </c:pt>
                <c:pt idx="1509">
                  <c:v>1.5089999999999446</c:v>
                </c:pt>
                <c:pt idx="1510">
                  <c:v>1.5099999999999445</c:v>
                </c:pt>
                <c:pt idx="1511">
                  <c:v>1.5109999999999444</c:v>
                </c:pt>
                <c:pt idx="1512">
                  <c:v>1.5119999999999443</c:v>
                </c:pt>
                <c:pt idx="1513">
                  <c:v>1.5129999999999442</c:v>
                </c:pt>
                <c:pt idx="1514">
                  <c:v>1.5139999999999441</c:v>
                </c:pt>
                <c:pt idx="1515">
                  <c:v>1.5149999999999439</c:v>
                </c:pt>
                <c:pt idx="1516">
                  <c:v>1.5159999999999438</c:v>
                </c:pt>
                <c:pt idx="1517">
                  <c:v>1.5169999999999437</c:v>
                </c:pt>
                <c:pt idx="1518">
                  <c:v>1.5179999999999436</c:v>
                </c:pt>
                <c:pt idx="1519">
                  <c:v>1.5189999999999435</c:v>
                </c:pt>
                <c:pt idx="1520">
                  <c:v>1.5199999999999434</c:v>
                </c:pt>
                <c:pt idx="1521">
                  <c:v>1.5209999999999433</c:v>
                </c:pt>
                <c:pt idx="1522">
                  <c:v>1.5219999999999432</c:v>
                </c:pt>
                <c:pt idx="1523">
                  <c:v>1.5229999999999431</c:v>
                </c:pt>
                <c:pt idx="1524">
                  <c:v>1.523999999999943</c:v>
                </c:pt>
                <c:pt idx="1525">
                  <c:v>1.5249999999999428</c:v>
                </c:pt>
                <c:pt idx="1526">
                  <c:v>1.5259999999999427</c:v>
                </c:pt>
                <c:pt idx="1527">
                  <c:v>1.5269999999999426</c:v>
                </c:pt>
                <c:pt idx="1528">
                  <c:v>1.5279999999999425</c:v>
                </c:pt>
                <c:pt idx="1529">
                  <c:v>1.5289999999999424</c:v>
                </c:pt>
                <c:pt idx="1530">
                  <c:v>1.5299999999999423</c:v>
                </c:pt>
                <c:pt idx="1531">
                  <c:v>1.5309999999999422</c:v>
                </c:pt>
                <c:pt idx="1532">
                  <c:v>1.5319999999999421</c:v>
                </c:pt>
                <c:pt idx="1533">
                  <c:v>1.532999999999942</c:v>
                </c:pt>
                <c:pt idx="1534">
                  <c:v>1.5339999999999419</c:v>
                </c:pt>
                <c:pt idx="1535">
                  <c:v>1.5349999999999417</c:v>
                </c:pt>
                <c:pt idx="1536">
                  <c:v>1.5359999999999416</c:v>
                </c:pt>
                <c:pt idx="1537">
                  <c:v>1.5369999999999415</c:v>
                </c:pt>
                <c:pt idx="1538">
                  <c:v>1.5379999999999414</c:v>
                </c:pt>
                <c:pt idx="1539">
                  <c:v>1.5389999999999413</c:v>
                </c:pt>
                <c:pt idx="1540">
                  <c:v>1.5399999999999412</c:v>
                </c:pt>
                <c:pt idx="1541">
                  <c:v>1.5409999999999411</c:v>
                </c:pt>
                <c:pt idx="1542">
                  <c:v>1.541999999999941</c:v>
                </c:pt>
                <c:pt idx="1543">
                  <c:v>1.5429999999999409</c:v>
                </c:pt>
                <c:pt idx="1544">
                  <c:v>1.5439999999999408</c:v>
                </c:pt>
                <c:pt idx="1545">
                  <c:v>1.5449999999999406</c:v>
                </c:pt>
                <c:pt idx="1546">
                  <c:v>1.5459999999999405</c:v>
                </c:pt>
                <c:pt idx="1547">
                  <c:v>1.5469999999999404</c:v>
                </c:pt>
                <c:pt idx="1548">
                  <c:v>1.5479999999999403</c:v>
                </c:pt>
                <c:pt idx="1549">
                  <c:v>1.5489999999999402</c:v>
                </c:pt>
                <c:pt idx="1550">
                  <c:v>1.5499999999999401</c:v>
                </c:pt>
                <c:pt idx="1551">
                  <c:v>1.55099999999994</c:v>
                </c:pt>
                <c:pt idx="1552">
                  <c:v>1.5519999999999399</c:v>
                </c:pt>
                <c:pt idx="1553">
                  <c:v>1.5529999999999398</c:v>
                </c:pt>
                <c:pt idx="1554">
                  <c:v>1.5539999999999397</c:v>
                </c:pt>
                <c:pt idx="1555">
                  <c:v>1.5549999999999395</c:v>
                </c:pt>
                <c:pt idx="1556">
                  <c:v>1.5559999999999394</c:v>
                </c:pt>
                <c:pt idx="1557">
                  <c:v>1.5569999999999393</c:v>
                </c:pt>
                <c:pt idx="1558">
                  <c:v>1.5579999999999392</c:v>
                </c:pt>
                <c:pt idx="1559">
                  <c:v>1.5589999999999391</c:v>
                </c:pt>
                <c:pt idx="1560">
                  <c:v>1.559999999999939</c:v>
                </c:pt>
                <c:pt idx="1561">
                  <c:v>1.5609999999999389</c:v>
                </c:pt>
                <c:pt idx="1562">
                  <c:v>1.5619999999999388</c:v>
                </c:pt>
                <c:pt idx="1563">
                  <c:v>1.5629999999999387</c:v>
                </c:pt>
                <c:pt idx="1564">
                  <c:v>1.5639999999999386</c:v>
                </c:pt>
                <c:pt idx="1565">
                  <c:v>1.5649999999999384</c:v>
                </c:pt>
                <c:pt idx="1566">
                  <c:v>1.5659999999999383</c:v>
                </c:pt>
                <c:pt idx="1567">
                  <c:v>1.5669999999999382</c:v>
                </c:pt>
                <c:pt idx="1568">
                  <c:v>1.5679999999999381</c:v>
                </c:pt>
                <c:pt idx="1569">
                  <c:v>1.568999999999938</c:v>
                </c:pt>
                <c:pt idx="1570">
                  <c:v>1.5699999999999379</c:v>
                </c:pt>
                <c:pt idx="1571">
                  <c:v>1.5709999999999378</c:v>
                </c:pt>
                <c:pt idx="1572">
                  <c:v>1.5719999999999377</c:v>
                </c:pt>
                <c:pt idx="1573">
                  <c:v>1.5729999999999376</c:v>
                </c:pt>
                <c:pt idx="1574">
                  <c:v>1.5739999999999374</c:v>
                </c:pt>
                <c:pt idx="1575">
                  <c:v>1.5749999999999373</c:v>
                </c:pt>
                <c:pt idx="1576">
                  <c:v>1.5759999999999372</c:v>
                </c:pt>
                <c:pt idx="1577">
                  <c:v>1.5769999999999371</c:v>
                </c:pt>
                <c:pt idx="1578">
                  <c:v>1.577999999999937</c:v>
                </c:pt>
                <c:pt idx="1579">
                  <c:v>1.5789999999999369</c:v>
                </c:pt>
                <c:pt idx="1580">
                  <c:v>1.5799999999999368</c:v>
                </c:pt>
                <c:pt idx="1581">
                  <c:v>1.5809999999999367</c:v>
                </c:pt>
                <c:pt idx="1582">
                  <c:v>1.5819999999999366</c:v>
                </c:pt>
                <c:pt idx="1583">
                  <c:v>1.5829999999999365</c:v>
                </c:pt>
                <c:pt idx="1584">
                  <c:v>1.5839999999999363</c:v>
                </c:pt>
                <c:pt idx="1585">
                  <c:v>1.5849999999999362</c:v>
                </c:pt>
                <c:pt idx="1586">
                  <c:v>1.5859999999999361</c:v>
                </c:pt>
                <c:pt idx="1587">
                  <c:v>1.586999999999936</c:v>
                </c:pt>
                <c:pt idx="1588">
                  <c:v>1.5879999999999359</c:v>
                </c:pt>
                <c:pt idx="1589">
                  <c:v>1.5889999999999358</c:v>
                </c:pt>
                <c:pt idx="1590">
                  <c:v>1.5899999999999357</c:v>
                </c:pt>
                <c:pt idx="1591">
                  <c:v>1.5909999999999356</c:v>
                </c:pt>
                <c:pt idx="1592">
                  <c:v>1.5919999999999355</c:v>
                </c:pt>
                <c:pt idx="1593">
                  <c:v>1.5929999999999354</c:v>
                </c:pt>
                <c:pt idx="1594">
                  <c:v>1.5939999999999352</c:v>
                </c:pt>
                <c:pt idx="1595">
                  <c:v>1.5949999999999351</c:v>
                </c:pt>
                <c:pt idx="1596">
                  <c:v>1.595999999999935</c:v>
                </c:pt>
                <c:pt idx="1597">
                  <c:v>1.5969999999999349</c:v>
                </c:pt>
                <c:pt idx="1598">
                  <c:v>1.5979999999999348</c:v>
                </c:pt>
                <c:pt idx="1599">
                  <c:v>1.5989999999999347</c:v>
                </c:pt>
                <c:pt idx="1600">
                  <c:v>1.5999999999999346</c:v>
                </c:pt>
                <c:pt idx="1601">
                  <c:v>1.6009999999999345</c:v>
                </c:pt>
                <c:pt idx="1602">
                  <c:v>1.6019999999999344</c:v>
                </c:pt>
                <c:pt idx="1603">
                  <c:v>1.6029999999999343</c:v>
                </c:pt>
                <c:pt idx="1604">
                  <c:v>1.6039999999999341</c:v>
                </c:pt>
                <c:pt idx="1605">
                  <c:v>1.604999999999934</c:v>
                </c:pt>
                <c:pt idx="1606">
                  <c:v>1.6059999999999339</c:v>
                </c:pt>
                <c:pt idx="1607">
                  <c:v>1.6069999999999338</c:v>
                </c:pt>
                <c:pt idx="1608">
                  <c:v>1.6079999999999337</c:v>
                </c:pt>
                <c:pt idx="1609">
                  <c:v>1.6089999999999336</c:v>
                </c:pt>
                <c:pt idx="1610">
                  <c:v>1.6099999999999335</c:v>
                </c:pt>
                <c:pt idx="1611">
                  <c:v>1.6109999999999334</c:v>
                </c:pt>
                <c:pt idx="1612">
                  <c:v>1.6119999999999333</c:v>
                </c:pt>
                <c:pt idx="1613">
                  <c:v>1.6129999999999332</c:v>
                </c:pt>
                <c:pt idx="1614">
                  <c:v>1.613999999999933</c:v>
                </c:pt>
                <c:pt idx="1615">
                  <c:v>1.6149999999999329</c:v>
                </c:pt>
                <c:pt idx="1616">
                  <c:v>1.6159999999999328</c:v>
                </c:pt>
                <c:pt idx="1617">
                  <c:v>1.6169999999999327</c:v>
                </c:pt>
                <c:pt idx="1618">
                  <c:v>1.6179999999999326</c:v>
                </c:pt>
                <c:pt idx="1619">
                  <c:v>1.6189999999999325</c:v>
                </c:pt>
                <c:pt idx="1620">
                  <c:v>1.6199999999999324</c:v>
                </c:pt>
                <c:pt idx="1621">
                  <c:v>1.6209999999999323</c:v>
                </c:pt>
                <c:pt idx="1622">
                  <c:v>1.6219999999999322</c:v>
                </c:pt>
                <c:pt idx="1623">
                  <c:v>1.6229999999999321</c:v>
                </c:pt>
                <c:pt idx="1624">
                  <c:v>1.6239999999999319</c:v>
                </c:pt>
                <c:pt idx="1625">
                  <c:v>1.6249999999999318</c:v>
                </c:pt>
                <c:pt idx="1626">
                  <c:v>1.6259999999999317</c:v>
                </c:pt>
                <c:pt idx="1627">
                  <c:v>1.6269999999999316</c:v>
                </c:pt>
                <c:pt idx="1628">
                  <c:v>1.6279999999999315</c:v>
                </c:pt>
                <c:pt idx="1629">
                  <c:v>1.6289999999999314</c:v>
                </c:pt>
                <c:pt idx="1630">
                  <c:v>1.6299999999999313</c:v>
                </c:pt>
                <c:pt idx="1631">
                  <c:v>1.6309999999999312</c:v>
                </c:pt>
                <c:pt idx="1632">
                  <c:v>1.6319999999999311</c:v>
                </c:pt>
                <c:pt idx="1633">
                  <c:v>1.632999999999931</c:v>
                </c:pt>
                <c:pt idx="1634">
                  <c:v>1.6339999999999308</c:v>
                </c:pt>
                <c:pt idx="1635">
                  <c:v>1.6349999999999307</c:v>
                </c:pt>
                <c:pt idx="1636">
                  <c:v>1.6359999999999306</c:v>
                </c:pt>
                <c:pt idx="1637">
                  <c:v>1.6369999999999305</c:v>
                </c:pt>
                <c:pt idx="1638">
                  <c:v>1.6379999999999304</c:v>
                </c:pt>
                <c:pt idx="1639">
                  <c:v>1.6389999999999303</c:v>
                </c:pt>
                <c:pt idx="1640">
                  <c:v>1.6399999999999302</c:v>
                </c:pt>
                <c:pt idx="1641">
                  <c:v>1.6409999999999301</c:v>
                </c:pt>
                <c:pt idx="1642">
                  <c:v>1.64199999999993</c:v>
                </c:pt>
                <c:pt idx="1643">
                  <c:v>1.6429999999999298</c:v>
                </c:pt>
                <c:pt idx="1644">
                  <c:v>1.6439999999999297</c:v>
                </c:pt>
                <c:pt idx="1645">
                  <c:v>1.6449999999999296</c:v>
                </c:pt>
                <c:pt idx="1646">
                  <c:v>1.6459999999999295</c:v>
                </c:pt>
                <c:pt idx="1647">
                  <c:v>1.6469999999999294</c:v>
                </c:pt>
                <c:pt idx="1648">
                  <c:v>1.6479999999999293</c:v>
                </c:pt>
                <c:pt idx="1649">
                  <c:v>1.6489999999999292</c:v>
                </c:pt>
                <c:pt idx="1650">
                  <c:v>1.6499999999999291</c:v>
                </c:pt>
                <c:pt idx="1651">
                  <c:v>1.650999999999929</c:v>
                </c:pt>
                <c:pt idx="1652">
                  <c:v>1.6519999999999289</c:v>
                </c:pt>
                <c:pt idx="1653">
                  <c:v>1.6529999999999287</c:v>
                </c:pt>
                <c:pt idx="1654">
                  <c:v>1.6539999999999286</c:v>
                </c:pt>
                <c:pt idx="1655">
                  <c:v>1.6549999999999285</c:v>
                </c:pt>
                <c:pt idx="1656">
                  <c:v>1.6559999999999284</c:v>
                </c:pt>
                <c:pt idx="1657">
                  <c:v>1.6569999999999283</c:v>
                </c:pt>
                <c:pt idx="1658">
                  <c:v>1.6579999999999282</c:v>
                </c:pt>
                <c:pt idx="1659">
                  <c:v>1.6589999999999281</c:v>
                </c:pt>
                <c:pt idx="1660">
                  <c:v>1.659999999999928</c:v>
                </c:pt>
                <c:pt idx="1661">
                  <c:v>1.6609999999999279</c:v>
                </c:pt>
                <c:pt idx="1662">
                  <c:v>1.6619999999999278</c:v>
                </c:pt>
                <c:pt idx="1663">
                  <c:v>1.6629999999999276</c:v>
                </c:pt>
                <c:pt idx="1664">
                  <c:v>1.6639999999999275</c:v>
                </c:pt>
                <c:pt idx="1665">
                  <c:v>1.6649999999999274</c:v>
                </c:pt>
                <c:pt idx="1666">
                  <c:v>1.6659999999999273</c:v>
                </c:pt>
                <c:pt idx="1667">
                  <c:v>1.6669999999999272</c:v>
                </c:pt>
                <c:pt idx="1668">
                  <c:v>1.6679999999999271</c:v>
                </c:pt>
                <c:pt idx="1669">
                  <c:v>1.668999999999927</c:v>
                </c:pt>
                <c:pt idx="1670">
                  <c:v>1.6699999999999269</c:v>
                </c:pt>
                <c:pt idx="1671">
                  <c:v>1.6709999999999268</c:v>
                </c:pt>
                <c:pt idx="1672">
                  <c:v>1.6719999999999267</c:v>
                </c:pt>
                <c:pt idx="1673">
                  <c:v>1.6729999999999265</c:v>
                </c:pt>
                <c:pt idx="1674">
                  <c:v>1.6739999999999264</c:v>
                </c:pt>
                <c:pt idx="1675">
                  <c:v>1.6749999999999263</c:v>
                </c:pt>
                <c:pt idx="1676">
                  <c:v>1.6759999999999262</c:v>
                </c:pt>
                <c:pt idx="1677">
                  <c:v>1.6769999999999261</c:v>
                </c:pt>
                <c:pt idx="1678">
                  <c:v>1.677999999999926</c:v>
                </c:pt>
                <c:pt idx="1679">
                  <c:v>1.6789999999999259</c:v>
                </c:pt>
                <c:pt idx="1680">
                  <c:v>1.6799999999999258</c:v>
                </c:pt>
                <c:pt idx="1681">
                  <c:v>1.6809999999999257</c:v>
                </c:pt>
                <c:pt idx="1682">
                  <c:v>1.6819999999999256</c:v>
                </c:pt>
                <c:pt idx="1683">
                  <c:v>1.6829999999999254</c:v>
                </c:pt>
                <c:pt idx="1684">
                  <c:v>1.6839999999999253</c:v>
                </c:pt>
                <c:pt idx="1685">
                  <c:v>1.6849999999999252</c:v>
                </c:pt>
                <c:pt idx="1686">
                  <c:v>1.6859999999999251</c:v>
                </c:pt>
                <c:pt idx="1687">
                  <c:v>1.686999999999925</c:v>
                </c:pt>
                <c:pt idx="1688">
                  <c:v>1.6879999999999249</c:v>
                </c:pt>
                <c:pt idx="1689">
                  <c:v>1.6889999999999248</c:v>
                </c:pt>
                <c:pt idx="1690">
                  <c:v>1.6899999999999247</c:v>
                </c:pt>
                <c:pt idx="1691">
                  <c:v>1.6909999999999246</c:v>
                </c:pt>
                <c:pt idx="1692">
                  <c:v>1.6919999999999245</c:v>
                </c:pt>
                <c:pt idx="1693">
                  <c:v>1.6929999999999243</c:v>
                </c:pt>
                <c:pt idx="1694">
                  <c:v>1.6939999999999242</c:v>
                </c:pt>
                <c:pt idx="1695">
                  <c:v>1.6949999999999241</c:v>
                </c:pt>
                <c:pt idx="1696">
                  <c:v>1.695999999999924</c:v>
                </c:pt>
                <c:pt idx="1697">
                  <c:v>1.6969999999999239</c:v>
                </c:pt>
                <c:pt idx="1698">
                  <c:v>1.6979999999999238</c:v>
                </c:pt>
                <c:pt idx="1699">
                  <c:v>1.6989999999999237</c:v>
                </c:pt>
                <c:pt idx="1700">
                  <c:v>1.6999999999999236</c:v>
                </c:pt>
                <c:pt idx="1701">
                  <c:v>1.7009999999999235</c:v>
                </c:pt>
                <c:pt idx="1702">
                  <c:v>1.7019999999999234</c:v>
                </c:pt>
                <c:pt idx="1703">
                  <c:v>1.7029999999999232</c:v>
                </c:pt>
                <c:pt idx="1704">
                  <c:v>1.7039999999999231</c:v>
                </c:pt>
                <c:pt idx="1705">
                  <c:v>1.704999999999923</c:v>
                </c:pt>
                <c:pt idx="1706">
                  <c:v>1.7059999999999229</c:v>
                </c:pt>
                <c:pt idx="1707">
                  <c:v>1.7069999999999228</c:v>
                </c:pt>
                <c:pt idx="1708">
                  <c:v>1.7079999999999227</c:v>
                </c:pt>
                <c:pt idx="1709">
                  <c:v>1.7089999999999226</c:v>
                </c:pt>
                <c:pt idx="1710">
                  <c:v>1.7099999999999225</c:v>
                </c:pt>
                <c:pt idx="1711">
                  <c:v>1.7109999999999224</c:v>
                </c:pt>
                <c:pt idx="1712">
                  <c:v>1.7119999999999223</c:v>
                </c:pt>
                <c:pt idx="1713">
                  <c:v>1.7129999999999221</c:v>
                </c:pt>
                <c:pt idx="1714">
                  <c:v>1.713999999999922</c:v>
                </c:pt>
                <c:pt idx="1715">
                  <c:v>1.7149999999999219</c:v>
                </c:pt>
                <c:pt idx="1716">
                  <c:v>1.7159999999999218</c:v>
                </c:pt>
                <c:pt idx="1717">
                  <c:v>1.7169999999999217</c:v>
                </c:pt>
                <c:pt idx="1718">
                  <c:v>1.7179999999999216</c:v>
                </c:pt>
                <c:pt idx="1719">
                  <c:v>1.7189999999999215</c:v>
                </c:pt>
                <c:pt idx="1720">
                  <c:v>1.7199999999999214</c:v>
                </c:pt>
                <c:pt idx="1721">
                  <c:v>1.7209999999999213</c:v>
                </c:pt>
                <c:pt idx="1722">
                  <c:v>1.7219999999999211</c:v>
                </c:pt>
                <c:pt idx="1723">
                  <c:v>1.722999999999921</c:v>
                </c:pt>
                <c:pt idx="1724">
                  <c:v>1.7239999999999209</c:v>
                </c:pt>
                <c:pt idx="1725">
                  <c:v>1.7249999999999208</c:v>
                </c:pt>
                <c:pt idx="1726">
                  <c:v>1.7259999999999207</c:v>
                </c:pt>
                <c:pt idx="1727">
                  <c:v>1.7269999999999206</c:v>
                </c:pt>
                <c:pt idx="1728">
                  <c:v>1.7279999999999205</c:v>
                </c:pt>
                <c:pt idx="1729">
                  <c:v>1.7289999999999204</c:v>
                </c:pt>
                <c:pt idx="1730">
                  <c:v>1.7299999999999203</c:v>
                </c:pt>
                <c:pt idx="1731">
                  <c:v>1.7309999999999202</c:v>
                </c:pt>
                <c:pt idx="1732">
                  <c:v>1.73199999999992</c:v>
                </c:pt>
                <c:pt idx="1733">
                  <c:v>1.7329999999999199</c:v>
                </c:pt>
                <c:pt idx="1734">
                  <c:v>1.7339999999999198</c:v>
                </c:pt>
                <c:pt idx="1735">
                  <c:v>1.7349999999999197</c:v>
                </c:pt>
                <c:pt idx="1736">
                  <c:v>1.7359999999999196</c:v>
                </c:pt>
                <c:pt idx="1737">
                  <c:v>1.7369999999999195</c:v>
                </c:pt>
                <c:pt idx="1738">
                  <c:v>1.7379999999999194</c:v>
                </c:pt>
                <c:pt idx="1739">
                  <c:v>1.7389999999999193</c:v>
                </c:pt>
                <c:pt idx="1740">
                  <c:v>1.7399999999999192</c:v>
                </c:pt>
                <c:pt idx="1741">
                  <c:v>1.7409999999999191</c:v>
                </c:pt>
                <c:pt idx="1742">
                  <c:v>1.7419999999999189</c:v>
                </c:pt>
                <c:pt idx="1743">
                  <c:v>1.7429999999999188</c:v>
                </c:pt>
                <c:pt idx="1744">
                  <c:v>1.7439999999999187</c:v>
                </c:pt>
                <c:pt idx="1745">
                  <c:v>1.7449999999999186</c:v>
                </c:pt>
                <c:pt idx="1746">
                  <c:v>1.7459999999999185</c:v>
                </c:pt>
                <c:pt idx="1747">
                  <c:v>1.7469999999999184</c:v>
                </c:pt>
                <c:pt idx="1748">
                  <c:v>1.7479999999999183</c:v>
                </c:pt>
                <c:pt idx="1749">
                  <c:v>1.7489999999999182</c:v>
                </c:pt>
                <c:pt idx="1750">
                  <c:v>1.7499999999999181</c:v>
                </c:pt>
                <c:pt idx="1751">
                  <c:v>1.750999999999918</c:v>
                </c:pt>
                <c:pt idx="1752">
                  <c:v>1.7519999999999178</c:v>
                </c:pt>
                <c:pt idx="1753">
                  <c:v>1.7529999999999177</c:v>
                </c:pt>
                <c:pt idx="1754">
                  <c:v>1.7539999999999176</c:v>
                </c:pt>
                <c:pt idx="1755">
                  <c:v>1.7549999999999175</c:v>
                </c:pt>
                <c:pt idx="1756">
                  <c:v>1.7559999999999174</c:v>
                </c:pt>
                <c:pt idx="1757">
                  <c:v>1.7569999999999173</c:v>
                </c:pt>
                <c:pt idx="1758">
                  <c:v>1.7579999999999172</c:v>
                </c:pt>
                <c:pt idx="1759">
                  <c:v>1.7589999999999171</c:v>
                </c:pt>
                <c:pt idx="1760">
                  <c:v>1.759999999999917</c:v>
                </c:pt>
                <c:pt idx="1761">
                  <c:v>1.7609999999999169</c:v>
                </c:pt>
                <c:pt idx="1762">
                  <c:v>1.7619999999999167</c:v>
                </c:pt>
                <c:pt idx="1763">
                  <c:v>1.7629999999999166</c:v>
                </c:pt>
                <c:pt idx="1764">
                  <c:v>1.7639999999999165</c:v>
                </c:pt>
                <c:pt idx="1765">
                  <c:v>1.7649999999999164</c:v>
                </c:pt>
                <c:pt idx="1766">
                  <c:v>1.7659999999999163</c:v>
                </c:pt>
                <c:pt idx="1767">
                  <c:v>1.7669999999999162</c:v>
                </c:pt>
                <c:pt idx="1768">
                  <c:v>1.7679999999999161</c:v>
                </c:pt>
                <c:pt idx="1769">
                  <c:v>1.768999999999916</c:v>
                </c:pt>
                <c:pt idx="1770">
                  <c:v>1.7699999999999159</c:v>
                </c:pt>
                <c:pt idx="1771">
                  <c:v>1.7709999999999158</c:v>
                </c:pt>
                <c:pt idx="1772">
                  <c:v>1.7719999999999156</c:v>
                </c:pt>
                <c:pt idx="1773">
                  <c:v>1.7729999999999155</c:v>
                </c:pt>
                <c:pt idx="1774">
                  <c:v>1.7739999999999154</c:v>
                </c:pt>
                <c:pt idx="1775">
                  <c:v>1.7749999999999153</c:v>
                </c:pt>
                <c:pt idx="1776">
                  <c:v>1.7759999999999152</c:v>
                </c:pt>
                <c:pt idx="1777">
                  <c:v>1.7769999999999151</c:v>
                </c:pt>
                <c:pt idx="1778">
                  <c:v>1.777999999999915</c:v>
                </c:pt>
                <c:pt idx="1779">
                  <c:v>1.7789999999999149</c:v>
                </c:pt>
                <c:pt idx="1780">
                  <c:v>1.7799999999999148</c:v>
                </c:pt>
                <c:pt idx="1781">
                  <c:v>1.7809999999999147</c:v>
                </c:pt>
                <c:pt idx="1782">
                  <c:v>1.7819999999999145</c:v>
                </c:pt>
                <c:pt idx="1783">
                  <c:v>1.7829999999999144</c:v>
                </c:pt>
                <c:pt idx="1784">
                  <c:v>1.7839999999999143</c:v>
                </c:pt>
                <c:pt idx="1785">
                  <c:v>1.7849999999999142</c:v>
                </c:pt>
                <c:pt idx="1786">
                  <c:v>1.7859999999999141</c:v>
                </c:pt>
                <c:pt idx="1787">
                  <c:v>1.786999999999914</c:v>
                </c:pt>
                <c:pt idx="1788">
                  <c:v>1.7879999999999139</c:v>
                </c:pt>
                <c:pt idx="1789">
                  <c:v>1.7889999999999138</c:v>
                </c:pt>
                <c:pt idx="1790">
                  <c:v>1.7899999999999137</c:v>
                </c:pt>
                <c:pt idx="1791">
                  <c:v>1.7909999999999136</c:v>
                </c:pt>
                <c:pt idx="1792">
                  <c:v>1.7919999999999134</c:v>
                </c:pt>
                <c:pt idx="1793">
                  <c:v>1.7929999999999133</c:v>
                </c:pt>
                <c:pt idx="1794">
                  <c:v>1.7939999999999132</c:v>
                </c:pt>
                <c:pt idx="1795">
                  <c:v>1.7949999999999131</c:v>
                </c:pt>
                <c:pt idx="1796">
                  <c:v>1.795999999999913</c:v>
                </c:pt>
                <c:pt idx="1797">
                  <c:v>1.7969999999999129</c:v>
                </c:pt>
                <c:pt idx="1798">
                  <c:v>1.7979999999999128</c:v>
                </c:pt>
                <c:pt idx="1799">
                  <c:v>1.7989999999999127</c:v>
                </c:pt>
                <c:pt idx="1800">
                  <c:v>1.7999999999999126</c:v>
                </c:pt>
                <c:pt idx="1801">
                  <c:v>1.8009999999999124</c:v>
                </c:pt>
                <c:pt idx="1802">
                  <c:v>1.8019999999999123</c:v>
                </c:pt>
                <c:pt idx="1803">
                  <c:v>1.8029999999999122</c:v>
                </c:pt>
                <c:pt idx="1804">
                  <c:v>1.8039999999999121</c:v>
                </c:pt>
                <c:pt idx="1805">
                  <c:v>1.804999999999912</c:v>
                </c:pt>
                <c:pt idx="1806">
                  <c:v>1.8059999999999119</c:v>
                </c:pt>
                <c:pt idx="1807">
                  <c:v>1.8069999999999118</c:v>
                </c:pt>
                <c:pt idx="1808">
                  <c:v>1.8079999999999117</c:v>
                </c:pt>
                <c:pt idx="1809">
                  <c:v>1.8089999999999116</c:v>
                </c:pt>
                <c:pt idx="1810">
                  <c:v>1.8099999999999115</c:v>
                </c:pt>
                <c:pt idx="1811">
                  <c:v>1.8109999999999113</c:v>
                </c:pt>
                <c:pt idx="1812">
                  <c:v>1.8119999999999112</c:v>
                </c:pt>
                <c:pt idx="1813">
                  <c:v>1.8129999999999111</c:v>
                </c:pt>
                <c:pt idx="1814">
                  <c:v>1.813999999999911</c:v>
                </c:pt>
                <c:pt idx="1815">
                  <c:v>1.8149999999999109</c:v>
                </c:pt>
                <c:pt idx="1816">
                  <c:v>1.8159999999999108</c:v>
                </c:pt>
                <c:pt idx="1817">
                  <c:v>1.8169999999999107</c:v>
                </c:pt>
                <c:pt idx="1818">
                  <c:v>1.8179999999999106</c:v>
                </c:pt>
                <c:pt idx="1819">
                  <c:v>1.8189999999999105</c:v>
                </c:pt>
                <c:pt idx="1820">
                  <c:v>1.8199999999999104</c:v>
                </c:pt>
                <c:pt idx="1821">
                  <c:v>1.8209999999999102</c:v>
                </c:pt>
                <c:pt idx="1822">
                  <c:v>1.8219999999999101</c:v>
                </c:pt>
                <c:pt idx="1823">
                  <c:v>1.82299999999991</c:v>
                </c:pt>
                <c:pt idx="1824">
                  <c:v>1.8239999999999099</c:v>
                </c:pt>
                <c:pt idx="1825">
                  <c:v>1.8249999999999098</c:v>
                </c:pt>
                <c:pt idx="1826">
                  <c:v>1.8259999999999097</c:v>
                </c:pt>
                <c:pt idx="1827">
                  <c:v>1.8269999999999096</c:v>
                </c:pt>
                <c:pt idx="1828">
                  <c:v>1.8279999999999095</c:v>
                </c:pt>
                <c:pt idx="1829">
                  <c:v>1.8289999999999094</c:v>
                </c:pt>
                <c:pt idx="1830">
                  <c:v>1.8299999999999093</c:v>
                </c:pt>
                <c:pt idx="1831">
                  <c:v>1.8309999999999091</c:v>
                </c:pt>
                <c:pt idx="1832">
                  <c:v>1.831999999999909</c:v>
                </c:pt>
                <c:pt idx="1833">
                  <c:v>1.8329999999999089</c:v>
                </c:pt>
                <c:pt idx="1834">
                  <c:v>1.8339999999999088</c:v>
                </c:pt>
                <c:pt idx="1835">
                  <c:v>1.8349999999999087</c:v>
                </c:pt>
                <c:pt idx="1836">
                  <c:v>1.8359999999999086</c:v>
                </c:pt>
                <c:pt idx="1837">
                  <c:v>1.8369999999999085</c:v>
                </c:pt>
                <c:pt idx="1838">
                  <c:v>1.8379999999999084</c:v>
                </c:pt>
                <c:pt idx="1839">
                  <c:v>1.8389999999999083</c:v>
                </c:pt>
                <c:pt idx="1840">
                  <c:v>1.8399999999999082</c:v>
                </c:pt>
                <c:pt idx="1841">
                  <c:v>1.840999999999908</c:v>
                </c:pt>
                <c:pt idx="1842">
                  <c:v>1.8419999999999079</c:v>
                </c:pt>
                <c:pt idx="1843">
                  <c:v>1.8429999999999078</c:v>
                </c:pt>
                <c:pt idx="1844">
                  <c:v>1.8439999999999077</c:v>
                </c:pt>
                <c:pt idx="1845">
                  <c:v>1.8449999999999076</c:v>
                </c:pt>
                <c:pt idx="1846">
                  <c:v>1.8459999999999075</c:v>
                </c:pt>
                <c:pt idx="1847">
                  <c:v>1.8469999999999074</c:v>
                </c:pt>
                <c:pt idx="1848">
                  <c:v>1.8479999999999073</c:v>
                </c:pt>
                <c:pt idx="1849">
                  <c:v>1.8489999999999072</c:v>
                </c:pt>
                <c:pt idx="1850">
                  <c:v>1.8499999999999071</c:v>
                </c:pt>
                <c:pt idx="1851">
                  <c:v>1.8509999999999069</c:v>
                </c:pt>
                <c:pt idx="1852">
                  <c:v>1.8519999999999068</c:v>
                </c:pt>
                <c:pt idx="1853">
                  <c:v>1.8529999999999067</c:v>
                </c:pt>
                <c:pt idx="1854">
                  <c:v>1.8539999999999066</c:v>
                </c:pt>
                <c:pt idx="1855">
                  <c:v>1.8549999999999065</c:v>
                </c:pt>
                <c:pt idx="1856">
                  <c:v>1.8559999999999064</c:v>
                </c:pt>
                <c:pt idx="1857">
                  <c:v>1.8569999999999063</c:v>
                </c:pt>
                <c:pt idx="1858">
                  <c:v>1.8579999999999062</c:v>
                </c:pt>
                <c:pt idx="1859">
                  <c:v>1.8589999999999061</c:v>
                </c:pt>
                <c:pt idx="1860">
                  <c:v>1.859999999999906</c:v>
                </c:pt>
                <c:pt idx="1861">
                  <c:v>1.8609999999999058</c:v>
                </c:pt>
                <c:pt idx="1862">
                  <c:v>1.8619999999999057</c:v>
                </c:pt>
                <c:pt idx="1863">
                  <c:v>1.8629999999999056</c:v>
                </c:pt>
                <c:pt idx="1864">
                  <c:v>1.8639999999999055</c:v>
                </c:pt>
                <c:pt idx="1865">
                  <c:v>1.8649999999999054</c:v>
                </c:pt>
                <c:pt idx="1866">
                  <c:v>1.8659999999999053</c:v>
                </c:pt>
                <c:pt idx="1867">
                  <c:v>1.8669999999999052</c:v>
                </c:pt>
                <c:pt idx="1868">
                  <c:v>1.8679999999999051</c:v>
                </c:pt>
                <c:pt idx="1869">
                  <c:v>1.868999999999905</c:v>
                </c:pt>
                <c:pt idx="1870">
                  <c:v>1.8699999999999048</c:v>
                </c:pt>
                <c:pt idx="1871">
                  <c:v>1.8709999999999047</c:v>
                </c:pt>
                <c:pt idx="1872">
                  <c:v>1.8719999999999046</c:v>
                </c:pt>
                <c:pt idx="1873">
                  <c:v>1.8729999999999045</c:v>
                </c:pt>
                <c:pt idx="1874">
                  <c:v>1.8739999999999044</c:v>
                </c:pt>
                <c:pt idx="1875">
                  <c:v>1.8749999999999043</c:v>
                </c:pt>
                <c:pt idx="1876">
                  <c:v>1.8759999999999042</c:v>
                </c:pt>
                <c:pt idx="1877">
                  <c:v>1.8769999999999041</c:v>
                </c:pt>
                <c:pt idx="1878">
                  <c:v>1.877999999999904</c:v>
                </c:pt>
                <c:pt idx="1879">
                  <c:v>1.8789999999999039</c:v>
                </c:pt>
                <c:pt idx="1880">
                  <c:v>1.8799999999999037</c:v>
                </c:pt>
                <c:pt idx="1881">
                  <c:v>1.8809999999999036</c:v>
                </c:pt>
                <c:pt idx="1882">
                  <c:v>1.8819999999999035</c:v>
                </c:pt>
                <c:pt idx="1883">
                  <c:v>1.8829999999999034</c:v>
                </c:pt>
                <c:pt idx="1884">
                  <c:v>1.8839999999999033</c:v>
                </c:pt>
                <c:pt idx="1885">
                  <c:v>1.8849999999999032</c:v>
                </c:pt>
                <c:pt idx="1886">
                  <c:v>1.8859999999999031</c:v>
                </c:pt>
                <c:pt idx="1887">
                  <c:v>1.886999999999903</c:v>
                </c:pt>
                <c:pt idx="1888">
                  <c:v>1.8879999999999029</c:v>
                </c:pt>
                <c:pt idx="1889">
                  <c:v>1.8889999999999028</c:v>
                </c:pt>
                <c:pt idx="1890">
                  <c:v>1.8899999999999026</c:v>
                </c:pt>
                <c:pt idx="1891">
                  <c:v>1.8909999999999025</c:v>
                </c:pt>
                <c:pt idx="1892">
                  <c:v>1.8919999999999024</c:v>
                </c:pt>
                <c:pt idx="1893">
                  <c:v>1.8929999999999023</c:v>
                </c:pt>
                <c:pt idx="1894">
                  <c:v>1.8939999999999022</c:v>
                </c:pt>
                <c:pt idx="1895">
                  <c:v>1.8949999999999021</c:v>
                </c:pt>
                <c:pt idx="1896">
                  <c:v>1.895999999999902</c:v>
                </c:pt>
                <c:pt idx="1897">
                  <c:v>1.8969999999999019</c:v>
                </c:pt>
                <c:pt idx="1898">
                  <c:v>1.8979999999999018</c:v>
                </c:pt>
                <c:pt idx="1899">
                  <c:v>1.8989999999999017</c:v>
                </c:pt>
                <c:pt idx="1900">
                  <c:v>1.8999999999999015</c:v>
                </c:pt>
                <c:pt idx="1901">
                  <c:v>1.9009999999999014</c:v>
                </c:pt>
                <c:pt idx="1902">
                  <c:v>1.9019999999999013</c:v>
                </c:pt>
                <c:pt idx="1903">
                  <c:v>1.9029999999999012</c:v>
                </c:pt>
                <c:pt idx="1904">
                  <c:v>1.9039999999999011</c:v>
                </c:pt>
                <c:pt idx="1905">
                  <c:v>1.904999999999901</c:v>
                </c:pt>
                <c:pt idx="1906">
                  <c:v>1.9059999999999009</c:v>
                </c:pt>
                <c:pt idx="1907">
                  <c:v>1.9069999999999008</c:v>
                </c:pt>
                <c:pt idx="1908">
                  <c:v>1.9079999999999007</c:v>
                </c:pt>
                <c:pt idx="1909">
                  <c:v>1.9089999999999006</c:v>
                </c:pt>
                <c:pt idx="1910">
                  <c:v>1.9099999999999004</c:v>
                </c:pt>
                <c:pt idx="1911">
                  <c:v>1.9109999999999003</c:v>
                </c:pt>
                <c:pt idx="1912">
                  <c:v>1.9119999999999002</c:v>
                </c:pt>
                <c:pt idx="1913">
                  <c:v>1.9129999999999001</c:v>
                </c:pt>
                <c:pt idx="1914">
                  <c:v>1.9139999999999</c:v>
                </c:pt>
                <c:pt idx="1915">
                  <c:v>1.9149999999998999</c:v>
                </c:pt>
                <c:pt idx="1916">
                  <c:v>1.9159999999998998</c:v>
                </c:pt>
                <c:pt idx="1917">
                  <c:v>1.9169999999998997</c:v>
                </c:pt>
                <c:pt idx="1918">
                  <c:v>1.9179999999998996</c:v>
                </c:pt>
                <c:pt idx="1919">
                  <c:v>1.9189999999998995</c:v>
                </c:pt>
                <c:pt idx="1920">
                  <c:v>1.9199999999998993</c:v>
                </c:pt>
                <c:pt idx="1921">
                  <c:v>1.9209999999998992</c:v>
                </c:pt>
                <c:pt idx="1922">
                  <c:v>1.9219999999998991</c:v>
                </c:pt>
                <c:pt idx="1923">
                  <c:v>1.922999999999899</c:v>
                </c:pt>
                <c:pt idx="1924">
                  <c:v>1.9239999999998989</c:v>
                </c:pt>
                <c:pt idx="1925">
                  <c:v>1.9249999999998988</c:v>
                </c:pt>
                <c:pt idx="1926">
                  <c:v>1.9259999999998987</c:v>
                </c:pt>
                <c:pt idx="1927">
                  <c:v>1.9269999999998986</c:v>
                </c:pt>
                <c:pt idx="1928">
                  <c:v>1.9279999999998985</c:v>
                </c:pt>
                <c:pt idx="1929">
                  <c:v>1.9289999999998984</c:v>
                </c:pt>
                <c:pt idx="1930">
                  <c:v>1.9299999999998982</c:v>
                </c:pt>
                <c:pt idx="1931">
                  <c:v>1.9309999999998981</c:v>
                </c:pt>
                <c:pt idx="1932">
                  <c:v>1.931999999999898</c:v>
                </c:pt>
                <c:pt idx="1933">
                  <c:v>1.9329999999998979</c:v>
                </c:pt>
                <c:pt idx="1934">
                  <c:v>1.9339999999998978</c:v>
                </c:pt>
                <c:pt idx="1935">
                  <c:v>1.9349999999998977</c:v>
                </c:pt>
                <c:pt idx="1936">
                  <c:v>1.9359999999998976</c:v>
                </c:pt>
                <c:pt idx="1937">
                  <c:v>1.9369999999998975</c:v>
                </c:pt>
                <c:pt idx="1938">
                  <c:v>1.9379999999998974</c:v>
                </c:pt>
                <c:pt idx="1939">
                  <c:v>1.9389999999998973</c:v>
                </c:pt>
                <c:pt idx="1940">
                  <c:v>1.9399999999998971</c:v>
                </c:pt>
                <c:pt idx="1941">
                  <c:v>1.940999999999897</c:v>
                </c:pt>
                <c:pt idx="1942">
                  <c:v>1.9419999999998969</c:v>
                </c:pt>
                <c:pt idx="1943">
                  <c:v>1.9429999999998968</c:v>
                </c:pt>
                <c:pt idx="1944">
                  <c:v>1.9439999999998967</c:v>
                </c:pt>
                <c:pt idx="1945">
                  <c:v>1.9449999999998966</c:v>
                </c:pt>
                <c:pt idx="1946">
                  <c:v>1.9459999999998965</c:v>
                </c:pt>
                <c:pt idx="1947">
                  <c:v>1.9469999999998964</c:v>
                </c:pt>
                <c:pt idx="1948">
                  <c:v>1.9479999999998963</c:v>
                </c:pt>
                <c:pt idx="1949">
                  <c:v>1.9489999999998961</c:v>
                </c:pt>
                <c:pt idx="1950">
                  <c:v>1.949999999999896</c:v>
                </c:pt>
                <c:pt idx="1951">
                  <c:v>1.9509999999998959</c:v>
                </c:pt>
                <c:pt idx="1952">
                  <c:v>1.9519999999998958</c:v>
                </c:pt>
                <c:pt idx="1953">
                  <c:v>1.9529999999998957</c:v>
                </c:pt>
                <c:pt idx="1954">
                  <c:v>1.9539999999998956</c:v>
                </c:pt>
                <c:pt idx="1955">
                  <c:v>1.9549999999998955</c:v>
                </c:pt>
                <c:pt idx="1956">
                  <c:v>1.9559999999998954</c:v>
                </c:pt>
                <c:pt idx="1957">
                  <c:v>1.9569999999998953</c:v>
                </c:pt>
                <c:pt idx="1958">
                  <c:v>1.9579999999998952</c:v>
                </c:pt>
                <c:pt idx="1959">
                  <c:v>1.958999999999895</c:v>
                </c:pt>
                <c:pt idx="1960">
                  <c:v>1.9599999999998949</c:v>
                </c:pt>
                <c:pt idx="1961">
                  <c:v>1.9609999999998948</c:v>
                </c:pt>
                <c:pt idx="1962">
                  <c:v>1.9619999999998947</c:v>
                </c:pt>
                <c:pt idx="1963">
                  <c:v>1.9629999999998946</c:v>
                </c:pt>
                <c:pt idx="1964">
                  <c:v>1.9639999999998945</c:v>
                </c:pt>
                <c:pt idx="1965">
                  <c:v>1.9649999999998944</c:v>
                </c:pt>
                <c:pt idx="1966">
                  <c:v>1.9659999999998943</c:v>
                </c:pt>
                <c:pt idx="1967">
                  <c:v>1.9669999999998942</c:v>
                </c:pt>
                <c:pt idx="1968">
                  <c:v>1.9679999999998941</c:v>
                </c:pt>
                <c:pt idx="1969">
                  <c:v>1.9689999999998939</c:v>
                </c:pt>
                <c:pt idx="1970">
                  <c:v>1.9699999999998938</c:v>
                </c:pt>
                <c:pt idx="1971">
                  <c:v>1.9709999999998937</c:v>
                </c:pt>
                <c:pt idx="1972">
                  <c:v>1.9719999999998936</c:v>
                </c:pt>
                <c:pt idx="1973">
                  <c:v>1.9729999999998935</c:v>
                </c:pt>
                <c:pt idx="1974">
                  <c:v>1.9739999999998934</c:v>
                </c:pt>
                <c:pt idx="1975">
                  <c:v>1.9749999999998933</c:v>
                </c:pt>
                <c:pt idx="1976">
                  <c:v>1.9759999999998932</c:v>
                </c:pt>
                <c:pt idx="1977">
                  <c:v>1.9769999999998931</c:v>
                </c:pt>
                <c:pt idx="1978">
                  <c:v>1.977999999999893</c:v>
                </c:pt>
                <c:pt idx="1979">
                  <c:v>1.9789999999998928</c:v>
                </c:pt>
                <c:pt idx="1980">
                  <c:v>1.9799999999998927</c:v>
                </c:pt>
                <c:pt idx="1981">
                  <c:v>1.9809999999998926</c:v>
                </c:pt>
                <c:pt idx="1982">
                  <c:v>1.9819999999998925</c:v>
                </c:pt>
                <c:pt idx="1983">
                  <c:v>1.9829999999998924</c:v>
                </c:pt>
                <c:pt idx="1984">
                  <c:v>1.9839999999998923</c:v>
                </c:pt>
                <c:pt idx="1985">
                  <c:v>1.9849999999998922</c:v>
                </c:pt>
                <c:pt idx="1986">
                  <c:v>1.9859999999998921</c:v>
                </c:pt>
                <c:pt idx="1987">
                  <c:v>1.986999999999892</c:v>
                </c:pt>
                <c:pt idx="1988">
                  <c:v>1.9879999999998919</c:v>
                </c:pt>
                <c:pt idx="1989">
                  <c:v>1.9889999999998917</c:v>
                </c:pt>
                <c:pt idx="1990">
                  <c:v>1.9899999999998916</c:v>
                </c:pt>
                <c:pt idx="1991">
                  <c:v>1.9909999999998915</c:v>
                </c:pt>
                <c:pt idx="1992">
                  <c:v>1.9919999999998914</c:v>
                </c:pt>
                <c:pt idx="1993">
                  <c:v>1.9929999999998913</c:v>
                </c:pt>
                <c:pt idx="1994">
                  <c:v>1.9939999999998912</c:v>
                </c:pt>
                <c:pt idx="1995">
                  <c:v>1.9949999999998911</c:v>
                </c:pt>
                <c:pt idx="1996">
                  <c:v>1.995999999999891</c:v>
                </c:pt>
                <c:pt idx="1997">
                  <c:v>1.9969999999998909</c:v>
                </c:pt>
                <c:pt idx="1998">
                  <c:v>1.9979999999998908</c:v>
                </c:pt>
                <c:pt idx="1999">
                  <c:v>1.9989999999998906</c:v>
                </c:pt>
                <c:pt idx="2000">
                  <c:v>1.9999999999998905</c:v>
                </c:pt>
                <c:pt idx="2001">
                  <c:v>2.0009999999998906</c:v>
                </c:pt>
                <c:pt idx="2002">
                  <c:v>2.0019999999998905</c:v>
                </c:pt>
                <c:pt idx="2003">
                  <c:v>2.0029999999998904</c:v>
                </c:pt>
                <c:pt idx="2004">
                  <c:v>2.0039999999998903</c:v>
                </c:pt>
                <c:pt idx="2005">
                  <c:v>2.0049999999998902</c:v>
                </c:pt>
                <c:pt idx="2006">
                  <c:v>2.0059999999998901</c:v>
                </c:pt>
                <c:pt idx="2007">
                  <c:v>2.00699999999989</c:v>
                </c:pt>
                <c:pt idx="2008">
                  <c:v>2.0079999999998899</c:v>
                </c:pt>
                <c:pt idx="2009">
                  <c:v>2.0089999999998898</c:v>
                </c:pt>
                <c:pt idx="2010">
                  <c:v>2.0099999999998897</c:v>
                </c:pt>
                <c:pt idx="2011">
                  <c:v>2.0109999999998895</c:v>
                </c:pt>
                <c:pt idx="2012">
                  <c:v>2.0119999999998894</c:v>
                </c:pt>
                <c:pt idx="2013">
                  <c:v>2.0129999999998893</c:v>
                </c:pt>
                <c:pt idx="2014">
                  <c:v>2.0139999999998892</c:v>
                </c:pt>
                <c:pt idx="2015">
                  <c:v>2.0149999999998891</c:v>
                </c:pt>
                <c:pt idx="2016">
                  <c:v>2.015999999999889</c:v>
                </c:pt>
                <c:pt idx="2017">
                  <c:v>2.0169999999998889</c:v>
                </c:pt>
                <c:pt idx="2018">
                  <c:v>2.0179999999998888</c:v>
                </c:pt>
                <c:pt idx="2019">
                  <c:v>2.0189999999998887</c:v>
                </c:pt>
                <c:pt idx="2020">
                  <c:v>2.0199999999998886</c:v>
                </c:pt>
                <c:pt idx="2021">
                  <c:v>2.0209999999998884</c:v>
                </c:pt>
                <c:pt idx="2022">
                  <c:v>2.0219999999998883</c:v>
                </c:pt>
                <c:pt idx="2023">
                  <c:v>2.0229999999998882</c:v>
                </c:pt>
                <c:pt idx="2024">
                  <c:v>2.0239999999998881</c:v>
                </c:pt>
                <c:pt idx="2025">
                  <c:v>2.024999999999888</c:v>
                </c:pt>
                <c:pt idx="2026">
                  <c:v>2.0259999999998879</c:v>
                </c:pt>
                <c:pt idx="2027">
                  <c:v>2.0269999999998878</c:v>
                </c:pt>
                <c:pt idx="2028">
                  <c:v>2.0279999999998877</c:v>
                </c:pt>
                <c:pt idx="2029">
                  <c:v>2.0289999999998876</c:v>
                </c:pt>
                <c:pt idx="2030">
                  <c:v>2.0299999999998875</c:v>
                </c:pt>
                <c:pt idx="2031">
                  <c:v>2.0309999999998873</c:v>
                </c:pt>
                <c:pt idx="2032">
                  <c:v>2.0319999999998872</c:v>
                </c:pt>
                <c:pt idx="2033">
                  <c:v>2.0329999999998871</c:v>
                </c:pt>
                <c:pt idx="2034">
                  <c:v>2.033999999999887</c:v>
                </c:pt>
                <c:pt idx="2035">
                  <c:v>2.0349999999998869</c:v>
                </c:pt>
                <c:pt idx="2036">
                  <c:v>2.0359999999998868</c:v>
                </c:pt>
                <c:pt idx="2037">
                  <c:v>2.0369999999998867</c:v>
                </c:pt>
                <c:pt idx="2038">
                  <c:v>2.0379999999998866</c:v>
                </c:pt>
                <c:pt idx="2039">
                  <c:v>2.0389999999998865</c:v>
                </c:pt>
                <c:pt idx="2040">
                  <c:v>2.0399999999998863</c:v>
                </c:pt>
                <c:pt idx="2041">
                  <c:v>2.0409999999998862</c:v>
                </c:pt>
                <c:pt idx="2042">
                  <c:v>2.0419999999998861</c:v>
                </c:pt>
                <c:pt idx="2043">
                  <c:v>2.042999999999886</c:v>
                </c:pt>
                <c:pt idx="2044">
                  <c:v>2.0439999999998859</c:v>
                </c:pt>
                <c:pt idx="2045">
                  <c:v>2.0449999999998858</c:v>
                </c:pt>
                <c:pt idx="2046">
                  <c:v>2.0459999999998857</c:v>
                </c:pt>
                <c:pt idx="2047">
                  <c:v>2.0469999999998856</c:v>
                </c:pt>
                <c:pt idx="2048">
                  <c:v>2.0479999999998855</c:v>
                </c:pt>
                <c:pt idx="2049">
                  <c:v>2.0489999999998854</c:v>
                </c:pt>
                <c:pt idx="2050">
                  <c:v>2.0499999999998852</c:v>
                </c:pt>
                <c:pt idx="2051">
                  <c:v>2.0509999999998851</c:v>
                </c:pt>
                <c:pt idx="2052">
                  <c:v>2.051999999999885</c:v>
                </c:pt>
                <c:pt idx="2053">
                  <c:v>2.0529999999998849</c:v>
                </c:pt>
                <c:pt idx="2054">
                  <c:v>2.0539999999998848</c:v>
                </c:pt>
                <c:pt idx="2055">
                  <c:v>2.0549999999998847</c:v>
                </c:pt>
                <c:pt idx="2056">
                  <c:v>2.0559999999998846</c:v>
                </c:pt>
                <c:pt idx="2057">
                  <c:v>2.0569999999998845</c:v>
                </c:pt>
                <c:pt idx="2058">
                  <c:v>2.0579999999998844</c:v>
                </c:pt>
                <c:pt idx="2059">
                  <c:v>2.0589999999998843</c:v>
                </c:pt>
                <c:pt idx="2060">
                  <c:v>2.0599999999998841</c:v>
                </c:pt>
                <c:pt idx="2061">
                  <c:v>2.060999999999884</c:v>
                </c:pt>
                <c:pt idx="2062">
                  <c:v>2.0619999999998839</c:v>
                </c:pt>
                <c:pt idx="2063">
                  <c:v>2.0629999999998838</c:v>
                </c:pt>
                <c:pt idx="2064">
                  <c:v>2.0639999999998837</c:v>
                </c:pt>
                <c:pt idx="2065">
                  <c:v>2.0649999999998836</c:v>
                </c:pt>
                <c:pt idx="2066">
                  <c:v>2.0659999999998835</c:v>
                </c:pt>
                <c:pt idx="2067">
                  <c:v>2.0669999999998834</c:v>
                </c:pt>
                <c:pt idx="2068">
                  <c:v>2.0679999999998833</c:v>
                </c:pt>
                <c:pt idx="2069">
                  <c:v>2.0689999999998832</c:v>
                </c:pt>
                <c:pt idx="2070">
                  <c:v>2.069999999999883</c:v>
                </c:pt>
                <c:pt idx="2071">
                  <c:v>2.0709999999998829</c:v>
                </c:pt>
                <c:pt idx="2072">
                  <c:v>2.0719999999998828</c:v>
                </c:pt>
                <c:pt idx="2073">
                  <c:v>2.0729999999998827</c:v>
                </c:pt>
                <c:pt idx="2074">
                  <c:v>2.0739999999998826</c:v>
                </c:pt>
                <c:pt idx="2075">
                  <c:v>2.0749999999998825</c:v>
                </c:pt>
                <c:pt idx="2076">
                  <c:v>2.0759999999998824</c:v>
                </c:pt>
                <c:pt idx="2077">
                  <c:v>2.0769999999998823</c:v>
                </c:pt>
                <c:pt idx="2078">
                  <c:v>2.0779999999998822</c:v>
                </c:pt>
                <c:pt idx="2079">
                  <c:v>2.0789999999998821</c:v>
                </c:pt>
                <c:pt idx="2080">
                  <c:v>2.0799999999998819</c:v>
                </c:pt>
                <c:pt idx="2081">
                  <c:v>2.0809999999998818</c:v>
                </c:pt>
                <c:pt idx="2082">
                  <c:v>2.0819999999998817</c:v>
                </c:pt>
                <c:pt idx="2083">
                  <c:v>2.0829999999998816</c:v>
                </c:pt>
                <c:pt idx="2084">
                  <c:v>2.0839999999998815</c:v>
                </c:pt>
                <c:pt idx="2085">
                  <c:v>2.0849999999998814</c:v>
                </c:pt>
                <c:pt idx="2086">
                  <c:v>2.0859999999998813</c:v>
                </c:pt>
                <c:pt idx="2087">
                  <c:v>2.0869999999998812</c:v>
                </c:pt>
                <c:pt idx="2088">
                  <c:v>2.0879999999998811</c:v>
                </c:pt>
                <c:pt idx="2089">
                  <c:v>2.088999999999881</c:v>
                </c:pt>
                <c:pt idx="2090">
                  <c:v>2.0899999999998808</c:v>
                </c:pt>
                <c:pt idx="2091">
                  <c:v>2.0909999999998807</c:v>
                </c:pt>
                <c:pt idx="2092">
                  <c:v>2.0919999999998806</c:v>
                </c:pt>
                <c:pt idx="2093">
                  <c:v>2.0929999999998805</c:v>
                </c:pt>
                <c:pt idx="2094">
                  <c:v>2.0939999999998804</c:v>
                </c:pt>
                <c:pt idx="2095">
                  <c:v>2.0949999999998803</c:v>
                </c:pt>
                <c:pt idx="2096">
                  <c:v>2.0959999999998802</c:v>
                </c:pt>
                <c:pt idx="2097">
                  <c:v>2.0969999999998801</c:v>
                </c:pt>
                <c:pt idx="2098">
                  <c:v>2.09799999999988</c:v>
                </c:pt>
                <c:pt idx="2099">
                  <c:v>2.0989999999998799</c:v>
                </c:pt>
                <c:pt idx="2100">
                  <c:v>2.0999999999998797</c:v>
                </c:pt>
                <c:pt idx="2101">
                  <c:v>2.1009999999998796</c:v>
                </c:pt>
                <c:pt idx="2102">
                  <c:v>2.1019999999998795</c:v>
                </c:pt>
                <c:pt idx="2103">
                  <c:v>2.1029999999998794</c:v>
                </c:pt>
                <c:pt idx="2104">
                  <c:v>2.1039999999998793</c:v>
                </c:pt>
                <c:pt idx="2105">
                  <c:v>2.1049999999998792</c:v>
                </c:pt>
                <c:pt idx="2106">
                  <c:v>2.1059999999998791</c:v>
                </c:pt>
                <c:pt idx="2107">
                  <c:v>2.106999999999879</c:v>
                </c:pt>
                <c:pt idx="2108">
                  <c:v>2.1079999999998789</c:v>
                </c:pt>
                <c:pt idx="2109">
                  <c:v>2.1089999999998787</c:v>
                </c:pt>
                <c:pt idx="2110">
                  <c:v>2.1099999999998786</c:v>
                </c:pt>
                <c:pt idx="2111">
                  <c:v>2.1109999999998785</c:v>
                </c:pt>
                <c:pt idx="2112">
                  <c:v>2.1119999999998784</c:v>
                </c:pt>
                <c:pt idx="2113">
                  <c:v>2.1129999999998783</c:v>
                </c:pt>
                <c:pt idx="2114">
                  <c:v>2.1139999999998782</c:v>
                </c:pt>
                <c:pt idx="2115">
                  <c:v>2.1149999999998781</c:v>
                </c:pt>
                <c:pt idx="2116">
                  <c:v>2.115999999999878</c:v>
                </c:pt>
                <c:pt idx="2117">
                  <c:v>2.1169999999998779</c:v>
                </c:pt>
                <c:pt idx="2118">
                  <c:v>2.1179999999998778</c:v>
                </c:pt>
                <c:pt idx="2119">
                  <c:v>2.1189999999998776</c:v>
                </c:pt>
                <c:pt idx="2120">
                  <c:v>2.1199999999998775</c:v>
                </c:pt>
                <c:pt idx="2121">
                  <c:v>2.1209999999998774</c:v>
                </c:pt>
                <c:pt idx="2122">
                  <c:v>2.1219999999998773</c:v>
                </c:pt>
                <c:pt idx="2123">
                  <c:v>2.1229999999998772</c:v>
                </c:pt>
                <c:pt idx="2124">
                  <c:v>2.1239999999998771</c:v>
                </c:pt>
                <c:pt idx="2125">
                  <c:v>2.124999999999877</c:v>
                </c:pt>
                <c:pt idx="2126">
                  <c:v>2.1259999999998769</c:v>
                </c:pt>
                <c:pt idx="2127">
                  <c:v>2.1269999999998768</c:v>
                </c:pt>
                <c:pt idx="2128">
                  <c:v>2.1279999999998767</c:v>
                </c:pt>
                <c:pt idx="2129">
                  <c:v>2.1289999999998765</c:v>
                </c:pt>
                <c:pt idx="2130">
                  <c:v>2.1299999999998764</c:v>
                </c:pt>
                <c:pt idx="2131">
                  <c:v>2.1309999999998763</c:v>
                </c:pt>
                <c:pt idx="2132">
                  <c:v>2.1319999999998762</c:v>
                </c:pt>
                <c:pt idx="2133">
                  <c:v>2.1329999999998761</c:v>
                </c:pt>
                <c:pt idx="2134">
                  <c:v>2.133999999999876</c:v>
                </c:pt>
                <c:pt idx="2135">
                  <c:v>2.1349999999998759</c:v>
                </c:pt>
                <c:pt idx="2136">
                  <c:v>2.1359999999998758</c:v>
                </c:pt>
                <c:pt idx="2137">
                  <c:v>2.1369999999998757</c:v>
                </c:pt>
                <c:pt idx="2138">
                  <c:v>2.1379999999998756</c:v>
                </c:pt>
                <c:pt idx="2139">
                  <c:v>2.1389999999998754</c:v>
                </c:pt>
                <c:pt idx="2140">
                  <c:v>2.1399999999998753</c:v>
                </c:pt>
                <c:pt idx="2141">
                  <c:v>2.1409999999998752</c:v>
                </c:pt>
                <c:pt idx="2142">
                  <c:v>2.1419999999998751</c:v>
                </c:pt>
                <c:pt idx="2143">
                  <c:v>2.142999999999875</c:v>
                </c:pt>
                <c:pt idx="2144">
                  <c:v>2.1439999999998749</c:v>
                </c:pt>
                <c:pt idx="2145">
                  <c:v>2.1449999999998748</c:v>
                </c:pt>
                <c:pt idx="2146">
                  <c:v>2.1459999999998747</c:v>
                </c:pt>
                <c:pt idx="2147">
                  <c:v>2.1469999999998746</c:v>
                </c:pt>
                <c:pt idx="2148">
                  <c:v>2.1479999999998745</c:v>
                </c:pt>
                <c:pt idx="2149">
                  <c:v>2.1489999999998743</c:v>
                </c:pt>
                <c:pt idx="2150">
                  <c:v>2.1499999999998742</c:v>
                </c:pt>
                <c:pt idx="2151">
                  <c:v>2.1509999999998741</c:v>
                </c:pt>
                <c:pt idx="2152">
                  <c:v>2.151999999999874</c:v>
                </c:pt>
                <c:pt idx="2153">
                  <c:v>2.1529999999998739</c:v>
                </c:pt>
                <c:pt idx="2154">
                  <c:v>2.1539999999998738</c:v>
                </c:pt>
                <c:pt idx="2155">
                  <c:v>2.1549999999998737</c:v>
                </c:pt>
                <c:pt idx="2156">
                  <c:v>2.1559999999998736</c:v>
                </c:pt>
                <c:pt idx="2157">
                  <c:v>2.1569999999998735</c:v>
                </c:pt>
                <c:pt idx="2158">
                  <c:v>2.1579999999998734</c:v>
                </c:pt>
                <c:pt idx="2159">
                  <c:v>2.1589999999998732</c:v>
                </c:pt>
                <c:pt idx="2160">
                  <c:v>2.1599999999998731</c:v>
                </c:pt>
                <c:pt idx="2161">
                  <c:v>2.160999999999873</c:v>
                </c:pt>
                <c:pt idx="2162">
                  <c:v>2.1619999999998729</c:v>
                </c:pt>
                <c:pt idx="2163">
                  <c:v>2.1629999999998728</c:v>
                </c:pt>
                <c:pt idx="2164">
                  <c:v>2.1639999999998727</c:v>
                </c:pt>
                <c:pt idx="2165">
                  <c:v>2.1649999999998726</c:v>
                </c:pt>
                <c:pt idx="2166">
                  <c:v>2.1659999999998725</c:v>
                </c:pt>
                <c:pt idx="2167">
                  <c:v>2.1669999999998724</c:v>
                </c:pt>
                <c:pt idx="2168">
                  <c:v>2.1679999999998723</c:v>
                </c:pt>
                <c:pt idx="2169">
                  <c:v>2.1689999999998721</c:v>
                </c:pt>
                <c:pt idx="2170">
                  <c:v>2.169999999999872</c:v>
                </c:pt>
                <c:pt idx="2171">
                  <c:v>2.1709999999998719</c:v>
                </c:pt>
                <c:pt idx="2172">
                  <c:v>2.1719999999998718</c:v>
                </c:pt>
                <c:pt idx="2173">
                  <c:v>2.1729999999998717</c:v>
                </c:pt>
                <c:pt idx="2174">
                  <c:v>2.1739999999998716</c:v>
                </c:pt>
                <c:pt idx="2175">
                  <c:v>2.1749999999998715</c:v>
                </c:pt>
                <c:pt idx="2176">
                  <c:v>2.1759999999998714</c:v>
                </c:pt>
                <c:pt idx="2177">
                  <c:v>2.1769999999998713</c:v>
                </c:pt>
                <c:pt idx="2178">
                  <c:v>2.1779999999998712</c:v>
                </c:pt>
                <c:pt idx="2179">
                  <c:v>2.178999999999871</c:v>
                </c:pt>
                <c:pt idx="2180">
                  <c:v>2.1799999999998709</c:v>
                </c:pt>
                <c:pt idx="2181">
                  <c:v>2.1809999999998708</c:v>
                </c:pt>
                <c:pt idx="2182">
                  <c:v>2.1819999999998707</c:v>
                </c:pt>
                <c:pt idx="2183">
                  <c:v>2.1829999999998706</c:v>
                </c:pt>
                <c:pt idx="2184">
                  <c:v>2.1839999999998705</c:v>
                </c:pt>
                <c:pt idx="2185">
                  <c:v>2.1849999999998704</c:v>
                </c:pt>
                <c:pt idx="2186">
                  <c:v>2.1859999999998703</c:v>
                </c:pt>
                <c:pt idx="2187">
                  <c:v>2.1869999999998702</c:v>
                </c:pt>
                <c:pt idx="2188">
                  <c:v>2.18799999999987</c:v>
                </c:pt>
                <c:pt idx="2189">
                  <c:v>2.1889999999998699</c:v>
                </c:pt>
                <c:pt idx="2190">
                  <c:v>2.1899999999998698</c:v>
                </c:pt>
                <c:pt idx="2191">
                  <c:v>2.1909999999998697</c:v>
                </c:pt>
                <c:pt idx="2192">
                  <c:v>2.1919999999998696</c:v>
                </c:pt>
                <c:pt idx="2193">
                  <c:v>2.1929999999998695</c:v>
                </c:pt>
                <c:pt idx="2194">
                  <c:v>2.1939999999998694</c:v>
                </c:pt>
                <c:pt idx="2195">
                  <c:v>2.1949999999998693</c:v>
                </c:pt>
                <c:pt idx="2196">
                  <c:v>2.1959999999998692</c:v>
                </c:pt>
                <c:pt idx="2197">
                  <c:v>2.1969999999998691</c:v>
                </c:pt>
                <c:pt idx="2198">
                  <c:v>2.1979999999998689</c:v>
                </c:pt>
                <c:pt idx="2199">
                  <c:v>2.1989999999998688</c:v>
                </c:pt>
                <c:pt idx="2200">
                  <c:v>2.1999999999998687</c:v>
                </c:pt>
                <c:pt idx="2201">
                  <c:v>2.2009999999998686</c:v>
                </c:pt>
                <c:pt idx="2202">
                  <c:v>2.2019999999998685</c:v>
                </c:pt>
                <c:pt idx="2203">
                  <c:v>2.2029999999998684</c:v>
                </c:pt>
                <c:pt idx="2204">
                  <c:v>2.2039999999998683</c:v>
                </c:pt>
                <c:pt idx="2205">
                  <c:v>2.2049999999998682</c:v>
                </c:pt>
                <c:pt idx="2206">
                  <c:v>2.2059999999998681</c:v>
                </c:pt>
                <c:pt idx="2207">
                  <c:v>2.206999999999868</c:v>
                </c:pt>
                <c:pt idx="2208">
                  <c:v>2.2079999999998678</c:v>
                </c:pt>
                <c:pt idx="2209">
                  <c:v>2.2089999999998677</c:v>
                </c:pt>
                <c:pt idx="2210">
                  <c:v>2.2099999999998676</c:v>
                </c:pt>
                <c:pt idx="2211">
                  <c:v>2.2109999999998675</c:v>
                </c:pt>
                <c:pt idx="2212">
                  <c:v>2.2119999999998674</c:v>
                </c:pt>
                <c:pt idx="2213">
                  <c:v>2.2129999999998673</c:v>
                </c:pt>
                <c:pt idx="2214">
                  <c:v>2.2139999999998672</c:v>
                </c:pt>
                <c:pt idx="2215">
                  <c:v>2.2149999999998671</c:v>
                </c:pt>
                <c:pt idx="2216">
                  <c:v>2.215999999999867</c:v>
                </c:pt>
                <c:pt idx="2217">
                  <c:v>2.2169999999998669</c:v>
                </c:pt>
                <c:pt idx="2218">
                  <c:v>2.2179999999998667</c:v>
                </c:pt>
                <c:pt idx="2219">
                  <c:v>2.2189999999998666</c:v>
                </c:pt>
                <c:pt idx="2220">
                  <c:v>2.2199999999998665</c:v>
                </c:pt>
                <c:pt idx="2221">
                  <c:v>2.2209999999998664</c:v>
                </c:pt>
                <c:pt idx="2222">
                  <c:v>2.2219999999998663</c:v>
                </c:pt>
                <c:pt idx="2223">
                  <c:v>2.2229999999998662</c:v>
                </c:pt>
                <c:pt idx="2224">
                  <c:v>2.2239999999998661</c:v>
                </c:pt>
                <c:pt idx="2225">
                  <c:v>2.224999999999866</c:v>
                </c:pt>
                <c:pt idx="2226">
                  <c:v>2.2259999999998659</c:v>
                </c:pt>
                <c:pt idx="2227">
                  <c:v>2.2269999999998658</c:v>
                </c:pt>
                <c:pt idx="2228">
                  <c:v>2.2279999999998656</c:v>
                </c:pt>
                <c:pt idx="2229">
                  <c:v>2.2289999999998655</c:v>
                </c:pt>
                <c:pt idx="2230">
                  <c:v>2.2299999999998654</c:v>
                </c:pt>
                <c:pt idx="2231">
                  <c:v>2.2309999999998653</c:v>
                </c:pt>
                <c:pt idx="2232">
                  <c:v>2.2319999999998652</c:v>
                </c:pt>
                <c:pt idx="2233">
                  <c:v>2.2329999999998651</c:v>
                </c:pt>
                <c:pt idx="2234">
                  <c:v>2.233999999999865</c:v>
                </c:pt>
                <c:pt idx="2235">
                  <c:v>2.2349999999998649</c:v>
                </c:pt>
                <c:pt idx="2236">
                  <c:v>2.2359999999998648</c:v>
                </c:pt>
                <c:pt idx="2237">
                  <c:v>2.2369999999998647</c:v>
                </c:pt>
                <c:pt idx="2238">
                  <c:v>2.2379999999998645</c:v>
                </c:pt>
                <c:pt idx="2239">
                  <c:v>2.2389999999998644</c:v>
                </c:pt>
                <c:pt idx="2240">
                  <c:v>2.2399999999998643</c:v>
                </c:pt>
                <c:pt idx="2241">
                  <c:v>2.2409999999998642</c:v>
                </c:pt>
                <c:pt idx="2242">
                  <c:v>2.2419999999998641</c:v>
                </c:pt>
                <c:pt idx="2243">
                  <c:v>2.242999999999864</c:v>
                </c:pt>
                <c:pt idx="2244">
                  <c:v>2.2439999999998639</c:v>
                </c:pt>
                <c:pt idx="2245">
                  <c:v>2.2449999999998638</c:v>
                </c:pt>
                <c:pt idx="2246">
                  <c:v>2.2459999999998637</c:v>
                </c:pt>
                <c:pt idx="2247">
                  <c:v>2.2469999999998636</c:v>
                </c:pt>
                <c:pt idx="2248">
                  <c:v>2.2479999999998634</c:v>
                </c:pt>
                <c:pt idx="2249">
                  <c:v>2.2489999999998633</c:v>
                </c:pt>
                <c:pt idx="2250">
                  <c:v>2.2499999999998632</c:v>
                </c:pt>
                <c:pt idx="2251">
                  <c:v>2.2509999999998631</c:v>
                </c:pt>
                <c:pt idx="2252">
                  <c:v>2.251999999999863</c:v>
                </c:pt>
                <c:pt idx="2253">
                  <c:v>2.2529999999998629</c:v>
                </c:pt>
                <c:pt idx="2254">
                  <c:v>2.2539999999998628</c:v>
                </c:pt>
                <c:pt idx="2255">
                  <c:v>2.2549999999998627</c:v>
                </c:pt>
                <c:pt idx="2256">
                  <c:v>2.2559999999998626</c:v>
                </c:pt>
                <c:pt idx="2257">
                  <c:v>2.2569999999998624</c:v>
                </c:pt>
                <c:pt idx="2258">
                  <c:v>2.2579999999998623</c:v>
                </c:pt>
                <c:pt idx="2259">
                  <c:v>2.2589999999998622</c:v>
                </c:pt>
                <c:pt idx="2260">
                  <c:v>2.2599999999998621</c:v>
                </c:pt>
                <c:pt idx="2261">
                  <c:v>2.260999999999862</c:v>
                </c:pt>
                <c:pt idx="2262">
                  <c:v>2.2619999999998619</c:v>
                </c:pt>
                <c:pt idx="2263">
                  <c:v>2.2629999999998618</c:v>
                </c:pt>
                <c:pt idx="2264">
                  <c:v>2.2639999999998617</c:v>
                </c:pt>
                <c:pt idx="2265">
                  <c:v>2.2649999999998616</c:v>
                </c:pt>
                <c:pt idx="2266">
                  <c:v>2.2659999999998615</c:v>
                </c:pt>
                <c:pt idx="2267">
                  <c:v>2.2669999999998613</c:v>
                </c:pt>
                <c:pt idx="2268">
                  <c:v>2.2679999999998612</c:v>
                </c:pt>
                <c:pt idx="2269">
                  <c:v>2.2689999999998611</c:v>
                </c:pt>
                <c:pt idx="2270">
                  <c:v>2.269999999999861</c:v>
                </c:pt>
                <c:pt idx="2271">
                  <c:v>2.2709999999998609</c:v>
                </c:pt>
                <c:pt idx="2272">
                  <c:v>2.2719999999998608</c:v>
                </c:pt>
                <c:pt idx="2273">
                  <c:v>2.2729999999998607</c:v>
                </c:pt>
                <c:pt idx="2274">
                  <c:v>2.2739999999998606</c:v>
                </c:pt>
                <c:pt idx="2275">
                  <c:v>2.2749999999998605</c:v>
                </c:pt>
                <c:pt idx="2276">
                  <c:v>2.2759999999998604</c:v>
                </c:pt>
                <c:pt idx="2277">
                  <c:v>2.2769999999998602</c:v>
                </c:pt>
                <c:pt idx="2278">
                  <c:v>2.2779999999998601</c:v>
                </c:pt>
                <c:pt idx="2279">
                  <c:v>2.27899999999986</c:v>
                </c:pt>
                <c:pt idx="2280">
                  <c:v>2.2799999999998599</c:v>
                </c:pt>
                <c:pt idx="2281">
                  <c:v>2.2809999999998598</c:v>
                </c:pt>
                <c:pt idx="2282">
                  <c:v>2.2819999999998597</c:v>
                </c:pt>
                <c:pt idx="2283">
                  <c:v>2.2829999999998596</c:v>
                </c:pt>
                <c:pt idx="2284">
                  <c:v>2.2839999999998595</c:v>
                </c:pt>
                <c:pt idx="2285">
                  <c:v>2.2849999999998594</c:v>
                </c:pt>
                <c:pt idx="2286">
                  <c:v>2.2859999999998593</c:v>
                </c:pt>
                <c:pt idx="2287">
                  <c:v>2.2869999999998591</c:v>
                </c:pt>
                <c:pt idx="2288">
                  <c:v>2.287999999999859</c:v>
                </c:pt>
                <c:pt idx="2289">
                  <c:v>2.2889999999998589</c:v>
                </c:pt>
                <c:pt idx="2290">
                  <c:v>2.2899999999998588</c:v>
                </c:pt>
                <c:pt idx="2291">
                  <c:v>2.2909999999998587</c:v>
                </c:pt>
                <c:pt idx="2292">
                  <c:v>2.2919999999998586</c:v>
                </c:pt>
                <c:pt idx="2293">
                  <c:v>2.2929999999998585</c:v>
                </c:pt>
                <c:pt idx="2294">
                  <c:v>2.2939999999998584</c:v>
                </c:pt>
                <c:pt idx="2295">
                  <c:v>2.2949999999998583</c:v>
                </c:pt>
                <c:pt idx="2296">
                  <c:v>2.2959999999998582</c:v>
                </c:pt>
                <c:pt idx="2297">
                  <c:v>2.296999999999858</c:v>
                </c:pt>
                <c:pt idx="2298">
                  <c:v>2.2979999999998579</c:v>
                </c:pt>
                <c:pt idx="2299">
                  <c:v>2.2989999999998578</c:v>
                </c:pt>
                <c:pt idx="2300">
                  <c:v>2.2999999999998577</c:v>
                </c:pt>
                <c:pt idx="2301">
                  <c:v>2.3009999999998576</c:v>
                </c:pt>
                <c:pt idx="2302">
                  <c:v>2.3019999999998575</c:v>
                </c:pt>
                <c:pt idx="2303">
                  <c:v>2.3029999999998574</c:v>
                </c:pt>
                <c:pt idx="2304">
                  <c:v>2.3039999999998573</c:v>
                </c:pt>
                <c:pt idx="2305">
                  <c:v>2.3049999999998572</c:v>
                </c:pt>
                <c:pt idx="2306">
                  <c:v>2.3059999999998571</c:v>
                </c:pt>
                <c:pt idx="2307">
                  <c:v>2.3069999999998569</c:v>
                </c:pt>
                <c:pt idx="2308">
                  <c:v>2.3079999999998568</c:v>
                </c:pt>
                <c:pt idx="2309">
                  <c:v>2.3089999999998567</c:v>
                </c:pt>
                <c:pt idx="2310">
                  <c:v>2.3099999999998566</c:v>
                </c:pt>
                <c:pt idx="2311">
                  <c:v>2.3109999999998565</c:v>
                </c:pt>
                <c:pt idx="2312">
                  <c:v>2.3119999999998564</c:v>
                </c:pt>
                <c:pt idx="2313">
                  <c:v>2.3129999999998563</c:v>
                </c:pt>
                <c:pt idx="2314">
                  <c:v>2.3139999999998562</c:v>
                </c:pt>
                <c:pt idx="2315">
                  <c:v>2.3149999999998561</c:v>
                </c:pt>
                <c:pt idx="2316">
                  <c:v>2.315999999999856</c:v>
                </c:pt>
                <c:pt idx="2317">
                  <c:v>2.3169999999998558</c:v>
                </c:pt>
                <c:pt idx="2318">
                  <c:v>2.3179999999998557</c:v>
                </c:pt>
                <c:pt idx="2319">
                  <c:v>2.3189999999998556</c:v>
                </c:pt>
                <c:pt idx="2320">
                  <c:v>2.3199999999998555</c:v>
                </c:pt>
                <c:pt idx="2321">
                  <c:v>2.3209999999998554</c:v>
                </c:pt>
                <c:pt idx="2322">
                  <c:v>2.3219999999998553</c:v>
                </c:pt>
                <c:pt idx="2323">
                  <c:v>2.3229999999998552</c:v>
                </c:pt>
                <c:pt idx="2324">
                  <c:v>2.3239999999998551</c:v>
                </c:pt>
                <c:pt idx="2325">
                  <c:v>2.324999999999855</c:v>
                </c:pt>
                <c:pt idx="2326">
                  <c:v>2.3259999999998549</c:v>
                </c:pt>
                <c:pt idx="2327">
                  <c:v>2.3269999999998547</c:v>
                </c:pt>
                <c:pt idx="2328">
                  <c:v>2.3279999999998546</c:v>
                </c:pt>
                <c:pt idx="2329">
                  <c:v>2.3289999999998545</c:v>
                </c:pt>
                <c:pt idx="2330">
                  <c:v>2.3299999999998544</c:v>
                </c:pt>
                <c:pt idx="2331">
                  <c:v>2.3309999999998543</c:v>
                </c:pt>
                <c:pt idx="2332">
                  <c:v>2.3319999999998542</c:v>
                </c:pt>
                <c:pt idx="2333">
                  <c:v>2.3329999999998541</c:v>
                </c:pt>
                <c:pt idx="2334">
                  <c:v>2.333999999999854</c:v>
                </c:pt>
                <c:pt idx="2335">
                  <c:v>2.3349999999998539</c:v>
                </c:pt>
                <c:pt idx="2336">
                  <c:v>2.3359999999998537</c:v>
                </c:pt>
                <c:pt idx="2337">
                  <c:v>2.3369999999998536</c:v>
                </c:pt>
                <c:pt idx="2338">
                  <c:v>2.3379999999998535</c:v>
                </c:pt>
                <c:pt idx="2339">
                  <c:v>2.3389999999998534</c:v>
                </c:pt>
                <c:pt idx="2340">
                  <c:v>2.3399999999998533</c:v>
                </c:pt>
                <c:pt idx="2341">
                  <c:v>2.3409999999998532</c:v>
                </c:pt>
                <c:pt idx="2342">
                  <c:v>2.3419999999998531</c:v>
                </c:pt>
                <c:pt idx="2343">
                  <c:v>2.342999999999853</c:v>
                </c:pt>
                <c:pt idx="2344">
                  <c:v>2.3439999999998529</c:v>
                </c:pt>
                <c:pt idx="2345">
                  <c:v>2.3449999999998528</c:v>
                </c:pt>
                <c:pt idx="2346">
                  <c:v>2.3459999999998526</c:v>
                </c:pt>
                <c:pt idx="2347">
                  <c:v>2.3469999999998525</c:v>
                </c:pt>
                <c:pt idx="2348">
                  <c:v>2.3479999999998524</c:v>
                </c:pt>
                <c:pt idx="2349">
                  <c:v>2.3489999999998523</c:v>
                </c:pt>
                <c:pt idx="2350">
                  <c:v>2.3499999999998522</c:v>
                </c:pt>
                <c:pt idx="2351">
                  <c:v>2.3509999999998521</c:v>
                </c:pt>
                <c:pt idx="2352">
                  <c:v>2.351999999999852</c:v>
                </c:pt>
                <c:pt idx="2353">
                  <c:v>2.3529999999998519</c:v>
                </c:pt>
                <c:pt idx="2354">
                  <c:v>2.3539999999998518</c:v>
                </c:pt>
                <c:pt idx="2355">
                  <c:v>2.3549999999998517</c:v>
                </c:pt>
                <c:pt idx="2356">
                  <c:v>2.3559999999998515</c:v>
                </c:pt>
                <c:pt idx="2357">
                  <c:v>2.3569999999998514</c:v>
                </c:pt>
                <c:pt idx="2358">
                  <c:v>2.3579999999998513</c:v>
                </c:pt>
                <c:pt idx="2359">
                  <c:v>2.3589999999998512</c:v>
                </c:pt>
                <c:pt idx="2360">
                  <c:v>2.3599999999998511</c:v>
                </c:pt>
                <c:pt idx="2361">
                  <c:v>2.360999999999851</c:v>
                </c:pt>
                <c:pt idx="2362">
                  <c:v>2.3619999999998509</c:v>
                </c:pt>
                <c:pt idx="2363">
                  <c:v>2.3629999999998508</c:v>
                </c:pt>
                <c:pt idx="2364">
                  <c:v>2.3639999999998507</c:v>
                </c:pt>
                <c:pt idx="2365">
                  <c:v>2.3649999999998506</c:v>
                </c:pt>
                <c:pt idx="2366">
                  <c:v>2.3659999999998504</c:v>
                </c:pt>
                <c:pt idx="2367">
                  <c:v>2.3669999999998503</c:v>
                </c:pt>
                <c:pt idx="2368">
                  <c:v>2.3679999999998502</c:v>
                </c:pt>
                <c:pt idx="2369">
                  <c:v>2.3689999999998501</c:v>
                </c:pt>
                <c:pt idx="2370">
                  <c:v>2.36999999999985</c:v>
                </c:pt>
                <c:pt idx="2371">
                  <c:v>2.3709999999998499</c:v>
                </c:pt>
                <c:pt idx="2372">
                  <c:v>2.3719999999998498</c:v>
                </c:pt>
                <c:pt idx="2373">
                  <c:v>2.3729999999998497</c:v>
                </c:pt>
                <c:pt idx="2374">
                  <c:v>2.3739999999998496</c:v>
                </c:pt>
                <c:pt idx="2375">
                  <c:v>2.3749999999998495</c:v>
                </c:pt>
                <c:pt idx="2376">
                  <c:v>2.3759999999998493</c:v>
                </c:pt>
                <c:pt idx="2377">
                  <c:v>2.3769999999998492</c:v>
                </c:pt>
                <c:pt idx="2378">
                  <c:v>2.3779999999998491</c:v>
                </c:pt>
                <c:pt idx="2379">
                  <c:v>2.378999999999849</c:v>
                </c:pt>
                <c:pt idx="2380">
                  <c:v>2.3799999999998489</c:v>
                </c:pt>
                <c:pt idx="2381">
                  <c:v>2.3809999999998488</c:v>
                </c:pt>
                <c:pt idx="2382">
                  <c:v>2.3819999999998487</c:v>
                </c:pt>
                <c:pt idx="2383">
                  <c:v>2.3829999999998486</c:v>
                </c:pt>
                <c:pt idx="2384">
                  <c:v>2.3839999999998485</c:v>
                </c:pt>
                <c:pt idx="2385">
                  <c:v>2.3849999999998484</c:v>
                </c:pt>
                <c:pt idx="2386">
                  <c:v>2.3859999999998482</c:v>
                </c:pt>
                <c:pt idx="2387">
                  <c:v>2.3869999999998481</c:v>
                </c:pt>
                <c:pt idx="2388">
                  <c:v>2.387999999999848</c:v>
                </c:pt>
                <c:pt idx="2389">
                  <c:v>2.3889999999998479</c:v>
                </c:pt>
                <c:pt idx="2390">
                  <c:v>2.3899999999998478</c:v>
                </c:pt>
                <c:pt idx="2391">
                  <c:v>2.3909999999998477</c:v>
                </c:pt>
                <c:pt idx="2392">
                  <c:v>2.3919999999998476</c:v>
                </c:pt>
                <c:pt idx="2393">
                  <c:v>2.3929999999998475</c:v>
                </c:pt>
                <c:pt idx="2394">
                  <c:v>2.3939999999998474</c:v>
                </c:pt>
                <c:pt idx="2395">
                  <c:v>2.3949999999998473</c:v>
                </c:pt>
                <c:pt idx="2396">
                  <c:v>2.3959999999998471</c:v>
                </c:pt>
                <c:pt idx="2397">
                  <c:v>2.396999999999847</c:v>
                </c:pt>
                <c:pt idx="2398">
                  <c:v>2.3979999999998469</c:v>
                </c:pt>
                <c:pt idx="2399">
                  <c:v>2.3989999999998468</c:v>
                </c:pt>
                <c:pt idx="2400">
                  <c:v>2.3999999999998467</c:v>
                </c:pt>
                <c:pt idx="2401">
                  <c:v>2.4009999999998466</c:v>
                </c:pt>
                <c:pt idx="2402">
                  <c:v>2.4019999999998465</c:v>
                </c:pt>
                <c:pt idx="2403">
                  <c:v>2.4029999999998464</c:v>
                </c:pt>
                <c:pt idx="2404">
                  <c:v>2.4039999999998463</c:v>
                </c:pt>
                <c:pt idx="2405">
                  <c:v>2.4049999999998461</c:v>
                </c:pt>
                <c:pt idx="2406">
                  <c:v>2.405999999999846</c:v>
                </c:pt>
                <c:pt idx="2407">
                  <c:v>2.4069999999998459</c:v>
                </c:pt>
                <c:pt idx="2408">
                  <c:v>2.4079999999998458</c:v>
                </c:pt>
                <c:pt idx="2409">
                  <c:v>2.4089999999998457</c:v>
                </c:pt>
                <c:pt idx="2410">
                  <c:v>2.4099999999998456</c:v>
                </c:pt>
                <c:pt idx="2411">
                  <c:v>2.4109999999998455</c:v>
                </c:pt>
                <c:pt idx="2412">
                  <c:v>2.4119999999998454</c:v>
                </c:pt>
                <c:pt idx="2413">
                  <c:v>2.4129999999998453</c:v>
                </c:pt>
                <c:pt idx="2414">
                  <c:v>2.4139999999998452</c:v>
                </c:pt>
                <c:pt idx="2415">
                  <c:v>2.414999999999845</c:v>
                </c:pt>
                <c:pt idx="2416">
                  <c:v>2.4159999999998449</c:v>
                </c:pt>
                <c:pt idx="2417">
                  <c:v>2.4169999999998448</c:v>
                </c:pt>
                <c:pt idx="2418">
                  <c:v>2.4179999999998447</c:v>
                </c:pt>
                <c:pt idx="2419">
                  <c:v>2.4189999999998446</c:v>
                </c:pt>
                <c:pt idx="2420">
                  <c:v>2.4199999999998445</c:v>
                </c:pt>
                <c:pt idx="2421">
                  <c:v>2.4209999999998444</c:v>
                </c:pt>
                <c:pt idx="2422">
                  <c:v>2.4219999999998443</c:v>
                </c:pt>
                <c:pt idx="2423">
                  <c:v>2.4229999999998442</c:v>
                </c:pt>
                <c:pt idx="2424">
                  <c:v>2.4239999999998441</c:v>
                </c:pt>
                <c:pt idx="2425">
                  <c:v>2.4249999999998439</c:v>
                </c:pt>
                <c:pt idx="2426">
                  <c:v>2.4259999999998438</c:v>
                </c:pt>
                <c:pt idx="2427">
                  <c:v>2.4269999999998437</c:v>
                </c:pt>
                <c:pt idx="2428">
                  <c:v>2.4279999999998436</c:v>
                </c:pt>
                <c:pt idx="2429">
                  <c:v>2.4289999999998435</c:v>
                </c:pt>
                <c:pt idx="2430">
                  <c:v>2.4299999999998434</c:v>
                </c:pt>
                <c:pt idx="2431">
                  <c:v>2.4309999999998433</c:v>
                </c:pt>
                <c:pt idx="2432">
                  <c:v>2.4319999999998432</c:v>
                </c:pt>
                <c:pt idx="2433">
                  <c:v>2.4329999999998431</c:v>
                </c:pt>
                <c:pt idx="2434">
                  <c:v>2.433999999999843</c:v>
                </c:pt>
                <c:pt idx="2435">
                  <c:v>2.4349999999998428</c:v>
                </c:pt>
                <c:pt idx="2436">
                  <c:v>2.4359999999998427</c:v>
                </c:pt>
                <c:pt idx="2437">
                  <c:v>2.4369999999998426</c:v>
                </c:pt>
                <c:pt idx="2438">
                  <c:v>2.4379999999998425</c:v>
                </c:pt>
                <c:pt idx="2439">
                  <c:v>2.4389999999998424</c:v>
                </c:pt>
                <c:pt idx="2440">
                  <c:v>2.4399999999998423</c:v>
                </c:pt>
                <c:pt idx="2441">
                  <c:v>2.4409999999998422</c:v>
                </c:pt>
                <c:pt idx="2442">
                  <c:v>2.4419999999998421</c:v>
                </c:pt>
                <c:pt idx="2443">
                  <c:v>2.442999999999842</c:v>
                </c:pt>
                <c:pt idx="2444">
                  <c:v>2.4439999999998419</c:v>
                </c:pt>
                <c:pt idx="2445">
                  <c:v>2.4449999999998417</c:v>
                </c:pt>
                <c:pt idx="2446">
                  <c:v>2.4459999999998416</c:v>
                </c:pt>
                <c:pt idx="2447">
                  <c:v>2.4469999999998415</c:v>
                </c:pt>
                <c:pt idx="2448">
                  <c:v>2.4479999999998414</c:v>
                </c:pt>
                <c:pt idx="2449">
                  <c:v>2.4489999999998413</c:v>
                </c:pt>
                <c:pt idx="2450">
                  <c:v>2.4499999999998412</c:v>
                </c:pt>
                <c:pt idx="2451">
                  <c:v>2.4509999999998411</c:v>
                </c:pt>
                <c:pt idx="2452">
                  <c:v>2.451999999999841</c:v>
                </c:pt>
                <c:pt idx="2453">
                  <c:v>2.4529999999998409</c:v>
                </c:pt>
                <c:pt idx="2454">
                  <c:v>2.4539999999998408</c:v>
                </c:pt>
                <c:pt idx="2455">
                  <c:v>2.4549999999998406</c:v>
                </c:pt>
                <c:pt idx="2456">
                  <c:v>2.4559999999998405</c:v>
                </c:pt>
                <c:pt idx="2457">
                  <c:v>2.4569999999998404</c:v>
                </c:pt>
                <c:pt idx="2458">
                  <c:v>2.4579999999998403</c:v>
                </c:pt>
                <c:pt idx="2459">
                  <c:v>2.4589999999998402</c:v>
                </c:pt>
                <c:pt idx="2460">
                  <c:v>2.4599999999998401</c:v>
                </c:pt>
                <c:pt idx="2461">
                  <c:v>2.46099999999984</c:v>
                </c:pt>
                <c:pt idx="2462">
                  <c:v>2.4619999999998399</c:v>
                </c:pt>
                <c:pt idx="2463">
                  <c:v>2.4629999999998398</c:v>
                </c:pt>
                <c:pt idx="2464">
                  <c:v>2.4639999999998397</c:v>
                </c:pt>
                <c:pt idx="2465">
                  <c:v>2.4649999999998395</c:v>
                </c:pt>
                <c:pt idx="2466">
                  <c:v>2.4659999999998394</c:v>
                </c:pt>
                <c:pt idx="2467">
                  <c:v>2.4669999999998393</c:v>
                </c:pt>
                <c:pt idx="2468">
                  <c:v>2.4679999999998392</c:v>
                </c:pt>
                <c:pt idx="2469">
                  <c:v>2.4689999999998391</c:v>
                </c:pt>
                <c:pt idx="2470">
                  <c:v>2.469999999999839</c:v>
                </c:pt>
                <c:pt idx="2471">
                  <c:v>2.4709999999998389</c:v>
                </c:pt>
                <c:pt idx="2472">
                  <c:v>2.4719999999998388</c:v>
                </c:pt>
                <c:pt idx="2473">
                  <c:v>2.4729999999998387</c:v>
                </c:pt>
                <c:pt idx="2474">
                  <c:v>2.4739999999998386</c:v>
                </c:pt>
                <c:pt idx="2475">
                  <c:v>2.4749999999998384</c:v>
                </c:pt>
                <c:pt idx="2476">
                  <c:v>2.4759999999998383</c:v>
                </c:pt>
                <c:pt idx="2477">
                  <c:v>2.4769999999998382</c:v>
                </c:pt>
                <c:pt idx="2478">
                  <c:v>2.4779999999998381</c:v>
                </c:pt>
                <c:pt idx="2479">
                  <c:v>2.478999999999838</c:v>
                </c:pt>
                <c:pt idx="2480">
                  <c:v>2.4799999999998379</c:v>
                </c:pt>
                <c:pt idx="2481">
                  <c:v>2.4809999999998378</c:v>
                </c:pt>
                <c:pt idx="2482">
                  <c:v>2.4819999999998377</c:v>
                </c:pt>
                <c:pt idx="2483">
                  <c:v>2.4829999999998376</c:v>
                </c:pt>
                <c:pt idx="2484">
                  <c:v>2.4839999999998374</c:v>
                </c:pt>
                <c:pt idx="2485">
                  <c:v>2.4849999999998373</c:v>
                </c:pt>
                <c:pt idx="2486">
                  <c:v>2.4859999999998372</c:v>
                </c:pt>
                <c:pt idx="2487">
                  <c:v>2.4869999999998371</c:v>
                </c:pt>
                <c:pt idx="2488">
                  <c:v>2.487999999999837</c:v>
                </c:pt>
                <c:pt idx="2489">
                  <c:v>2.4889999999998369</c:v>
                </c:pt>
                <c:pt idx="2490">
                  <c:v>2.4899999999998368</c:v>
                </c:pt>
                <c:pt idx="2491">
                  <c:v>2.4909999999998367</c:v>
                </c:pt>
                <c:pt idx="2492">
                  <c:v>2.4919999999998366</c:v>
                </c:pt>
                <c:pt idx="2493">
                  <c:v>2.4929999999998365</c:v>
                </c:pt>
                <c:pt idx="2494">
                  <c:v>2.4939999999998363</c:v>
                </c:pt>
                <c:pt idx="2495">
                  <c:v>2.4949999999998362</c:v>
                </c:pt>
                <c:pt idx="2496">
                  <c:v>2.4959999999998361</c:v>
                </c:pt>
                <c:pt idx="2497">
                  <c:v>2.496999999999836</c:v>
                </c:pt>
                <c:pt idx="2498">
                  <c:v>2.4979999999998359</c:v>
                </c:pt>
                <c:pt idx="2499">
                  <c:v>2.4989999999998358</c:v>
                </c:pt>
                <c:pt idx="2500">
                  <c:v>2.4999999999998357</c:v>
                </c:pt>
                <c:pt idx="2501">
                  <c:v>2.5009999999998356</c:v>
                </c:pt>
                <c:pt idx="2502">
                  <c:v>2.5019999999998355</c:v>
                </c:pt>
                <c:pt idx="2503">
                  <c:v>2.5029999999998354</c:v>
                </c:pt>
                <c:pt idx="2504">
                  <c:v>2.5039999999998352</c:v>
                </c:pt>
                <c:pt idx="2505">
                  <c:v>2.5049999999998351</c:v>
                </c:pt>
                <c:pt idx="2506">
                  <c:v>2.505999999999835</c:v>
                </c:pt>
                <c:pt idx="2507">
                  <c:v>2.5069999999998349</c:v>
                </c:pt>
                <c:pt idx="2508">
                  <c:v>2.5079999999998348</c:v>
                </c:pt>
                <c:pt idx="2509">
                  <c:v>2.5089999999998347</c:v>
                </c:pt>
                <c:pt idx="2510">
                  <c:v>2.5099999999998346</c:v>
                </c:pt>
                <c:pt idx="2511">
                  <c:v>2.5109999999998345</c:v>
                </c:pt>
                <c:pt idx="2512">
                  <c:v>2.5119999999998344</c:v>
                </c:pt>
                <c:pt idx="2513">
                  <c:v>2.5129999999998343</c:v>
                </c:pt>
                <c:pt idx="2514">
                  <c:v>2.5139999999998341</c:v>
                </c:pt>
                <c:pt idx="2515">
                  <c:v>2.514999999999834</c:v>
                </c:pt>
                <c:pt idx="2516">
                  <c:v>2.5159999999998339</c:v>
                </c:pt>
                <c:pt idx="2517">
                  <c:v>2.5169999999998338</c:v>
                </c:pt>
                <c:pt idx="2518">
                  <c:v>2.5179999999998337</c:v>
                </c:pt>
                <c:pt idx="2519">
                  <c:v>2.5189999999998336</c:v>
                </c:pt>
                <c:pt idx="2520">
                  <c:v>2.5199999999998335</c:v>
                </c:pt>
                <c:pt idx="2521">
                  <c:v>2.5209999999998334</c:v>
                </c:pt>
                <c:pt idx="2522">
                  <c:v>2.5219999999998333</c:v>
                </c:pt>
                <c:pt idx="2523">
                  <c:v>2.5229999999998332</c:v>
                </c:pt>
                <c:pt idx="2524">
                  <c:v>2.523999999999833</c:v>
                </c:pt>
                <c:pt idx="2525">
                  <c:v>2.5249999999998329</c:v>
                </c:pt>
                <c:pt idx="2526">
                  <c:v>2.5259999999998328</c:v>
                </c:pt>
                <c:pt idx="2527">
                  <c:v>2.5269999999998327</c:v>
                </c:pt>
                <c:pt idx="2528">
                  <c:v>2.5279999999998326</c:v>
                </c:pt>
                <c:pt idx="2529">
                  <c:v>2.5289999999998325</c:v>
                </c:pt>
                <c:pt idx="2530">
                  <c:v>2.5299999999998324</c:v>
                </c:pt>
                <c:pt idx="2531">
                  <c:v>2.5309999999998323</c:v>
                </c:pt>
                <c:pt idx="2532">
                  <c:v>2.5319999999998322</c:v>
                </c:pt>
                <c:pt idx="2533">
                  <c:v>2.5329999999998321</c:v>
                </c:pt>
                <c:pt idx="2534">
                  <c:v>2.5339999999998319</c:v>
                </c:pt>
                <c:pt idx="2535">
                  <c:v>2.5349999999998318</c:v>
                </c:pt>
                <c:pt idx="2536">
                  <c:v>2.5359999999998317</c:v>
                </c:pt>
                <c:pt idx="2537">
                  <c:v>2.5369999999998316</c:v>
                </c:pt>
                <c:pt idx="2538">
                  <c:v>2.5379999999998315</c:v>
                </c:pt>
                <c:pt idx="2539">
                  <c:v>2.5389999999998314</c:v>
                </c:pt>
                <c:pt idx="2540">
                  <c:v>2.5399999999998313</c:v>
                </c:pt>
                <c:pt idx="2541">
                  <c:v>2.5409999999998312</c:v>
                </c:pt>
                <c:pt idx="2542">
                  <c:v>2.5419999999998311</c:v>
                </c:pt>
                <c:pt idx="2543">
                  <c:v>2.542999999999831</c:v>
                </c:pt>
                <c:pt idx="2544">
                  <c:v>2.5439999999998308</c:v>
                </c:pt>
                <c:pt idx="2545">
                  <c:v>2.5449999999998307</c:v>
                </c:pt>
                <c:pt idx="2546">
                  <c:v>2.5459999999998306</c:v>
                </c:pt>
                <c:pt idx="2547">
                  <c:v>2.5469999999998305</c:v>
                </c:pt>
                <c:pt idx="2548">
                  <c:v>2.5479999999998304</c:v>
                </c:pt>
                <c:pt idx="2549">
                  <c:v>2.5489999999998303</c:v>
                </c:pt>
                <c:pt idx="2550">
                  <c:v>2.5499999999998302</c:v>
                </c:pt>
                <c:pt idx="2551">
                  <c:v>2.5509999999998301</c:v>
                </c:pt>
                <c:pt idx="2552">
                  <c:v>2.55199999999983</c:v>
                </c:pt>
                <c:pt idx="2553">
                  <c:v>2.5529999999998298</c:v>
                </c:pt>
                <c:pt idx="2554">
                  <c:v>2.5539999999998297</c:v>
                </c:pt>
                <c:pt idx="2555">
                  <c:v>2.5549999999998296</c:v>
                </c:pt>
                <c:pt idx="2556">
                  <c:v>2.5559999999998295</c:v>
                </c:pt>
                <c:pt idx="2557">
                  <c:v>2.5569999999998294</c:v>
                </c:pt>
                <c:pt idx="2558">
                  <c:v>2.5579999999998293</c:v>
                </c:pt>
                <c:pt idx="2559">
                  <c:v>2.5589999999998292</c:v>
                </c:pt>
                <c:pt idx="2560">
                  <c:v>2.5599999999998291</c:v>
                </c:pt>
                <c:pt idx="2561">
                  <c:v>2.560999999999829</c:v>
                </c:pt>
                <c:pt idx="2562">
                  <c:v>2.5619999999998289</c:v>
                </c:pt>
                <c:pt idx="2563">
                  <c:v>2.5629999999998287</c:v>
                </c:pt>
                <c:pt idx="2564">
                  <c:v>2.5639999999998286</c:v>
                </c:pt>
                <c:pt idx="2565">
                  <c:v>2.5649999999998285</c:v>
                </c:pt>
                <c:pt idx="2566">
                  <c:v>2.5659999999998284</c:v>
                </c:pt>
                <c:pt idx="2567">
                  <c:v>2.5669999999998283</c:v>
                </c:pt>
                <c:pt idx="2568">
                  <c:v>2.5679999999998282</c:v>
                </c:pt>
                <c:pt idx="2569">
                  <c:v>2.5689999999998281</c:v>
                </c:pt>
                <c:pt idx="2570">
                  <c:v>2.569999999999828</c:v>
                </c:pt>
                <c:pt idx="2571">
                  <c:v>2.5709999999998279</c:v>
                </c:pt>
                <c:pt idx="2572">
                  <c:v>2.5719999999998278</c:v>
                </c:pt>
                <c:pt idx="2573">
                  <c:v>2.5729999999998276</c:v>
                </c:pt>
                <c:pt idx="2574">
                  <c:v>2.5739999999998275</c:v>
                </c:pt>
                <c:pt idx="2575">
                  <c:v>2.5749999999998274</c:v>
                </c:pt>
                <c:pt idx="2576">
                  <c:v>2.5759999999998273</c:v>
                </c:pt>
                <c:pt idx="2577">
                  <c:v>2.5769999999998272</c:v>
                </c:pt>
                <c:pt idx="2578">
                  <c:v>2.5779999999998271</c:v>
                </c:pt>
                <c:pt idx="2579">
                  <c:v>2.578999999999827</c:v>
                </c:pt>
                <c:pt idx="2580">
                  <c:v>2.5799999999998269</c:v>
                </c:pt>
                <c:pt idx="2581">
                  <c:v>2.5809999999998268</c:v>
                </c:pt>
                <c:pt idx="2582">
                  <c:v>2.5819999999998267</c:v>
                </c:pt>
                <c:pt idx="2583">
                  <c:v>2.5829999999998265</c:v>
                </c:pt>
                <c:pt idx="2584">
                  <c:v>2.5839999999998264</c:v>
                </c:pt>
                <c:pt idx="2585">
                  <c:v>2.5849999999998263</c:v>
                </c:pt>
                <c:pt idx="2586">
                  <c:v>2.5859999999998262</c:v>
                </c:pt>
                <c:pt idx="2587">
                  <c:v>2.5869999999998261</c:v>
                </c:pt>
                <c:pt idx="2588">
                  <c:v>2.587999999999826</c:v>
                </c:pt>
                <c:pt idx="2589">
                  <c:v>2.5889999999998259</c:v>
                </c:pt>
                <c:pt idx="2590">
                  <c:v>2.5899999999998258</c:v>
                </c:pt>
                <c:pt idx="2591">
                  <c:v>2.5909999999998257</c:v>
                </c:pt>
                <c:pt idx="2592">
                  <c:v>2.5919999999998256</c:v>
                </c:pt>
                <c:pt idx="2593">
                  <c:v>2.5929999999998254</c:v>
                </c:pt>
                <c:pt idx="2594">
                  <c:v>2.5939999999998253</c:v>
                </c:pt>
                <c:pt idx="2595">
                  <c:v>2.5949999999998252</c:v>
                </c:pt>
                <c:pt idx="2596">
                  <c:v>2.5959999999998251</c:v>
                </c:pt>
                <c:pt idx="2597">
                  <c:v>2.596999999999825</c:v>
                </c:pt>
                <c:pt idx="2598">
                  <c:v>2.5979999999998249</c:v>
                </c:pt>
                <c:pt idx="2599">
                  <c:v>2.5989999999998248</c:v>
                </c:pt>
                <c:pt idx="2600">
                  <c:v>2.5999999999998247</c:v>
                </c:pt>
                <c:pt idx="2601">
                  <c:v>2.6009999999998246</c:v>
                </c:pt>
                <c:pt idx="2602">
                  <c:v>2.6019999999998245</c:v>
                </c:pt>
                <c:pt idx="2603">
                  <c:v>2.6029999999998243</c:v>
                </c:pt>
                <c:pt idx="2604">
                  <c:v>2.6039999999998242</c:v>
                </c:pt>
                <c:pt idx="2605">
                  <c:v>2.6049999999998241</c:v>
                </c:pt>
                <c:pt idx="2606">
                  <c:v>2.605999999999824</c:v>
                </c:pt>
                <c:pt idx="2607">
                  <c:v>2.6069999999998239</c:v>
                </c:pt>
                <c:pt idx="2608">
                  <c:v>2.6079999999998238</c:v>
                </c:pt>
                <c:pt idx="2609">
                  <c:v>2.6089999999998237</c:v>
                </c:pt>
                <c:pt idx="2610">
                  <c:v>2.6099999999998236</c:v>
                </c:pt>
                <c:pt idx="2611">
                  <c:v>2.6109999999998235</c:v>
                </c:pt>
                <c:pt idx="2612">
                  <c:v>2.6119999999998234</c:v>
                </c:pt>
                <c:pt idx="2613">
                  <c:v>2.6129999999998232</c:v>
                </c:pt>
                <c:pt idx="2614">
                  <c:v>2.6139999999998231</c:v>
                </c:pt>
                <c:pt idx="2615">
                  <c:v>2.614999999999823</c:v>
                </c:pt>
                <c:pt idx="2616">
                  <c:v>2.6159999999998229</c:v>
                </c:pt>
                <c:pt idx="2617">
                  <c:v>2.6169999999998228</c:v>
                </c:pt>
                <c:pt idx="2618">
                  <c:v>2.6179999999998227</c:v>
                </c:pt>
                <c:pt idx="2619">
                  <c:v>2.6189999999998226</c:v>
                </c:pt>
                <c:pt idx="2620">
                  <c:v>2.6199999999998225</c:v>
                </c:pt>
                <c:pt idx="2621">
                  <c:v>2.6209999999998224</c:v>
                </c:pt>
                <c:pt idx="2622">
                  <c:v>2.6219999999998223</c:v>
                </c:pt>
                <c:pt idx="2623">
                  <c:v>2.6229999999998221</c:v>
                </c:pt>
                <c:pt idx="2624">
                  <c:v>2.623999999999822</c:v>
                </c:pt>
                <c:pt idx="2625">
                  <c:v>2.6249999999998219</c:v>
                </c:pt>
                <c:pt idx="2626">
                  <c:v>2.6259999999998218</c:v>
                </c:pt>
                <c:pt idx="2627">
                  <c:v>2.6269999999998217</c:v>
                </c:pt>
                <c:pt idx="2628">
                  <c:v>2.6279999999998216</c:v>
                </c:pt>
                <c:pt idx="2629">
                  <c:v>2.6289999999998215</c:v>
                </c:pt>
                <c:pt idx="2630">
                  <c:v>2.6299999999998214</c:v>
                </c:pt>
                <c:pt idx="2631">
                  <c:v>2.6309999999998213</c:v>
                </c:pt>
                <c:pt idx="2632">
                  <c:v>2.6319999999998211</c:v>
                </c:pt>
                <c:pt idx="2633">
                  <c:v>2.632999999999821</c:v>
                </c:pt>
                <c:pt idx="2634">
                  <c:v>2.6339999999998209</c:v>
                </c:pt>
                <c:pt idx="2635">
                  <c:v>2.6349999999998208</c:v>
                </c:pt>
                <c:pt idx="2636">
                  <c:v>2.6359999999998207</c:v>
                </c:pt>
                <c:pt idx="2637">
                  <c:v>2.6369999999998206</c:v>
                </c:pt>
                <c:pt idx="2638">
                  <c:v>2.6379999999998205</c:v>
                </c:pt>
                <c:pt idx="2639">
                  <c:v>2.6389999999998204</c:v>
                </c:pt>
                <c:pt idx="2640">
                  <c:v>2.6399999999998203</c:v>
                </c:pt>
                <c:pt idx="2641">
                  <c:v>2.6409999999998202</c:v>
                </c:pt>
                <c:pt idx="2642">
                  <c:v>2.64199999999982</c:v>
                </c:pt>
                <c:pt idx="2643">
                  <c:v>2.6429999999998199</c:v>
                </c:pt>
                <c:pt idx="2644">
                  <c:v>2.6439999999998198</c:v>
                </c:pt>
                <c:pt idx="2645">
                  <c:v>2.6449999999998197</c:v>
                </c:pt>
                <c:pt idx="2646">
                  <c:v>2.6459999999998196</c:v>
                </c:pt>
                <c:pt idx="2647">
                  <c:v>2.6469999999998195</c:v>
                </c:pt>
                <c:pt idx="2648">
                  <c:v>2.6479999999998194</c:v>
                </c:pt>
                <c:pt idx="2649">
                  <c:v>2.6489999999998193</c:v>
                </c:pt>
                <c:pt idx="2650">
                  <c:v>2.6499999999998192</c:v>
                </c:pt>
                <c:pt idx="2651">
                  <c:v>2.6509999999998191</c:v>
                </c:pt>
                <c:pt idx="2652">
                  <c:v>2.6519999999998189</c:v>
                </c:pt>
                <c:pt idx="2653">
                  <c:v>2.6529999999998188</c:v>
                </c:pt>
                <c:pt idx="2654">
                  <c:v>2.6539999999998187</c:v>
                </c:pt>
                <c:pt idx="2655">
                  <c:v>2.6549999999998186</c:v>
                </c:pt>
                <c:pt idx="2656">
                  <c:v>2.6559999999998185</c:v>
                </c:pt>
                <c:pt idx="2657">
                  <c:v>2.6569999999998184</c:v>
                </c:pt>
                <c:pt idx="2658">
                  <c:v>2.6579999999998183</c:v>
                </c:pt>
                <c:pt idx="2659">
                  <c:v>2.6589999999998182</c:v>
                </c:pt>
                <c:pt idx="2660">
                  <c:v>2.6599999999998181</c:v>
                </c:pt>
                <c:pt idx="2661">
                  <c:v>2.660999999999818</c:v>
                </c:pt>
                <c:pt idx="2662">
                  <c:v>2.6619999999998178</c:v>
                </c:pt>
                <c:pt idx="2663">
                  <c:v>2.6629999999998177</c:v>
                </c:pt>
                <c:pt idx="2664">
                  <c:v>2.6639999999998176</c:v>
                </c:pt>
                <c:pt idx="2665">
                  <c:v>2.6649999999998175</c:v>
                </c:pt>
                <c:pt idx="2666">
                  <c:v>2.6659999999998174</c:v>
                </c:pt>
                <c:pt idx="2667">
                  <c:v>2.6669999999998173</c:v>
                </c:pt>
                <c:pt idx="2668">
                  <c:v>2.6679999999998172</c:v>
                </c:pt>
                <c:pt idx="2669">
                  <c:v>2.6689999999998171</c:v>
                </c:pt>
                <c:pt idx="2670">
                  <c:v>2.669999999999817</c:v>
                </c:pt>
                <c:pt idx="2671">
                  <c:v>2.6709999999998169</c:v>
                </c:pt>
                <c:pt idx="2672">
                  <c:v>2.6719999999998167</c:v>
                </c:pt>
                <c:pt idx="2673">
                  <c:v>2.6729999999998166</c:v>
                </c:pt>
                <c:pt idx="2674">
                  <c:v>2.6739999999998165</c:v>
                </c:pt>
                <c:pt idx="2675">
                  <c:v>2.6749999999998164</c:v>
                </c:pt>
                <c:pt idx="2676">
                  <c:v>2.6759999999998163</c:v>
                </c:pt>
                <c:pt idx="2677">
                  <c:v>2.6769999999998162</c:v>
                </c:pt>
                <c:pt idx="2678">
                  <c:v>2.6779999999998161</c:v>
                </c:pt>
                <c:pt idx="2679">
                  <c:v>2.678999999999816</c:v>
                </c:pt>
                <c:pt idx="2680">
                  <c:v>2.6799999999998159</c:v>
                </c:pt>
                <c:pt idx="2681">
                  <c:v>2.6809999999998158</c:v>
                </c:pt>
                <c:pt idx="2682">
                  <c:v>2.6819999999998156</c:v>
                </c:pt>
                <c:pt idx="2683">
                  <c:v>2.6829999999998155</c:v>
                </c:pt>
                <c:pt idx="2684">
                  <c:v>2.6839999999998154</c:v>
                </c:pt>
                <c:pt idx="2685">
                  <c:v>2.6849999999998153</c:v>
                </c:pt>
                <c:pt idx="2686">
                  <c:v>2.6859999999998152</c:v>
                </c:pt>
                <c:pt idx="2687">
                  <c:v>2.6869999999998151</c:v>
                </c:pt>
                <c:pt idx="2688">
                  <c:v>2.687999999999815</c:v>
                </c:pt>
                <c:pt idx="2689">
                  <c:v>2.6889999999998149</c:v>
                </c:pt>
                <c:pt idx="2690">
                  <c:v>2.6899999999998148</c:v>
                </c:pt>
                <c:pt idx="2691">
                  <c:v>2.6909999999998147</c:v>
                </c:pt>
                <c:pt idx="2692">
                  <c:v>2.6919999999998145</c:v>
                </c:pt>
                <c:pt idx="2693">
                  <c:v>2.6929999999998144</c:v>
                </c:pt>
                <c:pt idx="2694">
                  <c:v>2.6939999999998143</c:v>
                </c:pt>
                <c:pt idx="2695">
                  <c:v>2.6949999999998142</c:v>
                </c:pt>
                <c:pt idx="2696">
                  <c:v>2.6959999999998141</c:v>
                </c:pt>
                <c:pt idx="2697">
                  <c:v>2.696999999999814</c:v>
                </c:pt>
                <c:pt idx="2698">
                  <c:v>2.6979999999998139</c:v>
                </c:pt>
                <c:pt idx="2699">
                  <c:v>2.6989999999998138</c:v>
                </c:pt>
                <c:pt idx="2700">
                  <c:v>2.6999999999998137</c:v>
                </c:pt>
                <c:pt idx="2701">
                  <c:v>2.7009999999998136</c:v>
                </c:pt>
                <c:pt idx="2702">
                  <c:v>2.7019999999998134</c:v>
                </c:pt>
                <c:pt idx="2703">
                  <c:v>2.7029999999998133</c:v>
                </c:pt>
                <c:pt idx="2704">
                  <c:v>2.7039999999998132</c:v>
                </c:pt>
                <c:pt idx="2705">
                  <c:v>2.7049999999998131</c:v>
                </c:pt>
                <c:pt idx="2706">
                  <c:v>2.705999999999813</c:v>
                </c:pt>
                <c:pt idx="2707">
                  <c:v>2.7069999999998129</c:v>
                </c:pt>
                <c:pt idx="2708">
                  <c:v>2.7079999999998128</c:v>
                </c:pt>
                <c:pt idx="2709">
                  <c:v>2.7089999999998127</c:v>
                </c:pt>
                <c:pt idx="2710">
                  <c:v>2.7099999999998126</c:v>
                </c:pt>
                <c:pt idx="2711">
                  <c:v>2.7109999999998124</c:v>
                </c:pt>
                <c:pt idx="2712">
                  <c:v>2.7119999999998123</c:v>
                </c:pt>
                <c:pt idx="2713">
                  <c:v>2.7129999999998122</c:v>
                </c:pt>
                <c:pt idx="2714">
                  <c:v>2.7139999999998121</c:v>
                </c:pt>
                <c:pt idx="2715">
                  <c:v>2.714999999999812</c:v>
                </c:pt>
                <c:pt idx="2716">
                  <c:v>2.7159999999998119</c:v>
                </c:pt>
                <c:pt idx="2717">
                  <c:v>2.7169999999998118</c:v>
                </c:pt>
                <c:pt idx="2718">
                  <c:v>2.7179999999998117</c:v>
                </c:pt>
                <c:pt idx="2719">
                  <c:v>2.7189999999998116</c:v>
                </c:pt>
                <c:pt idx="2720">
                  <c:v>2.7199999999998115</c:v>
                </c:pt>
                <c:pt idx="2721">
                  <c:v>2.7209999999998113</c:v>
                </c:pt>
                <c:pt idx="2722">
                  <c:v>2.7219999999998112</c:v>
                </c:pt>
                <c:pt idx="2723">
                  <c:v>2.7229999999998111</c:v>
                </c:pt>
                <c:pt idx="2724">
                  <c:v>2.723999999999811</c:v>
                </c:pt>
                <c:pt idx="2725">
                  <c:v>2.7249999999998109</c:v>
                </c:pt>
                <c:pt idx="2726">
                  <c:v>2.7259999999998108</c:v>
                </c:pt>
                <c:pt idx="2727">
                  <c:v>2.7269999999998107</c:v>
                </c:pt>
                <c:pt idx="2728">
                  <c:v>2.7279999999998106</c:v>
                </c:pt>
                <c:pt idx="2729">
                  <c:v>2.7289999999998105</c:v>
                </c:pt>
                <c:pt idx="2730">
                  <c:v>2.7299999999998104</c:v>
                </c:pt>
                <c:pt idx="2731">
                  <c:v>2.7309999999998102</c:v>
                </c:pt>
                <c:pt idx="2732">
                  <c:v>2.7319999999998101</c:v>
                </c:pt>
                <c:pt idx="2733">
                  <c:v>2.73299999999981</c:v>
                </c:pt>
                <c:pt idx="2734">
                  <c:v>2.7339999999998099</c:v>
                </c:pt>
                <c:pt idx="2735">
                  <c:v>2.7349999999998098</c:v>
                </c:pt>
                <c:pt idx="2736">
                  <c:v>2.7359999999998097</c:v>
                </c:pt>
                <c:pt idx="2737">
                  <c:v>2.7369999999998096</c:v>
                </c:pt>
                <c:pt idx="2738">
                  <c:v>2.7379999999998095</c:v>
                </c:pt>
                <c:pt idx="2739">
                  <c:v>2.7389999999998094</c:v>
                </c:pt>
                <c:pt idx="2740">
                  <c:v>2.7399999999998093</c:v>
                </c:pt>
                <c:pt idx="2741">
                  <c:v>2.7409999999998091</c:v>
                </c:pt>
                <c:pt idx="2742">
                  <c:v>2.741999999999809</c:v>
                </c:pt>
                <c:pt idx="2743">
                  <c:v>2.7429999999998089</c:v>
                </c:pt>
                <c:pt idx="2744">
                  <c:v>2.7439999999998088</c:v>
                </c:pt>
                <c:pt idx="2745">
                  <c:v>2.7449999999998087</c:v>
                </c:pt>
                <c:pt idx="2746">
                  <c:v>2.7459999999998086</c:v>
                </c:pt>
                <c:pt idx="2747">
                  <c:v>2.7469999999998085</c:v>
                </c:pt>
                <c:pt idx="2748">
                  <c:v>2.7479999999998084</c:v>
                </c:pt>
                <c:pt idx="2749">
                  <c:v>2.7489999999998083</c:v>
                </c:pt>
                <c:pt idx="2750">
                  <c:v>2.7499999999998082</c:v>
                </c:pt>
                <c:pt idx="2751">
                  <c:v>2.750999999999808</c:v>
                </c:pt>
                <c:pt idx="2752">
                  <c:v>2.7519999999998079</c:v>
                </c:pt>
                <c:pt idx="2753">
                  <c:v>2.7529999999998078</c:v>
                </c:pt>
                <c:pt idx="2754">
                  <c:v>2.7539999999998077</c:v>
                </c:pt>
                <c:pt idx="2755">
                  <c:v>2.7549999999998076</c:v>
                </c:pt>
                <c:pt idx="2756">
                  <c:v>2.7559999999998075</c:v>
                </c:pt>
                <c:pt idx="2757">
                  <c:v>2.7569999999998074</c:v>
                </c:pt>
                <c:pt idx="2758">
                  <c:v>2.7579999999998073</c:v>
                </c:pt>
                <c:pt idx="2759">
                  <c:v>2.7589999999998072</c:v>
                </c:pt>
                <c:pt idx="2760">
                  <c:v>2.7599999999998071</c:v>
                </c:pt>
                <c:pt idx="2761">
                  <c:v>2.7609999999998069</c:v>
                </c:pt>
                <c:pt idx="2762">
                  <c:v>2.7619999999998068</c:v>
                </c:pt>
                <c:pt idx="2763">
                  <c:v>2.7629999999998067</c:v>
                </c:pt>
                <c:pt idx="2764">
                  <c:v>2.7639999999998066</c:v>
                </c:pt>
                <c:pt idx="2765">
                  <c:v>2.7649999999998065</c:v>
                </c:pt>
                <c:pt idx="2766">
                  <c:v>2.7659999999998064</c:v>
                </c:pt>
                <c:pt idx="2767">
                  <c:v>2.7669999999998063</c:v>
                </c:pt>
                <c:pt idx="2768">
                  <c:v>2.7679999999998062</c:v>
                </c:pt>
                <c:pt idx="2769">
                  <c:v>2.7689999999998061</c:v>
                </c:pt>
                <c:pt idx="2770">
                  <c:v>2.769999999999806</c:v>
                </c:pt>
                <c:pt idx="2771">
                  <c:v>2.7709999999998058</c:v>
                </c:pt>
                <c:pt idx="2772">
                  <c:v>2.7719999999998057</c:v>
                </c:pt>
                <c:pt idx="2773">
                  <c:v>2.7729999999998056</c:v>
                </c:pt>
                <c:pt idx="2774">
                  <c:v>2.7739999999998055</c:v>
                </c:pt>
                <c:pt idx="2775">
                  <c:v>2.7749999999998054</c:v>
                </c:pt>
                <c:pt idx="2776">
                  <c:v>2.7759999999998053</c:v>
                </c:pt>
                <c:pt idx="2777">
                  <c:v>2.7769999999998052</c:v>
                </c:pt>
                <c:pt idx="2778">
                  <c:v>2.7779999999998051</c:v>
                </c:pt>
                <c:pt idx="2779">
                  <c:v>2.778999999999805</c:v>
                </c:pt>
                <c:pt idx="2780">
                  <c:v>2.7799999999998048</c:v>
                </c:pt>
                <c:pt idx="2781">
                  <c:v>2.7809999999998047</c:v>
                </c:pt>
                <c:pt idx="2782">
                  <c:v>2.7819999999998046</c:v>
                </c:pt>
                <c:pt idx="2783">
                  <c:v>2.7829999999998045</c:v>
                </c:pt>
                <c:pt idx="2784">
                  <c:v>2.7839999999998044</c:v>
                </c:pt>
                <c:pt idx="2785">
                  <c:v>2.7849999999998043</c:v>
                </c:pt>
                <c:pt idx="2786">
                  <c:v>2.7859999999998042</c:v>
                </c:pt>
                <c:pt idx="2787">
                  <c:v>2.7869999999998041</c:v>
                </c:pt>
                <c:pt idx="2788">
                  <c:v>2.787999999999804</c:v>
                </c:pt>
                <c:pt idx="2789">
                  <c:v>2.7889999999998039</c:v>
                </c:pt>
                <c:pt idx="2790">
                  <c:v>2.7899999999998037</c:v>
                </c:pt>
                <c:pt idx="2791">
                  <c:v>2.7909999999998036</c:v>
                </c:pt>
                <c:pt idx="2792">
                  <c:v>2.7919999999998035</c:v>
                </c:pt>
                <c:pt idx="2793">
                  <c:v>2.7929999999998034</c:v>
                </c:pt>
                <c:pt idx="2794">
                  <c:v>2.7939999999998033</c:v>
                </c:pt>
                <c:pt idx="2795">
                  <c:v>2.7949999999998032</c:v>
                </c:pt>
                <c:pt idx="2796">
                  <c:v>2.7959999999998031</c:v>
                </c:pt>
                <c:pt idx="2797">
                  <c:v>2.796999999999803</c:v>
                </c:pt>
                <c:pt idx="2798">
                  <c:v>2.7979999999998029</c:v>
                </c:pt>
                <c:pt idx="2799">
                  <c:v>2.7989999999998028</c:v>
                </c:pt>
                <c:pt idx="2800">
                  <c:v>2.7999999999998026</c:v>
                </c:pt>
                <c:pt idx="2801">
                  <c:v>2.8009999999998025</c:v>
                </c:pt>
                <c:pt idx="2802">
                  <c:v>2.8019999999998024</c:v>
                </c:pt>
                <c:pt idx="2803">
                  <c:v>2.8029999999998023</c:v>
                </c:pt>
                <c:pt idx="2804">
                  <c:v>2.8039999999998022</c:v>
                </c:pt>
                <c:pt idx="2805">
                  <c:v>2.8049999999998021</c:v>
                </c:pt>
                <c:pt idx="2806">
                  <c:v>2.805999999999802</c:v>
                </c:pt>
                <c:pt idx="2807">
                  <c:v>2.8069999999998019</c:v>
                </c:pt>
                <c:pt idx="2808">
                  <c:v>2.8079999999998018</c:v>
                </c:pt>
                <c:pt idx="2809">
                  <c:v>2.8089999999998017</c:v>
                </c:pt>
                <c:pt idx="2810">
                  <c:v>2.8099999999998015</c:v>
                </c:pt>
                <c:pt idx="2811">
                  <c:v>2.8109999999998014</c:v>
                </c:pt>
                <c:pt idx="2812">
                  <c:v>2.8119999999998013</c:v>
                </c:pt>
                <c:pt idx="2813">
                  <c:v>2.8129999999998012</c:v>
                </c:pt>
                <c:pt idx="2814">
                  <c:v>2.8139999999998011</c:v>
                </c:pt>
                <c:pt idx="2815">
                  <c:v>2.814999999999801</c:v>
                </c:pt>
                <c:pt idx="2816">
                  <c:v>2.8159999999998009</c:v>
                </c:pt>
                <c:pt idx="2817">
                  <c:v>2.8169999999998008</c:v>
                </c:pt>
                <c:pt idx="2818">
                  <c:v>2.8179999999998007</c:v>
                </c:pt>
                <c:pt idx="2819">
                  <c:v>2.8189999999998006</c:v>
                </c:pt>
                <c:pt idx="2820">
                  <c:v>2.8199999999998004</c:v>
                </c:pt>
                <c:pt idx="2821">
                  <c:v>2.8209999999998003</c:v>
                </c:pt>
                <c:pt idx="2822">
                  <c:v>2.8219999999998002</c:v>
                </c:pt>
                <c:pt idx="2823">
                  <c:v>2.8229999999998001</c:v>
                </c:pt>
                <c:pt idx="2824">
                  <c:v>2.8239999999998</c:v>
                </c:pt>
                <c:pt idx="2825">
                  <c:v>2.8249999999997999</c:v>
                </c:pt>
                <c:pt idx="2826">
                  <c:v>2.8259999999997998</c:v>
                </c:pt>
                <c:pt idx="2827">
                  <c:v>2.8269999999997997</c:v>
                </c:pt>
                <c:pt idx="2828">
                  <c:v>2.8279999999997996</c:v>
                </c:pt>
                <c:pt idx="2829">
                  <c:v>2.8289999999997995</c:v>
                </c:pt>
                <c:pt idx="2830">
                  <c:v>2.8299999999997993</c:v>
                </c:pt>
                <c:pt idx="2831">
                  <c:v>2.8309999999997992</c:v>
                </c:pt>
                <c:pt idx="2832">
                  <c:v>2.8319999999997991</c:v>
                </c:pt>
                <c:pt idx="2833">
                  <c:v>2.832999999999799</c:v>
                </c:pt>
                <c:pt idx="2834">
                  <c:v>2.8339999999997989</c:v>
                </c:pt>
                <c:pt idx="2835">
                  <c:v>2.8349999999997988</c:v>
                </c:pt>
                <c:pt idx="2836">
                  <c:v>2.8359999999997987</c:v>
                </c:pt>
                <c:pt idx="2837">
                  <c:v>2.8369999999997986</c:v>
                </c:pt>
                <c:pt idx="2838">
                  <c:v>2.8379999999997985</c:v>
                </c:pt>
                <c:pt idx="2839">
                  <c:v>2.8389999999997984</c:v>
                </c:pt>
                <c:pt idx="2840">
                  <c:v>2.8399999999997982</c:v>
                </c:pt>
                <c:pt idx="2841">
                  <c:v>2.8409999999997981</c:v>
                </c:pt>
                <c:pt idx="2842">
                  <c:v>2.841999999999798</c:v>
                </c:pt>
                <c:pt idx="2843">
                  <c:v>2.8429999999997979</c:v>
                </c:pt>
                <c:pt idx="2844">
                  <c:v>2.8439999999997978</c:v>
                </c:pt>
                <c:pt idx="2845">
                  <c:v>2.8449999999997977</c:v>
                </c:pt>
                <c:pt idx="2846">
                  <c:v>2.8459999999997976</c:v>
                </c:pt>
                <c:pt idx="2847">
                  <c:v>2.8469999999997975</c:v>
                </c:pt>
                <c:pt idx="2848">
                  <c:v>2.8479999999997974</c:v>
                </c:pt>
                <c:pt idx="2849">
                  <c:v>2.8489999999997973</c:v>
                </c:pt>
                <c:pt idx="2850">
                  <c:v>2.8499999999997971</c:v>
                </c:pt>
                <c:pt idx="2851">
                  <c:v>2.850999999999797</c:v>
                </c:pt>
                <c:pt idx="2852">
                  <c:v>2.8519999999997969</c:v>
                </c:pt>
                <c:pt idx="2853">
                  <c:v>2.8529999999997968</c:v>
                </c:pt>
                <c:pt idx="2854">
                  <c:v>2.8539999999997967</c:v>
                </c:pt>
                <c:pt idx="2855">
                  <c:v>2.8549999999997966</c:v>
                </c:pt>
                <c:pt idx="2856">
                  <c:v>2.8559999999997965</c:v>
                </c:pt>
                <c:pt idx="2857">
                  <c:v>2.8569999999997964</c:v>
                </c:pt>
                <c:pt idx="2858">
                  <c:v>2.8579999999997963</c:v>
                </c:pt>
                <c:pt idx="2859">
                  <c:v>2.8589999999997961</c:v>
                </c:pt>
                <c:pt idx="2860">
                  <c:v>2.859999999999796</c:v>
                </c:pt>
                <c:pt idx="2861">
                  <c:v>2.8609999999997959</c:v>
                </c:pt>
                <c:pt idx="2862">
                  <c:v>2.8619999999997958</c:v>
                </c:pt>
                <c:pt idx="2863">
                  <c:v>2.8629999999997957</c:v>
                </c:pt>
                <c:pt idx="2864">
                  <c:v>2.8639999999997956</c:v>
                </c:pt>
                <c:pt idx="2865">
                  <c:v>2.8649999999997955</c:v>
                </c:pt>
                <c:pt idx="2866">
                  <c:v>2.8659999999997954</c:v>
                </c:pt>
                <c:pt idx="2867">
                  <c:v>2.8669999999997953</c:v>
                </c:pt>
                <c:pt idx="2868">
                  <c:v>2.8679999999997952</c:v>
                </c:pt>
                <c:pt idx="2869">
                  <c:v>2.868999999999795</c:v>
                </c:pt>
                <c:pt idx="2870">
                  <c:v>2.8699999999997949</c:v>
                </c:pt>
                <c:pt idx="2871">
                  <c:v>2.8709999999997948</c:v>
                </c:pt>
                <c:pt idx="2872">
                  <c:v>2.8719999999997947</c:v>
                </c:pt>
                <c:pt idx="2873">
                  <c:v>2.8729999999997946</c:v>
                </c:pt>
                <c:pt idx="2874">
                  <c:v>2.8739999999997945</c:v>
                </c:pt>
                <c:pt idx="2875">
                  <c:v>2.8749999999997944</c:v>
                </c:pt>
                <c:pt idx="2876">
                  <c:v>2.8759999999997943</c:v>
                </c:pt>
                <c:pt idx="2877">
                  <c:v>2.8769999999997942</c:v>
                </c:pt>
                <c:pt idx="2878">
                  <c:v>2.8779999999997941</c:v>
                </c:pt>
                <c:pt idx="2879">
                  <c:v>2.8789999999997939</c:v>
                </c:pt>
                <c:pt idx="2880">
                  <c:v>2.8799999999997938</c:v>
                </c:pt>
                <c:pt idx="2881">
                  <c:v>2.8809999999997937</c:v>
                </c:pt>
                <c:pt idx="2882">
                  <c:v>2.8819999999997936</c:v>
                </c:pt>
                <c:pt idx="2883">
                  <c:v>2.8829999999997935</c:v>
                </c:pt>
                <c:pt idx="2884">
                  <c:v>2.8839999999997934</c:v>
                </c:pt>
                <c:pt idx="2885">
                  <c:v>2.8849999999997933</c:v>
                </c:pt>
                <c:pt idx="2886">
                  <c:v>2.8859999999997932</c:v>
                </c:pt>
                <c:pt idx="2887">
                  <c:v>2.8869999999997931</c:v>
                </c:pt>
                <c:pt idx="2888">
                  <c:v>2.887999999999793</c:v>
                </c:pt>
                <c:pt idx="2889">
                  <c:v>2.8889999999997928</c:v>
                </c:pt>
                <c:pt idx="2890">
                  <c:v>2.8899999999997927</c:v>
                </c:pt>
                <c:pt idx="2891">
                  <c:v>2.8909999999997926</c:v>
                </c:pt>
                <c:pt idx="2892">
                  <c:v>2.8919999999997925</c:v>
                </c:pt>
                <c:pt idx="2893">
                  <c:v>2.8929999999997924</c:v>
                </c:pt>
                <c:pt idx="2894">
                  <c:v>2.8939999999997923</c:v>
                </c:pt>
                <c:pt idx="2895">
                  <c:v>2.8949999999997922</c:v>
                </c:pt>
                <c:pt idx="2896">
                  <c:v>2.8959999999997921</c:v>
                </c:pt>
                <c:pt idx="2897">
                  <c:v>2.896999999999792</c:v>
                </c:pt>
                <c:pt idx="2898">
                  <c:v>2.8979999999997919</c:v>
                </c:pt>
                <c:pt idx="2899">
                  <c:v>2.8989999999997917</c:v>
                </c:pt>
                <c:pt idx="2900">
                  <c:v>2.8999999999997916</c:v>
                </c:pt>
                <c:pt idx="2901">
                  <c:v>2.9009999999997915</c:v>
                </c:pt>
                <c:pt idx="2902">
                  <c:v>2.9019999999997914</c:v>
                </c:pt>
                <c:pt idx="2903">
                  <c:v>2.9029999999997913</c:v>
                </c:pt>
                <c:pt idx="2904">
                  <c:v>2.9039999999997912</c:v>
                </c:pt>
                <c:pt idx="2905">
                  <c:v>2.9049999999997911</c:v>
                </c:pt>
                <c:pt idx="2906">
                  <c:v>2.905999999999791</c:v>
                </c:pt>
                <c:pt idx="2907">
                  <c:v>2.9069999999997909</c:v>
                </c:pt>
                <c:pt idx="2908">
                  <c:v>2.9079999999997908</c:v>
                </c:pt>
                <c:pt idx="2909">
                  <c:v>2.9089999999997906</c:v>
                </c:pt>
                <c:pt idx="2910">
                  <c:v>2.9099999999997905</c:v>
                </c:pt>
                <c:pt idx="2911">
                  <c:v>2.9109999999997904</c:v>
                </c:pt>
                <c:pt idx="2912">
                  <c:v>2.9119999999997903</c:v>
                </c:pt>
                <c:pt idx="2913">
                  <c:v>2.9129999999997902</c:v>
                </c:pt>
                <c:pt idx="2914">
                  <c:v>2.9139999999997901</c:v>
                </c:pt>
                <c:pt idx="2915">
                  <c:v>2.91499999999979</c:v>
                </c:pt>
                <c:pt idx="2916">
                  <c:v>2.9159999999997899</c:v>
                </c:pt>
                <c:pt idx="2917">
                  <c:v>2.9169999999997898</c:v>
                </c:pt>
                <c:pt idx="2918">
                  <c:v>2.9179999999997897</c:v>
                </c:pt>
                <c:pt idx="2919">
                  <c:v>2.9189999999997895</c:v>
                </c:pt>
                <c:pt idx="2920">
                  <c:v>2.9199999999997894</c:v>
                </c:pt>
                <c:pt idx="2921">
                  <c:v>2.9209999999997893</c:v>
                </c:pt>
                <c:pt idx="2922">
                  <c:v>2.9219999999997892</c:v>
                </c:pt>
                <c:pt idx="2923">
                  <c:v>2.9229999999997891</c:v>
                </c:pt>
                <c:pt idx="2924">
                  <c:v>2.923999999999789</c:v>
                </c:pt>
                <c:pt idx="2925">
                  <c:v>2.9249999999997889</c:v>
                </c:pt>
                <c:pt idx="2926">
                  <c:v>2.9259999999997888</c:v>
                </c:pt>
                <c:pt idx="2927">
                  <c:v>2.9269999999997887</c:v>
                </c:pt>
                <c:pt idx="2928">
                  <c:v>2.9279999999997885</c:v>
                </c:pt>
                <c:pt idx="2929">
                  <c:v>2.9289999999997884</c:v>
                </c:pt>
                <c:pt idx="2930">
                  <c:v>2.9299999999997883</c:v>
                </c:pt>
                <c:pt idx="2931">
                  <c:v>2.9309999999997882</c:v>
                </c:pt>
                <c:pt idx="2932">
                  <c:v>2.9319999999997881</c:v>
                </c:pt>
                <c:pt idx="2933">
                  <c:v>2.932999999999788</c:v>
                </c:pt>
                <c:pt idx="2934">
                  <c:v>2.9339999999997879</c:v>
                </c:pt>
                <c:pt idx="2935">
                  <c:v>2.9349999999997878</c:v>
                </c:pt>
                <c:pt idx="2936">
                  <c:v>2.9359999999997877</c:v>
                </c:pt>
                <c:pt idx="2937">
                  <c:v>2.9369999999997876</c:v>
                </c:pt>
                <c:pt idx="2938">
                  <c:v>2.9379999999997874</c:v>
                </c:pt>
                <c:pt idx="2939">
                  <c:v>2.9389999999997873</c:v>
                </c:pt>
                <c:pt idx="2940">
                  <c:v>2.9399999999997872</c:v>
                </c:pt>
                <c:pt idx="2941">
                  <c:v>2.9409999999997871</c:v>
                </c:pt>
                <c:pt idx="2942">
                  <c:v>2.941999999999787</c:v>
                </c:pt>
                <c:pt idx="2943">
                  <c:v>2.9429999999997869</c:v>
                </c:pt>
                <c:pt idx="2944">
                  <c:v>2.9439999999997868</c:v>
                </c:pt>
                <c:pt idx="2945">
                  <c:v>2.9449999999997867</c:v>
                </c:pt>
                <c:pt idx="2946">
                  <c:v>2.9459999999997866</c:v>
                </c:pt>
                <c:pt idx="2947">
                  <c:v>2.9469999999997865</c:v>
                </c:pt>
                <c:pt idx="2948">
                  <c:v>2.9479999999997863</c:v>
                </c:pt>
                <c:pt idx="2949">
                  <c:v>2.9489999999997862</c:v>
                </c:pt>
                <c:pt idx="2950">
                  <c:v>2.9499999999997861</c:v>
                </c:pt>
                <c:pt idx="2951">
                  <c:v>2.950999999999786</c:v>
                </c:pt>
                <c:pt idx="2952">
                  <c:v>2.9519999999997859</c:v>
                </c:pt>
                <c:pt idx="2953">
                  <c:v>2.9529999999997858</c:v>
                </c:pt>
                <c:pt idx="2954">
                  <c:v>2.9539999999997857</c:v>
                </c:pt>
                <c:pt idx="2955">
                  <c:v>2.9549999999997856</c:v>
                </c:pt>
                <c:pt idx="2956">
                  <c:v>2.9559999999997855</c:v>
                </c:pt>
                <c:pt idx="2957">
                  <c:v>2.9569999999997854</c:v>
                </c:pt>
                <c:pt idx="2958">
                  <c:v>2.9579999999997852</c:v>
                </c:pt>
                <c:pt idx="2959">
                  <c:v>2.9589999999997851</c:v>
                </c:pt>
                <c:pt idx="2960">
                  <c:v>2.959999999999785</c:v>
                </c:pt>
                <c:pt idx="2961">
                  <c:v>2.9609999999997849</c:v>
                </c:pt>
                <c:pt idx="2962">
                  <c:v>2.9619999999997848</c:v>
                </c:pt>
                <c:pt idx="2963">
                  <c:v>2.9629999999997847</c:v>
                </c:pt>
                <c:pt idx="2964">
                  <c:v>2.9639999999997846</c:v>
                </c:pt>
                <c:pt idx="2965">
                  <c:v>2.9649999999997845</c:v>
                </c:pt>
                <c:pt idx="2966">
                  <c:v>2.9659999999997844</c:v>
                </c:pt>
                <c:pt idx="2967">
                  <c:v>2.9669999999997843</c:v>
                </c:pt>
                <c:pt idx="2968">
                  <c:v>2.9679999999997841</c:v>
                </c:pt>
                <c:pt idx="2969">
                  <c:v>2.968999999999784</c:v>
                </c:pt>
                <c:pt idx="2970">
                  <c:v>2.9699999999997839</c:v>
                </c:pt>
                <c:pt idx="2971">
                  <c:v>2.9709999999997838</c:v>
                </c:pt>
                <c:pt idx="2972">
                  <c:v>2.9719999999997837</c:v>
                </c:pt>
                <c:pt idx="2973">
                  <c:v>2.9729999999997836</c:v>
                </c:pt>
                <c:pt idx="2974">
                  <c:v>2.9739999999997835</c:v>
                </c:pt>
                <c:pt idx="2975">
                  <c:v>2.9749999999997834</c:v>
                </c:pt>
                <c:pt idx="2976">
                  <c:v>2.9759999999997833</c:v>
                </c:pt>
                <c:pt idx="2977">
                  <c:v>2.9769999999997832</c:v>
                </c:pt>
                <c:pt idx="2978">
                  <c:v>2.977999999999783</c:v>
                </c:pt>
                <c:pt idx="2979">
                  <c:v>2.9789999999997829</c:v>
                </c:pt>
                <c:pt idx="2980">
                  <c:v>2.9799999999997828</c:v>
                </c:pt>
                <c:pt idx="2981">
                  <c:v>2.9809999999997827</c:v>
                </c:pt>
                <c:pt idx="2982">
                  <c:v>2.9819999999997826</c:v>
                </c:pt>
                <c:pt idx="2983">
                  <c:v>2.9829999999997825</c:v>
                </c:pt>
                <c:pt idx="2984">
                  <c:v>2.9839999999997824</c:v>
                </c:pt>
                <c:pt idx="2985">
                  <c:v>2.9849999999997823</c:v>
                </c:pt>
                <c:pt idx="2986">
                  <c:v>2.9859999999997822</c:v>
                </c:pt>
                <c:pt idx="2987">
                  <c:v>2.9869999999997821</c:v>
                </c:pt>
                <c:pt idx="2988">
                  <c:v>2.9879999999997819</c:v>
                </c:pt>
                <c:pt idx="2989">
                  <c:v>2.9889999999997818</c:v>
                </c:pt>
                <c:pt idx="2990">
                  <c:v>2.9899999999997817</c:v>
                </c:pt>
                <c:pt idx="2991">
                  <c:v>2.9909999999997816</c:v>
                </c:pt>
                <c:pt idx="2992">
                  <c:v>2.9919999999997815</c:v>
                </c:pt>
                <c:pt idx="2993">
                  <c:v>2.9929999999997814</c:v>
                </c:pt>
                <c:pt idx="2994">
                  <c:v>2.9939999999997813</c:v>
                </c:pt>
                <c:pt idx="2995">
                  <c:v>2.9949999999997812</c:v>
                </c:pt>
                <c:pt idx="2996">
                  <c:v>2.9959999999997811</c:v>
                </c:pt>
                <c:pt idx="2997">
                  <c:v>2.996999999999781</c:v>
                </c:pt>
                <c:pt idx="2998">
                  <c:v>2.9979999999997808</c:v>
                </c:pt>
                <c:pt idx="2999">
                  <c:v>2.9989999999997807</c:v>
                </c:pt>
                <c:pt idx="3000">
                  <c:v>2.9999999999997806</c:v>
                </c:pt>
                <c:pt idx="3001">
                  <c:v>3.0009999999997805</c:v>
                </c:pt>
                <c:pt idx="3002">
                  <c:v>3.0019999999997804</c:v>
                </c:pt>
                <c:pt idx="3003">
                  <c:v>3.0029999999997803</c:v>
                </c:pt>
                <c:pt idx="3004">
                  <c:v>3.0039999999997802</c:v>
                </c:pt>
                <c:pt idx="3005">
                  <c:v>3.0049999999997801</c:v>
                </c:pt>
                <c:pt idx="3006">
                  <c:v>3.00599999999978</c:v>
                </c:pt>
                <c:pt idx="3007">
                  <c:v>3.0069999999997798</c:v>
                </c:pt>
                <c:pt idx="3008">
                  <c:v>3.0079999999997797</c:v>
                </c:pt>
                <c:pt idx="3009">
                  <c:v>3.0089999999997796</c:v>
                </c:pt>
                <c:pt idx="3010">
                  <c:v>3.0099999999997795</c:v>
                </c:pt>
                <c:pt idx="3011">
                  <c:v>3.0109999999997794</c:v>
                </c:pt>
                <c:pt idx="3012">
                  <c:v>3.0119999999997793</c:v>
                </c:pt>
                <c:pt idx="3013">
                  <c:v>3.0129999999997792</c:v>
                </c:pt>
                <c:pt idx="3014">
                  <c:v>3.0139999999997791</c:v>
                </c:pt>
                <c:pt idx="3015">
                  <c:v>3.014999999999779</c:v>
                </c:pt>
                <c:pt idx="3016">
                  <c:v>3.0159999999997789</c:v>
                </c:pt>
                <c:pt idx="3017">
                  <c:v>3.0169999999997787</c:v>
                </c:pt>
                <c:pt idx="3018">
                  <c:v>3.0179999999997786</c:v>
                </c:pt>
                <c:pt idx="3019">
                  <c:v>3.0189999999997785</c:v>
                </c:pt>
                <c:pt idx="3020">
                  <c:v>3.0199999999997784</c:v>
                </c:pt>
                <c:pt idx="3021">
                  <c:v>3.0209999999997783</c:v>
                </c:pt>
                <c:pt idx="3022">
                  <c:v>3.0219999999997782</c:v>
                </c:pt>
                <c:pt idx="3023">
                  <c:v>3.0229999999997781</c:v>
                </c:pt>
                <c:pt idx="3024">
                  <c:v>3.023999999999778</c:v>
                </c:pt>
                <c:pt idx="3025">
                  <c:v>3.0249999999997779</c:v>
                </c:pt>
                <c:pt idx="3026">
                  <c:v>3.0259999999997778</c:v>
                </c:pt>
                <c:pt idx="3027">
                  <c:v>3.0269999999997776</c:v>
                </c:pt>
                <c:pt idx="3028">
                  <c:v>3.0279999999997775</c:v>
                </c:pt>
                <c:pt idx="3029">
                  <c:v>3.0289999999997774</c:v>
                </c:pt>
                <c:pt idx="3030">
                  <c:v>3.0299999999997773</c:v>
                </c:pt>
                <c:pt idx="3031">
                  <c:v>3.0309999999997772</c:v>
                </c:pt>
                <c:pt idx="3032">
                  <c:v>3.0319999999997771</c:v>
                </c:pt>
                <c:pt idx="3033">
                  <c:v>3.032999999999777</c:v>
                </c:pt>
                <c:pt idx="3034">
                  <c:v>3.0339999999997769</c:v>
                </c:pt>
                <c:pt idx="3035">
                  <c:v>3.0349999999997768</c:v>
                </c:pt>
                <c:pt idx="3036">
                  <c:v>3.0359999999997767</c:v>
                </c:pt>
                <c:pt idx="3037">
                  <c:v>3.0369999999997765</c:v>
                </c:pt>
                <c:pt idx="3038">
                  <c:v>3.0379999999997764</c:v>
                </c:pt>
                <c:pt idx="3039">
                  <c:v>3.0389999999997763</c:v>
                </c:pt>
                <c:pt idx="3040">
                  <c:v>3.0399999999997762</c:v>
                </c:pt>
                <c:pt idx="3041">
                  <c:v>3.0409999999997761</c:v>
                </c:pt>
                <c:pt idx="3042">
                  <c:v>3.041999999999776</c:v>
                </c:pt>
                <c:pt idx="3043">
                  <c:v>3.0429999999997759</c:v>
                </c:pt>
                <c:pt idx="3044">
                  <c:v>3.0439999999997758</c:v>
                </c:pt>
                <c:pt idx="3045">
                  <c:v>3.0449999999997757</c:v>
                </c:pt>
                <c:pt idx="3046">
                  <c:v>3.0459999999997756</c:v>
                </c:pt>
                <c:pt idx="3047">
                  <c:v>3.0469999999997754</c:v>
                </c:pt>
                <c:pt idx="3048">
                  <c:v>3.0479999999997753</c:v>
                </c:pt>
                <c:pt idx="3049">
                  <c:v>3.0489999999997752</c:v>
                </c:pt>
                <c:pt idx="3050">
                  <c:v>3.0499999999997751</c:v>
                </c:pt>
                <c:pt idx="3051">
                  <c:v>3.050999999999775</c:v>
                </c:pt>
                <c:pt idx="3052">
                  <c:v>3.0519999999997749</c:v>
                </c:pt>
                <c:pt idx="3053">
                  <c:v>3.0529999999997748</c:v>
                </c:pt>
                <c:pt idx="3054">
                  <c:v>3.0539999999997747</c:v>
                </c:pt>
                <c:pt idx="3055">
                  <c:v>3.0549999999997746</c:v>
                </c:pt>
                <c:pt idx="3056">
                  <c:v>3.0559999999997745</c:v>
                </c:pt>
                <c:pt idx="3057">
                  <c:v>3.0569999999997743</c:v>
                </c:pt>
                <c:pt idx="3058">
                  <c:v>3.0579999999997742</c:v>
                </c:pt>
                <c:pt idx="3059">
                  <c:v>3.0589999999997741</c:v>
                </c:pt>
                <c:pt idx="3060">
                  <c:v>3.059999999999774</c:v>
                </c:pt>
                <c:pt idx="3061">
                  <c:v>3.0609999999997739</c:v>
                </c:pt>
                <c:pt idx="3062">
                  <c:v>3.0619999999997738</c:v>
                </c:pt>
                <c:pt idx="3063">
                  <c:v>3.0629999999997737</c:v>
                </c:pt>
                <c:pt idx="3064">
                  <c:v>3.0639999999997736</c:v>
                </c:pt>
                <c:pt idx="3065">
                  <c:v>3.0649999999997735</c:v>
                </c:pt>
                <c:pt idx="3066">
                  <c:v>3.0659999999997734</c:v>
                </c:pt>
                <c:pt idx="3067">
                  <c:v>3.0669999999997732</c:v>
                </c:pt>
                <c:pt idx="3068">
                  <c:v>3.0679999999997731</c:v>
                </c:pt>
                <c:pt idx="3069">
                  <c:v>3.068999999999773</c:v>
                </c:pt>
                <c:pt idx="3070">
                  <c:v>3.0699999999997729</c:v>
                </c:pt>
                <c:pt idx="3071">
                  <c:v>3.0709999999997728</c:v>
                </c:pt>
                <c:pt idx="3072">
                  <c:v>3.0719999999997727</c:v>
                </c:pt>
                <c:pt idx="3073">
                  <c:v>3.0729999999997726</c:v>
                </c:pt>
                <c:pt idx="3074">
                  <c:v>3.0739999999997725</c:v>
                </c:pt>
                <c:pt idx="3075">
                  <c:v>3.0749999999997724</c:v>
                </c:pt>
                <c:pt idx="3076">
                  <c:v>3.0759999999997722</c:v>
                </c:pt>
                <c:pt idx="3077">
                  <c:v>3.0769999999997721</c:v>
                </c:pt>
                <c:pt idx="3078">
                  <c:v>3.077999999999772</c:v>
                </c:pt>
                <c:pt idx="3079">
                  <c:v>3.0789999999997719</c:v>
                </c:pt>
                <c:pt idx="3080">
                  <c:v>3.0799999999997718</c:v>
                </c:pt>
                <c:pt idx="3081">
                  <c:v>3.0809999999997717</c:v>
                </c:pt>
                <c:pt idx="3082">
                  <c:v>3.0819999999997716</c:v>
                </c:pt>
                <c:pt idx="3083">
                  <c:v>3.0829999999997715</c:v>
                </c:pt>
                <c:pt idx="3084">
                  <c:v>3.0839999999997714</c:v>
                </c:pt>
                <c:pt idx="3085">
                  <c:v>3.0849999999997713</c:v>
                </c:pt>
                <c:pt idx="3086">
                  <c:v>3.0859999999997711</c:v>
                </c:pt>
                <c:pt idx="3087">
                  <c:v>3.086999999999771</c:v>
                </c:pt>
                <c:pt idx="3088">
                  <c:v>3.0879999999997709</c:v>
                </c:pt>
                <c:pt idx="3089">
                  <c:v>3.0889999999997708</c:v>
                </c:pt>
                <c:pt idx="3090">
                  <c:v>3.0899999999997707</c:v>
                </c:pt>
                <c:pt idx="3091">
                  <c:v>3.0909999999997706</c:v>
                </c:pt>
                <c:pt idx="3092">
                  <c:v>3.0919999999997705</c:v>
                </c:pt>
                <c:pt idx="3093">
                  <c:v>3.0929999999997704</c:v>
                </c:pt>
                <c:pt idx="3094">
                  <c:v>3.0939999999997703</c:v>
                </c:pt>
                <c:pt idx="3095">
                  <c:v>3.0949999999997702</c:v>
                </c:pt>
                <c:pt idx="3096">
                  <c:v>3.09599999999977</c:v>
                </c:pt>
                <c:pt idx="3097">
                  <c:v>3.0969999999997699</c:v>
                </c:pt>
                <c:pt idx="3098">
                  <c:v>3.0979999999997698</c:v>
                </c:pt>
                <c:pt idx="3099">
                  <c:v>3.0989999999997697</c:v>
                </c:pt>
                <c:pt idx="3100">
                  <c:v>3.0999999999997696</c:v>
                </c:pt>
                <c:pt idx="3101">
                  <c:v>3.1009999999997695</c:v>
                </c:pt>
                <c:pt idx="3102">
                  <c:v>3.1019999999997694</c:v>
                </c:pt>
                <c:pt idx="3103">
                  <c:v>3.1029999999997693</c:v>
                </c:pt>
                <c:pt idx="3104">
                  <c:v>3.1039999999997692</c:v>
                </c:pt>
                <c:pt idx="3105">
                  <c:v>3.1049999999997691</c:v>
                </c:pt>
                <c:pt idx="3106">
                  <c:v>3.1059999999997689</c:v>
                </c:pt>
                <c:pt idx="3107">
                  <c:v>3.1069999999997688</c:v>
                </c:pt>
                <c:pt idx="3108">
                  <c:v>3.1079999999997687</c:v>
                </c:pt>
                <c:pt idx="3109">
                  <c:v>3.1089999999997686</c:v>
                </c:pt>
                <c:pt idx="3110">
                  <c:v>3.1099999999997685</c:v>
                </c:pt>
                <c:pt idx="3111">
                  <c:v>3.1109999999997684</c:v>
                </c:pt>
                <c:pt idx="3112">
                  <c:v>3.1119999999997683</c:v>
                </c:pt>
                <c:pt idx="3113">
                  <c:v>3.1129999999997682</c:v>
                </c:pt>
                <c:pt idx="3114">
                  <c:v>3.1139999999997681</c:v>
                </c:pt>
                <c:pt idx="3115">
                  <c:v>3.114999999999768</c:v>
                </c:pt>
                <c:pt idx="3116">
                  <c:v>3.1159999999997678</c:v>
                </c:pt>
                <c:pt idx="3117">
                  <c:v>3.1169999999997677</c:v>
                </c:pt>
                <c:pt idx="3118">
                  <c:v>3.1179999999997676</c:v>
                </c:pt>
                <c:pt idx="3119">
                  <c:v>3.1189999999997675</c:v>
                </c:pt>
                <c:pt idx="3120">
                  <c:v>3.1199999999997674</c:v>
                </c:pt>
                <c:pt idx="3121">
                  <c:v>3.1209999999997673</c:v>
                </c:pt>
                <c:pt idx="3122">
                  <c:v>3.1219999999997672</c:v>
                </c:pt>
                <c:pt idx="3123">
                  <c:v>3.1229999999997671</c:v>
                </c:pt>
                <c:pt idx="3124">
                  <c:v>3.123999999999767</c:v>
                </c:pt>
                <c:pt idx="3125">
                  <c:v>3.1249999999997669</c:v>
                </c:pt>
                <c:pt idx="3126">
                  <c:v>3.1259999999997667</c:v>
                </c:pt>
                <c:pt idx="3127">
                  <c:v>3.1269999999997666</c:v>
                </c:pt>
                <c:pt idx="3128">
                  <c:v>3.1279999999997665</c:v>
                </c:pt>
                <c:pt idx="3129">
                  <c:v>3.1289999999997664</c:v>
                </c:pt>
                <c:pt idx="3130">
                  <c:v>3.1299999999997663</c:v>
                </c:pt>
                <c:pt idx="3131">
                  <c:v>3.1309999999997662</c:v>
                </c:pt>
                <c:pt idx="3132">
                  <c:v>3.1319999999997661</c:v>
                </c:pt>
                <c:pt idx="3133">
                  <c:v>3.132999999999766</c:v>
                </c:pt>
                <c:pt idx="3134">
                  <c:v>3.1339999999997659</c:v>
                </c:pt>
                <c:pt idx="3135">
                  <c:v>3.1349999999997658</c:v>
                </c:pt>
                <c:pt idx="3136">
                  <c:v>3.1359999999997656</c:v>
                </c:pt>
                <c:pt idx="3137">
                  <c:v>3.1369999999997655</c:v>
                </c:pt>
                <c:pt idx="3138">
                  <c:v>3.1379999999997654</c:v>
                </c:pt>
                <c:pt idx="3139">
                  <c:v>3.1389999999997653</c:v>
                </c:pt>
                <c:pt idx="3140">
                  <c:v>3.1399999999997652</c:v>
                </c:pt>
                <c:pt idx="3141">
                  <c:v>3.1409999999997651</c:v>
                </c:pt>
                <c:pt idx="3142">
                  <c:v>3.141999999999765</c:v>
                </c:pt>
                <c:pt idx="3143">
                  <c:v>3.1429999999997649</c:v>
                </c:pt>
                <c:pt idx="3144">
                  <c:v>3.1439999999997648</c:v>
                </c:pt>
                <c:pt idx="3145">
                  <c:v>3.1449999999997647</c:v>
                </c:pt>
                <c:pt idx="3146">
                  <c:v>3.1459999999997645</c:v>
                </c:pt>
                <c:pt idx="3147">
                  <c:v>3.1469999999997644</c:v>
                </c:pt>
                <c:pt idx="3148">
                  <c:v>3.1479999999997643</c:v>
                </c:pt>
                <c:pt idx="3149">
                  <c:v>3.1489999999997642</c:v>
                </c:pt>
                <c:pt idx="3150">
                  <c:v>3.1499999999997641</c:v>
                </c:pt>
                <c:pt idx="3151">
                  <c:v>3.150999999999764</c:v>
                </c:pt>
                <c:pt idx="3152">
                  <c:v>3.1519999999997639</c:v>
                </c:pt>
                <c:pt idx="3153">
                  <c:v>3.1529999999997638</c:v>
                </c:pt>
                <c:pt idx="3154">
                  <c:v>3.1539999999997637</c:v>
                </c:pt>
                <c:pt idx="3155">
                  <c:v>3.1549999999997635</c:v>
                </c:pt>
                <c:pt idx="3156">
                  <c:v>3.1559999999997634</c:v>
                </c:pt>
                <c:pt idx="3157">
                  <c:v>3.1569999999997633</c:v>
                </c:pt>
                <c:pt idx="3158">
                  <c:v>3.1579999999997632</c:v>
                </c:pt>
                <c:pt idx="3159">
                  <c:v>3.1589999999997631</c:v>
                </c:pt>
                <c:pt idx="3160">
                  <c:v>3.159999999999763</c:v>
                </c:pt>
                <c:pt idx="3161">
                  <c:v>3.1609999999997629</c:v>
                </c:pt>
                <c:pt idx="3162">
                  <c:v>3.1619999999997628</c:v>
                </c:pt>
                <c:pt idx="3163">
                  <c:v>3.1629999999997627</c:v>
                </c:pt>
                <c:pt idx="3164">
                  <c:v>3.1639999999997626</c:v>
                </c:pt>
                <c:pt idx="3165">
                  <c:v>3.1649999999997624</c:v>
                </c:pt>
                <c:pt idx="3166">
                  <c:v>3.1659999999997623</c:v>
                </c:pt>
                <c:pt idx="3167">
                  <c:v>3.1669999999997622</c:v>
                </c:pt>
                <c:pt idx="3168">
                  <c:v>3.1679999999997621</c:v>
                </c:pt>
                <c:pt idx="3169">
                  <c:v>3.168999999999762</c:v>
                </c:pt>
                <c:pt idx="3170">
                  <c:v>3.1699999999997619</c:v>
                </c:pt>
                <c:pt idx="3171">
                  <c:v>3.1709999999997618</c:v>
                </c:pt>
                <c:pt idx="3172">
                  <c:v>3.1719999999997617</c:v>
                </c:pt>
                <c:pt idx="3173">
                  <c:v>3.1729999999997616</c:v>
                </c:pt>
                <c:pt idx="3174">
                  <c:v>3.1739999999997615</c:v>
                </c:pt>
                <c:pt idx="3175">
                  <c:v>3.1749999999997613</c:v>
                </c:pt>
                <c:pt idx="3176">
                  <c:v>3.1759999999997612</c:v>
                </c:pt>
                <c:pt idx="3177">
                  <c:v>3.1769999999997611</c:v>
                </c:pt>
                <c:pt idx="3178">
                  <c:v>3.177999999999761</c:v>
                </c:pt>
                <c:pt idx="3179">
                  <c:v>3.1789999999997609</c:v>
                </c:pt>
                <c:pt idx="3180">
                  <c:v>3.1799999999997608</c:v>
                </c:pt>
                <c:pt idx="3181">
                  <c:v>3.1809999999997607</c:v>
                </c:pt>
                <c:pt idx="3182">
                  <c:v>3.1819999999997606</c:v>
                </c:pt>
                <c:pt idx="3183">
                  <c:v>3.1829999999997605</c:v>
                </c:pt>
                <c:pt idx="3184">
                  <c:v>3.1839999999997604</c:v>
                </c:pt>
                <c:pt idx="3185">
                  <c:v>3.1849999999997602</c:v>
                </c:pt>
                <c:pt idx="3186">
                  <c:v>3.1859999999997601</c:v>
                </c:pt>
                <c:pt idx="3187">
                  <c:v>3.18699999999976</c:v>
                </c:pt>
                <c:pt idx="3188">
                  <c:v>3.1879999999997599</c:v>
                </c:pt>
                <c:pt idx="3189">
                  <c:v>3.1889999999997598</c:v>
                </c:pt>
                <c:pt idx="3190">
                  <c:v>3.1899999999997597</c:v>
                </c:pt>
                <c:pt idx="3191">
                  <c:v>3.1909999999997596</c:v>
                </c:pt>
                <c:pt idx="3192">
                  <c:v>3.1919999999997595</c:v>
                </c:pt>
                <c:pt idx="3193">
                  <c:v>3.1929999999997594</c:v>
                </c:pt>
                <c:pt idx="3194">
                  <c:v>3.1939999999997593</c:v>
                </c:pt>
                <c:pt idx="3195">
                  <c:v>3.1949999999997591</c:v>
                </c:pt>
                <c:pt idx="3196">
                  <c:v>3.195999999999759</c:v>
                </c:pt>
                <c:pt idx="3197">
                  <c:v>3.1969999999997589</c:v>
                </c:pt>
                <c:pt idx="3198">
                  <c:v>3.1979999999997588</c:v>
                </c:pt>
                <c:pt idx="3199">
                  <c:v>3.1989999999997587</c:v>
                </c:pt>
                <c:pt idx="3200">
                  <c:v>3.1999999999997586</c:v>
                </c:pt>
                <c:pt idx="3201">
                  <c:v>3.2009999999997585</c:v>
                </c:pt>
                <c:pt idx="3202">
                  <c:v>3.2019999999997584</c:v>
                </c:pt>
                <c:pt idx="3203">
                  <c:v>3.2029999999997583</c:v>
                </c:pt>
                <c:pt idx="3204">
                  <c:v>3.2039999999997582</c:v>
                </c:pt>
                <c:pt idx="3205">
                  <c:v>3.204999999999758</c:v>
                </c:pt>
                <c:pt idx="3206">
                  <c:v>3.2059999999997579</c:v>
                </c:pt>
                <c:pt idx="3207">
                  <c:v>3.2069999999997578</c:v>
                </c:pt>
                <c:pt idx="3208">
                  <c:v>3.2079999999997577</c:v>
                </c:pt>
                <c:pt idx="3209">
                  <c:v>3.2089999999997576</c:v>
                </c:pt>
                <c:pt idx="3210">
                  <c:v>3.2099999999997575</c:v>
                </c:pt>
                <c:pt idx="3211">
                  <c:v>3.2109999999997574</c:v>
                </c:pt>
                <c:pt idx="3212">
                  <c:v>3.2119999999997573</c:v>
                </c:pt>
                <c:pt idx="3213">
                  <c:v>3.2129999999997572</c:v>
                </c:pt>
                <c:pt idx="3214">
                  <c:v>3.2139999999997571</c:v>
                </c:pt>
                <c:pt idx="3215">
                  <c:v>3.2149999999997569</c:v>
                </c:pt>
                <c:pt idx="3216">
                  <c:v>3.2159999999997568</c:v>
                </c:pt>
                <c:pt idx="3217">
                  <c:v>3.2169999999997567</c:v>
                </c:pt>
                <c:pt idx="3218">
                  <c:v>3.2179999999997566</c:v>
                </c:pt>
                <c:pt idx="3219">
                  <c:v>3.2189999999997565</c:v>
                </c:pt>
                <c:pt idx="3220">
                  <c:v>3.2199999999997564</c:v>
                </c:pt>
                <c:pt idx="3221">
                  <c:v>3.2209999999997563</c:v>
                </c:pt>
                <c:pt idx="3222">
                  <c:v>3.2219999999997562</c:v>
                </c:pt>
                <c:pt idx="3223">
                  <c:v>3.2229999999997561</c:v>
                </c:pt>
                <c:pt idx="3224">
                  <c:v>3.2239999999997559</c:v>
                </c:pt>
                <c:pt idx="3225">
                  <c:v>3.2249999999997558</c:v>
                </c:pt>
                <c:pt idx="3226">
                  <c:v>3.2259999999997557</c:v>
                </c:pt>
                <c:pt idx="3227">
                  <c:v>3.2269999999997556</c:v>
                </c:pt>
                <c:pt idx="3228">
                  <c:v>3.2279999999997555</c:v>
                </c:pt>
                <c:pt idx="3229">
                  <c:v>3.2289999999997554</c:v>
                </c:pt>
                <c:pt idx="3230">
                  <c:v>3.2299999999997553</c:v>
                </c:pt>
                <c:pt idx="3231">
                  <c:v>3.2309999999997552</c:v>
                </c:pt>
                <c:pt idx="3232">
                  <c:v>3.2319999999997551</c:v>
                </c:pt>
                <c:pt idx="3233">
                  <c:v>3.232999999999755</c:v>
                </c:pt>
                <c:pt idx="3234">
                  <c:v>3.2339999999997548</c:v>
                </c:pt>
                <c:pt idx="3235">
                  <c:v>3.2349999999997547</c:v>
                </c:pt>
                <c:pt idx="3236">
                  <c:v>3.2359999999997546</c:v>
                </c:pt>
                <c:pt idx="3237">
                  <c:v>3.2369999999997545</c:v>
                </c:pt>
                <c:pt idx="3238">
                  <c:v>3.2379999999997544</c:v>
                </c:pt>
                <c:pt idx="3239">
                  <c:v>3.2389999999997543</c:v>
                </c:pt>
                <c:pt idx="3240">
                  <c:v>3.2399999999997542</c:v>
                </c:pt>
                <c:pt idx="3241">
                  <c:v>3.2409999999997541</c:v>
                </c:pt>
                <c:pt idx="3242">
                  <c:v>3.241999999999754</c:v>
                </c:pt>
                <c:pt idx="3243">
                  <c:v>3.2429999999997539</c:v>
                </c:pt>
                <c:pt idx="3244">
                  <c:v>3.2439999999997537</c:v>
                </c:pt>
                <c:pt idx="3245">
                  <c:v>3.2449999999997536</c:v>
                </c:pt>
                <c:pt idx="3246">
                  <c:v>3.2459999999997535</c:v>
                </c:pt>
                <c:pt idx="3247">
                  <c:v>3.2469999999997534</c:v>
                </c:pt>
                <c:pt idx="3248">
                  <c:v>3.2479999999997533</c:v>
                </c:pt>
                <c:pt idx="3249">
                  <c:v>3.2489999999997532</c:v>
                </c:pt>
                <c:pt idx="3250">
                  <c:v>3.2499999999997531</c:v>
                </c:pt>
                <c:pt idx="3251">
                  <c:v>3.250999999999753</c:v>
                </c:pt>
                <c:pt idx="3252">
                  <c:v>3.2519999999997529</c:v>
                </c:pt>
                <c:pt idx="3253">
                  <c:v>3.2529999999997528</c:v>
                </c:pt>
                <c:pt idx="3254">
                  <c:v>3.2539999999997526</c:v>
                </c:pt>
                <c:pt idx="3255">
                  <c:v>3.2549999999997525</c:v>
                </c:pt>
                <c:pt idx="3256">
                  <c:v>3.2559999999997524</c:v>
                </c:pt>
                <c:pt idx="3257">
                  <c:v>3.2569999999997523</c:v>
                </c:pt>
                <c:pt idx="3258">
                  <c:v>3.2579999999997522</c:v>
                </c:pt>
                <c:pt idx="3259">
                  <c:v>3.2589999999997521</c:v>
                </c:pt>
                <c:pt idx="3260">
                  <c:v>3.259999999999752</c:v>
                </c:pt>
                <c:pt idx="3261">
                  <c:v>3.2609999999997519</c:v>
                </c:pt>
                <c:pt idx="3262">
                  <c:v>3.2619999999997518</c:v>
                </c:pt>
                <c:pt idx="3263">
                  <c:v>3.2629999999997517</c:v>
                </c:pt>
                <c:pt idx="3264">
                  <c:v>3.2639999999997515</c:v>
                </c:pt>
                <c:pt idx="3265">
                  <c:v>3.2649999999997514</c:v>
                </c:pt>
                <c:pt idx="3266">
                  <c:v>3.2659999999997513</c:v>
                </c:pt>
                <c:pt idx="3267">
                  <c:v>3.2669999999997512</c:v>
                </c:pt>
                <c:pt idx="3268">
                  <c:v>3.2679999999997511</c:v>
                </c:pt>
                <c:pt idx="3269">
                  <c:v>3.268999999999751</c:v>
                </c:pt>
                <c:pt idx="3270">
                  <c:v>3.2699999999997509</c:v>
                </c:pt>
                <c:pt idx="3271">
                  <c:v>3.2709999999997508</c:v>
                </c:pt>
                <c:pt idx="3272">
                  <c:v>3.2719999999997507</c:v>
                </c:pt>
                <c:pt idx="3273">
                  <c:v>3.2729999999997506</c:v>
                </c:pt>
                <c:pt idx="3274">
                  <c:v>3.2739999999997504</c:v>
                </c:pt>
                <c:pt idx="3275">
                  <c:v>3.2749999999997503</c:v>
                </c:pt>
                <c:pt idx="3276">
                  <c:v>3.2759999999997502</c:v>
                </c:pt>
                <c:pt idx="3277">
                  <c:v>3.2769999999997501</c:v>
                </c:pt>
                <c:pt idx="3278">
                  <c:v>3.27799999999975</c:v>
                </c:pt>
                <c:pt idx="3279">
                  <c:v>3.2789999999997499</c:v>
                </c:pt>
                <c:pt idx="3280">
                  <c:v>3.2799999999997498</c:v>
                </c:pt>
                <c:pt idx="3281">
                  <c:v>3.2809999999997497</c:v>
                </c:pt>
                <c:pt idx="3282">
                  <c:v>3.2819999999997496</c:v>
                </c:pt>
                <c:pt idx="3283">
                  <c:v>3.2829999999997495</c:v>
                </c:pt>
                <c:pt idx="3284">
                  <c:v>3.2839999999997493</c:v>
                </c:pt>
                <c:pt idx="3285">
                  <c:v>3.2849999999997492</c:v>
                </c:pt>
                <c:pt idx="3286">
                  <c:v>3.2859999999997491</c:v>
                </c:pt>
                <c:pt idx="3287">
                  <c:v>3.286999999999749</c:v>
                </c:pt>
                <c:pt idx="3288">
                  <c:v>3.2879999999997489</c:v>
                </c:pt>
                <c:pt idx="3289">
                  <c:v>3.2889999999997488</c:v>
                </c:pt>
                <c:pt idx="3290">
                  <c:v>3.2899999999997487</c:v>
                </c:pt>
                <c:pt idx="3291">
                  <c:v>3.2909999999997486</c:v>
                </c:pt>
                <c:pt idx="3292">
                  <c:v>3.2919999999997485</c:v>
                </c:pt>
                <c:pt idx="3293">
                  <c:v>3.2929999999997484</c:v>
                </c:pt>
                <c:pt idx="3294">
                  <c:v>3.2939999999997482</c:v>
                </c:pt>
                <c:pt idx="3295">
                  <c:v>3.2949999999997481</c:v>
                </c:pt>
                <c:pt idx="3296">
                  <c:v>3.295999999999748</c:v>
                </c:pt>
                <c:pt idx="3297">
                  <c:v>3.2969999999997479</c:v>
                </c:pt>
                <c:pt idx="3298">
                  <c:v>3.2979999999997478</c:v>
                </c:pt>
                <c:pt idx="3299">
                  <c:v>3.2989999999997477</c:v>
                </c:pt>
                <c:pt idx="3300">
                  <c:v>3.2999999999997476</c:v>
                </c:pt>
                <c:pt idx="3301">
                  <c:v>3.3009999999997475</c:v>
                </c:pt>
                <c:pt idx="3302">
                  <c:v>3.3019999999997474</c:v>
                </c:pt>
                <c:pt idx="3303">
                  <c:v>3.3029999999997472</c:v>
                </c:pt>
                <c:pt idx="3304">
                  <c:v>3.3039999999997471</c:v>
                </c:pt>
                <c:pt idx="3305">
                  <c:v>3.304999999999747</c:v>
                </c:pt>
                <c:pt idx="3306">
                  <c:v>3.3059999999997469</c:v>
                </c:pt>
                <c:pt idx="3307">
                  <c:v>3.3069999999997468</c:v>
                </c:pt>
                <c:pt idx="3308">
                  <c:v>3.3079999999997467</c:v>
                </c:pt>
                <c:pt idx="3309">
                  <c:v>3.3089999999997466</c:v>
                </c:pt>
                <c:pt idx="3310">
                  <c:v>3.3099999999997465</c:v>
                </c:pt>
                <c:pt idx="3311">
                  <c:v>3.3109999999997464</c:v>
                </c:pt>
                <c:pt idx="3312">
                  <c:v>3.3119999999997463</c:v>
                </c:pt>
                <c:pt idx="3313">
                  <c:v>3.3129999999997461</c:v>
                </c:pt>
                <c:pt idx="3314">
                  <c:v>3.313999999999746</c:v>
                </c:pt>
                <c:pt idx="3315">
                  <c:v>3.3149999999997459</c:v>
                </c:pt>
                <c:pt idx="3316">
                  <c:v>3.3159999999997458</c:v>
                </c:pt>
                <c:pt idx="3317">
                  <c:v>3.3169999999997457</c:v>
                </c:pt>
                <c:pt idx="3318">
                  <c:v>3.3179999999997456</c:v>
                </c:pt>
                <c:pt idx="3319">
                  <c:v>3.3189999999997455</c:v>
                </c:pt>
                <c:pt idx="3320">
                  <c:v>3.3199999999997454</c:v>
                </c:pt>
                <c:pt idx="3321">
                  <c:v>3.3209999999997453</c:v>
                </c:pt>
                <c:pt idx="3322">
                  <c:v>3.3219999999997452</c:v>
                </c:pt>
                <c:pt idx="3323">
                  <c:v>3.322999999999745</c:v>
                </c:pt>
                <c:pt idx="3324">
                  <c:v>3.3239999999997449</c:v>
                </c:pt>
                <c:pt idx="3325">
                  <c:v>3.3249999999997448</c:v>
                </c:pt>
                <c:pt idx="3326">
                  <c:v>3.3259999999997447</c:v>
                </c:pt>
                <c:pt idx="3327">
                  <c:v>3.3269999999997446</c:v>
                </c:pt>
                <c:pt idx="3328">
                  <c:v>3.3279999999997445</c:v>
                </c:pt>
                <c:pt idx="3329">
                  <c:v>3.3289999999997444</c:v>
                </c:pt>
                <c:pt idx="3330">
                  <c:v>3.3299999999997443</c:v>
                </c:pt>
                <c:pt idx="3331">
                  <c:v>3.3309999999997442</c:v>
                </c:pt>
                <c:pt idx="3332">
                  <c:v>3.3319999999997441</c:v>
                </c:pt>
                <c:pt idx="3333">
                  <c:v>3.3329999999997439</c:v>
                </c:pt>
                <c:pt idx="3334">
                  <c:v>3.3339999999997438</c:v>
                </c:pt>
                <c:pt idx="3335">
                  <c:v>3.3349999999997437</c:v>
                </c:pt>
                <c:pt idx="3336">
                  <c:v>3.3359999999997436</c:v>
                </c:pt>
                <c:pt idx="3337">
                  <c:v>3.3369999999997435</c:v>
                </c:pt>
                <c:pt idx="3338">
                  <c:v>3.3379999999997434</c:v>
                </c:pt>
                <c:pt idx="3339">
                  <c:v>3.3389999999997433</c:v>
                </c:pt>
                <c:pt idx="3340">
                  <c:v>3.3399999999997432</c:v>
                </c:pt>
                <c:pt idx="3341">
                  <c:v>3.3409999999997431</c:v>
                </c:pt>
                <c:pt idx="3342">
                  <c:v>3.341999999999743</c:v>
                </c:pt>
                <c:pt idx="3343">
                  <c:v>3.3429999999997428</c:v>
                </c:pt>
                <c:pt idx="3344">
                  <c:v>3.3439999999997427</c:v>
                </c:pt>
                <c:pt idx="3345">
                  <c:v>3.3449999999997426</c:v>
                </c:pt>
                <c:pt idx="3346">
                  <c:v>3.3459999999997425</c:v>
                </c:pt>
                <c:pt idx="3347">
                  <c:v>3.3469999999997424</c:v>
                </c:pt>
                <c:pt idx="3348">
                  <c:v>3.3479999999997423</c:v>
                </c:pt>
                <c:pt idx="3349">
                  <c:v>3.3489999999997422</c:v>
                </c:pt>
                <c:pt idx="3350">
                  <c:v>3.3499999999997421</c:v>
                </c:pt>
                <c:pt idx="3351">
                  <c:v>3.350999999999742</c:v>
                </c:pt>
                <c:pt idx="3352">
                  <c:v>3.3519999999997419</c:v>
                </c:pt>
                <c:pt idx="3353">
                  <c:v>3.3529999999997417</c:v>
                </c:pt>
                <c:pt idx="3354">
                  <c:v>3.3539999999997416</c:v>
                </c:pt>
                <c:pt idx="3355">
                  <c:v>3.3549999999997415</c:v>
                </c:pt>
                <c:pt idx="3356">
                  <c:v>3.3559999999997414</c:v>
                </c:pt>
                <c:pt idx="3357">
                  <c:v>3.3569999999997413</c:v>
                </c:pt>
                <c:pt idx="3358">
                  <c:v>3.3579999999997412</c:v>
                </c:pt>
                <c:pt idx="3359">
                  <c:v>3.3589999999997411</c:v>
                </c:pt>
                <c:pt idx="3360">
                  <c:v>3.359999999999741</c:v>
                </c:pt>
                <c:pt idx="3361">
                  <c:v>3.3609999999997409</c:v>
                </c:pt>
                <c:pt idx="3362">
                  <c:v>3.3619999999997408</c:v>
                </c:pt>
                <c:pt idx="3363">
                  <c:v>3.3629999999997406</c:v>
                </c:pt>
                <c:pt idx="3364">
                  <c:v>3.3639999999997405</c:v>
                </c:pt>
                <c:pt idx="3365">
                  <c:v>3.3649999999997404</c:v>
                </c:pt>
                <c:pt idx="3366">
                  <c:v>3.3659999999997403</c:v>
                </c:pt>
                <c:pt idx="3367">
                  <c:v>3.3669999999997402</c:v>
                </c:pt>
                <c:pt idx="3368">
                  <c:v>3.3679999999997401</c:v>
                </c:pt>
                <c:pt idx="3369">
                  <c:v>3.36899999999974</c:v>
                </c:pt>
                <c:pt idx="3370">
                  <c:v>3.3699999999997399</c:v>
                </c:pt>
                <c:pt idx="3371">
                  <c:v>3.3709999999997398</c:v>
                </c:pt>
                <c:pt idx="3372">
                  <c:v>3.3719999999997397</c:v>
                </c:pt>
                <c:pt idx="3373">
                  <c:v>3.3729999999997395</c:v>
                </c:pt>
                <c:pt idx="3374">
                  <c:v>3.3739999999997394</c:v>
                </c:pt>
                <c:pt idx="3375">
                  <c:v>3.3749999999997393</c:v>
                </c:pt>
                <c:pt idx="3376">
                  <c:v>3.3759999999997392</c:v>
                </c:pt>
                <c:pt idx="3377">
                  <c:v>3.3769999999997391</c:v>
                </c:pt>
                <c:pt idx="3378">
                  <c:v>3.377999999999739</c:v>
                </c:pt>
                <c:pt idx="3379">
                  <c:v>3.3789999999997389</c:v>
                </c:pt>
                <c:pt idx="3380">
                  <c:v>3.3799999999997388</c:v>
                </c:pt>
                <c:pt idx="3381">
                  <c:v>3.3809999999997387</c:v>
                </c:pt>
                <c:pt idx="3382">
                  <c:v>3.3819999999997385</c:v>
                </c:pt>
                <c:pt idx="3383">
                  <c:v>3.3829999999997384</c:v>
                </c:pt>
                <c:pt idx="3384">
                  <c:v>3.3839999999997383</c:v>
                </c:pt>
                <c:pt idx="3385">
                  <c:v>3.3849999999997382</c:v>
                </c:pt>
                <c:pt idx="3386">
                  <c:v>3.3859999999997381</c:v>
                </c:pt>
                <c:pt idx="3387">
                  <c:v>3.386999999999738</c:v>
                </c:pt>
                <c:pt idx="3388">
                  <c:v>3.3879999999997379</c:v>
                </c:pt>
                <c:pt idx="3389">
                  <c:v>3.3889999999997378</c:v>
                </c:pt>
                <c:pt idx="3390">
                  <c:v>3.3899999999997377</c:v>
                </c:pt>
                <c:pt idx="3391">
                  <c:v>3.3909999999997376</c:v>
                </c:pt>
                <c:pt idx="3392">
                  <c:v>3.3919999999997374</c:v>
                </c:pt>
                <c:pt idx="3393">
                  <c:v>3.3929999999997373</c:v>
                </c:pt>
                <c:pt idx="3394">
                  <c:v>3.3939999999997372</c:v>
                </c:pt>
                <c:pt idx="3395">
                  <c:v>3.3949999999997371</c:v>
                </c:pt>
                <c:pt idx="3396">
                  <c:v>3.395999999999737</c:v>
                </c:pt>
                <c:pt idx="3397">
                  <c:v>3.3969999999997369</c:v>
                </c:pt>
                <c:pt idx="3398">
                  <c:v>3.3979999999997368</c:v>
                </c:pt>
                <c:pt idx="3399">
                  <c:v>3.3989999999997367</c:v>
                </c:pt>
                <c:pt idx="3400">
                  <c:v>3.3999999999997366</c:v>
                </c:pt>
                <c:pt idx="3401">
                  <c:v>3.4009999999997365</c:v>
                </c:pt>
                <c:pt idx="3402">
                  <c:v>3.4019999999997363</c:v>
                </c:pt>
                <c:pt idx="3403">
                  <c:v>3.4029999999997362</c:v>
                </c:pt>
                <c:pt idx="3404">
                  <c:v>3.4039999999997361</c:v>
                </c:pt>
                <c:pt idx="3405">
                  <c:v>3.404999999999736</c:v>
                </c:pt>
                <c:pt idx="3406">
                  <c:v>3.4059999999997359</c:v>
                </c:pt>
                <c:pt idx="3407">
                  <c:v>3.4069999999997358</c:v>
                </c:pt>
                <c:pt idx="3408">
                  <c:v>3.4079999999997357</c:v>
                </c:pt>
                <c:pt idx="3409">
                  <c:v>3.4089999999997356</c:v>
                </c:pt>
                <c:pt idx="3410">
                  <c:v>3.4099999999997355</c:v>
                </c:pt>
                <c:pt idx="3411">
                  <c:v>3.4109999999997354</c:v>
                </c:pt>
                <c:pt idx="3412">
                  <c:v>3.4119999999997352</c:v>
                </c:pt>
                <c:pt idx="3413">
                  <c:v>3.4129999999997351</c:v>
                </c:pt>
                <c:pt idx="3414">
                  <c:v>3.413999999999735</c:v>
                </c:pt>
                <c:pt idx="3415">
                  <c:v>3.4149999999997349</c:v>
                </c:pt>
                <c:pt idx="3416">
                  <c:v>3.4159999999997348</c:v>
                </c:pt>
                <c:pt idx="3417">
                  <c:v>3.4169999999997347</c:v>
                </c:pt>
                <c:pt idx="3418">
                  <c:v>3.4179999999997346</c:v>
                </c:pt>
                <c:pt idx="3419">
                  <c:v>3.4189999999997345</c:v>
                </c:pt>
                <c:pt idx="3420">
                  <c:v>3.4199999999997344</c:v>
                </c:pt>
                <c:pt idx="3421">
                  <c:v>3.4209999999997343</c:v>
                </c:pt>
                <c:pt idx="3422">
                  <c:v>3.4219999999997341</c:v>
                </c:pt>
                <c:pt idx="3423">
                  <c:v>3.422999999999734</c:v>
                </c:pt>
                <c:pt idx="3424">
                  <c:v>3.4239999999997339</c:v>
                </c:pt>
                <c:pt idx="3425">
                  <c:v>3.4249999999997338</c:v>
                </c:pt>
                <c:pt idx="3426">
                  <c:v>3.4259999999997337</c:v>
                </c:pt>
                <c:pt idx="3427">
                  <c:v>3.4269999999997336</c:v>
                </c:pt>
                <c:pt idx="3428">
                  <c:v>3.4279999999997335</c:v>
                </c:pt>
                <c:pt idx="3429">
                  <c:v>3.4289999999997334</c:v>
                </c:pt>
                <c:pt idx="3430">
                  <c:v>3.4299999999997333</c:v>
                </c:pt>
                <c:pt idx="3431">
                  <c:v>3.4309999999997332</c:v>
                </c:pt>
                <c:pt idx="3432">
                  <c:v>3.431999999999733</c:v>
                </c:pt>
                <c:pt idx="3433">
                  <c:v>3.4329999999997329</c:v>
                </c:pt>
                <c:pt idx="3434">
                  <c:v>3.4339999999997328</c:v>
                </c:pt>
                <c:pt idx="3435">
                  <c:v>3.4349999999997327</c:v>
                </c:pt>
                <c:pt idx="3436">
                  <c:v>3.4359999999997326</c:v>
                </c:pt>
                <c:pt idx="3437">
                  <c:v>3.4369999999997325</c:v>
                </c:pt>
                <c:pt idx="3438">
                  <c:v>3.4379999999997324</c:v>
                </c:pt>
                <c:pt idx="3439">
                  <c:v>3.4389999999997323</c:v>
                </c:pt>
                <c:pt idx="3440">
                  <c:v>3.4399999999997322</c:v>
                </c:pt>
                <c:pt idx="3441">
                  <c:v>3.4409999999997321</c:v>
                </c:pt>
                <c:pt idx="3442">
                  <c:v>3.4419999999997319</c:v>
                </c:pt>
                <c:pt idx="3443">
                  <c:v>3.4429999999997318</c:v>
                </c:pt>
                <c:pt idx="3444">
                  <c:v>3.4439999999997317</c:v>
                </c:pt>
                <c:pt idx="3445">
                  <c:v>3.4449999999997316</c:v>
                </c:pt>
                <c:pt idx="3446">
                  <c:v>3.4459999999997315</c:v>
                </c:pt>
                <c:pt idx="3447">
                  <c:v>3.4469999999997314</c:v>
                </c:pt>
                <c:pt idx="3448">
                  <c:v>3.4479999999997313</c:v>
                </c:pt>
                <c:pt idx="3449">
                  <c:v>3.4489999999997312</c:v>
                </c:pt>
                <c:pt idx="3450">
                  <c:v>3.4499999999997311</c:v>
                </c:pt>
                <c:pt idx="3451">
                  <c:v>3.4509999999997309</c:v>
                </c:pt>
                <c:pt idx="3452">
                  <c:v>3.4519999999997308</c:v>
                </c:pt>
                <c:pt idx="3453">
                  <c:v>3.4529999999997307</c:v>
                </c:pt>
                <c:pt idx="3454">
                  <c:v>3.4539999999997306</c:v>
                </c:pt>
                <c:pt idx="3455">
                  <c:v>3.4549999999997305</c:v>
                </c:pt>
                <c:pt idx="3456">
                  <c:v>3.4559999999997304</c:v>
                </c:pt>
                <c:pt idx="3457">
                  <c:v>3.4569999999997303</c:v>
                </c:pt>
                <c:pt idx="3458">
                  <c:v>3.4579999999997302</c:v>
                </c:pt>
                <c:pt idx="3459">
                  <c:v>3.4589999999997301</c:v>
                </c:pt>
                <c:pt idx="3460">
                  <c:v>3.45999999999973</c:v>
                </c:pt>
                <c:pt idx="3461">
                  <c:v>3.4609999999997298</c:v>
                </c:pt>
                <c:pt idx="3462">
                  <c:v>3.4619999999997297</c:v>
                </c:pt>
                <c:pt idx="3463">
                  <c:v>3.4629999999997296</c:v>
                </c:pt>
                <c:pt idx="3464">
                  <c:v>3.4639999999997295</c:v>
                </c:pt>
                <c:pt idx="3465">
                  <c:v>3.4649999999997294</c:v>
                </c:pt>
                <c:pt idx="3466">
                  <c:v>3.4659999999997293</c:v>
                </c:pt>
                <c:pt idx="3467">
                  <c:v>3.4669999999997292</c:v>
                </c:pt>
                <c:pt idx="3468">
                  <c:v>3.4679999999997291</c:v>
                </c:pt>
                <c:pt idx="3469">
                  <c:v>3.468999999999729</c:v>
                </c:pt>
                <c:pt idx="3470">
                  <c:v>3.4699999999997289</c:v>
                </c:pt>
                <c:pt idx="3471">
                  <c:v>3.4709999999997287</c:v>
                </c:pt>
                <c:pt idx="3472">
                  <c:v>3.4719999999997286</c:v>
                </c:pt>
                <c:pt idx="3473">
                  <c:v>3.4729999999997285</c:v>
                </c:pt>
                <c:pt idx="3474">
                  <c:v>3.4739999999997284</c:v>
                </c:pt>
                <c:pt idx="3475">
                  <c:v>3.4749999999997283</c:v>
                </c:pt>
                <c:pt idx="3476">
                  <c:v>3.4759999999997282</c:v>
                </c:pt>
                <c:pt idx="3477">
                  <c:v>3.4769999999997281</c:v>
                </c:pt>
                <c:pt idx="3478">
                  <c:v>3.477999999999728</c:v>
                </c:pt>
                <c:pt idx="3479">
                  <c:v>3.4789999999997279</c:v>
                </c:pt>
                <c:pt idx="3480">
                  <c:v>3.4799999999997278</c:v>
                </c:pt>
                <c:pt idx="3481">
                  <c:v>3.4809999999997276</c:v>
                </c:pt>
                <c:pt idx="3482">
                  <c:v>3.4819999999997275</c:v>
                </c:pt>
                <c:pt idx="3483">
                  <c:v>3.4829999999997274</c:v>
                </c:pt>
                <c:pt idx="3484">
                  <c:v>3.4839999999997273</c:v>
                </c:pt>
                <c:pt idx="3485">
                  <c:v>3.4849999999997272</c:v>
                </c:pt>
                <c:pt idx="3486">
                  <c:v>3.4859999999997271</c:v>
                </c:pt>
                <c:pt idx="3487">
                  <c:v>3.486999999999727</c:v>
                </c:pt>
                <c:pt idx="3488">
                  <c:v>3.4879999999997269</c:v>
                </c:pt>
                <c:pt idx="3489">
                  <c:v>3.4889999999997268</c:v>
                </c:pt>
                <c:pt idx="3490">
                  <c:v>3.4899999999997267</c:v>
                </c:pt>
                <c:pt idx="3491">
                  <c:v>3.4909999999997265</c:v>
                </c:pt>
                <c:pt idx="3492">
                  <c:v>3.4919999999997264</c:v>
                </c:pt>
                <c:pt idx="3493">
                  <c:v>3.4929999999997263</c:v>
                </c:pt>
                <c:pt idx="3494">
                  <c:v>3.4939999999997262</c:v>
                </c:pt>
                <c:pt idx="3495">
                  <c:v>3.4949999999997261</c:v>
                </c:pt>
                <c:pt idx="3496">
                  <c:v>3.495999999999726</c:v>
                </c:pt>
                <c:pt idx="3497">
                  <c:v>3.4969999999997259</c:v>
                </c:pt>
                <c:pt idx="3498">
                  <c:v>3.4979999999997258</c:v>
                </c:pt>
                <c:pt idx="3499">
                  <c:v>3.4989999999997257</c:v>
                </c:pt>
                <c:pt idx="3500">
                  <c:v>3.4999999999997256</c:v>
                </c:pt>
                <c:pt idx="3501">
                  <c:v>3.5009999999997254</c:v>
                </c:pt>
                <c:pt idx="3502">
                  <c:v>3.5019999999997253</c:v>
                </c:pt>
                <c:pt idx="3503">
                  <c:v>3.5029999999997252</c:v>
                </c:pt>
                <c:pt idx="3504">
                  <c:v>3.5039999999997251</c:v>
                </c:pt>
                <c:pt idx="3505">
                  <c:v>3.504999999999725</c:v>
                </c:pt>
                <c:pt idx="3506">
                  <c:v>3.5059999999997249</c:v>
                </c:pt>
                <c:pt idx="3507">
                  <c:v>3.5069999999997248</c:v>
                </c:pt>
                <c:pt idx="3508">
                  <c:v>3.5079999999997247</c:v>
                </c:pt>
                <c:pt idx="3509">
                  <c:v>3.5089999999997246</c:v>
                </c:pt>
                <c:pt idx="3510">
                  <c:v>3.5099999999997245</c:v>
                </c:pt>
                <c:pt idx="3511">
                  <c:v>3.5109999999997243</c:v>
                </c:pt>
                <c:pt idx="3512">
                  <c:v>3.5119999999997242</c:v>
                </c:pt>
                <c:pt idx="3513">
                  <c:v>3.5129999999997241</c:v>
                </c:pt>
                <c:pt idx="3514">
                  <c:v>3.513999999999724</c:v>
                </c:pt>
                <c:pt idx="3515">
                  <c:v>3.5149999999997239</c:v>
                </c:pt>
                <c:pt idx="3516">
                  <c:v>3.5159999999997238</c:v>
                </c:pt>
                <c:pt idx="3517">
                  <c:v>3.5169999999997237</c:v>
                </c:pt>
                <c:pt idx="3518">
                  <c:v>3.5179999999997236</c:v>
                </c:pt>
                <c:pt idx="3519">
                  <c:v>3.5189999999997235</c:v>
                </c:pt>
                <c:pt idx="3520">
                  <c:v>3.5199999999997234</c:v>
                </c:pt>
                <c:pt idx="3521">
                  <c:v>3.5209999999997232</c:v>
                </c:pt>
                <c:pt idx="3522">
                  <c:v>3.5219999999997231</c:v>
                </c:pt>
                <c:pt idx="3523">
                  <c:v>3.522999999999723</c:v>
                </c:pt>
                <c:pt idx="3524">
                  <c:v>3.5239999999997229</c:v>
                </c:pt>
                <c:pt idx="3525">
                  <c:v>3.5249999999997228</c:v>
                </c:pt>
                <c:pt idx="3526">
                  <c:v>3.5259999999997227</c:v>
                </c:pt>
                <c:pt idx="3527">
                  <c:v>3.5269999999997226</c:v>
                </c:pt>
                <c:pt idx="3528">
                  <c:v>3.5279999999997225</c:v>
                </c:pt>
                <c:pt idx="3529">
                  <c:v>3.5289999999997224</c:v>
                </c:pt>
                <c:pt idx="3530">
                  <c:v>3.5299999999997222</c:v>
                </c:pt>
                <c:pt idx="3531">
                  <c:v>3.5309999999997221</c:v>
                </c:pt>
                <c:pt idx="3532">
                  <c:v>3.531999999999722</c:v>
                </c:pt>
                <c:pt idx="3533">
                  <c:v>3.5329999999997219</c:v>
                </c:pt>
                <c:pt idx="3534">
                  <c:v>3.5339999999997218</c:v>
                </c:pt>
                <c:pt idx="3535">
                  <c:v>3.5349999999997217</c:v>
                </c:pt>
                <c:pt idx="3536">
                  <c:v>3.5359999999997216</c:v>
                </c:pt>
                <c:pt idx="3537">
                  <c:v>3.5369999999997215</c:v>
                </c:pt>
                <c:pt idx="3538">
                  <c:v>3.5379999999997214</c:v>
                </c:pt>
                <c:pt idx="3539">
                  <c:v>3.5389999999997213</c:v>
                </c:pt>
                <c:pt idx="3540">
                  <c:v>3.5399999999997211</c:v>
                </c:pt>
                <c:pt idx="3541">
                  <c:v>3.540999999999721</c:v>
                </c:pt>
                <c:pt idx="3542">
                  <c:v>3.5419999999997209</c:v>
                </c:pt>
                <c:pt idx="3543">
                  <c:v>3.5429999999997208</c:v>
                </c:pt>
                <c:pt idx="3544">
                  <c:v>3.5439999999997207</c:v>
                </c:pt>
                <c:pt idx="3545">
                  <c:v>3.5449999999997206</c:v>
                </c:pt>
                <c:pt idx="3546">
                  <c:v>3.5459999999997205</c:v>
                </c:pt>
                <c:pt idx="3547">
                  <c:v>3.5469999999997204</c:v>
                </c:pt>
                <c:pt idx="3548">
                  <c:v>3.5479999999997203</c:v>
                </c:pt>
                <c:pt idx="3549">
                  <c:v>3.5489999999997202</c:v>
                </c:pt>
                <c:pt idx="3550">
                  <c:v>3.54999999999972</c:v>
                </c:pt>
                <c:pt idx="3551">
                  <c:v>3.5509999999997199</c:v>
                </c:pt>
                <c:pt idx="3552">
                  <c:v>3.5519999999997198</c:v>
                </c:pt>
                <c:pt idx="3553">
                  <c:v>3.5529999999997197</c:v>
                </c:pt>
                <c:pt idx="3554">
                  <c:v>3.5539999999997196</c:v>
                </c:pt>
                <c:pt idx="3555">
                  <c:v>3.5549999999997195</c:v>
                </c:pt>
                <c:pt idx="3556">
                  <c:v>3.5559999999997194</c:v>
                </c:pt>
                <c:pt idx="3557">
                  <c:v>3.5569999999997193</c:v>
                </c:pt>
                <c:pt idx="3558">
                  <c:v>3.5579999999997192</c:v>
                </c:pt>
                <c:pt idx="3559">
                  <c:v>3.5589999999997191</c:v>
                </c:pt>
                <c:pt idx="3560">
                  <c:v>3.5599999999997189</c:v>
                </c:pt>
                <c:pt idx="3561">
                  <c:v>3.5609999999997188</c:v>
                </c:pt>
                <c:pt idx="3562">
                  <c:v>3.5619999999997187</c:v>
                </c:pt>
                <c:pt idx="3563">
                  <c:v>3.5629999999997186</c:v>
                </c:pt>
                <c:pt idx="3564">
                  <c:v>3.5639999999997185</c:v>
                </c:pt>
                <c:pt idx="3565">
                  <c:v>3.5649999999997184</c:v>
                </c:pt>
                <c:pt idx="3566">
                  <c:v>3.5659999999997183</c:v>
                </c:pt>
                <c:pt idx="3567">
                  <c:v>3.5669999999997182</c:v>
                </c:pt>
                <c:pt idx="3568">
                  <c:v>3.5679999999997181</c:v>
                </c:pt>
                <c:pt idx="3569">
                  <c:v>3.568999999999718</c:v>
                </c:pt>
                <c:pt idx="3570">
                  <c:v>3.5699999999997178</c:v>
                </c:pt>
                <c:pt idx="3571">
                  <c:v>3.5709999999997177</c:v>
                </c:pt>
                <c:pt idx="3572">
                  <c:v>3.5719999999997176</c:v>
                </c:pt>
                <c:pt idx="3573">
                  <c:v>3.5729999999997175</c:v>
                </c:pt>
                <c:pt idx="3574">
                  <c:v>3.5739999999997174</c:v>
                </c:pt>
                <c:pt idx="3575">
                  <c:v>3.5749999999997173</c:v>
                </c:pt>
                <c:pt idx="3576">
                  <c:v>3.5759999999997172</c:v>
                </c:pt>
                <c:pt idx="3577">
                  <c:v>3.5769999999997171</c:v>
                </c:pt>
                <c:pt idx="3578">
                  <c:v>3.577999999999717</c:v>
                </c:pt>
                <c:pt idx="3579">
                  <c:v>3.5789999999997169</c:v>
                </c:pt>
                <c:pt idx="3580">
                  <c:v>3.5799999999997167</c:v>
                </c:pt>
                <c:pt idx="3581">
                  <c:v>3.5809999999997166</c:v>
                </c:pt>
                <c:pt idx="3582">
                  <c:v>3.5819999999997165</c:v>
                </c:pt>
                <c:pt idx="3583">
                  <c:v>3.5829999999997164</c:v>
                </c:pt>
                <c:pt idx="3584">
                  <c:v>3.5839999999997163</c:v>
                </c:pt>
                <c:pt idx="3585">
                  <c:v>3.5849999999997162</c:v>
                </c:pt>
                <c:pt idx="3586">
                  <c:v>3.5859999999997161</c:v>
                </c:pt>
                <c:pt idx="3587">
                  <c:v>3.586999999999716</c:v>
                </c:pt>
                <c:pt idx="3588">
                  <c:v>3.5879999999997159</c:v>
                </c:pt>
                <c:pt idx="3589">
                  <c:v>3.5889999999997158</c:v>
                </c:pt>
                <c:pt idx="3590">
                  <c:v>3.5899999999997156</c:v>
                </c:pt>
                <c:pt idx="3591">
                  <c:v>3.5909999999997155</c:v>
                </c:pt>
                <c:pt idx="3592">
                  <c:v>3.5919999999997154</c:v>
                </c:pt>
                <c:pt idx="3593">
                  <c:v>3.5929999999997153</c:v>
                </c:pt>
                <c:pt idx="3594">
                  <c:v>3.5939999999997152</c:v>
                </c:pt>
                <c:pt idx="3595">
                  <c:v>3.5949999999997151</c:v>
                </c:pt>
                <c:pt idx="3596">
                  <c:v>3.595999999999715</c:v>
                </c:pt>
                <c:pt idx="3597">
                  <c:v>3.5969999999997149</c:v>
                </c:pt>
                <c:pt idx="3598">
                  <c:v>3.5979999999997148</c:v>
                </c:pt>
                <c:pt idx="3599">
                  <c:v>3.5989999999997146</c:v>
                </c:pt>
                <c:pt idx="3600">
                  <c:v>3.5999999999997145</c:v>
                </c:pt>
                <c:pt idx="3601">
                  <c:v>3.6009999999997144</c:v>
                </c:pt>
                <c:pt idx="3602">
                  <c:v>3.6019999999997143</c:v>
                </c:pt>
                <c:pt idx="3603">
                  <c:v>3.6029999999997142</c:v>
                </c:pt>
                <c:pt idx="3604">
                  <c:v>3.6039999999997141</c:v>
                </c:pt>
                <c:pt idx="3605">
                  <c:v>3.604999999999714</c:v>
                </c:pt>
                <c:pt idx="3606">
                  <c:v>3.6059999999997139</c:v>
                </c:pt>
                <c:pt idx="3607">
                  <c:v>3.6069999999997138</c:v>
                </c:pt>
                <c:pt idx="3608">
                  <c:v>3.6079999999997137</c:v>
                </c:pt>
                <c:pt idx="3609">
                  <c:v>3.6089999999997135</c:v>
                </c:pt>
                <c:pt idx="3610">
                  <c:v>3.6099999999997134</c:v>
                </c:pt>
                <c:pt idx="3611">
                  <c:v>3.6109999999997133</c:v>
                </c:pt>
                <c:pt idx="3612">
                  <c:v>3.6119999999997132</c:v>
                </c:pt>
                <c:pt idx="3613">
                  <c:v>3.6129999999997131</c:v>
                </c:pt>
                <c:pt idx="3614">
                  <c:v>3.613999999999713</c:v>
                </c:pt>
                <c:pt idx="3615">
                  <c:v>3.6149999999997129</c:v>
                </c:pt>
                <c:pt idx="3616">
                  <c:v>3.6159999999997128</c:v>
                </c:pt>
                <c:pt idx="3617">
                  <c:v>3.6169999999997127</c:v>
                </c:pt>
                <c:pt idx="3618">
                  <c:v>3.6179999999997126</c:v>
                </c:pt>
                <c:pt idx="3619">
                  <c:v>3.6189999999997124</c:v>
                </c:pt>
                <c:pt idx="3620">
                  <c:v>3.6199999999997123</c:v>
                </c:pt>
                <c:pt idx="3621">
                  <c:v>3.6209999999997122</c:v>
                </c:pt>
                <c:pt idx="3622">
                  <c:v>3.6219999999997121</c:v>
                </c:pt>
                <c:pt idx="3623">
                  <c:v>3.622999999999712</c:v>
                </c:pt>
                <c:pt idx="3624">
                  <c:v>3.6239999999997119</c:v>
                </c:pt>
                <c:pt idx="3625">
                  <c:v>3.6249999999997118</c:v>
                </c:pt>
                <c:pt idx="3626">
                  <c:v>3.6259999999997117</c:v>
                </c:pt>
                <c:pt idx="3627">
                  <c:v>3.6269999999997116</c:v>
                </c:pt>
                <c:pt idx="3628">
                  <c:v>3.6279999999997115</c:v>
                </c:pt>
                <c:pt idx="3629">
                  <c:v>3.6289999999997113</c:v>
                </c:pt>
                <c:pt idx="3630">
                  <c:v>3.6299999999997112</c:v>
                </c:pt>
                <c:pt idx="3631">
                  <c:v>3.6309999999997111</c:v>
                </c:pt>
                <c:pt idx="3632">
                  <c:v>3.631999999999711</c:v>
                </c:pt>
                <c:pt idx="3633">
                  <c:v>3.6329999999997109</c:v>
                </c:pt>
                <c:pt idx="3634">
                  <c:v>3.6339999999997108</c:v>
                </c:pt>
                <c:pt idx="3635">
                  <c:v>3.6349999999997107</c:v>
                </c:pt>
                <c:pt idx="3636">
                  <c:v>3.6359999999997106</c:v>
                </c:pt>
                <c:pt idx="3637">
                  <c:v>3.6369999999997105</c:v>
                </c:pt>
                <c:pt idx="3638">
                  <c:v>3.6379999999997104</c:v>
                </c:pt>
                <c:pt idx="3639">
                  <c:v>3.6389999999997102</c:v>
                </c:pt>
                <c:pt idx="3640">
                  <c:v>3.6399999999997101</c:v>
                </c:pt>
                <c:pt idx="3641">
                  <c:v>3.64099999999971</c:v>
                </c:pt>
                <c:pt idx="3642">
                  <c:v>3.6419999999997099</c:v>
                </c:pt>
                <c:pt idx="3643">
                  <c:v>3.6429999999997098</c:v>
                </c:pt>
                <c:pt idx="3644">
                  <c:v>3.6439999999997097</c:v>
                </c:pt>
                <c:pt idx="3645">
                  <c:v>3.6449999999997096</c:v>
                </c:pt>
                <c:pt idx="3646">
                  <c:v>3.6459999999997095</c:v>
                </c:pt>
                <c:pt idx="3647">
                  <c:v>3.6469999999997094</c:v>
                </c:pt>
                <c:pt idx="3648">
                  <c:v>3.6479999999997093</c:v>
                </c:pt>
                <c:pt idx="3649">
                  <c:v>3.6489999999997091</c:v>
                </c:pt>
                <c:pt idx="3650">
                  <c:v>3.649999999999709</c:v>
                </c:pt>
                <c:pt idx="3651">
                  <c:v>3.6509999999997089</c:v>
                </c:pt>
                <c:pt idx="3652">
                  <c:v>3.6519999999997088</c:v>
                </c:pt>
                <c:pt idx="3653">
                  <c:v>3.6529999999997087</c:v>
                </c:pt>
                <c:pt idx="3654">
                  <c:v>3.6539999999997086</c:v>
                </c:pt>
                <c:pt idx="3655">
                  <c:v>3.6549999999997085</c:v>
                </c:pt>
                <c:pt idx="3656">
                  <c:v>3.6559999999997084</c:v>
                </c:pt>
                <c:pt idx="3657">
                  <c:v>3.6569999999997083</c:v>
                </c:pt>
                <c:pt idx="3658">
                  <c:v>3.6579999999997082</c:v>
                </c:pt>
                <c:pt idx="3659">
                  <c:v>3.658999999999708</c:v>
                </c:pt>
                <c:pt idx="3660">
                  <c:v>3.6599999999997079</c:v>
                </c:pt>
                <c:pt idx="3661">
                  <c:v>3.6609999999997078</c:v>
                </c:pt>
                <c:pt idx="3662">
                  <c:v>3.6619999999997077</c:v>
                </c:pt>
                <c:pt idx="3663">
                  <c:v>3.6629999999997076</c:v>
                </c:pt>
                <c:pt idx="3664">
                  <c:v>3.6639999999997075</c:v>
                </c:pt>
                <c:pt idx="3665">
                  <c:v>3.6649999999997074</c:v>
                </c:pt>
                <c:pt idx="3666">
                  <c:v>3.6659999999997073</c:v>
                </c:pt>
                <c:pt idx="3667">
                  <c:v>3.6669999999997072</c:v>
                </c:pt>
                <c:pt idx="3668">
                  <c:v>3.6679999999997071</c:v>
                </c:pt>
                <c:pt idx="3669">
                  <c:v>3.6689999999997069</c:v>
                </c:pt>
                <c:pt idx="3670">
                  <c:v>3.6699999999997068</c:v>
                </c:pt>
                <c:pt idx="3671">
                  <c:v>3.6709999999997067</c:v>
                </c:pt>
                <c:pt idx="3672">
                  <c:v>3.6719999999997066</c:v>
                </c:pt>
                <c:pt idx="3673">
                  <c:v>3.6729999999997065</c:v>
                </c:pt>
                <c:pt idx="3674">
                  <c:v>3.6739999999997064</c:v>
                </c:pt>
                <c:pt idx="3675">
                  <c:v>3.6749999999997063</c:v>
                </c:pt>
                <c:pt idx="3676">
                  <c:v>3.6759999999997062</c:v>
                </c:pt>
                <c:pt idx="3677">
                  <c:v>3.6769999999997061</c:v>
                </c:pt>
                <c:pt idx="3678">
                  <c:v>3.6779999999997059</c:v>
                </c:pt>
                <c:pt idx="3679">
                  <c:v>3.6789999999997058</c:v>
                </c:pt>
                <c:pt idx="3680">
                  <c:v>3.6799999999997057</c:v>
                </c:pt>
                <c:pt idx="3681">
                  <c:v>3.6809999999997056</c:v>
                </c:pt>
                <c:pt idx="3682">
                  <c:v>3.6819999999997055</c:v>
                </c:pt>
                <c:pt idx="3683">
                  <c:v>3.6829999999997054</c:v>
                </c:pt>
                <c:pt idx="3684">
                  <c:v>3.6839999999997053</c:v>
                </c:pt>
                <c:pt idx="3685">
                  <c:v>3.6849999999997052</c:v>
                </c:pt>
                <c:pt idx="3686">
                  <c:v>3.6859999999997051</c:v>
                </c:pt>
                <c:pt idx="3687">
                  <c:v>3.686999999999705</c:v>
                </c:pt>
                <c:pt idx="3688">
                  <c:v>3.6879999999997048</c:v>
                </c:pt>
                <c:pt idx="3689">
                  <c:v>3.6889999999997047</c:v>
                </c:pt>
                <c:pt idx="3690">
                  <c:v>3.6899999999997046</c:v>
                </c:pt>
                <c:pt idx="3691">
                  <c:v>3.6909999999997045</c:v>
                </c:pt>
                <c:pt idx="3692">
                  <c:v>3.6919999999997044</c:v>
                </c:pt>
                <c:pt idx="3693">
                  <c:v>3.6929999999997043</c:v>
                </c:pt>
                <c:pt idx="3694">
                  <c:v>3.6939999999997042</c:v>
                </c:pt>
                <c:pt idx="3695">
                  <c:v>3.6949999999997041</c:v>
                </c:pt>
                <c:pt idx="3696">
                  <c:v>3.695999999999704</c:v>
                </c:pt>
                <c:pt idx="3697">
                  <c:v>3.6969999999997039</c:v>
                </c:pt>
                <c:pt idx="3698">
                  <c:v>3.6979999999997037</c:v>
                </c:pt>
                <c:pt idx="3699">
                  <c:v>3.6989999999997036</c:v>
                </c:pt>
                <c:pt idx="3700">
                  <c:v>3.6999999999997035</c:v>
                </c:pt>
                <c:pt idx="3701">
                  <c:v>3.7009999999997034</c:v>
                </c:pt>
                <c:pt idx="3702">
                  <c:v>3.7019999999997033</c:v>
                </c:pt>
                <c:pt idx="3703">
                  <c:v>3.7029999999997032</c:v>
                </c:pt>
                <c:pt idx="3704">
                  <c:v>3.7039999999997031</c:v>
                </c:pt>
                <c:pt idx="3705">
                  <c:v>3.704999999999703</c:v>
                </c:pt>
                <c:pt idx="3706">
                  <c:v>3.7059999999997029</c:v>
                </c:pt>
                <c:pt idx="3707">
                  <c:v>3.7069999999997028</c:v>
                </c:pt>
                <c:pt idx="3708">
                  <c:v>3.7079999999997026</c:v>
                </c:pt>
                <c:pt idx="3709">
                  <c:v>3.7089999999997025</c:v>
                </c:pt>
                <c:pt idx="3710">
                  <c:v>3.7099999999997024</c:v>
                </c:pt>
                <c:pt idx="3711">
                  <c:v>3.7109999999997023</c:v>
                </c:pt>
                <c:pt idx="3712">
                  <c:v>3.7119999999997022</c:v>
                </c:pt>
                <c:pt idx="3713">
                  <c:v>3.7129999999997021</c:v>
                </c:pt>
                <c:pt idx="3714">
                  <c:v>3.713999999999702</c:v>
                </c:pt>
                <c:pt idx="3715">
                  <c:v>3.7149999999997019</c:v>
                </c:pt>
                <c:pt idx="3716">
                  <c:v>3.7159999999997018</c:v>
                </c:pt>
                <c:pt idx="3717">
                  <c:v>3.7169999999997017</c:v>
                </c:pt>
                <c:pt idx="3718">
                  <c:v>3.7179999999997015</c:v>
                </c:pt>
                <c:pt idx="3719">
                  <c:v>3.7189999999997014</c:v>
                </c:pt>
                <c:pt idx="3720">
                  <c:v>3.7199999999997013</c:v>
                </c:pt>
                <c:pt idx="3721">
                  <c:v>3.7209999999997012</c:v>
                </c:pt>
                <c:pt idx="3722">
                  <c:v>3.7219999999997011</c:v>
                </c:pt>
                <c:pt idx="3723">
                  <c:v>3.722999999999701</c:v>
                </c:pt>
                <c:pt idx="3724">
                  <c:v>3.7239999999997009</c:v>
                </c:pt>
                <c:pt idx="3725">
                  <c:v>3.7249999999997008</c:v>
                </c:pt>
                <c:pt idx="3726">
                  <c:v>3.7259999999997007</c:v>
                </c:pt>
                <c:pt idx="3727">
                  <c:v>3.7269999999997006</c:v>
                </c:pt>
                <c:pt idx="3728">
                  <c:v>3.7279999999997004</c:v>
                </c:pt>
                <c:pt idx="3729">
                  <c:v>3.7289999999997003</c:v>
                </c:pt>
                <c:pt idx="3730">
                  <c:v>3.7299999999997002</c:v>
                </c:pt>
                <c:pt idx="3731">
                  <c:v>3.7309999999997001</c:v>
                </c:pt>
                <c:pt idx="3732">
                  <c:v>3.7319999999997</c:v>
                </c:pt>
                <c:pt idx="3733">
                  <c:v>3.7329999999996999</c:v>
                </c:pt>
                <c:pt idx="3734">
                  <c:v>3.7339999999996998</c:v>
                </c:pt>
                <c:pt idx="3735">
                  <c:v>3.7349999999996997</c:v>
                </c:pt>
                <c:pt idx="3736">
                  <c:v>3.7359999999996996</c:v>
                </c:pt>
                <c:pt idx="3737">
                  <c:v>3.7369999999996995</c:v>
                </c:pt>
                <c:pt idx="3738">
                  <c:v>3.7379999999996993</c:v>
                </c:pt>
                <c:pt idx="3739">
                  <c:v>3.7389999999996992</c:v>
                </c:pt>
                <c:pt idx="3740">
                  <c:v>3.7399999999996991</c:v>
                </c:pt>
                <c:pt idx="3741">
                  <c:v>3.740999999999699</c:v>
                </c:pt>
                <c:pt idx="3742">
                  <c:v>3.7419999999996989</c:v>
                </c:pt>
                <c:pt idx="3743">
                  <c:v>3.7429999999996988</c:v>
                </c:pt>
                <c:pt idx="3744">
                  <c:v>3.7439999999996987</c:v>
                </c:pt>
                <c:pt idx="3745">
                  <c:v>3.7449999999996986</c:v>
                </c:pt>
                <c:pt idx="3746">
                  <c:v>3.7459999999996985</c:v>
                </c:pt>
                <c:pt idx="3747">
                  <c:v>3.7469999999996983</c:v>
                </c:pt>
                <c:pt idx="3748">
                  <c:v>3.7479999999996982</c:v>
                </c:pt>
                <c:pt idx="3749">
                  <c:v>3.7489999999996981</c:v>
                </c:pt>
                <c:pt idx="3750">
                  <c:v>3.749999999999698</c:v>
                </c:pt>
                <c:pt idx="3751">
                  <c:v>3.7509999999996979</c:v>
                </c:pt>
                <c:pt idx="3752">
                  <c:v>3.7519999999996978</c:v>
                </c:pt>
                <c:pt idx="3753">
                  <c:v>3.7529999999996977</c:v>
                </c:pt>
                <c:pt idx="3754">
                  <c:v>3.7539999999996976</c:v>
                </c:pt>
                <c:pt idx="3755">
                  <c:v>3.7549999999996975</c:v>
                </c:pt>
                <c:pt idx="3756">
                  <c:v>3.7559999999996974</c:v>
                </c:pt>
                <c:pt idx="3757">
                  <c:v>3.7569999999996972</c:v>
                </c:pt>
                <c:pt idx="3758">
                  <c:v>3.7579999999996971</c:v>
                </c:pt>
                <c:pt idx="3759">
                  <c:v>3.758999999999697</c:v>
                </c:pt>
                <c:pt idx="3760">
                  <c:v>3.7599999999996969</c:v>
                </c:pt>
                <c:pt idx="3761">
                  <c:v>3.7609999999996968</c:v>
                </c:pt>
                <c:pt idx="3762">
                  <c:v>3.7619999999996967</c:v>
                </c:pt>
                <c:pt idx="3763">
                  <c:v>3.7629999999996966</c:v>
                </c:pt>
                <c:pt idx="3764">
                  <c:v>3.7639999999996965</c:v>
                </c:pt>
                <c:pt idx="3765">
                  <c:v>3.7649999999996964</c:v>
                </c:pt>
                <c:pt idx="3766">
                  <c:v>3.7659999999996963</c:v>
                </c:pt>
                <c:pt idx="3767">
                  <c:v>3.7669999999996961</c:v>
                </c:pt>
                <c:pt idx="3768">
                  <c:v>3.767999999999696</c:v>
                </c:pt>
                <c:pt idx="3769">
                  <c:v>3.7689999999996959</c:v>
                </c:pt>
                <c:pt idx="3770">
                  <c:v>3.7699999999996958</c:v>
                </c:pt>
                <c:pt idx="3771">
                  <c:v>3.7709999999996957</c:v>
                </c:pt>
                <c:pt idx="3772">
                  <c:v>3.7719999999996956</c:v>
                </c:pt>
                <c:pt idx="3773">
                  <c:v>3.7729999999996955</c:v>
                </c:pt>
                <c:pt idx="3774">
                  <c:v>3.7739999999996954</c:v>
                </c:pt>
                <c:pt idx="3775">
                  <c:v>3.7749999999996953</c:v>
                </c:pt>
                <c:pt idx="3776">
                  <c:v>3.7759999999996952</c:v>
                </c:pt>
                <c:pt idx="3777">
                  <c:v>3.776999999999695</c:v>
                </c:pt>
                <c:pt idx="3778">
                  <c:v>3.7779999999996949</c:v>
                </c:pt>
                <c:pt idx="3779">
                  <c:v>3.7789999999996948</c:v>
                </c:pt>
                <c:pt idx="3780">
                  <c:v>3.7799999999996947</c:v>
                </c:pt>
                <c:pt idx="3781">
                  <c:v>3.7809999999996946</c:v>
                </c:pt>
                <c:pt idx="3782">
                  <c:v>3.7819999999996945</c:v>
                </c:pt>
                <c:pt idx="3783">
                  <c:v>3.7829999999996944</c:v>
                </c:pt>
                <c:pt idx="3784">
                  <c:v>3.7839999999996943</c:v>
                </c:pt>
                <c:pt idx="3785">
                  <c:v>3.7849999999996942</c:v>
                </c:pt>
                <c:pt idx="3786">
                  <c:v>3.7859999999996941</c:v>
                </c:pt>
                <c:pt idx="3787">
                  <c:v>3.7869999999996939</c:v>
                </c:pt>
                <c:pt idx="3788">
                  <c:v>3.7879999999996938</c:v>
                </c:pt>
                <c:pt idx="3789">
                  <c:v>3.7889999999996937</c:v>
                </c:pt>
                <c:pt idx="3790">
                  <c:v>3.7899999999996936</c:v>
                </c:pt>
                <c:pt idx="3791">
                  <c:v>3.7909999999996935</c:v>
                </c:pt>
                <c:pt idx="3792">
                  <c:v>3.7919999999996934</c:v>
                </c:pt>
                <c:pt idx="3793">
                  <c:v>3.7929999999996933</c:v>
                </c:pt>
                <c:pt idx="3794">
                  <c:v>3.7939999999996932</c:v>
                </c:pt>
                <c:pt idx="3795">
                  <c:v>3.7949999999996931</c:v>
                </c:pt>
                <c:pt idx="3796">
                  <c:v>3.795999999999693</c:v>
                </c:pt>
                <c:pt idx="3797">
                  <c:v>3.7969999999996928</c:v>
                </c:pt>
                <c:pt idx="3798">
                  <c:v>3.7979999999996927</c:v>
                </c:pt>
                <c:pt idx="3799">
                  <c:v>3.7989999999996926</c:v>
                </c:pt>
                <c:pt idx="3800">
                  <c:v>3.7999999999996925</c:v>
                </c:pt>
                <c:pt idx="3801">
                  <c:v>3.8009999999996924</c:v>
                </c:pt>
                <c:pt idx="3802">
                  <c:v>3.8019999999996923</c:v>
                </c:pt>
                <c:pt idx="3803">
                  <c:v>3.8029999999996922</c:v>
                </c:pt>
                <c:pt idx="3804">
                  <c:v>3.8039999999996921</c:v>
                </c:pt>
                <c:pt idx="3805">
                  <c:v>3.804999999999692</c:v>
                </c:pt>
                <c:pt idx="3806">
                  <c:v>3.8059999999996919</c:v>
                </c:pt>
                <c:pt idx="3807">
                  <c:v>3.8069999999996917</c:v>
                </c:pt>
                <c:pt idx="3808">
                  <c:v>3.8079999999996916</c:v>
                </c:pt>
                <c:pt idx="3809">
                  <c:v>3.8089999999996915</c:v>
                </c:pt>
                <c:pt idx="3810">
                  <c:v>3.8099999999996914</c:v>
                </c:pt>
                <c:pt idx="3811">
                  <c:v>3.8109999999996913</c:v>
                </c:pt>
                <c:pt idx="3812">
                  <c:v>3.8119999999996912</c:v>
                </c:pt>
                <c:pt idx="3813">
                  <c:v>3.8129999999996911</c:v>
                </c:pt>
                <c:pt idx="3814">
                  <c:v>3.813999999999691</c:v>
                </c:pt>
                <c:pt idx="3815">
                  <c:v>3.8149999999996909</c:v>
                </c:pt>
                <c:pt idx="3816">
                  <c:v>3.8159999999996908</c:v>
                </c:pt>
                <c:pt idx="3817">
                  <c:v>3.8169999999996906</c:v>
                </c:pt>
                <c:pt idx="3818">
                  <c:v>3.8179999999996905</c:v>
                </c:pt>
                <c:pt idx="3819">
                  <c:v>3.8189999999996904</c:v>
                </c:pt>
                <c:pt idx="3820">
                  <c:v>3.8199999999996903</c:v>
                </c:pt>
                <c:pt idx="3821">
                  <c:v>3.8209999999996902</c:v>
                </c:pt>
                <c:pt idx="3822">
                  <c:v>3.8219999999996901</c:v>
                </c:pt>
                <c:pt idx="3823">
                  <c:v>3.82299999999969</c:v>
                </c:pt>
                <c:pt idx="3824">
                  <c:v>3.8239999999996899</c:v>
                </c:pt>
                <c:pt idx="3825">
                  <c:v>3.8249999999996898</c:v>
                </c:pt>
                <c:pt idx="3826">
                  <c:v>3.8259999999996896</c:v>
                </c:pt>
                <c:pt idx="3827">
                  <c:v>3.8269999999996895</c:v>
                </c:pt>
                <c:pt idx="3828">
                  <c:v>3.8279999999996894</c:v>
                </c:pt>
                <c:pt idx="3829">
                  <c:v>3.8289999999996893</c:v>
                </c:pt>
                <c:pt idx="3830">
                  <c:v>3.8299999999996892</c:v>
                </c:pt>
                <c:pt idx="3831">
                  <c:v>3.8309999999996891</c:v>
                </c:pt>
                <c:pt idx="3832">
                  <c:v>3.831999999999689</c:v>
                </c:pt>
                <c:pt idx="3833">
                  <c:v>3.8329999999996889</c:v>
                </c:pt>
                <c:pt idx="3834">
                  <c:v>3.8339999999996888</c:v>
                </c:pt>
                <c:pt idx="3835">
                  <c:v>3.8349999999996887</c:v>
                </c:pt>
                <c:pt idx="3836">
                  <c:v>3.8359999999996885</c:v>
                </c:pt>
                <c:pt idx="3837">
                  <c:v>3.8369999999996884</c:v>
                </c:pt>
                <c:pt idx="3838">
                  <c:v>3.8379999999996883</c:v>
                </c:pt>
                <c:pt idx="3839">
                  <c:v>3.8389999999996882</c:v>
                </c:pt>
                <c:pt idx="3840">
                  <c:v>3.8399999999996881</c:v>
                </c:pt>
                <c:pt idx="3841">
                  <c:v>3.840999999999688</c:v>
                </c:pt>
                <c:pt idx="3842">
                  <c:v>3.8419999999996879</c:v>
                </c:pt>
                <c:pt idx="3843">
                  <c:v>3.8429999999996878</c:v>
                </c:pt>
                <c:pt idx="3844">
                  <c:v>3.8439999999996877</c:v>
                </c:pt>
                <c:pt idx="3845">
                  <c:v>3.8449999999996876</c:v>
                </c:pt>
                <c:pt idx="3846">
                  <c:v>3.8459999999996874</c:v>
                </c:pt>
                <c:pt idx="3847">
                  <c:v>3.8469999999996873</c:v>
                </c:pt>
                <c:pt idx="3848">
                  <c:v>3.8479999999996872</c:v>
                </c:pt>
                <c:pt idx="3849">
                  <c:v>3.8489999999996871</c:v>
                </c:pt>
                <c:pt idx="3850">
                  <c:v>3.849999999999687</c:v>
                </c:pt>
                <c:pt idx="3851">
                  <c:v>3.8509999999996869</c:v>
                </c:pt>
                <c:pt idx="3852">
                  <c:v>3.8519999999996868</c:v>
                </c:pt>
                <c:pt idx="3853">
                  <c:v>3.8529999999996867</c:v>
                </c:pt>
                <c:pt idx="3854">
                  <c:v>3.8539999999996866</c:v>
                </c:pt>
                <c:pt idx="3855">
                  <c:v>3.8549999999996865</c:v>
                </c:pt>
                <c:pt idx="3856">
                  <c:v>3.8559999999996863</c:v>
                </c:pt>
                <c:pt idx="3857">
                  <c:v>3.8569999999996862</c:v>
                </c:pt>
                <c:pt idx="3858">
                  <c:v>3.8579999999996861</c:v>
                </c:pt>
                <c:pt idx="3859">
                  <c:v>3.858999999999686</c:v>
                </c:pt>
                <c:pt idx="3860">
                  <c:v>3.8599999999996859</c:v>
                </c:pt>
                <c:pt idx="3861">
                  <c:v>3.8609999999996858</c:v>
                </c:pt>
                <c:pt idx="3862">
                  <c:v>3.8619999999996857</c:v>
                </c:pt>
                <c:pt idx="3863">
                  <c:v>3.8629999999996856</c:v>
                </c:pt>
                <c:pt idx="3864">
                  <c:v>3.8639999999996855</c:v>
                </c:pt>
                <c:pt idx="3865">
                  <c:v>3.8649999999996854</c:v>
                </c:pt>
                <c:pt idx="3866">
                  <c:v>3.8659999999996852</c:v>
                </c:pt>
                <c:pt idx="3867">
                  <c:v>3.8669999999996851</c:v>
                </c:pt>
                <c:pt idx="3868">
                  <c:v>3.867999999999685</c:v>
                </c:pt>
                <c:pt idx="3869">
                  <c:v>3.8689999999996849</c:v>
                </c:pt>
                <c:pt idx="3870">
                  <c:v>3.8699999999996848</c:v>
                </c:pt>
                <c:pt idx="3871">
                  <c:v>3.8709999999996847</c:v>
                </c:pt>
                <c:pt idx="3872">
                  <c:v>3.8719999999996846</c:v>
                </c:pt>
                <c:pt idx="3873">
                  <c:v>3.8729999999996845</c:v>
                </c:pt>
                <c:pt idx="3874">
                  <c:v>3.8739999999996844</c:v>
                </c:pt>
                <c:pt idx="3875">
                  <c:v>3.8749999999996843</c:v>
                </c:pt>
                <c:pt idx="3876">
                  <c:v>3.8759999999996841</c:v>
                </c:pt>
                <c:pt idx="3877">
                  <c:v>3.876999999999684</c:v>
                </c:pt>
                <c:pt idx="3878">
                  <c:v>3.8779999999996839</c:v>
                </c:pt>
                <c:pt idx="3879">
                  <c:v>3.8789999999996838</c:v>
                </c:pt>
                <c:pt idx="3880">
                  <c:v>3.8799999999996837</c:v>
                </c:pt>
                <c:pt idx="3881">
                  <c:v>3.8809999999996836</c:v>
                </c:pt>
                <c:pt idx="3882">
                  <c:v>3.8819999999996835</c:v>
                </c:pt>
                <c:pt idx="3883">
                  <c:v>3.8829999999996834</c:v>
                </c:pt>
                <c:pt idx="3884">
                  <c:v>3.8839999999996833</c:v>
                </c:pt>
                <c:pt idx="3885">
                  <c:v>3.8849999999996832</c:v>
                </c:pt>
                <c:pt idx="3886">
                  <c:v>3.885999999999683</c:v>
                </c:pt>
                <c:pt idx="3887">
                  <c:v>3.8869999999996829</c:v>
                </c:pt>
                <c:pt idx="3888">
                  <c:v>3.8879999999996828</c:v>
                </c:pt>
                <c:pt idx="3889">
                  <c:v>3.8889999999996827</c:v>
                </c:pt>
                <c:pt idx="3890">
                  <c:v>3.8899999999996826</c:v>
                </c:pt>
                <c:pt idx="3891">
                  <c:v>3.8909999999996825</c:v>
                </c:pt>
                <c:pt idx="3892">
                  <c:v>3.8919999999996824</c:v>
                </c:pt>
                <c:pt idx="3893">
                  <c:v>3.8929999999996823</c:v>
                </c:pt>
                <c:pt idx="3894">
                  <c:v>3.8939999999996822</c:v>
                </c:pt>
                <c:pt idx="3895">
                  <c:v>3.894999999999682</c:v>
                </c:pt>
                <c:pt idx="3896">
                  <c:v>3.8959999999996819</c:v>
                </c:pt>
                <c:pt idx="3897">
                  <c:v>3.8969999999996818</c:v>
                </c:pt>
                <c:pt idx="3898">
                  <c:v>3.8979999999996817</c:v>
                </c:pt>
                <c:pt idx="3899">
                  <c:v>3.8989999999996816</c:v>
                </c:pt>
                <c:pt idx="3900">
                  <c:v>3.8999999999996815</c:v>
                </c:pt>
                <c:pt idx="3901">
                  <c:v>3.9009999999996814</c:v>
                </c:pt>
                <c:pt idx="3902">
                  <c:v>3.9019999999996813</c:v>
                </c:pt>
                <c:pt idx="3903">
                  <c:v>3.9029999999996812</c:v>
                </c:pt>
                <c:pt idx="3904">
                  <c:v>3.9039999999996811</c:v>
                </c:pt>
                <c:pt idx="3905">
                  <c:v>3.9049999999996809</c:v>
                </c:pt>
                <c:pt idx="3906">
                  <c:v>3.9059999999996808</c:v>
                </c:pt>
                <c:pt idx="3907">
                  <c:v>3.9069999999996807</c:v>
                </c:pt>
                <c:pt idx="3908">
                  <c:v>3.9079999999996806</c:v>
                </c:pt>
                <c:pt idx="3909">
                  <c:v>3.9089999999996805</c:v>
                </c:pt>
                <c:pt idx="3910">
                  <c:v>3.9099999999996804</c:v>
                </c:pt>
                <c:pt idx="3911">
                  <c:v>3.9109999999996803</c:v>
                </c:pt>
                <c:pt idx="3912">
                  <c:v>3.9119999999996802</c:v>
                </c:pt>
                <c:pt idx="3913">
                  <c:v>3.9129999999996801</c:v>
                </c:pt>
                <c:pt idx="3914">
                  <c:v>3.91399999999968</c:v>
                </c:pt>
                <c:pt idx="3915">
                  <c:v>3.9149999999996798</c:v>
                </c:pt>
                <c:pt idx="3916">
                  <c:v>3.9159999999996797</c:v>
                </c:pt>
                <c:pt idx="3917">
                  <c:v>3.9169999999996796</c:v>
                </c:pt>
                <c:pt idx="3918">
                  <c:v>3.9179999999996795</c:v>
                </c:pt>
                <c:pt idx="3919">
                  <c:v>3.9189999999996794</c:v>
                </c:pt>
                <c:pt idx="3920">
                  <c:v>3.9199999999996793</c:v>
                </c:pt>
                <c:pt idx="3921">
                  <c:v>3.9209999999996792</c:v>
                </c:pt>
                <c:pt idx="3922">
                  <c:v>3.9219999999996791</c:v>
                </c:pt>
                <c:pt idx="3923">
                  <c:v>3.922999999999679</c:v>
                </c:pt>
                <c:pt idx="3924">
                  <c:v>3.9239999999996789</c:v>
                </c:pt>
                <c:pt idx="3925">
                  <c:v>3.9249999999996787</c:v>
                </c:pt>
                <c:pt idx="3926">
                  <c:v>3.9259999999996786</c:v>
                </c:pt>
                <c:pt idx="3927">
                  <c:v>3.9269999999996785</c:v>
                </c:pt>
                <c:pt idx="3928">
                  <c:v>3.9279999999996784</c:v>
                </c:pt>
                <c:pt idx="3929">
                  <c:v>3.9289999999996783</c:v>
                </c:pt>
                <c:pt idx="3930">
                  <c:v>3.9299999999996782</c:v>
                </c:pt>
                <c:pt idx="3931">
                  <c:v>3.9309999999996781</c:v>
                </c:pt>
                <c:pt idx="3932">
                  <c:v>3.931999999999678</c:v>
                </c:pt>
                <c:pt idx="3933">
                  <c:v>3.9329999999996779</c:v>
                </c:pt>
                <c:pt idx="3934">
                  <c:v>3.9339999999996778</c:v>
                </c:pt>
                <c:pt idx="3935">
                  <c:v>3.9349999999996776</c:v>
                </c:pt>
                <c:pt idx="3936">
                  <c:v>3.9359999999996775</c:v>
                </c:pt>
                <c:pt idx="3937">
                  <c:v>3.9369999999996774</c:v>
                </c:pt>
                <c:pt idx="3938">
                  <c:v>3.9379999999996773</c:v>
                </c:pt>
                <c:pt idx="3939">
                  <c:v>3.9389999999996772</c:v>
                </c:pt>
                <c:pt idx="3940">
                  <c:v>3.9399999999996771</c:v>
                </c:pt>
                <c:pt idx="3941">
                  <c:v>3.940999999999677</c:v>
                </c:pt>
                <c:pt idx="3942">
                  <c:v>3.9419999999996769</c:v>
                </c:pt>
                <c:pt idx="3943">
                  <c:v>3.9429999999996768</c:v>
                </c:pt>
                <c:pt idx="3944">
                  <c:v>3.9439999999996767</c:v>
                </c:pt>
                <c:pt idx="3945">
                  <c:v>3.9449999999996765</c:v>
                </c:pt>
                <c:pt idx="3946">
                  <c:v>3.9459999999996764</c:v>
                </c:pt>
                <c:pt idx="3947">
                  <c:v>3.9469999999996763</c:v>
                </c:pt>
                <c:pt idx="3948">
                  <c:v>3.9479999999996762</c:v>
                </c:pt>
                <c:pt idx="3949">
                  <c:v>3.9489999999996761</c:v>
                </c:pt>
                <c:pt idx="3950">
                  <c:v>3.949999999999676</c:v>
                </c:pt>
                <c:pt idx="3951">
                  <c:v>3.9509999999996759</c:v>
                </c:pt>
                <c:pt idx="3952">
                  <c:v>3.9519999999996758</c:v>
                </c:pt>
                <c:pt idx="3953">
                  <c:v>3.9529999999996757</c:v>
                </c:pt>
                <c:pt idx="3954">
                  <c:v>3.9539999999996756</c:v>
                </c:pt>
                <c:pt idx="3955">
                  <c:v>3.9549999999996754</c:v>
                </c:pt>
                <c:pt idx="3956">
                  <c:v>3.9559999999996753</c:v>
                </c:pt>
                <c:pt idx="3957">
                  <c:v>3.9569999999996752</c:v>
                </c:pt>
                <c:pt idx="3958">
                  <c:v>3.9579999999996751</c:v>
                </c:pt>
                <c:pt idx="3959">
                  <c:v>3.958999999999675</c:v>
                </c:pt>
                <c:pt idx="3960">
                  <c:v>3.9599999999996749</c:v>
                </c:pt>
                <c:pt idx="3961">
                  <c:v>3.9609999999996748</c:v>
                </c:pt>
                <c:pt idx="3962">
                  <c:v>3.9619999999996747</c:v>
                </c:pt>
                <c:pt idx="3963">
                  <c:v>3.9629999999996746</c:v>
                </c:pt>
                <c:pt idx="3964">
                  <c:v>3.9639999999996745</c:v>
                </c:pt>
                <c:pt idx="3965">
                  <c:v>3.9649999999996743</c:v>
                </c:pt>
                <c:pt idx="3966">
                  <c:v>3.9659999999996742</c:v>
                </c:pt>
                <c:pt idx="3967">
                  <c:v>3.9669999999996741</c:v>
                </c:pt>
                <c:pt idx="3968">
                  <c:v>3.967999999999674</c:v>
                </c:pt>
                <c:pt idx="3969">
                  <c:v>3.9689999999996739</c:v>
                </c:pt>
                <c:pt idx="3970">
                  <c:v>3.9699999999996738</c:v>
                </c:pt>
                <c:pt idx="3971">
                  <c:v>3.9709999999996737</c:v>
                </c:pt>
                <c:pt idx="3972">
                  <c:v>3.9719999999996736</c:v>
                </c:pt>
                <c:pt idx="3973">
                  <c:v>3.9729999999996735</c:v>
                </c:pt>
                <c:pt idx="3974">
                  <c:v>3.9739999999996733</c:v>
                </c:pt>
                <c:pt idx="3975">
                  <c:v>3.9749999999996732</c:v>
                </c:pt>
                <c:pt idx="3976">
                  <c:v>3.9759999999996731</c:v>
                </c:pt>
                <c:pt idx="3977">
                  <c:v>3.976999999999673</c:v>
                </c:pt>
                <c:pt idx="3978">
                  <c:v>3.9779999999996729</c:v>
                </c:pt>
                <c:pt idx="3979">
                  <c:v>3.9789999999996728</c:v>
                </c:pt>
                <c:pt idx="3980">
                  <c:v>3.9799999999996727</c:v>
                </c:pt>
                <c:pt idx="3981">
                  <c:v>3.9809999999996726</c:v>
                </c:pt>
                <c:pt idx="3982">
                  <c:v>3.9819999999996725</c:v>
                </c:pt>
                <c:pt idx="3983">
                  <c:v>3.9829999999996724</c:v>
                </c:pt>
                <c:pt idx="3984">
                  <c:v>3.9839999999996722</c:v>
                </c:pt>
                <c:pt idx="3985">
                  <c:v>3.9849999999996721</c:v>
                </c:pt>
                <c:pt idx="3986">
                  <c:v>3.985999999999672</c:v>
                </c:pt>
                <c:pt idx="3987">
                  <c:v>3.9869999999996719</c:v>
                </c:pt>
                <c:pt idx="3988">
                  <c:v>3.9879999999996718</c:v>
                </c:pt>
                <c:pt idx="3989">
                  <c:v>3.9889999999996717</c:v>
                </c:pt>
                <c:pt idx="3990">
                  <c:v>3.9899999999996716</c:v>
                </c:pt>
                <c:pt idx="3991">
                  <c:v>3.9909999999996715</c:v>
                </c:pt>
                <c:pt idx="3992">
                  <c:v>3.9919999999996714</c:v>
                </c:pt>
                <c:pt idx="3993">
                  <c:v>3.9929999999996713</c:v>
                </c:pt>
                <c:pt idx="3994">
                  <c:v>3.9939999999996711</c:v>
                </c:pt>
                <c:pt idx="3995">
                  <c:v>3.994999999999671</c:v>
                </c:pt>
                <c:pt idx="3996">
                  <c:v>3.9959999999996709</c:v>
                </c:pt>
                <c:pt idx="3997">
                  <c:v>3.9969999999996708</c:v>
                </c:pt>
                <c:pt idx="3998">
                  <c:v>3.9979999999996707</c:v>
                </c:pt>
                <c:pt idx="3999">
                  <c:v>3.9989999999996706</c:v>
                </c:pt>
                <c:pt idx="4000">
                  <c:v>3.9999999999996705</c:v>
                </c:pt>
                <c:pt idx="4001">
                  <c:v>4.0009999999996708</c:v>
                </c:pt>
                <c:pt idx="4002">
                  <c:v>4.0019999999996712</c:v>
                </c:pt>
                <c:pt idx="4003">
                  <c:v>4.0029999999996715</c:v>
                </c:pt>
                <c:pt idx="4004">
                  <c:v>4.0039999999996718</c:v>
                </c:pt>
                <c:pt idx="4005">
                  <c:v>4.0049999999996722</c:v>
                </c:pt>
                <c:pt idx="4006">
                  <c:v>4.0059999999996725</c:v>
                </c:pt>
                <c:pt idx="4007">
                  <c:v>4.0069999999996728</c:v>
                </c:pt>
                <c:pt idx="4008">
                  <c:v>4.0079999999996732</c:v>
                </c:pt>
                <c:pt idx="4009">
                  <c:v>4.0089999999996735</c:v>
                </c:pt>
                <c:pt idx="4010">
                  <c:v>4.0099999999996738</c:v>
                </c:pt>
                <c:pt idx="4011">
                  <c:v>4.0109999999996742</c:v>
                </c:pt>
                <c:pt idx="4012">
                  <c:v>4.0119999999996745</c:v>
                </c:pt>
                <c:pt idx="4013">
                  <c:v>4.0129999999996748</c:v>
                </c:pt>
                <c:pt idx="4014">
                  <c:v>4.0139999999996752</c:v>
                </c:pt>
                <c:pt idx="4015">
                  <c:v>4.0149999999996755</c:v>
                </c:pt>
                <c:pt idx="4016">
                  <c:v>4.0159999999996758</c:v>
                </c:pt>
                <c:pt idx="4017">
                  <c:v>4.0169999999996762</c:v>
                </c:pt>
                <c:pt idx="4018">
                  <c:v>4.0179999999996765</c:v>
                </c:pt>
                <c:pt idx="4019">
                  <c:v>4.0189999999996768</c:v>
                </c:pt>
                <c:pt idx="4020">
                  <c:v>4.0199999999996772</c:v>
                </c:pt>
                <c:pt idx="4021">
                  <c:v>4.0209999999996775</c:v>
                </c:pt>
                <c:pt idx="4022">
                  <c:v>4.0219999999996778</c:v>
                </c:pt>
                <c:pt idx="4023">
                  <c:v>4.0229999999996782</c:v>
                </c:pt>
                <c:pt idx="4024">
                  <c:v>4.0239999999996785</c:v>
                </c:pt>
                <c:pt idx="4025">
                  <c:v>4.0249999999996788</c:v>
                </c:pt>
                <c:pt idx="4026">
                  <c:v>4.0259999999996792</c:v>
                </c:pt>
                <c:pt idx="4027">
                  <c:v>4.0269999999996795</c:v>
                </c:pt>
                <c:pt idx="4028">
                  <c:v>4.0279999999996798</c:v>
                </c:pt>
                <c:pt idx="4029">
                  <c:v>4.0289999999996802</c:v>
                </c:pt>
                <c:pt idx="4030">
                  <c:v>4.0299999999996805</c:v>
                </c:pt>
                <c:pt idx="4031">
                  <c:v>4.0309999999996808</c:v>
                </c:pt>
                <c:pt idx="4032">
                  <c:v>4.0319999999996812</c:v>
                </c:pt>
                <c:pt idx="4033">
                  <c:v>4.0329999999996815</c:v>
                </c:pt>
                <c:pt idx="4034">
                  <c:v>4.0339999999996818</c:v>
                </c:pt>
                <c:pt idx="4035">
                  <c:v>4.0349999999996822</c:v>
                </c:pt>
                <c:pt idx="4036">
                  <c:v>4.0359999999996825</c:v>
                </c:pt>
                <c:pt idx="4037">
                  <c:v>4.0369999999996828</c:v>
                </c:pt>
                <c:pt idx="4038">
                  <c:v>4.0379999999996832</c:v>
                </c:pt>
                <c:pt idx="4039">
                  <c:v>4.0389999999996835</c:v>
                </c:pt>
                <c:pt idx="4040">
                  <c:v>4.0399999999996838</c:v>
                </c:pt>
                <c:pt idx="4041">
                  <c:v>4.0409999999996842</c:v>
                </c:pt>
                <c:pt idx="4042">
                  <c:v>4.0419999999996845</c:v>
                </c:pt>
                <c:pt idx="4043">
                  <c:v>4.0429999999996848</c:v>
                </c:pt>
                <c:pt idx="4044">
                  <c:v>4.0439999999996852</c:v>
                </c:pt>
                <c:pt idx="4045">
                  <c:v>4.0449999999996855</c:v>
                </c:pt>
                <c:pt idx="4046">
                  <c:v>4.0459999999996858</c:v>
                </c:pt>
                <c:pt idx="4047">
                  <c:v>4.0469999999996862</c:v>
                </c:pt>
                <c:pt idx="4048">
                  <c:v>4.0479999999996865</c:v>
                </c:pt>
                <c:pt idx="4049">
                  <c:v>4.0489999999996868</c:v>
                </c:pt>
                <c:pt idx="4050">
                  <c:v>4.0499999999996872</c:v>
                </c:pt>
                <c:pt idx="4051">
                  <c:v>4.0509999999996875</c:v>
                </c:pt>
                <c:pt idx="4052">
                  <c:v>4.0519999999996879</c:v>
                </c:pt>
                <c:pt idx="4053">
                  <c:v>4.0529999999996882</c:v>
                </c:pt>
                <c:pt idx="4054">
                  <c:v>4.0539999999996885</c:v>
                </c:pt>
                <c:pt idx="4055">
                  <c:v>4.0549999999996889</c:v>
                </c:pt>
                <c:pt idx="4056">
                  <c:v>4.0559999999996892</c:v>
                </c:pt>
                <c:pt idx="4057">
                  <c:v>4.0569999999996895</c:v>
                </c:pt>
                <c:pt idx="4058">
                  <c:v>4.0579999999996899</c:v>
                </c:pt>
                <c:pt idx="4059">
                  <c:v>4.0589999999996902</c:v>
                </c:pt>
                <c:pt idx="4060">
                  <c:v>4.0599999999996905</c:v>
                </c:pt>
                <c:pt idx="4061">
                  <c:v>4.0609999999996909</c:v>
                </c:pt>
                <c:pt idx="4062">
                  <c:v>4.0619999999996912</c:v>
                </c:pt>
                <c:pt idx="4063">
                  <c:v>4.0629999999996915</c:v>
                </c:pt>
                <c:pt idx="4064">
                  <c:v>4.0639999999996919</c:v>
                </c:pt>
                <c:pt idx="4065">
                  <c:v>4.0649999999996922</c:v>
                </c:pt>
                <c:pt idx="4066">
                  <c:v>4.0659999999996925</c:v>
                </c:pt>
                <c:pt idx="4067">
                  <c:v>4.0669999999996929</c:v>
                </c:pt>
                <c:pt idx="4068">
                  <c:v>4.0679999999996932</c:v>
                </c:pt>
                <c:pt idx="4069">
                  <c:v>4.0689999999996935</c:v>
                </c:pt>
                <c:pt idx="4070">
                  <c:v>4.0699999999996939</c:v>
                </c:pt>
                <c:pt idx="4071">
                  <c:v>4.0709999999996942</c:v>
                </c:pt>
                <c:pt idx="4072">
                  <c:v>4.0719999999996945</c:v>
                </c:pt>
                <c:pt idx="4073">
                  <c:v>4.0729999999996949</c:v>
                </c:pt>
                <c:pt idx="4074">
                  <c:v>4.0739999999996952</c:v>
                </c:pt>
                <c:pt idx="4075">
                  <c:v>4.0749999999996955</c:v>
                </c:pt>
                <c:pt idx="4076">
                  <c:v>4.0759999999996959</c:v>
                </c:pt>
                <c:pt idx="4077">
                  <c:v>4.0769999999996962</c:v>
                </c:pt>
                <c:pt idx="4078">
                  <c:v>4.0779999999996965</c:v>
                </c:pt>
                <c:pt idx="4079">
                  <c:v>4.0789999999996969</c:v>
                </c:pt>
                <c:pt idx="4080">
                  <c:v>4.0799999999996972</c:v>
                </c:pt>
                <c:pt idx="4081">
                  <c:v>4.0809999999996975</c:v>
                </c:pt>
                <c:pt idx="4082">
                  <c:v>4.0819999999996979</c:v>
                </c:pt>
                <c:pt idx="4083">
                  <c:v>4.0829999999996982</c:v>
                </c:pt>
                <c:pt idx="4084">
                  <c:v>4.0839999999996985</c:v>
                </c:pt>
                <c:pt idx="4085">
                  <c:v>4.0849999999996989</c:v>
                </c:pt>
                <c:pt idx="4086">
                  <c:v>4.0859999999996992</c:v>
                </c:pt>
                <c:pt idx="4087">
                  <c:v>4.0869999999996995</c:v>
                </c:pt>
                <c:pt idx="4088">
                  <c:v>4.0879999999996999</c:v>
                </c:pt>
                <c:pt idx="4089">
                  <c:v>4.0889999999997002</c:v>
                </c:pt>
                <c:pt idx="4090">
                  <c:v>4.0899999999997005</c:v>
                </c:pt>
                <c:pt idx="4091">
                  <c:v>4.0909999999997009</c:v>
                </c:pt>
                <c:pt idx="4092">
                  <c:v>4.0919999999997012</c:v>
                </c:pt>
                <c:pt idx="4093">
                  <c:v>4.0929999999997015</c:v>
                </c:pt>
                <c:pt idx="4094">
                  <c:v>4.0939999999997019</c:v>
                </c:pt>
                <c:pt idx="4095">
                  <c:v>4.0949999999997022</c:v>
                </c:pt>
                <c:pt idx="4096">
                  <c:v>4.0959999999997025</c:v>
                </c:pt>
                <c:pt idx="4097">
                  <c:v>4.0969999999997029</c:v>
                </c:pt>
                <c:pt idx="4098">
                  <c:v>4.0979999999997032</c:v>
                </c:pt>
                <c:pt idx="4099">
                  <c:v>4.0989999999997035</c:v>
                </c:pt>
                <c:pt idx="4100">
                  <c:v>4.0999999999997039</c:v>
                </c:pt>
                <c:pt idx="4101">
                  <c:v>4.1009999999997042</c:v>
                </c:pt>
                <c:pt idx="4102">
                  <c:v>4.1019999999997045</c:v>
                </c:pt>
                <c:pt idx="4103">
                  <c:v>4.1029999999997049</c:v>
                </c:pt>
                <c:pt idx="4104">
                  <c:v>4.1039999999997052</c:v>
                </c:pt>
                <c:pt idx="4105">
                  <c:v>4.1049999999997056</c:v>
                </c:pt>
                <c:pt idx="4106">
                  <c:v>4.1059999999997059</c:v>
                </c:pt>
                <c:pt idx="4107">
                  <c:v>4.1069999999997062</c:v>
                </c:pt>
                <c:pt idx="4108">
                  <c:v>4.1079999999997066</c:v>
                </c:pt>
                <c:pt idx="4109">
                  <c:v>4.1089999999997069</c:v>
                </c:pt>
                <c:pt idx="4110">
                  <c:v>4.1099999999997072</c:v>
                </c:pt>
                <c:pt idx="4111">
                  <c:v>4.1109999999997076</c:v>
                </c:pt>
                <c:pt idx="4112">
                  <c:v>4.1119999999997079</c:v>
                </c:pt>
                <c:pt idx="4113">
                  <c:v>4.1129999999997082</c:v>
                </c:pt>
                <c:pt idx="4114">
                  <c:v>4.1139999999997086</c:v>
                </c:pt>
                <c:pt idx="4115">
                  <c:v>4.1149999999997089</c:v>
                </c:pt>
                <c:pt idx="4116">
                  <c:v>4.1159999999997092</c:v>
                </c:pt>
                <c:pt idx="4117">
                  <c:v>4.1169999999997096</c:v>
                </c:pt>
                <c:pt idx="4118">
                  <c:v>4.1179999999997099</c:v>
                </c:pt>
                <c:pt idx="4119">
                  <c:v>4.1189999999997102</c:v>
                </c:pt>
                <c:pt idx="4120">
                  <c:v>4.1199999999997106</c:v>
                </c:pt>
                <c:pt idx="4121">
                  <c:v>4.1209999999997109</c:v>
                </c:pt>
                <c:pt idx="4122">
                  <c:v>4.1219999999997112</c:v>
                </c:pt>
                <c:pt idx="4123">
                  <c:v>4.1229999999997116</c:v>
                </c:pt>
                <c:pt idx="4124">
                  <c:v>4.1239999999997119</c:v>
                </c:pt>
                <c:pt idx="4125">
                  <c:v>4.1249999999997122</c:v>
                </c:pt>
                <c:pt idx="4126">
                  <c:v>4.1259999999997126</c:v>
                </c:pt>
                <c:pt idx="4127">
                  <c:v>4.1269999999997129</c:v>
                </c:pt>
                <c:pt idx="4128">
                  <c:v>4.1279999999997132</c:v>
                </c:pt>
                <c:pt idx="4129">
                  <c:v>4.1289999999997136</c:v>
                </c:pt>
                <c:pt idx="4130">
                  <c:v>4.1299999999997139</c:v>
                </c:pt>
                <c:pt idx="4131">
                  <c:v>4.1309999999997142</c:v>
                </c:pt>
                <c:pt idx="4132">
                  <c:v>4.1319999999997146</c:v>
                </c:pt>
                <c:pt idx="4133">
                  <c:v>4.1329999999997149</c:v>
                </c:pt>
                <c:pt idx="4134">
                  <c:v>4.1339999999997152</c:v>
                </c:pt>
                <c:pt idx="4135">
                  <c:v>4.1349999999997156</c:v>
                </c:pt>
                <c:pt idx="4136">
                  <c:v>4.1359999999997159</c:v>
                </c:pt>
                <c:pt idx="4137">
                  <c:v>4.1369999999997162</c:v>
                </c:pt>
                <c:pt idx="4138">
                  <c:v>4.1379999999997166</c:v>
                </c:pt>
                <c:pt idx="4139">
                  <c:v>4.1389999999997169</c:v>
                </c:pt>
                <c:pt idx="4140">
                  <c:v>4.1399999999997172</c:v>
                </c:pt>
                <c:pt idx="4141">
                  <c:v>4.1409999999997176</c:v>
                </c:pt>
                <c:pt idx="4142">
                  <c:v>4.1419999999997179</c:v>
                </c:pt>
                <c:pt idx="4143">
                  <c:v>4.1429999999997182</c:v>
                </c:pt>
                <c:pt idx="4144">
                  <c:v>4.1439999999997186</c:v>
                </c:pt>
                <c:pt idx="4145">
                  <c:v>4.1449999999997189</c:v>
                </c:pt>
                <c:pt idx="4146">
                  <c:v>4.1459999999997192</c:v>
                </c:pt>
                <c:pt idx="4147">
                  <c:v>4.1469999999997196</c:v>
                </c:pt>
                <c:pt idx="4148">
                  <c:v>4.1479999999997199</c:v>
                </c:pt>
                <c:pt idx="4149">
                  <c:v>4.1489999999997202</c:v>
                </c:pt>
                <c:pt idx="4150">
                  <c:v>4.1499999999997206</c:v>
                </c:pt>
                <c:pt idx="4151">
                  <c:v>4.1509999999997209</c:v>
                </c:pt>
                <c:pt idx="4152">
                  <c:v>4.1519999999997212</c:v>
                </c:pt>
                <c:pt idx="4153">
                  <c:v>4.1529999999997216</c:v>
                </c:pt>
                <c:pt idx="4154">
                  <c:v>4.1539999999997219</c:v>
                </c:pt>
                <c:pt idx="4155">
                  <c:v>4.1549999999997222</c:v>
                </c:pt>
                <c:pt idx="4156">
                  <c:v>4.1559999999997226</c:v>
                </c:pt>
                <c:pt idx="4157">
                  <c:v>4.1569999999997229</c:v>
                </c:pt>
                <c:pt idx="4158">
                  <c:v>4.1579999999997233</c:v>
                </c:pt>
                <c:pt idx="4159">
                  <c:v>4.1589999999997236</c:v>
                </c:pt>
                <c:pt idx="4160">
                  <c:v>4.1599999999997239</c:v>
                </c:pt>
                <c:pt idx="4161">
                  <c:v>4.1609999999997243</c:v>
                </c:pt>
                <c:pt idx="4162">
                  <c:v>4.1619999999997246</c:v>
                </c:pt>
                <c:pt idx="4163">
                  <c:v>4.1629999999997249</c:v>
                </c:pt>
                <c:pt idx="4164">
                  <c:v>4.1639999999997253</c:v>
                </c:pt>
                <c:pt idx="4165">
                  <c:v>4.1649999999997256</c:v>
                </c:pt>
                <c:pt idx="4166">
                  <c:v>4.1659999999997259</c:v>
                </c:pt>
                <c:pt idx="4167">
                  <c:v>4.1669999999997263</c:v>
                </c:pt>
                <c:pt idx="4168">
                  <c:v>4.1679999999997266</c:v>
                </c:pt>
                <c:pt idx="4169">
                  <c:v>4.1689999999997269</c:v>
                </c:pt>
                <c:pt idx="4170">
                  <c:v>4.1699999999997273</c:v>
                </c:pt>
                <c:pt idx="4171">
                  <c:v>4.1709999999997276</c:v>
                </c:pt>
                <c:pt idx="4172">
                  <c:v>4.1719999999997279</c:v>
                </c:pt>
                <c:pt idx="4173">
                  <c:v>4.1729999999997283</c:v>
                </c:pt>
                <c:pt idx="4174">
                  <c:v>4.1739999999997286</c:v>
                </c:pt>
                <c:pt idx="4175">
                  <c:v>4.1749999999997289</c:v>
                </c:pt>
                <c:pt idx="4176">
                  <c:v>4.1759999999997293</c:v>
                </c:pt>
                <c:pt idx="4177">
                  <c:v>4.1769999999997296</c:v>
                </c:pt>
                <c:pt idx="4178">
                  <c:v>4.1779999999997299</c:v>
                </c:pt>
                <c:pt idx="4179">
                  <c:v>4.1789999999997303</c:v>
                </c:pt>
                <c:pt idx="4180">
                  <c:v>4.1799999999997306</c:v>
                </c:pt>
                <c:pt idx="4181">
                  <c:v>4.1809999999997309</c:v>
                </c:pt>
                <c:pt idx="4182">
                  <c:v>4.1819999999997313</c:v>
                </c:pt>
                <c:pt idx="4183">
                  <c:v>4.1829999999997316</c:v>
                </c:pt>
                <c:pt idx="4184">
                  <c:v>4.1839999999997319</c:v>
                </c:pt>
                <c:pt idx="4185">
                  <c:v>4.1849999999997323</c:v>
                </c:pt>
                <c:pt idx="4186">
                  <c:v>4.1859999999997326</c:v>
                </c:pt>
                <c:pt idx="4187">
                  <c:v>4.1869999999997329</c:v>
                </c:pt>
                <c:pt idx="4188">
                  <c:v>4.1879999999997333</c:v>
                </c:pt>
                <c:pt idx="4189">
                  <c:v>4.1889999999997336</c:v>
                </c:pt>
                <c:pt idx="4190">
                  <c:v>4.1899999999997339</c:v>
                </c:pt>
                <c:pt idx="4191">
                  <c:v>4.1909999999997343</c:v>
                </c:pt>
                <c:pt idx="4192">
                  <c:v>4.1919999999997346</c:v>
                </c:pt>
                <c:pt idx="4193">
                  <c:v>4.1929999999997349</c:v>
                </c:pt>
                <c:pt idx="4194">
                  <c:v>4.1939999999997353</c:v>
                </c:pt>
                <c:pt idx="4195">
                  <c:v>4.1949999999997356</c:v>
                </c:pt>
                <c:pt idx="4196">
                  <c:v>4.1959999999997359</c:v>
                </c:pt>
                <c:pt idx="4197">
                  <c:v>4.1969999999997363</c:v>
                </c:pt>
                <c:pt idx="4198">
                  <c:v>4.1979999999997366</c:v>
                </c:pt>
                <c:pt idx="4199">
                  <c:v>4.1989999999997369</c:v>
                </c:pt>
                <c:pt idx="4200">
                  <c:v>4.1999999999997373</c:v>
                </c:pt>
                <c:pt idx="4201">
                  <c:v>4.2009999999997376</c:v>
                </c:pt>
                <c:pt idx="4202">
                  <c:v>4.2019999999997379</c:v>
                </c:pt>
                <c:pt idx="4203">
                  <c:v>4.2029999999997383</c:v>
                </c:pt>
                <c:pt idx="4204">
                  <c:v>4.2039999999997386</c:v>
                </c:pt>
                <c:pt idx="4205">
                  <c:v>4.2049999999997389</c:v>
                </c:pt>
                <c:pt idx="4206">
                  <c:v>4.2059999999997393</c:v>
                </c:pt>
                <c:pt idx="4207">
                  <c:v>4.2069999999997396</c:v>
                </c:pt>
                <c:pt idx="4208">
                  <c:v>4.2079999999997399</c:v>
                </c:pt>
                <c:pt idx="4209">
                  <c:v>4.2089999999997403</c:v>
                </c:pt>
                <c:pt idx="4210">
                  <c:v>4.2099999999997406</c:v>
                </c:pt>
                <c:pt idx="4211">
                  <c:v>4.210999999999741</c:v>
                </c:pt>
                <c:pt idx="4212">
                  <c:v>4.2119999999997413</c:v>
                </c:pt>
                <c:pt idx="4213">
                  <c:v>4.2129999999997416</c:v>
                </c:pt>
                <c:pt idx="4214">
                  <c:v>4.213999999999742</c:v>
                </c:pt>
                <c:pt idx="4215">
                  <c:v>4.2149999999997423</c:v>
                </c:pt>
                <c:pt idx="4216">
                  <c:v>4.2159999999997426</c:v>
                </c:pt>
                <c:pt idx="4217">
                  <c:v>4.216999999999743</c:v>
                </c:pt>
                <c:pt idx="4218">
                  <c:v>4.2179999999997433</c:v>
                </c:pt>
                <c:pt idx="4219">
                  <c:v>4.2189999999997436</c:v>
                </c:pt>
                <c:pt idx="4220">
                  <c:v>4.219999999999744</c:v>
                </c:pt>
                <c:pt idx="4221">
                  <c:v>4.2209999999997443</c:v>
                </c:pt>
                <c:pt idx="4222">
                  <c:v>4.2219999999997446</c:v>
                </c:pt>
                <c:pt idx="4223">
                  <c:v>4.222999999999745</c:v>
                </c:pt>
                <c:pt idx="4224">
                  <c:v>4.2239999999997453</c:v>
                </c:pt>
                <c:pt idx="4225">
                  <c:v>4.2249999999997456</c:v>
                </c:pt>
                <c:pt idx="4226">
                  <c:v>4.225999999999746</c:v>
                </c:pt>
                <c:pt idx="4227">
                  <c:v>4.2269999999997463</c:v>
                </c:pt>
                <c:pt idx="4228">
                  <c:v>4.2279999999997466</c:v>
                </c:pt>
                <c:pt idx="4229">
                  <c:v>4.228999999999747</c:v>
                </c:pt>
                <c:pt idx="4230">
                  <c:v>4.2299999999997473</c:v>
                </c:pt>
                <c:pt idx="4231">
                  <c:v>4.2309999999997476</c:v>
                </c:pt>
                <c:pt idx="4232">
                  <c:v>4.231999999999748</c:v>
                </c:pt>
                <c:pt idx="4233">
                  <c:v>4.2329999999997483</c:v>
                </c:pt>
                <c:pt idx="4234">
                  <c:v>4.2339999999997486</c:v>
                </c:pt>
                <c:pt idx="4235">
                  <c:v>4.234999999999749</c:v>
                </c:pt>
                <c:pt idx="4236">
                  <c:v>4.2359999999997493</c:v>
                </c:pt>
                <c:pt idx="4237">
                  <c:v>4.2369999999997496</c:v>
                </c:pt>
                <c:pt idx="4238">
                  <c:v>4.23799999999975</c:v>
                </c:pt>
                <c:pt idx="4239">
                  <c:v>4.2389999999997503</c:v>
                </c:pt>
                <c:pt idx="4240">
                  <c:v>4.2399999999997506</c:v>
                </c:pt>
                <c:pt idx="4241">
                  <c:v>4.240999999999751</c:v>
                </c:pt>
                <c:pt idx="4242">
                  <c:v>4.2419999999997513</c:v>
                </c:pt>
                <c:pt idx="4243">
                  <c:v>4.2429999999997516</c:v>
                </c:pt>
                <c:pt idx="4244">
                  <c:v>4.243999999999752</c:v>
                </c:pt>
                <c:pt idx="4245">
                  <c:v>4.2449999999997523</c:v>
                </c:pt>
                <c:pt idx="4246">
                  <c:v>4.2459999999997526</c:v>
                </c:pt>
                <c:pt idx="4247">
                  <c:v>4.246999999999753</c:v>
                </c:pt>
                <c:pt idx="4248">
                  <c:v>4.2479999999997533</c:v>
                </c:pt>
                <c:pt idx="4249">
                  <c:v>4.2489999999997536</c:v>
                </c:pt>
                <c:pt idx="4250">
                  <c:v>4.249999999999754</c:v>
                </c:pt>
                <c:pt idx="4251">
                  <c:v>4.2509999999997543</c:v>
                </c:pt>
                <c:pt idx="4252">
                  <c:v>4.2519999999997546</c:v>
                </c:pt>
                <c:pt idx="4253">
                  <c:v>4.252999999999755</c:v>
                </c:pt>
                <c:pt idx="4254">
                  <c:v>4.2539999999997553</c:v>
                </c:pt>
                <c:pt idx="4255">
                  <c:v>4.2549999999997556</c:v>
                </c:pt>
                <c:pt idx="4256">
                  <c:v>4.255999999999756</c:v>
                </c:pt>
                <c:pt idx="4257">
                  <c:v>4.2569999999997563</c:v>
                </c:pt>
                <c:pt idx="4258">
                  <c:v>4.2579999999997566</c:v>
                </c:pt>
                <c:pt idx="4259">
                  <c:v>4.258999999999757</c:v>
                </c:pt>
                <c:pt idx="4260">
                  <c:v>4.2599999999997573</c:v>
                </c:pt>
                <c:pt idx="4261">
                  <c:v>4.2609999999997576</c:v>
                </c:pt>
                <c:pt idx="4262">
                  <c:v>4.261999999999758</c:v>
                </c:pt>
                <c:pt idx="4263">
                  <c:v>4.2629999999997583</c:v>
                </c:pt>
                <c:pt idx="4264">
                  <c:v>4.2639999999997586</c:v>
                </c:pt>
                <c:pt idx="4265">
                  <c:v>4.264999999999759</c:v>
                </c:pt>
                <c:pt idx="4266">
                  <c:v>4.2659999999997593</c:v>
                </c:pt>
                <c:pt idx="4267">
                  <c:v>4.2669999999997597</c:v>
                </c:pt>
                <c:pt idx="4268">
                  <c:v>4.26799999999976</c:v>
                </c:pt>
                <c:pt idx="4269">
                  <c:v>4.2689999999997603</c:v>
                </c:pt>
                <c:pt idx="4270">
                  <c:v>4.2699999999997607</c:v>
                </c:pt>
                <c:pt idx="4271">
                  <c:v>4.270999999999761</c:v>
                </c:pt>
                <c:pt idx="4272">
                  <c:v>4.2719999999997613</c:v>
                </c:pt>
                <c:pt idx="4273">
                  <c:v>4.2729999999997617</c:v>
                </c:pt>
                <c:pt idx="4274">
                  <c:v>4.273999999999762</c:v>
                </c:pt>
                <c:pt idx="4275">
                  <c:v>4.2749999999997623</c:v>
                </c:pt>
                <c:pt idx="4276">
                  <c:v>4.2759999999997627</c:v>
                </c:pt>
                <c:pt idx="4277">
                  <c:v>4.276999999999763</c:v>
                </c:pt>
                <c:pt idx="4278">
                  <c:v>4.2779999999997633</c:v>
                </c:pt>
                <c:pt idx="4279">
                  <c:v>4.2789999999997637</c:v>
                </c:pt>
                <c:pt idx="4280">
                  <c:v>4.279999999999764</c:v>
                </c:pt>
                <c:pt idx="4281">
                  <c:v>4.2809999999997643</c:v>
                </c:pt>
                <c:pt idx="4282">
                  <c:v>4.2819999999997647</c:v>
                </c:pt>
                <c:pt idx="4283">
                  <c:v>4.282999999999765</c:v>
                </c:pt>
                <c:pt idx="4284">
                  <c:v>4.2839999999997653</c:v>
                </c:pt>
                <c:pt idx="4285">
                  <c:v>4.2849999999997657</c:v>
                </c:pt>
                <c:pt idx="4286">
                  <c:v>4.285999999999766</c:v>
                </c:pt>
                <c:pt idx="4287">
                  <c:v>4.2869999999997663</c:v>
                </c:pt>
                <c:pt idx="4288">
                  <c:v>4.2879999999997667</c:v>
                </c:pt>
                <c:pt idx="4289">
                  <c:v>4.288999999999767</c:v>
                </c:pt>
                <c:pt idx="4290">
                  <c:v>4.2899999999997673</c:v>
                </c:pt>
                <c:pt idx="4291">
                  <c:v>4.2909999999997677</c:v>
                </c:pt>
                <c:pt idx="4292">
                  <c:v>4.291999999999768</c:v>
                </c:pt>
                <c:pt idx="4293">
                  <c:v>4.2929999999997683</c:v>
                </c:pt>
                <c:pt idx="4294">
                  <c:v>4.2939999999997687</c:v>
                </c:pt>
                <c:pt idx="4295">
                  <c:v>4.294999999999769</c:v>
                </c:pt>
                <c:pt idx="4296">
                  <c:v>4.2959999999997693</c:v>
                </c:pt>
                <c:pt idx="4297">
                  <c:v>4.2969999999997697</c:v>
                </c:pt>
                <c:pt idx="4298">
                  <c:v>4.29799999999977</c:v>
                </c:pt>
                <c:pt idx="4299">
                  <c:v>4.2989999999997703</c:v>
                </c:pt>
                <c:pt idx="4300">
                  <c:v>4.2999999999997707</c:v>
                </c:pt>
                <c:pt idx="4301">
                  <c:v>4.300999999999771</c:v>
                </c:pt>
                <c:pt idx="4302">
                  <c:v>4.3019999999997713</c:v>
                </c:pt>
                <c:pt idx="4303">
                  <c:v>4.3029999999997717</c:v>
                </c:pt>
                <c:pt idx="4304">
                  <c:v>4.303999999999772</c:v>
                </c:pt>
                <c:pt idx="4305">
                  <c:v>4.3049999999997723</c:v>
                </c:pt>
                <c:pt idx="4306">
                  <c:v>4.3059999999997727</c:v>
                </c:pt>
                <c:pt idx="4307">
                  <c:v>4.306999999999773</c:v>
                </c:pt>
                <c:pt idx="4308">
                  <c:v>4.3079999999997733</c:v>
                </c:pt>
                <c:pt idx="4309">
                  <c:v>4.3089999999997737</c:v>
                </c:pt>
                <c:pt idx="4310">
                  <c:v>4.309999999999774</c:v>
                </c:pt>
                <c:pt idx="4311">
                  <c:v>4.3109999999997743</c:v>
                </c:pt>
                <c:pt idx="4312">
                  <c:v>4.3119999999997747</c:v>
                </c:pt>
                <c:pt idx="4313">
                  <c:v>4.312999999999775</c:v>
                </c:pt>
                <c:pt idx="4314">
                  <c:v>4.3139999999997753</c:v>
                </c:pt>
                <c:pt idx="4315">
                  <c:v>4.3149999999997757</c:v>
                </c:pt>
                <c:pt idx="4316">
                  <c:v>4.315999999999776</c:v>
                </c:pt>
                <c:pt idx="4317">
                  <c:v>4.3169999999997763</c:v>
                </c:pt>
                <c:pt idx="4318">
                  <c:v>4.3179999999997767</c:v>
                </c:pt>
                <c:pt idx="4319">
                  <c:v>4.318999999999777</c:v>
                </c:pt>
                <c:pt idx="4320">
                  <c:v>4.3199999999997774</c:v>
                </c:pt>
                <c:pt idx="4321">
                  <c:v>4.3209999999997777</c:v>
                </c:pt>
                <c:pt idx="4322">
                  <c:v>4.321999999999778</c:v>
                </c:pt>
                <c:pt idx="4323">
                  <c:v>4.3229999999997784</c:v>
                </c:pt>
                <c:pt idx="4324">
                  <c:v>4.3239999999997787</c:v>
                </c:pt>
                <c:pt idx="4325">
                  <c:v>4.324999999999779</c:v>
                </c:pt>
                <c:pt idx="4326">
                  <c:v>4.3259999999997794</c:v>
                </c:pt>
                <c:pt idx="4327">
                  <c:v>4.3269999999997797</c:v>
                </c:pt>
                <c:pt idx="4328">
                  <c:v>4.32799999999978</c:v>
                </c:pt>
                <c:pt idx="4329">
                  <c:v>4.3289999999997804</c:v>
                </c:pt>
                <c:pt idx="4330">
                  <c:v>4.3299999999997807</c:v>
                </c:pt>
                <c:pt idx="4331">
                  <c:v>4.330999999999781</c:v>
                </c:pt>
                <c:pt idx="4332">
                  <c:v>4.3319999999997814</c:v>
                </c:pt>
                <c:pt idx="4333">
                  <c:v>4.3329999999997817</c:v>
                </c:pt>
                <c:pt idx="4334">
                  <c:v>4.333999999999782</c:v>
                </c:pt>
                <c:pt idx="4335">
                  <c:v>4.3349999999997824</c:v>
                </c:pt>
                <c:pt idx="4336">
                  <c:v>4.3359999999997827</c:v>
                </c:pt>
                <c:pt idx="4337">
                  <c:v>4.336999999999783</c:v>
                </c:pt>
                <c:pt idx="4338">
                  <c:v>4.3379999999997834</c:v>
                </c:pt>
                <c:pt idx="4339">
                  <c:v>4.3389999999997837</c:v>
                </c:pt>
                <c:pt idx="4340">
                  <c:v>4.339999999999784</c:v>
                </c:pt>
                <c:pt idx="4341">
                  <c:v>4.3409999999997844</c:v>
                </c:pt>
                <c:pt idx="4342">
                  <c:v>4.3419999999997847</c:v>
                </c:pt>
                <c:pt idx="4343">
                  <c:v>4.342999999999785</c:v>
                </c:pt>
                <c:pt idx="4344">
                  <c:v>4.3439999999997854</c:v>
                </c:pt>
                <c:pt idx="4345">
                  <c:v>4.3449999999997857</c:v>
                </c:pt>
                <c:pt idx="4346">
                  <c:v>4.345999999999786</c:v>
                </c:pt>
                <c:pt idx="4347">
                  <c:v>4.3469999999997864</c:v>
                </c:pt>
                <c:pt idx="4348">
                  <c:v>4.3479999999997867</c:v>
                </c:pt>
                <c:pt idx="4349">
                  <c:v>4.348999999999787</c:v>
                </c:pt>
                <c:pt idx="4350">
                  <c:v>4.3499999999997874</c:v>
                </c:pt>
                <c:pt idx="4351">
                  <c:v>4.3509999999997877</c:v>
                </c:pt>
                <c:pt idx="4352">
                  <c:v>4.351999999999788</c:v>
                </c:pt>
                <c:pt idx="4353">
                  <c:v>4.3529999999997884</c:v>
                </c:pt>
                <c:pt idx="4354">
                  <c:v>4.3539999999997887</c:v>
                </c:pt>
                <c:pt idx="4355">
                  <c:v>4.354999999999789</c:v>
                </c:pt>
                <c:pt idx="4356">
                  <c:v>4.3559999999997894</c:v>
                </c:pt>
                <c:pt idx="4357">
                  <c:v>4.3569999999997897</c:v>
                </c:pt>
                <c:pt idx="4358">
                  <c:v>4.35799999999979</c:v>
                </c:pt>
                <c:pt idx="4359">
                  <c:v>4.3589999999997904</c:v>
                </c:pt>
                <c:pt idx="4360">
                  <c:v>4.3599999999997907</c:v>
                </c:pt>
                <c:pt idx="4361">
                  <c:v>4.360999999999791</c:v>
                </c:pt>
                <c:pt idx="4362">
                  <c:v>4.3619999999997914</c:v>
                </c:pt>
                <c:pt idx="4363">
                  <c:v>4.3629999999997917</c:v>
                </c:pt>
                <c:pt idx="4364">
                  <c:v>4.363999999999792</c:v>
                </c:pt>
                <c:pt idx="4365">
                  <c:v>4.3649999999997924</c:v>
                </c:pt>
                <c:pt idx="4366">
                  <c:v>4.3659999999997927</c:v>
                </c:pt>
                <c:pt idx="4367">
                  <c:v>4.366999999999793</c:v>
                </c:pt>
                <c:pt idx="4368">
                  <c:v>4.3679999999997934</c:v>
                </c:pt>
                <c:pt idx="4369">
                  <c:v>4.3689999999997937</c:v>
                </c:pt>
                <c:pt idx="4370">
                  <c:v>4.369999999999794</c:v>
                </c:pt>
                <c:pt idx="4371">
                  <c:v>4.3709999999997944</c:v>
                </c:pt>
                <c:pt idx="4372">
                  <c:v>4.3719999999997947</c:v>
                </c:pt>
                <c:pt idx="4373">
                  <c:v>4.3729999999997951</c:v>
                </c:pt>
                <c:pt idx="4374">
                  <c:v>4.3739999999997954</c:v>
                </c:pt>
                <c:pt idx="4375">
                  <c:v>4.3749999999997957</c:v>
                </c:pt>
                <c:pt idx="4376">
                  <c:v>4.3759999999997961</c:v>
                </c:pt>
                <c:pt idx="4377">
                  <c:v>4.3769999999997964</c:v>
                </c:pt>
                <c:pt idx="4378">
                  <c:v>4.3779999999997967</c:v>
                </c:pt>
                <c:pt idx="4379">
                  <c:v>4.3789999999997971</c:v>
                </c:pt>
                <c:pt idx="4380">
                  <c:v>4.3799999999997974</c:v>
                </c:pt>
                <c:pt idx="4381">
                  <c:v>4.3809999999997977</c:v>
                </c:pt>
                <c:pt idx="4382">
                  <c:v>4.3819999999997981</c:v>
                </c:pt>
                <c:pt idx="4383">
                  <c:v>4.3829999999997984</c:v>
                </c:pt>
                <c:pt idx="4384">
                  <c:v>4.3839999999997987</c:v>
                </c:pt>
                <c:pt idx="4385">
                  <c:v>4.3849999999997991</c:v>
                </c:pt>
                <c:pt idx="4386">
                  <c:v>4.3859999999997994</c:v>
                </c:pt>
                <c:pt idx="4387">
                  <c:v>4.3869999999997997</c:v>
                </c:pt>
                <c:pt idx="4388">
                  <c:v>4.3879999999998001</c:v>
                </c:pt>
                <c:pt idx="4389">
                  <c:v>4.3889999999998004</c:v>
                </c:pt>
                <c:pt idx="4390">
                  <c:v>4.3899999999998007</c:v>
                </c:pt>
                <c:pt idx="4391">
                  <c:v>4.3909999999998011</c:v>
                </c:pt>
                <c:pt idx="4392">
                  <c:v>4.3919999999998014</c:v>
                </c:pt>
                <c:pt idx="4393">
                  <c:v>4.3929999999998017</c:v>
                </c:pt>
                <c:pt idx="4394">
                  <c:v>4.3939999999998021</c:v>
                </c:pt>
                <c:pt idx="4395">
                  <c:v>4.3949999999998024</c:v>
                </c:pt>
                <c:pt idx="4396">
                  <c:v>4.3959999999998027</c:v>
                </c:pt>
                <c:pt idx="4397">
                  <c:v>4.3969999999998031</c:v>
                </c:pt>
                <c:pt idx="4398">
                  <c:v>4.3979999999998034</c:v>
                </c:pt>
                <c:pt idx="4399">
                  <c:v>4.3989999999998037</c:v>
                </c:pt>
                <c:pt idx="4400">
                  <c:v>4.3999999999998041</c:v>
                </c:pt>
                <c:pt idx="4401">
                  <c:v>4.4009999999998044</c:v>
                </c:pt>
                <c:pt idx="4402">
                  <c:v>4.4019999999998047</c:v>
                </c:pt>
                <c:pt idx="4403">
                  <c:v>4.4029999999998051</c:v>
                </c:pt>
                <c:pt idx="4404">
                  <c:v>4.4039999999998054</c:v>
                </c:pt>
                <c:pt idx="4405">
                  <c:v>4.4049999999998057</c:v>
                </c:pt>
                <c:pt idx="4406">
                  <c:v>4.4059999999998061</c:v>
                </c:pt>
                <c:pt idx="4407">
                  <c:v>4.4069999999998064</c:v>
                </c:pt>
                <c:pt idx="4408">
                  <c:v>4.4079999999998067</c:v>
                </c:pt>
                <c:pt idx="4409">
                  <c:v>4.4089999999998071</c:v>
                </c:pt>
                <c:pt idx="4410">
                  <c:v>4.4099999999998074</c:v>
                </c:pt>
                <c:pt idx="4411">
                  <c:v>4.4109999999998077</c:v>
                </c:pt>
                <c:pt idx="4412">
                  <c:v>4.4119999999998081</c:v>
                </c:pt>
                <c:pt idx="4413">
                  <c:v>4.4129999999998084</c:v>
                </c:pt>
                <c:pt idx="4414">
                  <c:v>4.4139999999998087</c:v>
                </c:pt>
                <c:pt idx="4415">
                  <c:v>4.4149999999998091</c:v>
                </c:pt>
                <c:pt idx="4416">
                  <c:v>4.4159999999998094</c:v>
                </c:pt>
                <c:pt idx="4417">
                  <c:v>4.4169999999998097</c:v>
                </c:pt>
                <c:pt idx="4418">
                  <c:v>4.4179999999998101</c:v>
                </c:pt>
                <c:pt idx="4419">
                  <c:v>4.4189999999998104</c:v>
                </c:pt>
                <c:pt idx="4420">
                  <c:v>4.4199999999998107</c:v>
                </c:pt>
                <c:pt idx="4421">
                  <c:v>4.4209999999998111</c:v>
                </c:pt>
                <c:pt idx="4422">
                  <c:v>4.4219999999998114</c:v>
                </c:pt>
                <c:pt idx="4423">
                  <c:v>4.4229999999998117</c:v>
                </c:pt>
                <c:pt idx="4424">
                  <c:v>4.4239999999998121</c:v>
                </c:pt>
                <c:pt idx="4425">
                  <c:v>4.4249999999998124</c:v>
                </c:pt>
                <c:pt idx="4426">
                  <c:v>4.4259999999998128</c:v>
                </c:pt>
                <c:pt idx="4427">
                  <c:v>4.4269999999998131</c:v>
                </c:pt>
                <c:pt idx="4428">
                  <c:v>4.4279999999998134</c:v>
                </c:pt>
                <c:pt idx="4429">
                  <c:v>4.4289999999998138</c:v>
                </c:pt>
                <c:pt idx="4430">
                  <c:v>4.4299999999998141</c:v>
                </c:pt>
                <c:pt idx="4431">
                  <c:v>4.4309999999998144</c:v>
                </c:pt>
                <c:pt idx="4432">
                  <c:v>4.4319999999998148</c:v>
                </c:pt>
                <c:pt idx="4433">
                  <c:v>4.4329999999998151</c:v>
                </c:pt>
                <c:pt idx="4434">
                  <c:v>4.4339999999998154</c:v>
                </c:pt>
                <c:pt idx="4435">
                  <c:v>4.4349999999998158</c:v>
                </c:pt>
                <c:pt idx="4436">
                  <c:v>4.4359999999998161</c:v>
                </c:pt>
                <c:pt idx="4437">
                  <c:v>4.4369999999998164</c:v>
                </c:pt>
                <c:pt idx="4438">
                  <c:v>4.4379999999998168</c:v>
                </c:pt>
                <c:pt idx="4439">
                  <c:v>4.4389999999998171</c:v>
                </c:pt>
                <c:pt idx="4440">
                  <c:v>4.4399999999998174</c:v>
                </c:pt>
                <c:pt idx="4441">
                  <c:v>4.4409999999998178</c:v>
                </c:pt>
                <c:pt idx="4442">
                  <c:v>4.4419999999998181</c:v>
                </c:pt>
                <c:pt idx="4443">
                  <c:v>4.4429999999998184</c:v>
                </c:pt>
                <c:pt idx="4444">
                  <c:v>4.4439999999998188</c:v>
                </c:pt>
                <c:pt idx="4445">
                  <c:v>4.4449999999998191</c:v>
                </c:pt>
                <c:pt idx="4446">
                  <c:v>4.4459999999998194</c:v>
                </c:pt>
                <c:pt idx="4447">
                  <c:v>4.4469999999998198</c:v>
                </c:pt>
                <c:pt idx="4448">
                  <c:v>4.4479999999998201</c:v>
                </c:pt>
                <c:pt idx="4449">
                  <c:v>4.4489999999998204</c:v>
                </c:pt>
                <c:pt idx="4450">
                  <c:v>4.4499999999998208</c:v>
                </c:pt>
                <c:pt idx="4451">
                  <c:v>4.4509999999998211</c:v>
                </c:pt>
                <c:pt idx="4452">
                  <c:v>4.4519999999998214</c:v>
                </c:pt>
                <c:pt idx="4453">
                  <c:v>4.4529999999998218</c:v>
                </c:pt>
                <c:pt idx="4454">
                  <c:v>4.4539999999998221</c:v>
                </c:pt>
                <c:pt idx="4455">
                  <c:v>4.4549999999998224</c:v>
                </c:pt>
                <c:pt idx="4456">
                  <c:v>4.4559999999998228</c:v>
                </c:pt>
                <c:pt idx="4457">
                  <c:v>4.4569999999998231</c:v>
                </c:pt>
                <c:pt idx="4458">
                  <c:v>4.4579999999998234</c:v>
                </c:pt>
                <c:pt idx="4459">
                  <c:v>4.4589999999998238</c:v>
                </c:pt>
                <c:pt idx="4460">
                  <c:v>4.4599999999998241</c:v>
                </c:pt>
                <c:pt idx="4461">
                  <c:v>4.4609999999998244</c:v>
                </c:pt>
                <c:pt idx="4462">
                  <c:v>4.4619999999998248</c:v>
                </c:pt>
                <c:pt idx="4463">
                  <c:v>4.4629999999998251</c:v>
                </c:pt>
                <c:pt idx="4464">
                  <c:v>4.4639999999998254</c:v>
                </c:pt>
                <c:pt idx="4465">
                  <c:v>4.4649999999998258</c:v>
                </c:pt>
                <c:pt idx="4466">
                  <c:v>4.4659999999998261</c:v>
                </c:pt>
                <c:pt idx="4467">
                  <c:v>4.4669999999998264</c:v>
                </c:pt>
                <c:pt idx="4468">
                  <c:v>4.4679999999998268</c:v>
                </c:pt>
                <c:pt idx="4469">
                  <c:v>4.4689999999998271</c:v>
                </c:pt>
                <c:pt idx="4470">
                  <c:v>4.4699999999998274</c:v>
                </c:pt>
                <c:pt idx="4471">
                  <c:v>4.4709999999998278</c:v>
                </c:pt>
                <c:pt idx="4472">
                  <c:v>4.4719999999998281</c:v>
                </c:pt>
                <c:pt idx="4473">
                  <c:v>4.4729999999998284</c:v>
                </c:pt>
                <c:pt idx="4474">
                  <c:v>4.4739999999998288</c:v>
                </c:pt>
                <c:pt idx="4475">
                  <c:v>4.4749999999998291</c:v>
                </c:pt>
                <c:pt idx="4476">
                  <c:v>4.4759999999998294</c:v>
                </c:pt>
                <c:pt idx="4477">
                  <c:v>4.4769999999998298</c:v>
                </c:pt>
                <c:pt idx="4478">
                  <c:v>4.4779999999998301</c:v>
                </c:pt>
                <c:pt idx="4479">
                  <c:v>4.4789999999998305</c:v>
                </c:pt>
                <c:pt idx="4480">
                  <c:v>4.4799999999998308</c:v>
                </c:pt>
                <c:pt idx="4481">
                  <c:v>4.4809999999998311</c:v>
                </c:pt>
                <c:pt idx="4482">
                  <c:v>4.4819999999998315</c:v>
                </c:pt>
                <c:pt idx="4483">
                  <c:v>4.4829999999998318</c:v>
                </c:pt>
                <c:pt idx="4484">
                  <c:v>4.4839999999998321</c:v>
                </c:pt>
                <c:pt idx="4485">
                  <c:v>4.4849999999998325</c:v>
                </c:pt>
                <c:pt idx="4486">
                  <c:v>4.4859999999998328</c:v>
                </c:pt>
                <c:pt idx="4487">
                  <c:v>4.4869999999998331</c:v>
                </c:pt>
                <c:pt idx="4488">
                  <c:v>4.4879999999998335</c:v>
                </c:pt>
                <c:pt idx="4489">
                  <c:v>4.4889999999998338</c:v>
                </c:pt>
                <c:pt idx="4490">
                  <c:v>4.4899999999998341</c:v>
                </c:pt>
                <c:pt idx="4491">
                  <c:v>4.4909999999998345</c:v>
                </c:pt>
                <c:pt idx="4492">
                  <c:v>4.4919999999998348</c:v>
                </c:pt>
                <c:pt idx="4493">
                  <c:v>4.4929999999998351</c:v>
                </c:pt>
                <c:pt idx="4494">
                  <c:v>4.4939999999998355</c:v>
                </c:pt>
                <c:pt idx="4495">
                  <c:v>4.4949999999998358</c:v>
                </c:pt>
                <c:pt idx="4496">
                  <c:v>4.4959999999998361</c:v>
                </c:pt>
                <c:pt idx="4497">
                  <c:v>4.4969999999998365</c:v>
                </c:pt>
                <c:pt idx="4498">
                  <c:v>4.4979999999998368</c:v>
                </c:pt>
                <c:pt idx="4499">
                  <c:v>4.4989999999998371</c:v>
                </c:pt>
                <c:pt idx="4500">
                  <c:v>4.4999999999998375</c:v>
                </c:pt>
                <c:pt idx="4501">
                  <c:v>4.5009999999998378</c:v>
                </c:pt>
                <c:pt idx="4502">
                  <c:v>4.5019999999998381</c:v>
                </c:pt>
                <c:pt idx="4503">
                  <c:v>4.5029999999998385</c:v>
                </c:pt>
                <c:pt idx="4504">
                  <c:v>4.5039999999998388</c:v>
                </c:pt>
                <c:pt idx="4505">
                  <c:v>4.5049999999998391</c:v>
                </c:pt>
                <c:pt idx="4506">
                  <c:v>4.5059999999998395</c:v>
                </c:pt>
                <c:pt idx="4507">
                  <c:v>4.5069999999998398</c:v>
                </c:pt>
                <c:pt idx="4508">
                  <c:v>4.5079999999998401</c:v>
                </c:pt>
                <c:pt idx="4509">
                  <c:v>4.5089999999998405</c:v>
                </c:pt>
                <c:pt idx="4510">
                  <c:v>4.5099999999998408</c:v>
                </c:pt>
                <c:pt idx="4511">
                  <c:v>4.5109999999998411</c:v>
                </c:pt>
                <c:pt idx="4512">
                  <c:v>4.5119999999998415</c:v>
                </c:pt>
                <c:pt idx="4513">
                  <c:v>4.5129999999998418</c:v>
                </c:pt>
                <c:pt idx="4514">
                  <c:v>4.5139999999998421</c:v>
                </c:pt>
                <c:pt idx="4515">
                  <c:v>4.5149999999998425</c:v>
                </c:pt>
                <c:pt idx="4516">
                  <c:v>4.5159999999998428</c:v>
                </c:pt>
                <c:pt idx="4517">
                  <c:v>4.5169999999998431</c:v>
                </c:pt>
                <c:pt idx="4518">
                  <c:v>4.5179999999998435</c:v>
                </c:pt>
                <c:pt idx="4519">
                  <c:v>4.5189999999998438</c:v>
                </c:pt>
                <c:pt idx="4520">
                  <c:v>4.5199999999998441</c:v>
                </c:pt>
                <c:pt idx="4521">
                  <c:v>4.5209999999998445</c:v>
                </c:pt>
                <c:pt idx="4522">
                  <c:v>4.5219999999998448</c:v>
                </c:pt>
                <c:pt idx="4523">
                  <c:v>4.5229999999998451</c:v>
                </c:pt>
                <c:pt idx="4524">
                  <c:v>4.5239999999998455</c:v>
                </c:pt>
                <c:pt idx="4525">
                  <c:v>4.5249999999998458</c:v>
                </c:pt>
                <c:pt idx="4526">
                  <c:v>4.5259999999998461</c:v>
                </c:pt>
                <c:pt idx="4527">
                  <c:v>4.5269999999998465</c:v>
                </c:pt>
                <c:pt idx="4528">
                  <c:v>4.5279999999998468</c:v>
                </c:pt>
                <c:pt idx="4529">
                  <c:v>4.5289999999998471</c:v>
                </c:pt>
                <c:pt idx="4530">
                  <c:v>4.5299999999998475</c:v>
                </c:pt>
                <c:pt idx="4531">
                  <c:v>4.5309999999998478</c:v>
                </c:pt>
                <c:pt idx="4532">
                  <c:v>4.5319999999998481</c:v>
                </c:pt>
                <c:pt idx="4533">
                  <c:v>4.5329999999998485</c:v>
                </c:pt>
                <c:pt idx="4534">
                  <c:v>4.5339999999998488</c:v>
                </c:pt>
                <c:pt idx="4535">
                  <c:v>4.5349999999998492</c:v>
                </c:pt>
                <c:pt idx="4536">
                  <c:v>4.5359999999998495</c:v>
                </c:pt>
                <c:pt idx="4537">
                  <c:v>4.5369999999998498</c:v>
                </c:pt>
                <c:pt idx="4538">
                  <c:v>4.5379999999998502</c:v>
                </c:pt>
                <c:pt idx="4539">
                  <c:v>4.5389999999998505</c:v>
                </c:pt>
                <c:pt idx="4540">
                  <c:v>4.5399999999998508</c:v>
                </c:pt>
                <c:pt idx="4541">
                  <c:v>4.5409999999998512</c:v>
                </c:pt>
                <c:pt idx="4542">
                  <c:v>4.5419999999998515</c:v>
                </c:pt>
                <c:pt idx="4543">
                  <c:v>4.5429999999998518</c:v>
                </c:pt>
                <c:pt idx="4544">
                  <c:v>4.5439999999998522</c:v>
                </c:pt>
                <c:pt idx="4545">
                  <c:v>4.5449999999998525</c:v>
                </c:pt>
                <c:pt idx="4546">
                  <c:v>4.5459999999998528</c:v>
                </c:pt>
                <c:pt idx="4547">
                  <c:v>4.5469999999998532</c:v>
                </c:pt>
                <c:pt idx="4548">
                  <c:v>4.5479999999998535</c:v>
                </c:pt>
                <c:pt idx="4549">
                  <c:v>4.5489999999998538</c:v>
                </c:pt>
                <c:pt idx="4550">
                  <c:v>4.5499999999998542</c:v>
                </c:pt>
                <c:pt idx="4551">
                  <c:v>4.5509999999998545</c:v>
                </c:pt>
                <c:pt idx="4552">
                  <c:v>4.5519999999998548</c:v>
                </c:pt>
                <c:pt idx="4553">
                  <c:v>4.5529999999998552</c:v>
                </c:pt>
                <c:pt idx="4554">
                  <c:v>4.5539999999998555</c:v>
                </c:pt>
                <c:pt idx="4555">
                  <c:v>4.5549999999998558</c:v>
                </c:pt>
                <c:pt idx="4556">
                  <c:v>4.5559999999998562</c:v>
                </c:pt>
                <c:pt idx="4557">
                  <c:v>4.5569999999998565</c:v>
                </c:pt>
                <c:pt idx="4558">
                  <c:v>4.5579999999998568</c:v>
                </c:pt>
                <c:pt idx="4559">
                  <c:v>4.5589999999998572</c:v>
                </c:pt>
                <c:pt idx="4560">
                  <c:v>4.5599999999998575</c:v>
                </c:pt>
                <c:pt idx="4561">
                  <c:v>4.5609999999998578</c:v>
                </c:pt>
                <c:pt idx="4562">
                  <c:v>4.5619999999998582</c:v>
                </c:pt>
                <c:pt idx="4563">
                  <c:v>4.5629999999998585</c:v>
                </c:pt>
                <c:pt idx="4564">
                  <c:v>4.5639999999998588</c:v>
                </c:pt>
                <c:pt idx="4565">
                  <c:v>4.5649999999998592</c:v>
                </c:pt>
                <c:pt idx="4566">
                  <c:v>4.5659999999998595</c:v>
                </c:pt>
                <c:pt idx="4567">
                  <c:v>4.5669999999998598</c:v>
                </c:pt>
                <c:pt idx="4568">
                  <c:v>4.5679999999998602</c:v>
                </c:pt>
                <c:pt idx="4569">
                  <c:v>4.5689999999998605</c:v>
                </c:pt>
                <c:pt idx="4570">
                  <c:v>4.5699999999998608</c:v>
                </c:pt>
                <c:pt idx="4571">
                  <c:v>4.5709999999998612</c:v>
                </c:pt>
                <c:pt idx="4572">
                  <c:v>4.5719999999998615</c:v>
                </c:pt>
                <c:pt idx="4573">
                  <c:v>4.5729999999998618</c:v>
                </c:pt>
                <c:pt idx="4574">
                  <c:v>4.5739999999998622</c:v>
                </c:pt>
                <c:pt idx="4575">
                  <c:v>4.5749999999998625</c:v>
                </c:pt>
                <c:pt idx="4576">
                  <c:v>4.5759999999998628</c:v>
                </c:pt>
                <c:pt idx="4577">
                  <c:v>4.5769999999998632</c:v>
                </c:pt>
                <c:pt idx="4578">
                  <c:v>4.5779999999998635</c:v>
                </c:pt>
                <c:pt idx="4579">
                  <c:v>4.5789999999998638</c:v>
                </c:pt>
                <c:pt idx="4580">
                  <c:v>4.5799999999998642</c:v>
                </c:pt>
                <c:pt idx="4581">
                  <c:v>4.5809999999998645</c:v>
                </c:pt>
                <c:pt idx="4582">
                  <c:v>4.5819999999998648</c:v>
                </c:pt>
                <c:pt idx="4583">
                  <c:v>4.5829999999998652</c:v>
                </c:pt>
                <c:pt idx="4584">
                  <c:v>4.5839999999998655</c:v>
                </c:pt>
                <c:pt idx="4585">
                  <c:v>4.5849999999998658</c:v>
                </c:pt>
                <c:pt idx="4586">
                  <c:v>4.5859999999998662</c:v>
                </c:pt>
                <c:pt idx="4587">
                  <c:v>4.5869999999998665</c:v>
                </c:pt>
                <c:pt idx="4588">
                  <c:v>4.5879999999998669</c:v>
                </c:pt>
                <c:pt idx="4589">
                  <c:v>4.5889999999998672</c:v>
                </c:pt>
                <c:pt idx="4590">
                  <c:v>4.5899999999998675</c:v>
                </c:pt>
                <c:pt idx="4591">
                  <c:v>4.5909999999998679</c:v>
                </c:pt>
                <c:pt idx="4592">
                  <c:v>4.5919999999998682</c:v>
                </c:pt>
                <c:pt idx="4593">
                  <c:v>4.5929999999998685</c:v>
                </c:pt>
                <c:pt idx="4594">
                  <c:v>4.5939999999998689</c:v>
                </c:pt>
                <c:pt idx="4595">
                  <c:v>4.5949999999998692</c:v>
                </c:pt>
                <c:pt idx="4596">
                  <c:v>4.5959999999998695</c:v>
                </c:pt>
                <c:pt idx="4597">
                  <c:v>4.5969999999998699</c:v>
                </c:pt>
                <c:pt idx="4598">
                  <c:v>4.5979999999998702</c:v>
                </c:pt>
                <c:pt idx="4599">
                  <c:v>4.5989999999998705</c:v>
                </c:pt>
                <c:pt idx="4600">
                  <c:v>4.5999999999998709</c:v>
                </c:pt>
                <c:pt idx="4601">
                  <c:v>4.6009999999998712</c:v>
                </c:pt>
                <c:pt idx="4602">
                  <c:v>4.6019999999998715</c:v>
                </c:pt>
                <c:pt idx="4603">
                  <c:v>4.6029999999998719</c:v>
                </c:pt>
                <c:pt idx="4604">
                  <c:v>4.6039999999998722</c:v>
                </c:pt>
                <c:pt idx="4605">
                  <c:v>4.6049999999998725</c:v>
                </c:pt>
                <c:pt idx="4606">
                  <c:v>4.6059999999998729</c:v>
                </c:pt>
                <c:pt idx="4607">
                  <c:v>4.6069999999998732</c:v>
                </c:pt>
                <c:pt idx="4608">
                  <c:v>4.6079999999998735</c:v>
                </c:pt>
                <c:pt idx="4609">
                  <c:v>4.6089999999998739</c:v>
                </c:pt>
                <c:pt idx="4610">
                  <c:v>4.6099999999998742</c:v>
                </c:pt>
                <c:pt idx="4611">
                  <c:v>4.6109999999998745</c:v>
                </c:pt>
                <c:pt idx="4612">
                  <c:v>4.6119999999998749</c:v>
                </c:pt>
                <c:pt idx="4613">
                  <c:v>4.6129999999998752</c:v>
                </c:pt>
                <c:pt idx="4614">
                  <c:v>4.6139999999998755</c:v>
                </c:pt>
                <c:pt idx="4615">
                  <c:v>4.6149999999998759</c:v>
                </c:pt>
                <c:pt idx="4616">
                  <c:v>4.6159999999998762</c:v>
                </c:pt>
                <c:pt idx="4617">
                  <c:v>4.6169999999998765</c:v>
                </c:pt>
                <c:pt idx="4618">
                  <c:v>4.6179999999998769</c:v>
                </c:pt>
                <c:pt idx="4619">
                  <c:v>4.6189999999998772</c:v>
                </c:pt>
                <c:pt idx="4620">
                  <c:v>4.6199999999998775</c:v>
                </c:pt>
                <c:pt idx="4621">
                  <c:v>4.6209999999998779</c:v>
                </c:pt>
                <c:pt idx="4622">
                  <c:v>4.6219999999998782</c:v>
                </c:pt>
                <c:pt idx="4623">
                  <c:v>4.6229999999998785</c:v>
                </c:pt>
                <c:pt idx="4624">
                  <c:v>4.6239999999998789</c:v>
                </c:pt>
                <c:pt idx="4625">
                  <c:v>4.6249999999998792</c:v>
                </c:pt>
                <c:pt idx="4626">
                  <c:v>4.6259999999998795</c:v>
                </c:pt>
                <c:pt idx="4627">
                  <c:v>4.6269999999998799</c:v>
                </c:pt>
                <c:pt idx="4628">
                  <c:v>4.6279999999998802</c:v>
                </c:pt>
                <c:pt idx="4629">
                  <c:v>4.6289999999998805</c:v>
                </c:pt>
                <c:pt idx="4630">
                  <c:v>4.6299999999998809</c:v>
                </c:pt>
                <c:pt idx="4631">
                  <c:v>4.6309999999998812</c:v>
                </c:pt>
                <c:pt idx="4632">
                  <c:v>4.6319999999998815</c:v>
                </c:pt>
                <c:pt idx="4633">
                  <c:v>4.6329999999998819</c:v>
                </c:pt>
                <c:pt idx="4634">
                  <c:v>4.6339999999998822</c:v>
                </c:pt>
                <c:pt idx="4635">
                  <c:v>4.6349999999998825</c:v>
                </c:pt>
                <c:pt idx="4636">
                  <c:v>4.6359999999998829</c:v>
                </c:pt>
                <c:pt idx="4637">
                  <c:v>4.6369999999998832</c:v>
                </c:pt>
                <c:pt idx="4638">
                  <c:v>4.6379999999998835</c:v>
                </c:pt>
                <c:pt idx="4639">
                  <c:v>4.6389999999998839</c:v>
                </c:pt>
                <c:pt idx="4640">
                  <c:v>4.6399999999998842</c:v>
                </c:pt>
                <c:pt idx="4641">
                  <c:v>4.6409999999998846</c:v>
                </c:pt>
                <c:pt idx="4642">
                  <c:v>4.6419999999998849</c:v>
                </c:pt>
                <c:pt idx="4643">
                  <c:v>4.6429999999998852</c:v>
                </c:pt>
                <c:pt idx="4644">
                  <c:v>4.6439999999998856</c:v>
                </c:pt>
                <c:pt idx="4645">
                  <c:v>4.6449999999998859</c:v>
                </c:pt>
                <c:pt idx="4646">
                  <c:v>4.6459999999998862</c:v>
                </c:pt>
                <c:pt idx="4647">
                  <c:v>4.6469999999998866</c:v>
                </c:pt>
                <c:pt idx="4648">
                  <c:v>4.6479999999998869</c:v>
                </c:pt>
                <c:pt idx="4649">
                  <c:v>4.6489999999998872</c:v>
                </c:pt>
                <c:pt idx="4650">
                  <c:v>4.6499999999998876</c:v>
                </c:pt>
                <c:pt idx="4651">
                  <c:v>4.6509999999998879</c:v>
                </c:pt>
                <c:pt idx="4652">
                  <c:v>4.6519999999998882</c:v>
                </c:pt>
                <c:pt idx="4653">
                  <c:v>4.6529999999998886</c:v>
                </c:pt>
                <c:pt idx="4654">
                  <c:v>4.6539999999998889</c:v>
                </c:pt>
                <c:pt idx="4655">
                  <c:v>4.6549999999998892</c:v>
                </c:pt>
                <c:pt idx="4656">
                  <c:v>4.6559999999998896</c:v>
                </c:pt>
                <c:pt idx="4657">
                  <c:v>4.6569999999998899</c:v>
                </c:pt>
                <c:pt idx="4658">
                  <c:v>4.6579999999998902</c:v>
                </c:pt>
                <c:pt idx="4659">
                  <c:v>4.6589999999998906</c:v>
                </c:pt>
                <c:pt idx="4660">
                  <c:v>4.6599999999998909</c:v>
                </c:pt>
                <c:pt idx="4661">
                  <c:v>4.6609999999998912</c:v>
                </c:pt>
                <c:pt idx="4662">
                  <c:v>4.6619999999998916</c:v>
                </c:pt>
                <c:pt idx="4663">
                  <c:v>4.6629999999998919</c:v>
                </c:pt>
                <c:pt idx="4664">
                  <c:v>4.6639999999998922</c:v>
                </c:pt>
                <c:pt idx="4665">
                  <c:v>4.6649999999998926</c:v>
                </c:pt>
                <c:pt idx="4666">
                  <c:v>4.6659999999998929</c:v>
                </c:pt>
                <c:pt idx="4667">
                  <c:v>4.6669999999998932</c:v>
                </c:pt>
                <c:pt idx="4668">
                  <c:v>4.6679999999998936</c:v>
                </c:pt>
                <c:pt idx="4669">
                  <c:v>4.6689999999998939</c:v>
                </c:pt>
                <c:pt idx="4670">
                  <c:v>4.6699999999998942</c:v>
                </c:pt>
                <c:pt idx="4671">
                  <c:v>4.6709999999998946</c:v>
                </c:pt>
                <c:pt idx="4672">
                  <c:v>4.6719999999998949</c:v>
                </c:pt>
                <c:pt idx="4673">
                  <c:v>4.6729999999998952</c:v>
                </c:pt>
                <c:pt idx="4674">
                  <c:v>4.6739999999998956</c:v>
                </c:pt>
                <c:pt idx="4675">
                  <c:v>4.6749999999998959</c:v>
                </c:pt>
                <c:pt idx="4676">
                  <c:v>4.6759999999998962</c:v>
                </c:pt>
                <c:pt idx="4677">
                  <c:v>4.6769999999998966</c:v>
                </c:pt>
                <c:pt idx="4678">
                  <c:v>4.6779999999998969</c:v>
                </c:pt>
                <c:pt idx="4679">
                  <c:v>4.6789999999998972</c:v>
                </c:pt>
                <c:pt idx="4680">
                  <c:v>4.6799999999998976</c:v>
                </c:pt>
                <c:pt idx="4681">
                  <c:v>4.6809999999998979</c:v>
                </c:pt>
                <c:pt idx="4682">
                  <c:v>4.6819999999998982</c:v>
                </c:pt>
                <c:pt idx="4683">
                  <c:v>4.6829999999998986</c:v>
                </c:pt>
                <c:pt idx="4684">
                  <c:v>4.6839999999998989</c:v>
                </c:pt>
                <c:pt idx="4685">
                  <c:v>4.6849999999998992</c:v>
                </c:pt>
                <c:pt idx="4686">
                  <c:v>4.6859999999998996</c:v>
                </c:pt>
                <c:pt idx="4687">
                  <c:v>4.6869999999998999</c:v>
                </c:pt>
                <c:pt idx="4688">
                  <c:v>4.6879999999999002</c:v>
                </c:pt>
                <c:pt idx="4689">
                  <c:v>4.6889999999999006</c:v>
                </c:pt>
                <c:pt idx="4690">
                  <c:v>4.6899999999999009</c:v>
                </c:pt>
                <c:pt idx="4691">
                  <c:v>4.6909999999999012</c:v>
                </c:pt>
                <c:pt idx="4692">
                  <c:v>4.6919999999999016</c:v>
                </c:pt>
                <c:pt idx="4693">
                  <c:v>4.6929999999999019</c:v>
                </c:pt>
                <c:pt idx="4694">
                  <c:v>4.6939999999999023</c:v>
                </c:pt>
                <c:pt idx="4695">
                  <c:v>4.6949999999999026</c:v>
                </c:pt>
                <c:pt idx="4696">
                  <c:v>4.6959999999999029</c:v>
                </c:pt>
                <c:pt idx="4697">
                  <c:v>4.6969999999999033</c:v>
                </c:pt>
                <c:pt idx="4698">
                  <c:v>4.6979999999999036</c:v>
                </c:pt>
                <c:pt idx="4699">
                  <c:v>4.6989999999999039</c:v>
                </c:pt>
                <c:pt idx="4700">
                  <c:v>4.6999999999999043</c:v>
                </c:pt>
                <c:pt idx="4701">
                  <c:v>4.7009999999999046</c:v>
                </c:pt>
                <c:pt idx="4702">
                  <c:v>4.7019999999999049</c:v>
                </c:pt>
                <c:pt idx="4703">
                  <c:v>4.7029999999999053</c:v>
                </c:pt>
                <c:pt idx="4704">
                  <c:v>4.7039999999999056</c:v>
                </c:pt>
                <c:pt idx="4705">
                  <c:v>4.7049999999999059</c:v>
                </c:pt>
                <c:pt idx="4706">
                  <c:v>4.7059999999999063</c:v>
                </c:pt>
                <c:pt idx="4707">
                  <c:v>4.7069999999999066</c:v>
                </c:pt>
                <c:pt idx="4708">
                  <c:v>4.7079999999999069</c:v>
                </c:pt>
                <c:pt idx="4709">
                  <c:v>4.7089999999999073</c:v>
                </c:pt>
                <c:pt idx="4710">
                  <c:v>4.7099999999999076</c:v>
                </c:pt>
                <c:pt idx="4711">
                  <c:v>4.7109999999999079</c:v>
                </c:pt>
                <c:pt idx="4712">
                  <c:v>4.7119999999999083</c:v>
                </c:pt>
                <c:pt idx="4713">
                  <c:v>4.7129999999999086</c:v>
                </c:pt>
                <c:pt idx="4714">
                  <c:v>4.7139999999999089</c:v>
                </c:pt>
                <c:pt idx="4715">
                  <c:v>4.7149999999999093</c:v>
                </c:pt>
                <c:pt idx="4716">
                  <c:v>4.7159999999999096</c:v>
                </c:pt>
                <c:pt idx="4717">
                  <c:v>4.7169999999999099</c:v>
                </c:pt>
                <c:pt idx="4718">
                  <c:v>4.7179999999999103</c:v>
                </c:pt>
                <c:pt idx="4719">
                  <c:v>4.7189999999999106</c:v>
                </c:pt>
                <c:pt idx="4720">
                  <c:v>4.7199999999999109</c:v>
                </c:pt>
                <c:pt idx="4721">
                  <c:v>4.7209999999999113</c:v>
                </c:pt>
                <c:pt idx="4722">
                  <c:v>4.7219999999999116</c:v>
                </c:pt>
                <c:pt idx="4723">
                  <c:v>4.7229999999999119</c:v>
                </c:pt>
                <c:pt idx="4724">
                  <c:v>4.7239999999999123</c:v>
                </c:pt>
                <c:pt idx="4725">
                  <c:v>4.7249999999999126</c:v>
                </c:pt>
                <c:pt idx="4726">
                  <c:v>4.7259999999999129</c:v>
                </c:pt>
                <c:pt idx="4727">
                  <c:v>4.7269999999999133</c:v>
                </c:pt>
                <c:pt idx="4728">
                  <c:v>4.7279999999999136</c:v>
                </c:pt>
                <c:pt idx="4729">
                  <c:v>4.7289999999999139</c:v>
                </c:pt>
                <c:pt idx="4730">
                  <c:v>4.7299999999999143</c:v>
                </c:pt>
                <c:pt idx="4731">
                  <c:v>4.7309999999999146</c:v>
                </c:pt>
                <c:pt idx="4732">
                  <c:v>4.7319999999999149</c:v>
                </c:pt>
                <c:pt idx="4733">
                  <c:v>4.7329999999999153</c:v>
                </c:pt>
                <c:pt idx="4734">
                  <c:v>4.7339999999999156</c:v>
                </c:pt>
                <c:pt idx="4735">
                  <c:v>4.7349999999999159</c:v>
                </c:pt>
                <c:pt idx="4736">
                  <c:v>4.7359999999999163</c:v>
                </c:pt>
                <c:pt idx="4737">
                  <c:v>4.7369999999999166</c:v>
                </c:pt>
                <c:pt idx="4738">
                  <c:v>4.7379999999999169</c:v>
                </c:pt>
                <c:pt idx="4739">
                  <c:v>4.7389999999999173</c:v>
                </c:pt>
                <c:pt idx="4740">
                  <c:v>4.7399999999999176</c:v>
                </c:pt>
                <c:pt idx="4741">
                  <c:v>4.7409999999999179</c:v>
                </c:pt>
                <c:pt idx="4742">
                  <c:v>4.7419999999999183</c:v>
                </c:pt>
                <c:pt idx="4743">
                  <c:v>4.7429999999999186</c:v>
                </c:pt>
                <c:pt idx="4744">
                  <c:v>4.7439999999999189</c:v>
                </c:pt>
                <c:pt idx="4745">
                  <c:v>4.7449999999999193</c:v>
                </c:pt>
                <c:pt idx="4746">
                  <c:v>4.7459999999999196</c:v>
                </c:pt>
                <c:pt idx="4747">
                  <c:v>4.74699999999992</c:v>
                </c:pt>
                <c:pt idx="4748">
                  <c:v>4.7479999999999203</c:v>
                </c:pt>
                <c:pt idx="4749">
                  <c:v>4.7489999999999206</c:v>
                </c:pt>
                <c:pt idx="4750">
                  <c:v>4.749999999999921</c:v>
                </c:pt>
                <c:pt idx="4751">
                  <c:v>4.7509999999999213</c:v>
                </c:pt>
                <c:pt idx="4752">
                  <c:v>4.7519999999999216</c:v>
                </c:pt>
                <c:pt idx="4753">
                  <c:v>4.752999999999922</c:v>
                </c:pt>
                <c:pt idx="4754">
                  <c:v>4.7539999999999223</c:v>
                </c:pt>
                <c:pt idx="4755">
                  <c:v>4.7549999999999226</c:v>
                </c:pt>
                <c:pt idx="4756">
                  <c:v>4.755999999999923</c:v>
                </c:pt>
                <c:pt idx="4757">
                  <c:v>4.7569999999999233</c:v>
                </c:pt>
                <c:pt idx="4758">
                  <c:v>4.7579999999999236</c:v>
                </c:pt>
                <c:pt idx="4759">
                  <c:v>4.758999999999924</c:v>
                </c:pt>
                <c:pt idx="4760">
                  <c:v>4.7599999999999243</c:v>
                </c:pt>
                <c:pt idx="4761">
                  <c:v>4.7609999999999246</c:v>
                </c:pt>
                <c:pt idx="4762">
                  <c:v>4.761999999999925</c:v>
                </c:pt>
                <c:pt idx="4763">
                  <c:v>4.7629999999999253</c:v>
                </c:pt>
                <c:pt idx="4764">
                  <c:v>4.7639999999999256</c:v>
                </c:pt>
                <c:pt idx="4765">
                  <c:v>4.764999999999926</c:v>
                </c:pt>
                <c:pt idx="4766">
                  <c:v>4.7659999999999263</c:v>
                </c:pt>
                <c:pt idx="4767">
                  <c:v>4.7669999999999266</c:v>
                </c:pt>
                <c:pt idx="4768">
                  <c:v>4.767999999999927</c:v>
                </c:pt>
                <c:pt idx="4769">
                  <c:v>4.7689999999999273</c:v>
                </c:pt>
                <c:pt idx="4770">
                  <c:v>4.7699999999999276</c:v>
                </c:pt>
                <c:pt idx="4771">
                  <c:v>4.770999999999928</c:v>
                </c:pt>
                <c:pt idx="4772">
                  <c:v>4.7719999999999283</c:v>
                </c:pt>
                <c:pt idx="4773">
                  <c:v>4.7729999999999286</c:v>
                </c:pt>
                <c:pt idx="4774">
                  <c:v>4.773999999999929</c:v>
                </c:pt>
                <c:pt idx="4775">
                  <c:v>4.7749999999999293</c:v>
                </c:pt>
                <c:pt idx="4776">
                  <c:v>4.7759999999999296</c:v>
                </c:pt>
                <c:pt idx="4777">
                  <c:v>4.77699999999993</c:v>
                </c:pt>
                <c:pt idx="4778">
                  <c:v>4.7779999999999303</c:v>
                </c:pt>
                <c:pt idx="4779">
                  <c:v>4.7789999999999306</c:v>
                </c:pt>
                <c:pt idx="4780">
                  <c:v>4.779999999999931</c:v>
                </c:pt>
                <c:pt idx="4781">
                  <c:v>4.7809999999999313</c:v>
                </c:pt>
                <c:pt idx="4782">
                  <c:v>4.7819999999999316</c:v>
                </c:pt>
                <c:pt idx="4783">
                  <c:v>4.782999999999932</c:v>
                </c:pt>
                <c:pt idx="4784">
                  <c:v>4.7839999999999323</c:v>
                </c:pt>
                <c:pt idx="4785">
                  <c:v>4.7849999999999326</c:v>
                </c:pt>
                <c:pt idx="4786">
                  <c:v>4.785999999999933</c:v>
                </c:pt>
                <c:pt idx="4787">
                  <c:v>4.7869999999999333</c:v>
                </c:pt>
                <c:pt idx="4788">
                  <c:v>4.7879999999999336</c:v>
                </c:pt>
                <c:pt idx="4789">
                  <c:v>4.788999999999934</c:v>
                </c:pt>
                <c:pt idx="4790">
                  <c:v>4.7899999999999343</c:v>
                </c:pt>
                <c:pt idx="4791">
                  <c:v>4.7909999999999346</c:v>
                </c:pt>
                <c:pt idx="4792">
                  <c:v>4.791999999999935</c:v>
                </c:pt>
                <c:pt idx="4793">
                  <c:v>4.7929999999999353</c:v>
                </c:pt>
                <c:pt idx="4794">
                  <c:v>4.7939999999999356</c:v>
                </c:pt>
                <c:pt idx="4795">
                  <c:v>4.794999999999936</c:v>
                </c:pt>
                <c:pt idx="4796">
                  <c:v>4.7959999999999363</c:v>
                </c:pt>
                <c:pt idx="4797">
                  <c:v>4.7969999999999366</c:v>
                </c:pt>
                <c:pt idx="4798">
                  <c:v>4.797999999999937</c:v>
                </c:pt>
                <c:pt idx="4799">
                  <c:v>4.7989999999999373</c:v>
                </c:pt>
                <c:pt idx="4800">
                  <c:v>4.7999999999999376</c:v>
                </c:pt>
                <c:pt idx="4801">
                  <c:v>4.800999999999938</c:v>
                </c:pt>
                <c:pt idx="4802">
                  <c:v>4.8019999999999383</c:v>
                </c:pt>
                <c:pt idx="4803">
                  <c:v>4.8029999999999387</c:v>
                </c:pt>
                <c:pt idx="4804">
                  <c:v>4.803999999999939</c:v>
                </c:pt>
                <c:pt idx="4805">
                  <c:v>4.8049999999999393</c:v>
                </c:pt>
                <c:pt idx="4806">
                  <c:v>4.8059999999999397</c:v>
                </c:pt>
                <c:pt idx="4807">
                  <c:v>4.80699999999994</c:v>
                </c:pt>
                <c:pt idx="4808">
                  <c:v>4.8079999999999403</c:v>
                </c:pt>
                <c:pt idx="4809">
                  <c:v>4.8089999999999407</c:v>
                </c:pt>
                <c:pt idx="4810">
                  <c:v>4.809999999999941</c:v>
                </c:pt>
                <c:pt idx="4811">
                  <c:v>4.8109999999999413</c:v>
                </c:pt>
                <c:pt idx="4812">
                  <c:v>4.8119999999999417</c:v>
                </c:pt>
                <c:pt idx="4813">
                  <c:v>4.812999999999942</c:v>
                </c:pt>
                <c:pt idx="4814">
                  <c:v>4.8139999999999423</c:v>
                </c:pt>
                <c:pt idx="4815">
                  <c:v>4.8149999999999427</c:v>
                </c:pt>
                <c:pt idx="4816">
                  <c:v>4.815999999999943</c:v>
                </c:pt>
                <c:pt idx="4817">
                  <c:v>4.8169999999999433</c:v>
                </c:pt>
                <c:pt idx="4818">
                  <c:v>4.8179999999999437</c:v>
                </c:pt>
                <c:pt idx="4819">
                  <c:v>4.818999999999944</c:v>
                </c:pt>
                <c:pt idx="4820">
                  <c:v>4.8199999999999443</c:v>
                </c:pt>
                <c:pt idx="4821">
                  <c:v>4.8209999999999447</c:v>
                </c:pt>
                <c:pt idx="4822">
                  <c:v>4.821999999999945</c:v>
                </c:pt>
                <c:pt idx="4823">
                  <c:v>4.8229999999999453</c:v>
                </c:pt>
                <c:pt idx="4824">
                  <c:v>4.8239999999999457</c:v>
                </c:pt>
                <c:pt idx="4825">
                  <c:v>4.824999999999946</c:v>
                </c:pt>
                <c:pt idx="4826">
                  <c:v>4.8259999999999463</c:v>
                </c:pt>
                <c:pt idx="4827">
                  <c:v>4.8269999999999467</c:v>
                </c:pt>
                <c:pt idx="4828">
                  <c:v>4.827999999999947</c:v>
                </c:pt>
                <c:pt idx="4829">
                  <c:v>4.8289999999999473</c:v>
                </c:pt>
                <c:pt idx="4830">
                  <c:v>4.8299999999999477</c:v>
                </c:pt>
                <c:pt idx="4831">
                  <c:v>4.830999999999948</c:v>
                </c:pt>
                <c:pt idx="4832">
                  <c:v>4.8319999999999483</c:v>
                </c:pt>
                <c:pt idx="4833">
                  <c:v>4.8329999999999487</c:v>
                </c:pt>
                <c:pt idx="4834">
                  <c:v>4.833999999999949</c:v>
                </c:pt>
                <c:pt idx="4835">
                  <c:v>4.8349999999999493</c:v>
                </c:pt>
                <c:pt idx="4836">
                  <c:v>4.8359999999999497</c:v>
                </c:pt>
                <c:pt idx="4837">
                  <c:v>4.83699999999995</c:v>
                </c:pt>
                <c:pt idx="4838">
                  <c:v>4.8379999999999503</c:v>
                </c:pt>
                <c:pt idx="4839">
                  <c:v>4.8389999999999507</c:v>
                </c:pt>
                <c:pt idx="4840">
                  <c:v>4.839999999999951</c:v>
                </c:pt>
                <c:pt idx="4841">
                  <c:v>4.8409999999999513</c:v>
                </c:pt>
                <c:pt idx="4842">
                  <c:v>4.8419999999999517</c:v>
                </c:pt>
                <c:pt idx="4843">
                  <c:v>4.842999999999952</c:v>
                </c:pt>
                <c:pt idx="4844">
                  <c:v>4.8439999999999523</c:v>
                </c:pt>
                <c:pt idx="4845">
                  <c:v>4.8449999999999527</c:v>
                </c:pt>
                <c:pt idx="4846">
                  <c:v>4.845999999999953</c:v>
                </c:pt>
                <c:pt idx="4847">
                  <c:v>4.8469999999999533</c:v>
                </c:pt>
                <c:pt idx="4848">
                  <c:v>4.8479999999999537</c:v>
                </c:pt>
                <c:pt idx="4849">
                  <c:v>4.848999999999954</c:v>
                </c:pt>
                <c:pt idx="4850">
                  <c:v>4.8499999999999543</c:v>
                </c:pt>
                <c:pt idx="4851">
                  <c:v>4.8509999999999547</c:v>
                </c:pt>
                <c:pt idx="4852">
                  <c:v>4.851999999999955</c:v>
                </c:pt>
                <c:pt idx="4853">
                  <c:v>4.8529999999999553</c:v>
                </c:pt>
                <c:pt idx="4854">
                  <c:v>4.8539999999999557</c:v>
                </c:pt>
                <c:pt idx="4855">
                  <c:v>4.854999999999956</c:v>
                </c:pt>
                <c:pt idx="4856">
                  <c:v>4.8559999999999564</c:v>
                </c:pt>
                <c:pt idx="4857">
                  <c:v>4.8569999999999567</c:v>
                </c:pt>
                <c:pt idx="4858">
                  <c:v>4.857999999999957</c:v>
                </c:pt>
                <c:pt idx="4859">
                  <c:v>4.8589999999999574</c:v>
                </c:pt>
                <c:pt idx="4860">
                  <c:v>4.8599999999999577</c:v>
                </c:pt>
                <c:pt idx="4861">
                  <c:v>4.860999999999958</c:v>
                </c:pt>
                <c:pt idx="4862">
                  <c:v>4.8619999999999584</c:v>
                </c:pt>
                <c:pt idx="4863">
                  <c:v>4.8629999999999587</c:v>
                </c:pt>
                <c:pt idx="4864">
                  <c:v>4.863999999999959</c:v>
                </c:pt>
                <c:pt idx="4865">
                  <c:v>4.8649999999999594</c:v>
                </c:pt>
                <c:pt idx="4866">
                  <c:v>4.8659999999999597</c:v>
                </c:pt>
                <c:pt idx="4867">
                  <c:v>4.86699999999996</c:v>
                </c:pt>
                <c:pt idx="4868">
                  <c:v>4.8679999999999604</c:v>
                </c:pt>
                <c:pt idx="4869">
                  <c:v>4.8689999999999607</c:v>
                </c:pt>
                <c:pt idx="4870">
                  <c:v>4.869999999999961</c:v>
                </c:pt>
                <c:pt idx="4871">
                  <c:v>4.8709999999999614</c:v>
                </c:pt>
                <c:pt idx="4872">
                  <c:v>4.8719999999999617</c:v>
                </c:pt>
                <c:pt idx="4873">
                  <c:v>4.872999999999962</c:v>
                </c:pt>
                <c:pt idx="4874">
                  <c:v>4.8739999999999624</c:v>
                </c:pt>
                <c:pt idx="4875">
                  <c:v>4.8749999999999627</c:v>
                </c:pt>
                <c:pt idx="4876">
                  <c:v>4.875999999999963</c:v>
                </c:pt>
                <c:pt idx="4877">
                  <c:v>4.8769999999999634</c:v>
                </c:pt>
                <c:pt idx="4878">
                  <c:v>4.8779999999999637</c:v>
                </c:pt>
                <c:pt idx="4879">
                  <c:v>4.878999999999964</c:v>
                </c:pt>
                <c:pt idx="4880">
                  <c:v>4.8799999999999644</c:v>
                </c:pt>
                <c:pt idx="4881">
                  <c:v>4.8809999999999647</c:v>
                </c:pt>
                <c:pt idx="4882">
                  <c:v>4.881999999999965</c:v>
                </c:pt>
                <c:pt idx="4883">
                  <c:v>4.8829999999999654</c:v>
                </c:pt>
                <c:pt idx="4884">
                  <c:v>4.8839999999999657</c:v>
                </c:pt>
                <c:pt idx="4885">
                  <c:v>4.884999999999966</c:v>
                </c:pt>
                <c:pt idx="4886">
                  <c:v>4.8859999999999664</c:v>
                </c:pt>
                <c:pt idx="4887">
                  <c:v>4.8869999999999667</c:v>
                </c:pt>
                <c:pt idx="4888">
                  <c:v>4.887999999999967</c:v>
                </c:pt>
                <c:pt idx="4889">
                  <c:v>4.8889999999999674</c:v>
                </c:pt>
                <c:pt idx="4890">
                  <c:v>4.8899999999999677</c:v>
                </c:pt>
                <c:pt idx="4891">
                  <c:v>4.890999999999968</c:v>
                </c:pt>
                <c:pt idx="4892">
                  <c:v>4.8919999999999684</c:v>
                </c:pt>
                <c:pt idx="4893">
                  <c:v>4.8929999999999687</c:v>
                </c:pt>
                <c:pt idx="4894">
                  <c:v>4.893999999999969</c:v>
                </c:pt>
                <c:pt idx="4895">
                  <c:v>4.8949999999999694</c:v>
                </c:pt>
                <c:pt idx="4896">
                  <c:v>4.8959999999999697</c:v>
                </c:pt>
                <c:pt idx="4897">
                  <c:v>4.89699999999997</c:v>
                </c:pt>
                <c:pt idx="4898">
                  <c:v>4.8979999999999704</c:v>
                </c:pt>
                <c:pt idx="4899">
                  <c:v>4.8989999999999707</c:v>
                </c:pt>
                <c:pt idx="4900">
                  <c:v>4.899999999999971</c:v>
                </c:pt>
                <c:pt idx="4901">
                  <c:v>4.9009999999999714</c:v>
                </c:pt>
                <c:pt idx="4902">
                  <c:v>4.9019999999999717</c:v>
                </c:pt>
                <c:pt idx="4903">
                  <c:v>4.902999999999972</c:v>
                </c:pt>
                <c:pt idx="4904">
                  <c:v>4.9039999999999724</c:v>
                </c:pt>
                <c:pt idx="4905">
                  <c:v>4.9049999999999727</c:v>
                </c:pt>
                <c:pt idx="4906">
                  <c:v>4.905999999999973</c:v>
                </c:pt>
                <c:pt idx="4907">
                  <c:v>4.9069999999999734</c:v>
                </c:pt>
                <c:pt idx="4908">
                  <c:v>4.9079999999999737</c:v>
                </c:pt>
                <c:pt idx="4909">
                  <c:v>4.9089999999999741</c:v>
                </c:pt>
                <c:pt idx="4910">
                  <c:v>4.9099999999999744</c:v>
                </c:pt>
                <c:pt idx="4911">
                  <c:v>4.9109999999999747</c:v>
                </c:pt>
                <c:pt idx="4912">
                  <c:v>4.9119999999999751</c:v>
                </c:pt>
                <c:pt idx="4913">
                  <c:v>4.9129999999999754</c:v>
                </c:pt>
                <c:pt idx="4914">
                  <c:v>4.9139999999999757</c:v>
                </c:pt>
                <c:pt idx="4915">
                  <c:v>4.9149999999999761</c:v>
                </c:pt>
                <c:pt idx="4916">
                  <c:v>4.9159999999999764</c:v>
                </c:pt>
                <c:pt idx="4917">
                  <c:v>4.9169999999999767</c:v>
                </c:pt>
                <c:pt idx="4918">
                  <c:v>4.9179999999999771</c:v>
                </c:pt>
                <c:pt idx="4919">
                  <c:v>4.9189999999999774</c:v>
                </c:pt>
                <c:pt idx="4920">
                  <c:v>4.9199999999999777</c:v>
                </c:pt>
                <c:pt idx="4921">
                  <c:v>4.9209999999999781</c:v>
                </c:pt>
                <c:pt idx="4922">
                  <c:v>4.9219999999999784</c:v>
                </c:pt>
                <c:pt idx="4923">
                  <c:v>4.9229999999999787</c:v>
                </c:pt>
                <c:pt idx="4924">
                  <c:v>4.9239999999999791</c:v>
                </c:pt>
                <c:pt idx="4925">
                  <c:v>4.9249999999999794</c:v>
                </c:pt>
                <c:pt idx="4926">
                  <c:v>4.9259999999999797</c:v>
                </c:pt>
                <c:pt idx="4927">
                  <c:v>4.9269999999999801</c:v>
                </c:pt>
                <c:pt idx="4928">
                  <c:v>4.9279999999999804</c:v>
                </c:pt>
                <c:pt idx="4929">
                  <c:v>4.9289999999999807</c:v>
                </c:pt>
                <c:pt idx="4930">
                  <c:v>4.9299999999999811</c:v>
                </c:pt>
                <c:pt idx="4931">
                  <c:v>4.9309999999999814</c:v>
                </c:pt>
                <c:pt idx="4932">
                  <c:v>4.9319999999999817</c:v>
                </c:pt>
                <c:pt idx="4933">
                  <c:v>4.9329999999999821</c:v>
                </c:pt>
                <c:pt idx="4934">
                  <c:v>4.9339999999999824</c:v>
                </c:pt>
                <c:pt idx="4935">
                  <c:v>4.9349999999999827</c:v>
                </c:pt>
                <c:pt idx="4936">
                  <c:v>4.9359999999999831</c:v>
                </c:pt>
                <c:pt idx="4937">
                  <c:v>4.9369999999999834</c:v>
                </c:pt>
                <c:pt idx="4938">
                  <c:v>4.9379999999999837</c:v>
                </c:pt>
                <c:pt idx="4939">
                  <c:v>4.9389999999999841</c:v>
                </c:pt>
                <c:pt idx="4940">
                  <c:v>4.9399999999999844</c:v>
                </c:pt>
                <c:pt idx="4941">
                  <c:v>4.9409999999999847</c:v>
                </c:pt>
                <c:pt idx="4942">
                  <c:v>4.9419999999999851</c:v>
                </c:pt>
                <c:pt idx="4943">
                  <c:v>4.9429999999999854</c:v>
                </c:pt>
                <c:pt idx="4944">
                  <c:v>4.9439999999999857</c:v>
                </c:pt>
                <c:pt idx="4945">
                  <c:v>4.9449999999999861</c:v>
                </c:pt>
                <c:pt idx="4946">
                  <c:v>4.9459999999999864</c:v>
                </c:pt>
                <c:pt idx="4947">
                  <c:v>4.9469999999999867</c:v>
                </c:pt>
                <c:pt idx="4948">
                  <c:v>4.9479999999999871</c:v>
                </c:pt>
                <c:pt idx="4949">
                  <c:v>4.9489999999999874</c:v>
                </c:pt>
                <c:pt idx="4950">
                  <c:v>4.9499999999999877</c:v>
                </c:pt>
                <c:pt idx="4951">
                  <c:v>4.9509999999999881</c:v>
                </c:pt>
                <c:pt idx="4952">
                  <c:v>4.9519999999999884</c:v>
                </c:pt>
                <c:pt idx="4953">
                  <c:v>4.9529999999999887</c:v>
                </c:pt>
                <c:pt idx="4954">
                  <c:v>4.9539999999999891</c:v>
                </c:pt>
                <c:pt idx="4955">
                  <c:v>4.9549999999999894</c:v>
                </c:pt>
                <c:pt idx="4956">
                  <c:v>4.9559999999999897</c:v>
                </c:pt>
                <c:pt idx="4957">
                  <c:v>4.9569999999999901</c:v>
                </c:pt>
                <c:pt idx="4958">
                  <c:v>4.9579999999999904</c:v>
                </c:pt>
                <c:pt idx="4959">
                  <c:v>4.9589999999999907</c:v>
                </c:pt>
                <c:pt idx="4960">
                  <c:v>4.9599999999999911</c:v>
                </c:pt>
                <c:pt idx="4961">
                  <c:v>4.9609999999999914</c:v>
                </c:pt>
                <c:pt idx="4962">
                  <c:v>4.9619999999999918</c:v>
                </c:pt>
                <c:pt idx="4963">
                  <c:v>4.9629999999999921</c:v>
                </c:pt>
                <c:pt idx="4964">
                  <c:v>4.9639999999999924</c:v>
                </c:pt>
                <c:pt idx="4965">
                  <c:v>4.9649999999999928</c:v>
                </c:pt>
                <c:pt idx="4966">
                  <c:v>4.9659999999999931</c:v>
                </c:pt>
                <c:pt idx="4967">
                  <c:v>4.9669999999999934</c:v>
                </c:pt>
                <c:pt idx="4968">
                  <c:v>4.9679999999999938</c:v>
                </c:pt>
                <c:pt idx="4969">
                  <c:v>4.9689999999999941</c:v>
                </c:pt>
                <c:pt idx="4970">
                  <c:v>4.9699999999999944</c:v>
                </c:pt>
                <c:pt idx="4971">
                  <c:v>4.9709999999999948</c:v>
                </c:pt>
                <c:pt idx="4972">
                  <c:v>4.9719999999999951</c:v>
                </c:pt>
                <c:pt idx="4973">
                  <c:v>4.9729999999999954</c:v>
                </c:pt>
                <c:pt idx="4974">
                  <c:v>4.9739999999999958</c:v>
                </c:pt>
                <c:pt idx="4975">
                  <c:v>4.9749999999999961</c:v>
                </c:pt>
                <c:pt idx="4976">
                  <c:v>4.9759999999999964</c:v>
                </c:pt>
                <c:pt idx="4977">
                  <c:v>4.9769999999999968</c:v>
                </c:pt>
                <c:pt idx="4978">
                  <c:v>4.9779999999999971</c:v>
                </c:pt>
                <c:pt idx="4979">
                  <c:v>4.9789999999999974</c:v>
                </c:pt>
                <c:pt idx="4980">
                  <c:v>4.9799999999999978</c:v>
                </c:pt>
                <c:pt idx="4981">
                  <c:v>4.9809999999999981</c:v>
                </c:pt>
                <c:pt idx="4982">
                  <c:v>4.9819999999999984</c:v>
                </c:pt>
                <c:pt idx="4983">
                  <c:v>4.9829999999999988</c:v>
                </c:pt>
                <c:pt idx="4984">
                  <c:v>4.9839999999999991</c:v>
                </c:pt>
                <c:pt idx="4985">
                  <c:v>4.9849999999999994</c:v>
                </c:pt>
                <c:pt idx="4986">
                  <c:v>4.9859999999999998</c:v>
                </c:pt>
                <c:pt idx="4987">
                  <c:v>4.9870000000000001</c:v>
                </c:pt>
                <c:pt idx="4988">
                  <c:v>4.9880000000000004</c:v>
                </c:pt>
                <c:pt idx="4989">
                  <c:v>4.9890000000000008</c:v>
                </c:pt>
                <c:pt idx="4990">
                  <c:v>4.9900000000000011</c:v>
                </c:pt>
                <c:pt idx="4991">
                  <c:v>4.9910000000000014</c:v>
                </c:pt>
                <c:pt idx="4992">
                  <c:v>4.9920000000000018</c:v>
                </c:pt>
                <c:pt idx="4993">
                  <c:v>4.9930000000000021</c:v>
                </c:pt>
                <c:pt idx="4994">
                  <c:v>4.9940000000000024</c:v>
                </c:pt>
                <c:pt idx="4995">
                  <c:v>4.9950000000000028</c:v>
                </c:pt>
                <c:pt idx="4996">
                  <c:v>4.9960000000000031</c:v>
                </c:pt>
                <c:pt idx="4997">
                  <c:v>4.9970000000000034</c:v>
                </c:pt>
                <c:pt idx="4998">
                  <c:v>4.9980000000000038</c:v>
                </c:pt>
                <c:pt idx="4999">
                  <c:v>4.9990000000000041</c:v>
                </c:pt>
                <c:pt idx="5000">
                  <c:v>5.0000000000000044</c:v>
                </c:pt>
                <c:pt idx="5001">
                  <c:v>5.0010000000000048</c:v>
                </c:pt>
                <c:pt idx="5002">
                  <c:v>5.0020000000000051</c:v>
                </c:pt>
                <c:pt idx="5003">
                  <c:v>5.0030000000000054</c:v>
                </c:pt>
                <c:pt idx="5004">
                  <c:v>5.0040000000000058</c:v>
                </c:pt>
                <c:pt idx="5005">
                  <c:v>5.0050000000000061</c:v>
                </c:pt>
                <c:pt idx="5006">
                  <c:v>5.0060000000000064</c:v>
                </c:pt>
                <c:pt idx="5007">
                  <c:v>5.0070000000000068</c:v>
                </c:pt>
                <c:pt idx="5008">
                  <c:v>5.0080000000000071</c:v>
                </c:pt>
                <c:pt idx="5009">
                  <c:v>5.0090000000000074</c:v>
                </c:pt>
                <c:pt idx="5010">
                  <c:v>5.0100000000000078</c:v>
                </c:pt>
                <c:pt idx="5011">
                  <c:v>5.0110000000000081</c:v>
                </c:pt>
                <c:pt idx="5012">
                  <c:v>5.0120000000000084</c:v>
                </c:pt>
                <c:pt idx="5013">
                  <c:v>5.0130000000000088</c:v>
                </c:pt>
                <c:pt idx="5014">
                  <c:v>5.0140000000000091</c:v>
                </c:pt>
                <c:pt idx="5015">
                  <c:v>5.0150000000000095</c:v>
                </c:pt>
                <c:pt idx="5016">
                  <c:v>5.0160000000000098</c:v>
                </c:pt>
                <c:pt idx="5017">
                  <c:v>5.0170000000000101</c:v>
                </c:pt>
                <c:pt idx="5018">
                  <c:v>5.0180000000000105</c:v>
                </c:pt>
                <c:pt idx="5019">
                  <c:v>5.0190000000000108</c:v>
                </c:pt>
                <c:pt idx="5020">
                  <c:v>5.0200000000000111</c:v>
                </c:pt>
                <c:pt idx="5021">
                  <c:v>5.0210000000000115</c:v>
                </c:pt>
                <c:pt idx="5022">
                  <c:v>5.0220000000000118</c:v>
                </c:pt>
                <c:pt idx="5023">
                  <c:v>5.0230000000000121</c:v>
                </c:pt>
                <c:pt idx="5024">
                  <c:v>5.0240000000000125</c:v>
                </c:pt>
                <c:pt idx="5025">
                  <c:v>5.0250000000000128</c:v>
                </c:pt>
                <c:pt idx="5026">
                  <c:v>5.0260000000000131</c:v>
                </c:pt>
                <c:pt idx="5027">
                  <c:v>5.0270000000000135</c:v>
                </c:pt>
                <c:pt idx="5028">
                  <c:v>5.0280000000000138</c:v>
                </c:pt>
                <c:pt idx="5029">
                  <c:v>5.0290000000000141</c:v>
                </c:pt>
                <c:pt idx="5030">
                  <c:v>5.0300000000000145</c:v>
                </c:pt>
                <c:pt idx="5031">
                  <c:v>5.0310000000000148</c:v>
                </c:pt>
                <c:pt idx="5032">
                  <c:v>5.0320000000000151</c:v>
                </c:pt>
                <c:pt idx="5033">
                  <c:v>5.0330000000000155</c:v>
                </c:pt>
                <c:pt idx="5034">
                  <c:v>5.0340000000000158</c:v>
                </c:pt>
                <c:pt idx="5035">
                  <c:v>5.0350000000000161</c:v>
                </c:pt>
                <c:pt idx="5036">
                  <c:v>5.0360000000000165</c:v>
                </c:pt>
                <c:pt idx="5037">
                  <c:v>5.0370000000000168</c:v>
                </c:pt>
                <c:pt idx="5038">
                  <c:v>5.0380000000000171</c:v>
                </c:pt>
                <c:pt idx="5039">
                  <c:v>5.0390000000000175</c:v>
                </c:pt>
                <c:pt idx="5040">
                  <c:v>5.0400000000000178</c:v>
                </c:pt>
                <c:pt idx="5041">
                  <c:v>5.0410000000000181</c:v>
                </c:pt>
                <c:pt idx="5042">
                  <c:v>5.0420000000000185</c:v>
                </c:pt>
                <c:pt idx="5043">
                  <c:v>5.0430000000000188</c:v>
                </c:pt>
                <c:pt idx="5044">
                  <c:v>5.0440000000000191</c:v>
                </c:pt>
                <c:pt idx="5045">
                  <c:v>5.0450000000000195</c:v>
                </c:pt>
                <c:pt idx="5046">
                  <c:v>5.0460000000000198</c:v>
                </c:pt>
                <c:pt idx="5047">
                  <c:v>5.0470000000000201</c:v>
                </c:pt>
                <c:pt idx="5048">
                  <c:v>5.0480000000000205</c:v>
                </c:pt>
                <c:pt idx="5049">
                  <c:v>5.0490000000000208</c:v>
                </c:pt>
                <c:pt idx="5050">
                  <c:v>5.0500000000000211</c:v>
                </c:pt>
                <c:pt idx="5051">
                  <c:v>5.0510000000000215</c:v>
                </c:pt>
                <c:pt idx="5052">
                  <c:v>5.0520000000000218</c:v>
                </c:pt>
                <c:pt idx="5053">
                  <c:v>5.0530000000000221</c:v>
                </c:pt>
                <c:pt idx="5054">
                  <c:v>5.0540000000000225</c:v>
                </c:pt>
                <c:pt idx="5055">
                  <c:v>5.0550000000000228</c:v>
                </c:pt>
                <c:pt idx="5056">
                  <c:v>5.0560000000000231</c:v>
                </c:pt>
                <c:pt idx="5057">
                  <c:v>5.0570000000000235</c:v>
                </c:pt>
                <c:pt idx="5058">
                  <c:v>5.0580000000000238</c:v>
                </c:pt>
                <c:pt idx="5059">
                  <c:v>5.0590000000000241</c:v>
                </c:pt>
                <c:pt idx="5060">
                  <c:v>5.0600000000000245</c:v>
                </c:pt>
                <c:pt idx="5061">
                  <c:v>5.0610000000000248</c:v>
                </c:pt>
                <c:pt idx="5062">
                  <c:v>5.0620000000000251</c:v>
                </c:pt>
                <c:pt idx="5063">
                  <c:v>5.0630000000000255</c:v>
                </c:pt>
                <c:pt idx="5064">
                  <c:v>5.0640000000000258</c:v>
                </c:pt>
                <c:pt idx="5065">
                  <c:v>5.0650000000000261</c:v>
                </c:pt>
                <c:pt idx="5066">
                  <c:v>5.0660000000000265</c:v>
                </c:pt>
                <c:pt idx="5067">
                  <c:v>5.0670000000000268</c:v>
                </c:pt>
                <c:pt idx="5068">
                  <c:v>5.0680000000000271</c:v>
                </c:pt>
                <c:pt idx="5069">
                  <c:v>5.0690000000000275</c:v>
                </c:pt>
                <c:pt idx="5070">
                  <c:v>5.0700000000000278</c:v>
                </c:pt>
                <c:pt idx="5071">
                  <c:v>5.0710000000000282</c:v>
                </c:pt>
                <c:pt idx="5072">
                  <c:v>5.0720000000000285</c:v>
                </c:pt>
                <c:pt idx="5073">
                  <c:v>5.0730000000000288</c:v>
                </c:pt>
                <c:pt idx="5074">
                  <c:v>5.0740000000000292</c:v>
                </c:pt>
                <c:pt idx="5075">
                  <c:v>5.0750000000000295</c:v>
                </c:pt>
                <c:pt idx="5076">
                  <c:v>5.0760000000000298</c:v>
                </c:pt>
                <c:pt idx="5077">
                  <c:v>5.0770000000000302</c:v>
                </c:pt>
                <c:pt idx="5078">
                  <c:v>5.0780000000000305</c:v>
                </c:pt>
                <c:pt idx="5079">
                  <c:v>5.0790000000000308</c:v>
                </c:pt>
                <c:pt idx="5080">
                  <c:v>5.0800000000000312</c:v>
                </c:pt>
                <c:pt idx="5081">
                  <c:v>5.0810000000000315</c:v>
                </c:pt>
                <c:pt idx="5082">
                  <c:v>5.0820000000000318</c:v>
                </c:pt>
                <c:pt idx="5083">
                  <c:v>5.0830000000000322</c:v>
                </c:pt>
                <c:pt idx="5084">
                  <c:v>5.0840000000000325</c:v>
                </c:pt>
                <c:pt idx="5085">
                  <c:v>5.0850000000000328</c:v>
                </c:pt>
                <c:pt idx="5086">
                  <c:v>5.0860000000000332</c:v>
                </c:pt>
                <c:pt idx="5087">
                  <c:v>5.0870000000000335</c:v>
                </c:pt>
                <c:pt idx="5088">
                  <c:v>5.0880000000000338</c:v>
                </c:pt>
                <c:pt idx="5089">
                  <c:v>5.0890000000000342</c:v>
                </c:pt>
                <c:pt idx="5090">
                  <c:v>5.0900000000000345</c:v>
                </c:pt>
                <c:pt idx="5091">
                  <c:v>5.0910000000000348</c:v>
                </c:pt>
                <c:pt idx="5092">
                  <c:v>5.0920000000000352</c:v>
                </c:pt>
                <c:pt idx="5093">
                  <c:v>5.0930000000000355</c:v>
                </c:pt>
                <c:pt idx="5094">
                  <c:v>5.0940000000000358</c:v>
                </c:pt>
                <c:pt idx="5095">
                  <c:v>5.0950000000000362</c:v>
                </c:pt>
                <c:pt idx="5096">
                  <c:v>5.0960000000000365</c:v>
                </c:pt>
                <c:pt idx="5097">
                  <c:v>5.0970000000000368</c:v>
                </c:pt>
                <c:pt idx="5098">
                  <c:v>5.0980000000000372</c:v>
                </c:pt>
                <c:pt idx="5099">
                  <c:v>5.0990000000000375</c:v>
                </c:pt>
                <c:pt idx="5100">
                  <c:v>5.1000000000000378</c:v>
                </c:pt>
                <c:pt idx="5101">
                  <c:v>5.1010000000000382</c:v>
                </c:pt>
                <c:pt idx="5102">
                  <c:v>5.1020000000000385</c:v>
                </c:pt>
                <c:pt idx="5103">
                  <c:v>5.1030000000000388</c:v>
                </c:pt>
                <c:pt idx="5104">
                  <c:v>5.1040000000000392</c:v>
                </c:pt>
                <c:pt idx="5105">
                  <c:v>5.1050000000000395</c:v>
                </c:pt>
                <c:pt idx="5106">
                  <c:v>5.1060000000000398</c:v>
                </c:pt>
                <c:pt idx="5107">
                  <c:v>5.1070000000000402</c:v>
                </c:pt>
                <c:pt idx="5108">
                  <c:v>5.1080000000000405</c:v>
                </c:pt>
                <c:pt idx="5109">
                  <c:v>5.1090000000000408</c:v>
                </c:pt>
                <c:pt idx="5110">
                  <c:v>5.1100000000000412</c:v>
                </c:pt>
                <c:pt idx="5111">
                  <c:v>5.1110000000000415</c:v>
                </c:pt>
                <c:pt idx="5112">
                  <c:v>5.1120000000000418</c:v>
                </c:pt>
                <c:pt idx="5113">
                  <c:v>5.1130000000000422</c:v>
                </c:pt>
                <c:pt idx="5114">
                  <c:v>5.1140000000000425</c:v>
                </c:pt>
                <c:pt idx="5115">
                  <c:v>5.1150000000000428</c:v>
                </c:pt>
                <c:pt idx="5116">
                  <c:v>5.1160000000000432</c:v>
                </c:pt>
                <c:pt idx="5117">
                  <c:v>5.1170000000000435</c:v>
                </c:pt>
                <c:pt idx="5118">
                  <c:v>5.1180000000000438</c:v>
                </c:pt>
                <c:pt idx="5119">
                  <c:v>5.1190000000000442</c:v>
                </c:pt>
                <c:pt idx="5120">
                  <c:v>5.1200000000000445</c:v>
                </c:pt>
                <c:pt idx="5121">
                  <c:v>5.1210000000000448</c:v>
                </c:pt>
                <c:pt idx="5122">
                  <c:v>5.1220000000000452</c:v>
                </c:pt>
                <c:pt idx="5123">
                  <c:v>5.1230000000000455</c:v>
                </c:pt>
                <c:pt idx="5124">
                  <c:v>5.1240000000000459</c:v>
                </c:pt>
                <c:pt idx="5125">
                  <c:v>5.1250000000000462</c:v>
                </c:pt>
                <c:pt idx="5126">
                  <c:v>5.1260000000000465</c:v>
                </c:pt>
                <c:pt idx="5127">
                  <c:v>5.1270000000000469</c:v>
                </c:pt>
                <c:pt idx="5128">
                  <c:v>5.1280000000000472</c:v>
                </c:pt>
                <c:pt idx="5129">
                  <c:v>5.1290000000000475</c:v>
                </c:pt>
                <c:pt idx="5130">
                  <c:v>5.1300000000000479</c:v>
                </c:pt>
                <c:pt idx="5131">
                  <c:v>5.1310000000000482</c:v>
                </c:pt>
                <c:pt idx="5132">
                  <c:v>5.1320000000000485</c:v>
                </c:pt>
                <c:pt idx="5133">
                  <c:v>5.1330000000000489</c:v>
                </c:pt>
                <c:pt idx="5134">
                  <c:v>5.1340000000000492</c:v>
                </c:pt>
                <c:pt idx="5135">
                  <c:v>5.1350000000000495</c:v>
                </c:pt>
                <c:pt idx="5136">
                  <c:v>5.1360000000000499</c:v>
                </c:pt>
                <c:pt idx="5137">
                  <c:v>5.1370000000000502</c:v>
                </c:pt>
                <c:pt idx="5138">
                  <c:v>5.1380000000000505</c:v>
                </c:pt>
                <c:pt idx="5139">
                  <c:v>5.1390000000000509</c:v>
                </c:pt>
                <c:pt idx="5140">
                  <c:v>5.1400000000000512</c:v>
                </c:pt>
                <c:pt idx="5141">
                  <c:v>5.1410000000000515</c:v>
                </c:pt>
                <c:pt idx="5142">
                  <c:v>5.1420000000000519</c:v>
                </c:pt>
                <c:pt idx="5143">
                  <c:v>5.1430000000000522</c:v>
                </c:pt>
                <c:pt idx="5144">
                  <c:v>5.1440000000000525</c:v>
                </c:pt>
                <c:pt idx="5145">
                  <c:v>5.1450000000000529</c:v>
                </c:pt>
                <c:pt idx="5146">
                  <c:v>5.1460000000000532</c:v>
                </c:pt>
                <c:pt idx="5147">
                  <c:v>5.1470000000000535</c:v>
                </c:pt>
                <c:pt idx="5148">
                  <c:v>5.1480000000000539</c:v>
                </c:pt>
                <c:pt idx="5149">
                  <c:v>5.1490000000000542</c:v>
                </c:pt>
                <c:pt idx="5150">
                  <c:v>5.1500000000000545</c:v>
                </c:pt>
                <c:pt idx="5151">
                  <c:v>5.1510000000000549</c:v>
                </c:pt>
                <c:pt idx="5152">
                  <c:v>5.1520000000000552</c:v>
                </c:pt>
                <c:pt idx="5153">
                  <c:v>5.1530000000000555</c:v>
                </c:pt>
                <c:pt idx="5154">
                  <c:v>5.1540000000000559</c:v>
                </c:pt>
                <c:pt idx="5155">
                  <c:v>5.1550000000000562</c:v>
                </c:pt>
                <c:pt idx="5156">
                  <c:v>5.1560000000000565</c:v>
                </c:pt>
                <c:pt idx="5157">
                  <c:v>5.1570000000000569</c:v>
                </c:pt>
                <c:pt idx="5158">
                  <c:v>5.1580000000000572</c:v>
                </c:pt>
                <c:pt idx="5159">
                  <c:v>5.1590000000000575</c:v>
                </c:pt>
                <c:pt idx="5160">
                  <c:v>5.1600000000000579</c:v>
                </c:pt>
                <c:pt idx="5161">
                  <c:v>5.1610000000000582</c:v>
                </c:pt>
                <c:pt idx="5162">
                  <c:v>5.1620000000000585</c:v>
                </c:pt>
                <c:pt idx="5163">
                  <c:v>5.1630000000000589</c:v>
                </c:pt>
                <c:pt idx="5164">
                  <c:v>5.1640000000000592</c:v>
                </c:pt>
                <c:pt idx="5165">
                  <c:v>5.1650000000000595</c:v>
                </c:pt>
                <c:pt idx="5166">
                  <c:v>5.1660000000000599</c:v>
                </c:pt>
                <c:pt idx="5167">
                  <c:v>5.1670000000000602</c:v>
                </c:pt>
                <c:pt idx="5168">
                  <c:v>5.1680000000000605</c:v>
                </c:pt>
                <c:pt idx="5169">
                  <c:v>5.1690000000000609</c:v>
                </c:pt>
                <c:pt idx="5170">
                  <c:v>5.1700000000000612</c:v>
                </c:pt>
                <c:pt idx="5171">
                  <c:v>5.1710000000000615</c:v>
                </c:pt>
                <c:pt idx="5172">
                  <c:v>5.1720000000000619</c:v>
                </c:pt>
                <c:pt idx="5173">
                  <c:v>5.1730000000000622</c:v>
                </c:pt>
                <c:pt idx="5174">
                  <c:v>5.1740000000000625</c:v>
                </c:pt>
                <c:pt idx="5175">
                  <c:v>5.1750000000000629</c:v>
                </c:pt>
                <c:pt idx="5176">
                  <c:v>5.1760000000000632</c:v>
                </c:pt>
                <c:pt idx="5177">
                  <c:v>5.1770000000000636</c:v>
                </c:pt>
                <c:pt idx="5178">
                  <c:v>5.1780000000000639</c:v>
                </c:pt>
                <c:pt idx="5179">
                  <c:v>5.1790000000000642</c:v>
                </c:pt>
                <c:pt idx="5180">
                  <c:v>5.1800000000000646</c:v>
                </c:pt>
                <c:pt idx="5181">
                  <c:v>5.1810000000000649</c:v>
                </c:pt>
                <c:pt idx="5182">
                  <c:v>5.1820000000000652</c:v>
                </c:pt>
                <c:pt idx="5183">
                  <c:v>5.1830000000000656</c:v>
                </c:pt>
                <c:pt idx="5184">
                  <c:v>5.1840000000000659</c:v>
                </c:pt>
                <c:pt idx="5185">
                  <c:v>5.1850000000000662</c:v>
                </c:pt>
                <c:pt idx="5186">
                  <c:v>5.1860000000000666</c:v>
                </c:pt>
                <c:pt idx="5187">
                  <c:v>5.1870000000000669</c:v>
                </c:pt>
                <c:pt idx="5188">
                  <c:v>5.1880000000000672</c:v>
                </c:pt>
                <c:pt idx="5189">
                  <c:v>5.1890000000000676</c:v>
                </c:pt>
                <c:pt idx="5190">
                  <c:v>5.1900000000000679</c:v>
                </c:pt>
                <c:pt idx="5191">
                  <c:v>5.1910000000000682</c:v>
                </c:pt>
                <c:pt idx="5192">
                  <c:v>5.1920000000000686</c:v>
                </c:pt>
                <c:pt idx="5193">
                  <c:v>5.1930000000000689</c:v>
                </c:pt>
                <c:pt idx="5194">
                  <c:v>5.1940000000000692</c:v>
                </c:pt>
                <c:pt idx="5195">
                  <c:v>5.1950000000000696</c:v>
                </c:pt>
                <c:pt idx="5196">
                  <c:v>5.1960000000000699</c:v>
                </c:pt>
                <c:pt idx="5197">
                  <c:v>5.1970000000000702</c:v>
                </c:pt>
                <c:pt idx="5198">
                  <c:v>5.1980000000000706</c:v>
                </c:pt>
                <c:pt idx="5199">
                  <c:v>5.1990000000000709</c:v>
                </c:pt>
                <c:pt idx="5200">
                  <c:v>5.2000000000000712</c:v>
                </c:pt>
                <c:pt idx="5201">
                  <c:v>5.2010000000000716</c:v>
                </c:pt>
                <c:pt idx="5202">
                  <c:v>5.2020000000000719</c:v>
                </c:pt>
                <c:pt idx="5203">
                  <c:v>5.2030000000000722</c:v>
                </c:pt>
                <c:pt idx="5204">
                  <c:v>5.2040000000000726</c:v>
                </c:pt>
                <c:pt idx="5205">
                  <c:v>5.2050000000000729</c:v>
                </c:pt>
                <c:pt idx="5206">
                  <c:v>5.2060000000000732</c:v>
                </c:pt>
                <c:pt idx="5207">
                  <c:v>5.2070000000000736</c:v>
                </c:pt>
                <c:pt idx="5208">
                  <c:v>5.2080000000000739</c:v>
                </c:pt>
                <c:pt idx="5209">
                  <c:v>5.2090000000000742</c:v>
                </c:pt>
                <c:pt idx="5210">
                  <c:v>5.2100000000000746</c:v>
                </c:pt>
                <c:pt idx="5211">
                  <c:v>5.2110000000000749</c:v>
                </c:pt>
                <c:pt idx="5212">
                  <c:v>5.2120000000000752</c:v>
                </c:pt>
                <c:pt idx="5213">
                  <c:v>5.2130000000000756</c:v>
                </c:pt>
                <c:pt idx="5214">
                  <c:v>5.2140000000000759</c:v>
                </c:pt>
                <c:pt idx="5215">
                  <c:v>5.2150000000000762</c:v>
                </c:pt>
                <c:pt idx="5216">
                  <c:v>5.2160000000000766</c:v>
                </c:pt>
                <c:pt idx="5217">
                  <c:v>5.2170000000000769</c:v>
                </c:pt>
                <c:pt idx="5218">
                  <c:v>5.2180000000000772</c:v>
                </c:pt>
                <c:pt idx="5219">
                  <c:v>5.2190000000000776</c:v>
                </c:pt>
                <c:pt idx="5220">
                  <c:v>5.2200000000000779</c:v>
                </c:pt>
                <c:pt idx="5221">
                  <c:v>5.2210000000000782</c:v>
                </c:pt>
                <c:pt idx="5222">
                  <c:v>5.2220000000000786</c:v>
                </c:pt>
                <c:pt idx="5223">
                  <c:v>5.2230000000000789</c:v>
                </c:pt>
                <c:pt idx="5224">
                  <c:v>5.2240000000000792</c:v>
                </c:pt>
                <c:pt idx="5225">
                  <c:v>5.2250000000000796</c:v>
                </c:pt>
                <c:pt idx="5226">
                  <c:v>5.2260000000000799</c:v>
                </c:pt>
                <c:pt idx="5227">
                  <c:v>5.2270000000000802</c:v>
                </c:pt>
                <c:pt idx="5228">
                  <c:v>5.2280000000000806</c:v>
                </c:pt>
                <c:pt idx="5229">
                  <c:v>5.2290000000000809</c:v>
                </c:pt>
                <c:pt idx="5230">
                  <c:v>5.2300000000000813</c:v>
                </c:pt>
                <c:pt idx="5231">
                  <c:v>5.2310000000000816</c:v>
                </c:pt>
                <c:pt idx="5232">
                  <c:v>5.2320000000000819</c:v>
                </c:pt>
                <c:pt idx="5233">
                  <c:v>5.2330000000000823</c:v>
                </c:pt>
                <c:pt idx="5234">
                  <c:v>5.2340000000000826</c:v>
                </c:pt>
                <c:pt idx="5235">
                  <c:v>5.2350000000000829</c:v>
                </c:pt>
                <c:pt idx="5236">
                  <c:v>5.2360000000000833</c:v>
                </c:pt>
                <c:pt idx="5237">
                  <c:v>5.2370000000000836</c:v>
                </c:pt>
                <c:pt idx="5238">
                  <c:v>5.2380000000000839</c:v>
                </c:pt>
                <c:pt idx="5239">
                  <c:v>5.2390000000000843</c:v>
                </c:pt>
                <c:pt idx="5240">
                  <c:v>5.2400000000000846</c:v>
                </c:pt>
                <c:pt idx="5241">
                  <c:v>5.2410000000000849</c:v>
                </c:pt>
                <c:pt idx="5242">
                  <c:v>5.2420000000000853</c:v>
                </c:pt>
                <c:pt idx="5243">
                  <c:v>5.2430000000000856</c:v>
                </c:pt>
                <c:pt idx="5244">
                  <c:v>5.2440000000000859</c:v>
                </c:pt>
                <c:pt idx="5245">
                  <c:v>5.2450000000000863</c:v>
                </c:pt>
                <c:pt idx="5246">
                  <c:v>5.2460000000000866</c:v>
                </c:pt>
                <c:pt idx="5247">
                  <c:v>5.2470000000000869</c:v>
                </c:pt>
                <c:pt idx="5248">
                  <c:v>5.2480000000000873</c:v>
                </c:pt>
                <c:pt idx="5249">
                  <c:v>5.2490000000000876</c:v>
                </c:pt>
                <c:pt idx="5250">
                  <c:v>5.2500000000000879</c:v>
                </c:pt>
                <c:pt idx="5251">
                  <c:v>5.2510000000000883</c:v>
                </c:pt>
                <c:pt idx="5252">
                  <c:v>5.2520000000000886</c:v>
                </c:pt>
                <c:pt idx="5253">
                  <c:v>5.2530000000000889</c:v>
                </c:pt>
                <c:pt idx="5254">
                  <c:v>5.2540000000000893</c:v>
                </c:pt>
                <c:pt idx="5255">
                  <c:v>5.2550000000000896</c:v>
                </c:pt>
                <c:pt idx="5256">
                  <c:v>5.2560000000000899</c:v>
                </c:pt>
                <c:pt idx="5257">
                  <c:v>5.2570000000000903</c:v>
                </c:pt>
                <c:pt idx="5258">
                  <c:v>5.2580000000000906</c:v>
                </c:pt>
                <c:pt idx="5259">
                  <c:v>5.2590000000000909</c:v>
                </c:pt>
                <c:pt idx="5260">
                  <c:v>5.2600000000000913</c:v>
                </c:pt>
                <c:pt idx="5261">
                  <c:v>5.2610000000000916</c:v>
                </c:pt>
                <c:pt idx="5262">
                  <c:v>5.2620000000000919</c:v>
                </c:pt>
                <c:pt idx="5263">
                  <c:v>5.2630000000000923</c:v>
                </c:pt>
                <c:pt idx="5264">
                  <c:v>5.2640000000000926</c:v>
                </c:pt>
                <c:pt idx="5265">
                  <c:v>5.2650000000000929</c:v>
                </c:pt>
                <c:pt idx="5266">
                  <c:v>5.2660000000000933</c:v>
                </c:pt>
                <c:pt idx="5267">
                  <c:v>5.2670000000000936</c:v>
                </c:pt>
                <c:pt idx="5268">
                  <c:v>5.2680000000000939</c:v>
                </c:pt>
                <c:pt idx="5269">
                  <c:v>5.2690000000000943</c:v>
                </c:pt>
                <c:pt idx="5270">
                  <c:v>5.2700000000000946</c:v>
                </c:pt>
                <c:pt idx="5271">
                  <c:v>5.2710000000000949</c:v>
                </c:pt>
                <c:pt idx="5272">
                  <c:v>5.2720000000000953</c:v>
                </c:pt>
                <c:pt idx="5273">
                  <c:v>5.2730000000000956</c:v>
                </c:pt>
                <c:pt idx="5274">
                  <c:v>5.2740000000000959</c:v>
                </c:pt>
                <c:pt idx="5275">
                  <c:v>5.2750000000000963</c:v>
                </c:pt>
                <c:pt idx="5276">
                  <c:v>5.2760000000000966</c:v>
                </c:pt>
                <c:pt idx="5277">
                  <c:v>5.2770000000000969</c:v>
                </c:pt>
                <c:pt idx="5278">
                  <c:v>5.2780000000000973</c:v>
                </c:pt>
                <c:pt idx="5279">
                  <c:v>5.2790000000000976</c:v>
                </c:pt>
                <c:pt idx="5280">
                  <c:v>5.2800000000000979</c:v>
                </c:pt>
                <c:pt idx="5281">
                  <c:v>5.2810000000000983</c:v>
                </c:pt>
                <c:pt idx="5282">
                  <c:v>5.2820000000000986</c:v>
                </c:pt>
                <c:pt idx="5283">
                  <c:v>5.283000000000099</c:v>
                </c:pt>
                <c:pt idx="5284">
                  <c:v>5.2840000000000993</c:v>
                </c:pt>
                <c:pt idx="5285">
                  <c:v>5.2850000000000996</c:v>
                </c:pt>
                <c:pt idx="5286">
                  <c:v>5.2860000000001</c:v>
                </c:pt>
                <c:pt idx="5287">
                  <c:v>5.2870000000001003</c:v>
                </c:pt>
                <c:pt idx="5288">
                  <c:v>5.2880000000001006</c:v>
                </c:pt>
                <c:pt idx="5289">
                  <c:v>5.289000000000101</c:v>
                </c:pt>
                <c:pt idx="5290">
                  <c:v>5.2900000000001013</c:v>
                </c:pt>
                <c:pt idx="5291">
                  <c:v>5.2910000000001016</c:v>
                </c:pt>
                <c:pt idx="5292">
                  <c:v>5.292000000000102</c:v>
                </c:pt>
                <c:pt idx="5293">
                  <c:v>5.2930000000001023</c:v>
                </c:pt>
                <c:pt idx="5294">
                  <c:v>5.2940000000001026</c:v>
                </c:pt>
                <c:pt idx="5295">
                  <c:v>5.295000000000103</c:v>
                </c:pt>
                <c:pt idx="5296">
                  <c:v>5.2960000000001033</c:v>
                </c:pt>
                <c:pt idx="5297">
                  <c:v>5.2970000000001036</c:v>
                </c:pt>
                <c:pt idx="5298">
                  <c:v>5.298000000000104</c:v>
                </c:pt>
                <c:pt idx="5299">
                  <c:v>5.2990000000001043</c:v>
                </c:pt>
                <c:pt idx="5300">
                  <c:v>5.3000000000001046</c:v>
                </c:pt>
                <c:pt idx="5301">
                  <c:v>5.301000000000105</c:v>
                </c:pt>
                <c:pt idx="5302">
                  <c:v>5.3020000000001053</c:v>
                </c:pt>
                <c:pt idx="5303">
                  <c:v>5.3030000000001056</c:v>
                </c:pt>
                <c:pt idx="5304">
                  <c:v>5.304000000000106</c:v>
                </c:pt>
                <c:pt idx="5305">
                  <c:v>5.3050000000001063</c:v>
                </c:pt>
                <c:pt idx="5306">
                  <c:v>5.3060000000001066</c:v>
                </c:pt>
                <c:pt idx="5307">
                  <c:v>5.307000000000107</c:v>
                </c:pt>
                <c:pt idx="5308">
                  <c:v>5.3080000000001073</c:v>
                </c:pt>
                <c:pt idx="5309">
                  <c:v>5.3090000000001076</c:v>
                </c:pt>
                <c:pt idx="5310">
                  <c:v>5.310000000000108</c:v>
                </c:pt>
                <c:pt idx="5311">
                  <c:v>5.3110000000001083</c:v>
                </c:pt>
                <c:pt idx="5312">
                  <c:v>5.3120000000001086</c:v>
                </c:pt>
                <c:pt idx="5313">
                  <c:v>5.313000000000109</c:v>
                </c:pt>
                <c:pt idx="5314">
                  <c:v>5.3140000000001093</c:v>
                </c:pt>
                <c:pt idx="5315">
                  <c:v>5.3150000000001096</c:v>
                </c:pt>
                <c:pt idx="5316">
                  <c:v>5.31600000000011</c:v>
                </c:pt>
                <c:pt idx="5317">
                  <c:v>5.3170000000001103</c:v>
                </c:pt>
                <c:pt idx="5318">
                  <c:v>5.3180000000001106</c:v>
                </c:pt>
                <c:pt idx="5319">
                  <c:v>5.319000000000111</c:v>
                </c:pt>
                <c:pt idx="5320">
                  <c:v>5.3200000000001113</c:v>
                </c:pt>
                <c:pt idx="5321">
                  <c:v>5.3210000000001116</c:v>
                </c:pt>
                <c:pt idx="5322">
                  <c:v>5.322000000000112</c:v>
                </c:pt>
                <c:pt idx="5323">
                  <c:v>5.3230000000001123</c:v>
                </c:pt>
                <c:pt idx="5324">
                  <c:v>5.3240000000001126</c:v>
                </c:pt>
                <c:pt idx="5325">
                  <c:v>5.325000000000113</c:v>
                </c:pt>
                <c:pt idx="5326">
                  <c:v>5.3260000000001133</c:v>
                </c:pt>
                <c:pt idx="5327">
                  <c:v>5.3270000000001136</c:v>
                </c:pt>
                <c:pt idx="5328">
                  <c:v>5.328000000000114</c:v>
                </c:pt>
                <c:pt idx="5329">
                  <c:v>5.3290000000001143</c:v>
                </c:pt>
                <c:pt idx="5330">
                  <c:v>5.3300000000001146</c:v>
                </c:pt>
                <c:pt idx="5331">
                  <c:v>5.331000000000115</c:v>
                </c:pt>
                <c:pt idx="5332">
                  <c:v>5.3320000000001153</c:v>
                </c:pt>
                <c:pt idx="5333">
                  <c:v>5.3330000000001156</c:v>
                </c:pt>
                <c:pt idx="5334">
                  <c:v>5.334000000000116</c:v>
                </c:pt>
                <c:pt idx="5335">
                  <c:v>5.3350000000001163</c:v>
                </c:pt>
                <c:pt idx="5336">
                  <c:v>5.3360000000001166</c:v>
                </c:pt>
                <c:pt idx="5337">
                  <c:v>5.337000000000117</c:v>
                </c:pt>
                <c:pt idx="5338">
                  <c:v>5.3380000000001173</c:v>
                </c:pt>
                <c:pt idx="5339">
                  <c:v>5.3390000000001177</c:v>
                </c:pt>
                <c:pt idx="5340">
                  <c:v>5.340000000000118</c:v>
                </c:pt>
                <c:pt idx="5341">
                  <c:v>5.3410000000001183</c:v>
                </c:pt>
                <c:pt idx="5342">
                  <c:v>5.3420000000001187</c:v>
                </c:pt>
                <c:pt idx="5343">
                  <c:v>5.343000000000119</c:v>
                </c:pt>
                <c:pt idx="5344">
                  <c:v>5.3440000000001193</c:v>
                </c:pt>
                <c:pt idx="5345">
                  <c:v>5.3450000000001197</c:v>
                </c:pt>
                <c:pt idx="5346">
                  <c:v>5.34600000000012</c:v>
                </c:pt>
                <c:pt idx="5347">
                  <c:v>5.3470000000001203</c:v>
                </c:pt>
                <c:pt idx="5348">
                  <c:v>5.3480000000001207</c:v>
                </c:pt>
                <c:pt idx="5349">
                  <c:v>5.349000000000121</c:v>
                </c:pt>
                <c:pt idx="5350">
                  <c:v>5.3500000000001213</c:v>
                </c:pt>
                <c:pt idx="5351">
                  <c:v>5.3510000000001217</c:v>
                </c:pt>
                <c:pt idx="5352">
                  <c:v>5.352000000000122</c:v>
                </c:pt>
                <c:pt idx="5353">
                  <c:v>5.3530000000001223</c:v>
                </c:pt>
                <c:pt idx="5354">
                  <c:v>5.3540000000001227</c:v>
                </c:pt>
                <c:pt idx="5355">
                  <c:v>5.355000000000123</c:v>
                </c:pt>
                <c:pt idx="5356">
                  <c:v>5.3560000000001233</c:v>
                </c:pt>
                <c:pt idx="5357">
                  <c:v>5.3570000000001237</c:v>
                </c:pt>
                <c:pt idx="5358">
                  <c:v>5.358000000000124</c:v>
                </c:pt>
                <c:pt idx="5359">
                  <c:v>5.3590000000001243</c:v>
                </c:pt>
                <c:pt idx="5360">
                  <c:v>5.3600000000001247</c:v>
                </c:pt>
                <c:pt idx="5361">
                  <c:v>5.361000000000125</c:v>
                </c:pt>
                <c:pt idx="5362">
                  <c:v>5.3620000000001253</c:v>
                </c:pt>
                <c:pt idx="5363">
                  <c:v>5.3630000000001257</c:v>
                </c:pt>
                <c:pt idx="5364">
                  <c:v>5.364000000000126</c:v>
                </c:pt>
                <c:pt idx="5365">
                  <c:v>5.3650000000001263</c:v>
                </c:pt>
                <c:pt idx="5366">
                  <c:v>5.3660000000001267</c:v>
                </c:pt>
                <c:pt idx="5367">
                  <c:v>5.367000000000127</c:v>
                </c:pt>
                <c:pt idx="5368">
                  <c:v>5.3680000000001273</c:v>
                </c:pt>
                <c:pt idx="5369">
                  <c:v>5.3690000000001277</c:v>
                </c:pt>
                <c:pt idx="5370">
                  <c:v>5.370000000000128</c:v>
                </c:pt>
                <c:pt idx="5371">
                  <c:v>5.3710000000001283</c:v>
                </c:pt>
                <c:pt idx="5372">
                  <c:v>5.3720000000001287</c:v>
                </c:pt>
                <c:pt idx="5373">
                  <c:v>5.373000000000129</c:v>
                </c:pt>
                <c:pt idx="5374">
                  <c:v>5.3740000000001293</c:v>
                </c:pt>
                <c:pt idx="5375">
                  <c:v>5.3750000000001297</c:v>
                </c:pt>
                <c:pt idx="5376">
                  <c:v>5.37600000000013</c:v>
                </c:pt>
                <c:pt idx="5377">
                  <c:v>5.3770000000001303</c:v>
                </c:pt>
                <c:pt idx="5378">
                  <c:v>5.3780000000001307</c:v>
                </c:pt>
                <c:pt idx="5379">
                  <c:v>5.379000000000131</c:v>
                </c:pt>
                <c:pt idx="5380">
                  <c:v>5.3800000000001313</c:v>
                </c:pt>
                <c:pt idx="5381">
                  <c:v>5.3810000000001317</c:v>
                </c:pt>
                <c:pt idx="5382">
                  <c:v>5.382000000000132</c:v>
                </c:pt>
                <c:pt idx="5383">
                  <c:v>5.3830000000001323</c:v>
                </c:pt>
                <c:pt idx="5384">
                  <c:v>5.3840000000001327</c:v>
                </c:pt>
                <c:pt idx="5385">
                  <c:v>5.385000000000133</c:v>
                </c:pt>
                <c:pt idx="5386">
                  <c:v>5.3860000000001333</c:v>
                </c:pt>
                <c:pt idx="5387">
                  <c:v>5.3870000000001337</c:v>
                </c:pt>
                <c:pt idx="5388">
                  <c:v>5.388000000000134</c:v>
                </c:pt>
                <c:pt idx="5389">
                  <c:v>5.3890000000001343</c:v>
                </c:pt>
                <c:pt idx="5390">
                  <c:v>5.3900000000001347</c:v>
                </c:pt>
                <c:pt idx="5391">
                  <c:v>5.391000000000135</c:v>
                </c:pt>
                <c:pt idx="5392">
                  <c:v>5.3920000000001354</c:v>
                </c:pt>
                <c:pt idx="5393">
                  <c:v>5.3930000000001357</c:v>
                </c:pt>
                <c:pt idx="5394">
                  <c:v>5.394000000000136</c:v>
                </c:pt>
                <c:pt idx="5395">
                  <c:v>5.3950000000001364</c:v>
                </c:pt>
                <c:pt idx="5396">
                  <c:v>5.3960000000001367</c:v>
                </c:pt>
                <c:pt idx="5397">
                  <c:v>5.397000000000137</c:v>
                </c:pt>
                <c:pt idx="5398">
                  <c:v>5.3980000000001374</c:v>
                </c:pt>
                <c:pt idx="5399">
                  <c:v>5.3990000000001377</c:v>
                </c:pt>
                <c:pt idx="5400">
                  <c:v>5.400000000000138</c:v>
                </c:pt>
                <c:pt idx="5401">
                  <c:v>5.4010000000001384</c:v>
                </c:pt>
                <c:pt idx="5402">
                  <c:v>5.4020000000001387</c:v>
                </c:pt>
                <c:pt idx="5403">
                  <c:v>5.403000000000139</c:v>
                </c:pt>
                <c:pt idx="5404">
                  <c:v>5.4040000000001394</c:v>
                </c:pt>
                <c:pt idx="5405">
                  <c:v>5.4050000000001397</c:v>
                </c:pt>
                <c:pt idx="5406">
                  <c:v>5.40600000000014</c:v>
                </c:pt>
                <c:pt idx="5407">
                  <c:v>5.4070000000001404</c:v>
                </c:pt>
                <c:pt idx="5408">
                  <c:v>5.4080000000001407</c:v>
                </c:pt>
                <c:pt idx="5409">
                  <c:v>5.409000000000141</c:v>
                </c:pt>
                <c:pt idx="5410">
                  <c:v>5.4100000000001414</c:v>
                </c:pt>
                <c:pt idx="5411">
                  <c:v>5.4110000000001417</c:v>
                </c:pt>
                <c:pt idx="5412">
                  <c:v>5.412000000000142</c:v>
                </c:pt>
                <c:pt idx="5413">
                  <c:v>5.4130000000001424</c:v>
                </c:pt>
                <c:pt idx="5414">
                  <c:v>5.4140000000001427</c:v>
                </c:pt>
                <c:pt idx="5415">
                  <c:v>5.415000000000143</c:v>
                </c:pt>
                <c:pt idx="5416">
                  <c:v>5.4160000000001434</c:v>
                </c:pt>
                <c:pt idx="5417">
                  <c:v>5.4170000000001437</c:v>
                </c:pt>
                <c:pt idx="5418">
                  <c:v>5.418000000000144</c:v>
                </c:pt>
                <c:pt idx="5419">
                  <c:v>5.4190000000001444</c:v>
                </c:pt>
                <c:pt idx="5420">
                  <c:v>5.4200000000001447</c:v>
                </c:pt>
                <c:pt idx="5421">
                  <c:v>5.421000000000145</c:v>
                </c:pt>
                <c:pt idx="5422">
                  <c:v>5.4220000000001454</c:v>
                </c:pt>
                <c:pt idx="5423">
                  <c:v>5.4230000000001457</c:v>
                </c:pt>
                <c:pt idx="5424">
                  <c:v>5.424000000000146</c:v>
                </c:pt>
                <c:pt idx="5425">
                  <c:v>5.4250000000001464</c:v>
                </c:pt>
                <c:pt idx="5426">
                  <c:v>5.4260000000001467</c:v>
                </c:pt>
                <c:pt idx="5427">
                  <c:v>5.427000000000147</c:v>
                </c:pt>
                <c:pt idx="5428">
                  <c:v>5.4280000000001474</c:v>
                </c:pt>
                <c:pt idx="5429">
                  <c:v>5.4290000000001477</c:v>
                </c:pt>
                <c:pt idx="5430">
                  <c:v>5.430000000000148</c:v>
                </c:pt>
                <c:pt idx="5431">
                  <c:v>5.4310000000001484</c:v>
                </c:pt>
                <c:pt idx="5432">
                  <c:v>5.4320000000001487</c:v>
                </c:pt>
                <c:pt idx="5433">
                  <c:v>5.433000000000149</c:v>
                </c:pt>
                <c:pt idx="5434">
                  <c:v>5.4340000000001494</c:v>
                </c:pt>
                <c:pt idx="5435">
                  <c:v>5.4350000000001497</c:v>
                </c:pt>
                <c:pt idx="5436">
                  <c:v>5.43600000000015</c:v>
                </c:pt>
                <c:pt idx="5437">
                  <c:v>5.4370000000001504</c:v>
                </c:pt>
                <c:pt idx="5438">
                  <c:v>5.4380000000001507</c:v>
                </c:pt>
                <c:pt idx="5439">
                  <c:v>5.439000000000151</c:v>
                </c:pt>
                <c:pt idx="5440">
                  <c:v>5.4400000000001514</c:v>
                </c:pt>
                <c:pt idx="5441">
                  <c:v>5.4410000000001517</c:v>
                </c:pt>
                <c:pt idx="5442">
                  <c:v>5.442000000000152</c:v>
                </c:pt>
                <c:pt idx="5443">
                  <c:v>5.4430000000001524</c:v>
                </c:pt>
                <c:pt idx="5444">
                  <c:v>5.4440000000001527</c:v>
                </c:pt>
                <c:pt idx="5445">
                  <c:v>5.4450000000001531</c:v>
                </c:pt>
                <c:pt idx="5446">
                  <c:v>5.4460000000001534</c:v>
                </c:pt>
                <c:pt idx="5447">
                  <c:v>5.4470000000001537</c:v>
                </c:pt>
                <c:pt idx="5448">
                  <c:v>5.4480000000001541</c:v>
                </c:pt>
                <c:pt idx="5449">
                  <c:v>5.4490000000001544</c:v>
                </c:pt>
                <c:pt idx="5450">
                  <c:v>5.4500000000001547</c:v>
                </c:pt>
                <c:pt idx="5451">
                  <c:v>5.4510000000001551</c:v>
                </c:pt>
                <c:pt idx="5452">
                  <c:v>5.4520000000001554</c:v>
                </c:pt>
                <c:pt idx="5453">
                  <c:v>5.4530000000001557</c:v>
                </c:pt>
                <c:pt idx="5454">
                  <c:v>5.4540000000001561</c:v>
                </c:pt>
                <c:pt idx="5455">
                  <c:v>5.4550000000001564</c:v>
                </c:pt>
                <c:pt idx="5456">
                  <c:v>5.4560000000001567</c:v>
                </c:pt>
                <c:pt idx="5457">
                  <c:v>5.4570000000001571</c:v>
                </c:pt>
                <c:pt idx="5458">
                  <c:v>5.4580000000001574</c:v>
                </c:pt>
                <c:pt idx="5459">
                  <c:v>5.4590000000001577</c:v>
                </c:pt>
                <c:pt idx="5460">
                  <c:v>5.4600000000001581</c:v>
                </c:pt>
                <c:pt idx="5461">
                  <c:v>5.4610000000001584</c:v>
                </c:pt>
                <c:pt idx="5462">
                  <c:v>5.4620000000001587</c:v>
                </c:pt>
                <c:pt idx="5463">
                  <c:v>5.4630000000001591</c:v>
                </c:pt>
                <c:pt idx="5464">
                  <c:v>5.4640000000001594</c:v>
                </c:pt>
                <c:pt idx="5465">
                  <c:v>5.4650000000001597</c:v>
                </c:pt>
                <c:pt idx="5466">
                  <c:v>5.4660000000001601</c:v>
                </c:pt>
                <c:pt idx="5467">
                  <c:v>5.4670000000001604</c:v>
                </c:pt>
                <c:pt idx="5468">
                  <c:v>5.4680000000001607</c:v>
                </c:pt>
                <c:pt idx="5469">
                  <c:v>5.4690000000001611</c:v>
                </c:pt>
                <c:pt idx="5470">
                  <c:v>5.4700000000001614</c:v>
                </c:pt>
                <c:pt idx="5471">
                  <c:v>5.4710000000001617</c:v>
                </c:pt>
                <c:pt idx="5472">
                  <c:v>5.4720000000001621</c:v>
                </c:pt>
                <c:pt idx="5473">
                  <c:v>5.4730000000001624</c:v>
                </c:pt>
                <c:pt idx="5474">
                  <c:v>5.4740000000001627</c:v>
                </c:pt>
                <c:pt idx="5475">
                  <c:v>5.4750000000001631</c:v>
                </c:pt>
                <c:pt idx="5476">
                  <c:v>5.4760000000001634</c:v>
                </c:pt>
                <c:pt idx="5477">
                  <c:v>5.4770000000001637</c:v>
                </c:pt>
                <c:pt idx="5478">
                  <c:v>5.4780000000001641</c:v>
                </c:pt>
                <c:pt idx="5479">
                  <c:v>5.4790000000001644</c:v>
                </c:pt>
                <c:pt idx="5480">
                  <c:v>5.4800000000001647</c:v>
                </c:pt>
                <c:pt idx="5481">
                  <c:v>5.4810000000001651</c:v>
                </c:pt>
                <c:pt idx="5482">
                  <c:v>5.4820000000001654</c:v>
                </c:pt>
                <c:pt idx="5483">
                  <c:v>5.4830000000001657</c:v>
                </c:pt>
                <c:pt idx="5484">
                  <c:v>5.4840000000001661</c:v>
                </c:pt>
                <c:pt idx="5485">
                  <c:v>5.4850000000001664</c:v>
                </c:pt>
                <c:pt idx="5486">
                  <c:v>5.4860000000001667</c:v>
                </c:pt>
                <c:pt idx="5487">
                  <c:v>5.4870000000001671</c:v>
                </c:pt>
                <c:pt idx="5488">
                  <c:v>5.4880000000001674</c:v>
                </c:pt>
                <c:pt idx="5489">
                  <c:v>5.4890000000001677</c:v>
                </c:pt>
                <c:pt idx="5490">
                  <c:v>5.4900000000001681</c:v>
                </c:pt>
                <c:pt idx="5491">
                  <c:v>5.4910000000001684</c:v>
                </c:pt>
                <c:pt idx="5492">
                  <c:v>5.4920000000001687</c:v>
                </c:pt>
                <c:pt idx="5493">
                  <c:v>5.4930000000001691</c:v>
                </c:pt>
                <c:pt idx="5494">
                  <c:v>5.4940000000001694</c:v>
                </c:pt>
                <c:pt idx="5495">
                  <c:v>5.4950000000001697</c:v>
                </c:pt>
                <c:pt idx="5496">
                  <c:v>5.4960000000001701</c:v>
                </c:pt>
                <c:pt idx="5497">
                  <c:v>5.4970000000001704</c:v>
                </c:pt>
                <c:pt idx="5498">
                  <c:v>5.4980000000001708</c:v>
                </c:pt>
                <c:pt idx="5499">
                  <c:v>5.4990000000001711</c:v>
                </c:pt>
                <c:pt idx="5500">
                  <c:v>5.5000000000001714</c:v>
                </c:pt>
                <c:pt idx="5501">
                  <c:v>5.5010000000001718</c:v>
                </c:pt>
                <c:pt idx="5502">
                  <c:v>5.5020000000001721</c:v>
                </c:pt>
                <c:pt idx="5503">
                  <c:v>5.5030000000001724</c:v>
                </c:pt>
                <c:pt idx="5504">
                  <c:v>5.5040000000001728</c:v>
                </c:pt>
                <c:pt idx="5505">
                  <c:v>5.5050000000001731</c:v>
                </c:pt>
                <c:pt idx="5506">
                  <c:v>5.5060000000001734</c:v>
                </c:pt>
                <c:pt idx="5507">
                  <c:v>5.5070000000001738</c:v>
                </c:pt>
                <c:pt idx="5508">
                  <c:v>5.5080000000001741</c:v>
                </c:pt>
                <c:pt idx="5509">
                  <c:v>5.5090000000001744</c:v>
                </c:pt>
                <c:pt idx="5510">
                  <c:v>5.5100000000001748</c:v>
                </c:pt>
                <c:pt idx="5511">
                  <c:v>5.5110000000001751</c:v>
                </c:pt>
                <c:pt idx="5512">
                  <c:v>5.5120000000001754</c:v>
                </c:pt>
                <c:pt idx="5513">
                  <c:v>5.5130000000001758</c:v>
                </c:pt>
                <c:pt idx="5514">
                  <c:v>5.5140000000001761</c:v>
                </c:pt>
                <c:pt idx="5515">
                  <c:v>5.5150000000001764</c:v>
                </c:pt>
                <c:pt idx="5516">
                  <c:v>5.5160000000001768</c:v>
                </c:pt>
                <c:pt idx="5517">
                  <c:v>5.5170000000001771</c:v>
                </c:pt>
                <c:pt idx="5518">
                  <c:v>5.5180000000001774</c:v>
                </c:pt>
                <c:pt idx="5519">
                  <c:v>5.5190000000001778</c:v>
                </c:pt>
                <c:pt idx="5520">
                  <c:v>5.5200000000001781</c:v>
                </c:pt>
                <c:pt idx="5521">
                  <c:v>5.5210000000001784</c:v>
                </c:pt>
                <c:pt idx="5522">
                  <c:v>5.5220000000001788</c:v>
                </c:pt>
                <c:pt idx="5523">
                  <c:v>5.5230000000001791</c:v>
                </c:pt>
                <c:pt idx="5524">
                  <c:v>5.5240000000001794</c:v>
                </c:pt>
                <c:pt idx="5525">
                  <c:v>5.5250000000001798</c:v>
                </c:pt>
                <c:pt idx="5526">
                  <c:v>5.5260000000001801</c:v>
                </c:pt>
                <c:pt idx="5527">
                  <c:v>5.5270000000001804</c:v>
                </c:pt>
                <c:pt idx="5528">
                  <c:v>5.5280000000001808</c:v>
                </c:pt>
                <c:pt idx="5529">
                  <c:v>5.5290000000001811</c:v>
                </c:pt>
                <c:pt idx="5530">
                  <c:v>5.5300000000001814</c:v>
                </c:pt>
                <c:pt idx="5531">
                  <c:v>5.5310000000001818</c:v>
                </c:pt>
                <c:pt idx="5532">
                  <c:v>5.5320000000001821</c:v>
                </c:pt>
                <c:pt idx="5533">
                  <c:v>5.5330000000001824</c:v>
                </c:pt>
                <c:pt idx="5534">
                  <c:v>5.5340000000001828</c:v>
                </c:pt>
                <c:pt idx="5535">
                  <c:v>5.5350000000001831</c:v>
                </c:pt>
                <c:pt idx="5536">
                  <c:v>5.5360000000001834</c:v>
                </c:pt>
                <c:pt idx="5537">
                  <c:v>5.5370000000001838</c:v>
                </c:pt>
                <c:pt idx="5538">
                  <c:v>5.5380000000001841</c:v>
                </c:pt>
                <c:pt idx="5539">
                  <c:v>5.5390000000001844</c:v>
                </c:pt>
                <c:pt idx="5540">
                  <c:v>5.5400000000001848</c:v>
                </c:pt>
                <c:pt idx="5541">
                  <c:v>5.5410000000001851</c:v>
                </c:pt>
                <c:pt idx="5542">
                  <c:v>5.5420000000001854</c:v>
                </c:pt>
                <c:pt idx="5543">
                  <c:v>5.5430000000001858</c:v>
                </c:pt>
                <c:pt idx="5544">
                  <c:v>5.5440000000001861</c:v>
                </c:pt>
                <c:pt idx="5545">
                  <c:v>5.5450000000001864</c:v>
                </c:pt>
                <c:pt idx="5546">
                  <c:v>5.5460000000001868</c:v>
                </c:pt>
                <c:pt idx="5547">
                  <c:v>5.5470000000001871</c:v>
                </c:pt>
                <c:pt idx="5548">
                  <c:v>5.5480000000001874</c:v>
                </c:pt>
                <c:pt idx="5549">
                  <c:v>5.5490000000001878</c:v>
                </c:pt>
                <c:pt idx="5550">
                  <c:v>5.5500000000001881</c:v>
                </c:pt>
                <c:pt idx="5551">
                  <c:v>5.5510000000001885</c:v>
                </c:pt>
                <c:pt idx="5552">
                  <c:v>5.5520000000001888</c:v>
                </c:pt>
                <c:pt idx="5553">
                  <c:v>5.5530000000001891</c:v>
                </c:pt>
                <c:pt idx="5554">
                  <c:v>5.5540000000001895</c:v>
                </c:pt>
                <c:pt idx="5555">
                  <c:v>5.5550000000001898</c:v>
                </c:pt>
                <c:pt idx="5556">
                  <c:v>5.5560000000001901</c:v>
                </c:pt>
                <c:pt idx="5557">
                  <c:v>5.5570000000001905</c:v>
                </c:pt>
                <c:pt idx="5558">
                  <c:v>5.5580000000001908</c:v>
                </c:pt>
                <c:pt idx="5559">
                  <c:v>5.5590000000001911</c:v>
                </c:pt>
                <c:pt idx="5560">
                  <c:v>5.5600000000001915</c:v>
                </c:pt>
                <c:pt idx="5561">
                  <c:v>5.5610000000001918</c:v>
                </c:pt>
                <c:pt idx="5562">
                  <c:v>5.5620000000001921</c:v>
                </c:pt>
                <c:pt idx="5563">
                  <c:v>5.5630000000001925</c:v>
                </c:pt>
                <c:pt idx="5564">
                  <c:v>5.5640000000001928</c:v>
                </c:pt>
                <c:pt idx="5565">
                  <c:v>5.5650000000001931</c:v>
                </c:pt>
                <c:pt idx="5566">
                  <c:v>5.5660000000001935</c:v>
                </c:pt>
                <c:pt idx="5567">
                  <c:v>5.5670000000001938</c:v>
                </c:pt>
                <c:pt idx="5568">
                  <c:v>5.5680000000001941</c:v>
                </c:pt>
                <c:pt idx="5569">
                  <c:v>5.5690000000001945</c:v>
                </c:pt>
                <c:pt idx="5570">
                  <c:v>5.5700000000001948</c:v>
                </c:pt>
                <c:pt idx="5571">
                  <c:v>5.5710000000001951</c:v>
                </c:pt>
                <c:pt idx="5572">
                  <c:v>5.5720000000001955</c:v>
                </c:pt>
                <c:pt idx="5573">
                  <c:v>5.5730000000001958</c:v>
                </c:pt>
                <c:pt idx="5574">
                  <c:v>5.5740000000001961</c:v>
                </c:pt>
                <c:pt idx="5575">
                  <c:v>5.5750000000001965</c:v>
                </c:pt>
                <c:pt idx="5576">
                  <c:v>5.5760000000001968</c:v>
                </c:pt>
                <c:pt idx="5577">
                  <c:v>5.5770000000001971</c:v>
                </c:pt>
                <c:pt idx="5578">
                  <c:v>5.5780000000001975</c:v>
                </c:pt>
                <c:pt idx="5579">
                  <c:v>5.5790000000001978</c:v>
                </c:pt>
                <c:pt idx="5580">
                  <c:v>5.5800000000001981</c:v>
                </c:pt>
                <c:pt idx="5581">
                  <c:v>5.5810000000001985</c:v>
                </c:pt>
                <c:pt idx="5582">
                  <c:v>5.5820000000001988</c:v>
                </c:pt>
                <c:pt idx="5583">
                  <c:v>5.5830000000001991</c:v>
                </c:pt>
                <c:pt idx="5584">
                  <c:v>5.5840000000001995</c:v>
                </c:pt>
                <c:pt idx="5585">
                  <c:v>5.5850000000001998</c:v>
                </c:pt>
                <c:pt idx="5586">
                  <c:v>5.5860000000002001</c:v>
                </c:pt>
                <c:pt idx="5587">
                  <c:v>5.5870000000002005</c:v>
                </c:pt>
                <c:pt idx="5588">
                  <c:v>5.5880000000002008</c:v>
                </c:pt>
                <c:pt idx="5589">
                  <c:v>5.5890000000002011</c:v>
                </c:pt>
                <c:pt idx="5590">
                  <c:v>5.5900000000002015</c:v>
                </c:pt>
                <c:pt idx="5591">
                  <c:v>5.5910000000002018</c:v>
                </c:pt>
                <c:pt idx="5592">
                  <c:v>5.5920000000002021</c:v>
                </c:pt>
                <c:pt idx="5593">
                  <c:v>5.5930000000002025</c:v>
                </c:pt>
                <c:pt idx="5594">
                  <c:v>5.5940000000002028</c:v>
                </c:pt>
                <c:pt idx="5595">
                  <c:v>5.5950000000002031</c:v>
                </c:pt>
                <c:pt idx="5596">
                  <c:v>5.5960000000002035</c:v>
                </c:pt>
                <c:pt idx="5597">
                  <c:v>5.5970000000002038</c:v>
                </c:pt>
                <c:pt idx="5598">
                  <c:v>5.5980000000002041</c:v>
                </c:pt>
                <c:pt idx="5599">
                  <c:v>5.5990000000002045</c:v>
                </c:pt>
                <c:pt idx="5600">
                  <c:v>5.6000000000002048</c:v>
                </c:pt>
                <c:pt idx="5601">
                  <c:v>5.6010000000002051</c:v>
                </c:pt>
                <c:pt idx="5602">
                  <c:v>5.6020000000002055</c:v>
                </c:pt>
                <c:pt idx="5603">
                  <c:v>5.6030000000002058</c:v>
                </c:pt>
                <c:pt idx="5604">
                  <c:v>5.6040000000002061</c:v>
                </c:pt>
                <c:pt idx="5605">
                  <c:v>5.6050000000002065</c:v>
                </c:pt>
                <c:pt idx="5606">
                  <c:v>5.6060000000002068</c:v>
                </c:pt>
                <c:pt idx="5607">
                  <c:v>5.6070000000002072</c:v>
                </c:pt>
                <c:pt idx="5608">
                  <c:v>5.6080000000002075</c:v>
                </c:pt>
                <c:pt idx="5609">
                  <c:v>5.6090000000002078</c:v>
                </c:pt>
                <c:pt idx="5610">
                  <c:v>5.6100000000002082</c:v>
                </c:pt>
                <c:pt idx="5611">
                  <c:v>5.6110000000002085</c:v>
                </c:pt>
                <c:pt idx="5612">
                  <c:v>5.6120000000002088</c:v>
                </c:pt>
                <c:pt idx="5613">
                  <c:v>5.6130000000002092</c:v>
                </c:pt>
                <c:pt idx="5614">
                  <c:v>5.6140000000002095</c:v>
                </c:pt>
                <c:pt idx="5615">
                  <c:v>5.6150000000002098</c:v>
                </c:pt>
                <c:pt idx="5616">
                  <c:v>5.6160000000002102</c:v>
                </c:pt>
                <c:pt idx="5617">
                  <c:v>5.6170000000002105</c:v>
                </c:pt>
                <c:pt idx="5618">
                  <c:v>5.6180000000002108</c:v>
                </c:pt>
                <c:pt idx="5619">
                  <c:v>5.6190000000002112</c:v>
                </c:pt>
                <c:pt idx="5620">
                  <c:v>5.6200000000002115</c:v>
                </c:pt>
                <c:pt idx="5621">
                  <c:v>5.6210000000002118</c:v>
                </c:pt>
                <c:pt idx="5622">
                  <c:v>5.6220000000002122</c:v>
                </c:pt>
                <c:pt idx="5623">
                  <c:v>5.6230000000002125</c:v>
                </c:pt>
                <c:pt idx="5624">
                  <c:v>5.6240000000002128</c:v>
                </c:pt>
                <c:pt idx="5625">
                  <c:v>5.6250000000002132</c:v>
                </c:pt>
                <c:pt idx="5626">
                  <c:v>5.6260000000002135</c:v>
                </c:pt>
                <c:pt idx="5627">
                  <c:v>5.6270000000002138</c:v>
                </c:pt>
                <c:pt idx="5628">
                  <c:v>5.6280000000002142</c:v>
                </c:pt>
                <c:pt idx="5629">
                  <c:v>5.6290000000002145</c:v>
                </c:pt>
                <c:pt idx="5630">
                  <c:v>5.6300000000002148</c:v>
                </c:pt>
                <c:pt idx="5631">
                  <c:v>5.6310000000002152</c:v>
                </c:pt>
                <c:pt idx="5632">
                  <c:v>5.6320000000002155</c:v>
                </c:pt>
                <c:pt idx="5633">
                  <c:v>5.6330000000002158</c:v>
                </c:pt>
                <c:pt idx="5634">
                  <c:v>5.6340000000002162</c:v>
                </c:pt>
                <c:pt idx="5635">
                  <c:v>5.6350000000002165</c:v>
                </c:pt>
                <c:pt idx="5636">
                  <c:v>5.6360000000002168</c:v>
                </c:pt>
                <c:pt idx="5637">
                  <c:v>5.6370000000002172</c:v>
                </c:pt>
                <c:pt idx="5638">
                  <c:v>5.6380000000002175</c:v>
                </c:pt>
                <c:pt idx="5639">
                  <c:v>5.6390000000002178</c:v>
                </c:pt>
                <c:pt idx="5640">
                  <c:v>5.6400000000002182</c:v>
                </c:pt>
                <c:pt idx="5641">
                  <c:v>5.6410000000002185</c:v>
                </c:pt>
                <c:pt idx="5642">
                  <c:v>5.6420000000002188</c:v>
                </c:pt>
                <c:pt idx="5643">
                  <c:v>5.6430000000002192</c:v>
                </c:pt>
                <c:pt idx="5644">
                  <c:v>5.6440000000002195</c:v>
                </c:pt>
                <c:pt idx="5645">
                  <c:v>5.6450000000002198</c:v>
                </c:pt>
                <c:pt idx="5646">
                  <c:v>5.6460000000002202</c:v>
                </c:pt>
                <c:pt idx="5647">
                  <c:v>5.6470000000002205</c:v>
                </c:pt>
                <c:pt idx="5648">
                  <c:v>5.6480000000002208</c:v>
                </c:pt>
                <c:pt idx="5649">
                  <c:v>5.6490000000002212</c:v>
                </c:pt>
                <c:pt idx="5650">
                  <c:v>5.6500000000002215</c:v>
                </c:pt>
                <c:pt idx="5651">
                  <c:v>5.6510000000002218</c:v>
                </c:pt>
                <c:pt idx="5652">
                  <c:v>5.6520000000002222</c:v>
                </c:pt>
                <c:pt idx="5653">
                  <c:v>5.6530000000002225</c:v>
                </c:pt>
                <c:pt idx="5654">
                  <c:v>5.6540000000002228</c:v>
                </c:pt>
                <c:pt idx="5655">
                  <c:v>5.6550000000002232</c:v>
                </c:pt>
                <c:pt idx="5656">
                  <c:v>5.6560000000002235</c:v>
                </c:pt>
                <c:pt idx="5657">
                  <c:v>5.6570000000002238</c:v>
                </c:pt>
                <c:pt idx="5658">
                  <c:v>5.6580000000002242</c:v>
                </c:pt>
                <c:pt idx="5659">
                  <c:v>5.6590000000002245</c:v>
                </c:pt>
                <c:pt idx="5660">
                  <c:v>5.6600000000002249</c:v>
                </c:pt>
                <c:pt idx="5661">
                  <c:v>5.6610000000002252</c:v>
                </c:pt>
                <c:pt idx="5662">
                  <c:v>5.6620000000002255</c:v>
                </c:pt>
                <c:pt idx="5663">
                  <c:v>5.6630000000002259</c:v>
                </c:pt>
                <c:pt idx="5664">
                  <c:v>5.6640000000002262</c:v>
                </c:pt>
                <c:pt idx="5665">
                  <c:v>5.6650000000002265</c:v>
                </c:pt>
                <c:pt idx="5666">
                  <c:v>5.6660000000002269</c:v>
                </c:pt>
                <c:pt idx="5667">
                  <c:v>5.6670000000002272</c:v>
                </c:pt>
                <c:pt idx="5668">
                  <c:v>5.6680000000002275</c:v>
                </c:pt>
                <c:pt idx="5669">
                  <c:v>5.6690000000002279</c:v>
                </c:pt>
                <c:pt idx="5670">
                  <c:v>5.6700000000002282</c:v>
                </c:pt>
                <c:pt idx="5671">
                  <c:v>5.6710000000002285</c:v>
                </c:pt>
                <c:pt idx="5672">
                  <c:v>5.6720000000002289</c:v>
                </c:pt>
                <c:pt idx="5673">
                  <c:v>5.6730000000002292</c:v>
                </c:pt>
                <c:pt idx="5674">
                  <c:v>5.6740000000002295</c:v>
                </c:pt>
                <c:pt idx="5675">
                  <c:v>5.6750000000002299</c:v>
                </c:pt>
                <c:pt idx="5676">
                  <c:v>5.6760000000002302</c:v>
                </c:pt>
                <c:pt idx="5677">
                  <c:v>5.6770000000002305</c:v>
                </c:pt>
                <c:pt idx="5678">
                  <c:v>5.6780000000002309</c:v>
                </c:pt>
                <c:pt idx="5679">
                  <c:v>5.6790000000002312</c:v>
                </c:pt>
                <c:pt idx="5680">
                  <c:v>5.6800000000002315</c:v>
                </c:pt>
                <c:pt idx="5681">
                  <c:v>5.6810000000002319</c:v>
                </c:pt>
                <c:pt idx="5682">
                  <c:v>5.6820000000002322</c:v>
                </c:pt>
                <c:pt idx="5683">
                  <c:v>5.6830000000002325</c:v>
                </c:pt>
                <c:pt idx="5684">
                  <c:v>5.6840000000002329</c:v>
                </c:pt>
                <c:pt idx="5685">
                  <c:v>5.6850000000002332</c:v>
                </c:pt>
                <c:pt idx="5686">
                  <c:v>5.6860000000002335</c:v>
                </c:pt>
                <c:pt idx="5687">
                  <c:v>5.6870000000002339</c:v>
                </c:pt>
                <c:pt idx="5688">
                  <c:v>5.6880000000002342</c:v>
                </c:pt>
                <c:pt idx="5689">
                  <c:v>5.6890000000002345</c:v>
                </c:pt>
                <c:pt idx="5690">
                  <c:v>5.6900000000002349</c:v>
                </c:pt>
                <c:pt idx="5691">
                  <c:v>5.6910000000002352</c:v>
                </c:pt>
                <c:pt idx="5692">
                  <c:v>5.6920000000002355</c:v>
                </c:pt>
                <c:pt idx="5693">
                  <c:v>5.6930000000002359</c:v>
                </c:pt>
                <c:pt idx="5694">
                  <c:v>5.6940000000002362</c:v>
                </c:pt>
                <c:pt idx="5695">
                  <c:v>5.6950000000002365</c:v>
                </c:pt>
                <c:pt idx="5696">
                  <c:v>5.6960000000002369</c:v>
                </c:pt>
                <c:pt idx="5697">
                  <c:v>5.6970000000002372</c:v>
                </c:pt>
                <c:pt idx="5698">
                  <c:v>5.6980000000002375</c:v>
                </c:pt>
                <c:pt idx="5699">
                  <c:v>5.6990000000002379</c:v>
                </c:pt>
                <c:pt idx="5700">
                  <c:v>5.7000000000002382</c:v>
                </c:pt>
                <c:pt idx="5701">
                  <c:v>5.7010000000002385</c:v>
                </c:pt>
                <c:pt idx="5702">
                  <c:v>5.7020000000002389</c:v>
                </c:pt>
                <c:pt idx="5703">
                  <c:v>5.7030000000002392</c:v>
                </c:pt>
                <c:pt idx="5704">
                  <c:v>5.7040000000002395</c:v>
                </c:pt>
                <c:pt idx="5705">
                  <c:v>5.7050000000002399</c:v>
                </c:pt>
                <c:pt idx="5706">
                  <c:v>5.7060000000002402</c:v>
                </c:pt>
                <c:pt idx="5707">
                  <c:v>5.7070000000002405</c:v>
                </c:pt>
                <c:pt idx="5708">
                  <c:v>5.7080000000002409</c:v>
                </c:pt>
                <c:pt idx="5709">
                  <c:v>5.7090000000002412</c:v>
                </c:pt>
                <c:pt idx="5710">
                  <c:v>5.7100000000002415</c:v>
                </c:pt>
                <c:pt idx="5711">
                  <c:v>5.7110000000002419</c:v>
                </c:pt>
                <c:pt idx="5712">
                  <c:v>5.7120000000002422</c:v>
                </c:pt>
                <c:pt idx="5713">
                  <c:v>5.7130000000002426</c:v>
                </c:pt>
                <c:pt idx="5714">
                  <c:v>5.7140000000002429</c:v>
                </c:pt>
                <c:pt idx="5715">
                  <c:v>5.7150000000002432</c:v>
                </c:pt>
                <c:pt idx="5716">
                  <c:v>5.7160000000002436</c:v>
                </c:pt>
                <c:pt idx="5717">
                  <c:v>5.7170000000002439</c:v>
                </c:pt>
                <c:pt idx="5718">
                  <c:v>5.7180000000002442</c:v>
                </c:pt>
                <c:pt idx="5719">
                  <c:v>5.7190000000002446</c:v>
                </c:pt>
                <c:pt idx="5720">
                  <c:v>5.7200000000002449</c:v>
                </c:pt>
                <c:pt idx="5721">
                  <c:v>5.7210000000002452</c:v>
                </c:pt>
                <c:pt idx="5722">
                  <c:v>5.7220000000002456</c:v>
                </c:pt>
                <c:pt idx="5723">
                  <c:v>5.7230000000002459</c:v>
                </c:pt>
                <c:pt idx="5724">
                  <c:v>5.7240000000002462</c:v>
                </c:pt>
                <c:pt idx="5725">
                  <c:v>5.7250000000002466</c:v>
                </c:pt>
                <c:pt idx="5726">
                  <c:v>5.7260000000002469</c:v>
                </c:pt>
                <c:pt idx="5727">
                  <c:v>5.7270000000002472</c:v>
                </c:pt>
                <c:pt idx="5728">
                  <c:v>5.7280000000002476</c:v>
                </c:pt>
                <c:pt idx="5729">
                  <c:v>5.7290000000002479</c:v>
                </c:pt>
                <c:pt idx="5730">
                  <c:v>5.7300000000002482</c:v>
                </c:pt>
                <c:pt idx="5731">
                  <c:v>5.7310000000002486</c:v>
                </c:pt>
                <c:pt idx="5732">
                  <c:v>5.7320000000002489</c:v>
                </c:pt>
                <c:pt idx="5733">
                  <c:v>5.7330000000002492</c:v>
                </c:pt>
                <c:pt idx="5734">
                  <c:v>5.7340000000002496</c:v>
                </c:pt>
                <c:pt idx="5735">
                  <c:v>5.7350000000002499</c:v>
                </c:pt>
                <c:pt idx="5736">
                  <c:v>5.7360000000002502</c:v>
                </c:pt>
                <c:pt idx="5737">
                  <c:v>5.7370000000002506</c:v>
                </c:pt>
                <c:pt idx="5738">
                  <c:v>5.7380000000002509</c:v>
                </c:pt>
                <c:pt idx="5739">
                  <c:v>5.7390000000002512</c:v>
                </c:pt>
                <c:pt idx="5740">
                  <c:v>5.7400000000002516</c:v>
                </c:pt>
                <c:pt idx="5741">
                  <c:v>5.7410000000002519</c:v>
                </c:pt>
                <c:pt idx="5742">
                  <c:v>5.7420000000002522</c:v>
                </c:pt>
                <c:pt idx="5743">
                  <c:v>5.7430000000002526</c:v>
                </c:pt>
                <c:pt idx="5744">
                  <c:v>5.7440000000002529</c:v>
                </c:pt>
                <c:pt idx="5745">
                  <c:v>5.7450000000002532</c:v>
                </c:pt>
                <c:pt idx="5746">
                  <c:v>5.7460000000002536</c:v>
                </c:pt>
                <c:pt idx="5747">
                  <c:v>5.7470000000002539</c:v>
                </c:pt>
                <c:pt idx="5748">
                  <c:v>5.7480000000002542</c:v>
                </c:pt>
                <c:pt idx="5749">
                  <c:v>5.7490000000002546</c:v>
                </c:pt>
                <c:pt idx="5750">
                  <c:v>5.7500000000002549</c:v>
                </c:pt>
                <c:pt idx="5751">
                  <c:v>5.7510000000002552</c:v>
                </c:pt>
                <c:pt idx="5752">
                  <c:v>5.7520000000002556</c:v>
                </c:pt>
                <c:pt idx="5753">
                  <c:v>5.7530000000002559</c:v>
                </c:pt>
                <c:pt idx="5754">
                  <c:v>5.7540000000002562</c:v>
                </c:pt>
                <c:pt idx="5755">
                  <c:v>5.7550000000002566</c:v>
                </c:pt>
                <c:pt idx="5756">
                  <c:v>5.7560000000002569</c:v>
                </c:pt>
                <c:pt idx="5757">
                  <c:v>5.7570000000002572</c:v>
                </c:pt>
                <c:pt idx="5758">
                  <c:v>5.7580000000002576</c:v>
                </c:pt>
                <c:pt idx="5759">
                  <c:v>5.7590000000002579</c:v>
                </c:pt>
                <c:pt idx="5760">
                  <c:v>5.7600000000002582</c:v>
                </c:pt>
                <c:pt idx="5761">
                  <c:v>5.7610000000002586</c:v>
                </c:pt>
                <c:pt idx="5762">
                  <c:v>5.7620000000002589</c:v>
                </c:pt>
                <c:pt idx="5763">
                  <c:v>5.7630000000002592</c:v>
                </c:pt>
                <c:pt idx="5764">
                  <c:v>5.7640000000002596</c:v>
                </c:pt>
                <c:pt idx="5765">
                  <c:v>5.7650000000002599</c:v>
                </c:pt>
                <c:pt idx="5766">
                  <c:v>5.7660000000002603</c:v>
                </c:pt>
                <c:pt idx="5767">
                  <c:v>5.7670000000002606</c:v>
                </c:pt>
                <c:pt idx="5768">
                  <c:v>5.7680000000002609</c:v>
                </c:pt>
                <c:pt idx="5769">
                  <c:v>5.7690000000002613</c:v>
                </c:pt>
                <c:pt idx="5770">
                  <c:v>5.7700000000002616</c:v>
                </c:pt>
                <c:pt idx="5771">
                  <c:v>5.7710000000002619</c:v>
                </c:pt>
                <c:pt idx="5772">
                  <c:v>5.7720000000002623</c:v>
                </c:pt>
                <c:pt idx="5773">
                  <c:v>5.7730000000002626</c:v>
                </c:pt>
                <c:pt idx="5774">
                  <c:v>5.7740000000002629</c:v>
                </c:pt>
                <c:pt idx="5775">
                  <c:v>5.7750000000002633</c:v>
                </c:pt>
                <c:pt idx="5776">
                  <c:v>5.7760000000002636</c:v>
                </c:pt>
                <c:pt idx="5777">
                  <c:v>5.7770000000002639</c:v>
                </c:pt>
                <c:pt idx="5778">
                  <c:v>5.7780000000002643</c:v>
                </c:pt>
                <c:pt idx="5779">
                  <c:v>5.7790000000002646</c:v>
                </c:pt>
                <c:pt idx="5780">
                  <c:v>5.7800000000002649</c:v>
                </c:pt>
                <c:pt idx="5781">
                  <c:v>5.7810000000002653</c:v>
                </c:pt>
                <c:pt idx="5782">
                  <c:v>5.7820000000002656</c:v>
                </c:pt>
                <c:pt idx="5783">
                  <c:v>5.7830000000002659</c:v>
                </c:pt>
                <c:pt idx="5784">
                  <c:v>5.7840000000002663</c:v>
                </c:pt>
                <c:pt idx="5785">
                  <c:v>5.7850000000002666</c:v>
                </c:pt>
                <c:pt idx="5786">
                  <c:v>5.7860000000002669</c:v>
                </c:pt>
                <c:pt idx="5787">
                  <c:v>5.7870000000002673</c:v>
                </c:pt>
                <c:pt idx="5788">
                  <c:v>5.7880000000002676</c:v>
                </c:pt>
                <c:pt idx="5789">
                  <c:v>5.7890000000002679</c:v>
                </c:pt>
                <c:pt idx="5790">
                  <c:v>5.7900000000002683</c:v>
                </c:pt>
                <c:pt idx="5791">
                  <c:v>5.7910000000002686</c:v>
                </c:pt>
                <c:pt idx="5792">
                  <c:v>5.7920000000002689</c:v>
                </c:pt>
                <c:pt idx="5793">
                  <c:v>5.7930000000002693</c:v>
                </c:pt>
                <c:pt idx="5794">
                  <c:v>5.7940000000002696</c:v>
                </c:pt>
                <c:pt idx="5795">
                  <c:v>5.7950000000002699</c:v>
                </c:pt>
                <c:pt idx="5796">
                  <c:v>5.7960000000002703</c:v>
                </c:pt>
                <c:pt idx="5797">
                  <c:v>5.7970000000002706</c:v>
                </c:pt>
                <c:pt idx="5798">
                  <c:v>5.7980000000002709</c:v>
                </c:pt>
                <c:pt idx="5799">
                  <c:v>5.7990000000002713</c:v>
                </c:pt>
                <c:pt idx="5800">
                  <c:v>5.8000000000002716</c:v>
                </c:pt>
                <c:pt idx="5801">
                  <c:v>5.8010000000002719</c:v>
                </c:pt>
                <c:pt idx="5802">
                  <c:v>5.8020000000002723</c:v>
                </c:pt>
                <c:pt idx="5803">
                  <c:v>5.8030000000002726</c:v>
                </c:pt>
                <c:pt idx="5804">
                  <c:v>5.8040000000002729</c:v>
                </c:pt>
                <c:pt idx="5805">
                  <c:v>5.8050000000002733</c:v>
                </c:pt>
                <c:pt idx="5806">
                  <c:v>5.8060000000002736</c:v>
                </c:pt>
                <c:pt idx="5807">
                  <c:v>5.8070000000002739</c:v>
                </c:pt>
                <c:pt idx="5808">
                  <c:v>5.8080000000002743</c:v>
                </c:pt>
                <c:pt idx="5809">
                  <c:v>5.8090000000002746</c:v>
                </c:pt>
                <c:pt idx="5810">
                  <c:v>5.8100000000002749</c:v>
                </c:pt>
                <c:pt idx="5811">
                  <c:v>5.8110000000002753</c:v>
                </c:pt>
                <c:pt idx="5812">
                  <c:v>5.8120000000002756</c:v>
                </c:pt>
                <c:pt idx="5813">
                  <c:v>5.8130000000002759</c:v>
                </c:pt>
                <c:pt idx="5814">
                  <c:v>5.8140000000002763</c:v>
                </c:pt>
                <c:pt idx="5815">
                  <c:v>5.8150000000002766</c:v>
                </c:pt>
                <c:pt idx="5816">
                  <c:v>5.8160000000002769</c:v>
                </c:pt>
                <c:pt idx="5817">
                  <c:v>5.8170000000002773</c:v>
                </c:pt>
                <c:pt idx="5818">
                  <c:v>5.8180000000002776</c:v>
                </c:pt>
                <c:pt idx="5819">
                  <c:v>5.819000000000278</c:v>
                </c:pt>
                <c:pt idx="5820">
                  <c:v>5.8200000000002783</c:v>
                </c:pt>
                <c:pt idx="5821">
                  <c:v>5.8210000000002786</c:v>
                </c:pt>
                <c:pt idx="5822">
                  <c:v>5.822000000000279</c:v>
                </c:pt>
                <c:pt idx="5823">
                  <c:v>5.8230000000002793</c:v>
                </c:pt>
                <c:pt idx="5824">
                  <c:v>5.8240000000002796</c:v>
                </c:pt>
                <c:pt idx="5825">
                  <c:v>5.82500000000028</c:v>
                </c:pt>
                <c:pt idx="5826">
                  <c:v>5.8260000000002803</c:v>
                </c:pt>
                <c:pt idx="5827">
                  <c:v>5.8270000000002806</c:v>
                </c:pt>
                <c:pt idx="5828">
                  <c:v>5.828000000000281</c:v>
                </c:pt>
                <c:pt idx="5829">
                  <c:v>5.8290000000002813</c:v>
                </c:pt>
                <c:pt idx="5830">
                  <c:v>5.8300000000002816</c:v>
                </c:pt>
                <c:pt idx="5831">
                  <c:v>5.831000000000282</c:v>
                </c:pt>
                <c:pt idx="5832">
                  <c:v>5.8320000000002823</c:v>
                </c:pt>
                <c:pt idx="5833">
                  <c:v>5.8330000000002826</c:v>
                </c:pt>
                <c:pt idx="5834">
                  <c:v>5.834000000000283</c:v>
                </c:pt>
                <c:pt idx="5835">
                  <c:v>5.8350000000002833</c:v>
                </c:pt>
                <c:pt idx="5836">
                  <c:v>5.8360000000002836</c:v>
                </c:pt>
                <c:pt idx="5837">
                  <c:v>5.837000000000284</c:v>
                </c:pt>
                <c:pt idx="5838">
                  <c:v>5.8380000000002843</c:v>
                </c:pt>
                <c:pt idx="5839">
                  <c:v>5.8390000000002846</c:v>
                </c:pt>
                <c:pt idx="5840">
                  <c:v>5.840000000000285</c:v>
                </c:pt>
                <c:pt idx="5841">
                  <c:v>5.8410000000002853</c:v>
                </c:pt>
                <c:pt idx="5842">
                  <c:v>5.8420000000002856</c:v>
                </c:pt>
                <c:pt idx="5843">
                  <c:v>5.843000000000286</c:v>
                </c:pt>
                <c:pt idx="5844">
                  <c:v>5.8440000000002863</c:v>
                </c:pt>
                <c:pt idx="5845">
                  <c:v>5.8450000000002866</c:v>
                </c:pt>
                <c:pt idx="5846">
                  <c:v>5.846000000000287</c:v>
                </c:pt>
                <c:pt idx="5847">
                  <c:v>5.8470000000002873</c:v>
                </c:pt>
                <c:pt idx="5848">
                  <c:v>5.8480000000002876</c:v>
                </c:pt>
                <c:pt idx="5849">
                  <c:v>5.849000000000288</c:v>
                </c:pt>
                <c:pt idx="5850">
                  <c:v>5.8500000000002883</c:v>
                </c:pt>
                <c:pt idx="5851">
                  <c:v>5.8510000000002886</c:v>
                </c:pt>
                <c:pt idx="5852">
                  <c:v>5.852000000000289</c:v>
                </c:pt>
                <c:pt idx="5853">
                  <c:v>5.8530000000002893</c:v>
                </c:pt>
                <c:pt idx="5854">
                  <c:v>5.8540000000002896</c:v>
                </c:pt>
                <c:pt idx="5855">
                  <c:v>5.85500000000029</c:v>
                </c:pt>
                <c:pt idx="5856">
                  <c:v>5.8560000000002903</c:v>
                </c:pt>
                <c:pt idx="5857">
                  <c:v>5.8570000000002906</c:v>
                </c:pt>
                <c:pt idx="5858">
                  <c:v>5.858000000000291</c:v>
                </c:pt>
                <c:pt idx="5859">
                  <c:v>5.8590000000002913</c:v>
                </c:pt>
                <c:pt idx="5860">
                  <c:v>5.8600000000002916</c:v>
                </c:pt>
                <c:pt idx="5861">
                  <c:v>5.861000000000292</c:v>
                </c:pt>
                <c:pt idx="5862">
                  <c:v>5.8620000000002923</c:v>
                </c:pt>
                <c:pt idx="5863">
                  <c:v>5.8630000000002926</c:v>
                </c:pt>
                <c:pt idx="5864">
                  <c:v>5.864000000000293</c:v>
                </c:pt>
                <c:pt idx="5865">
                  <c:v>5.8650000000002933</c:v>
                </c:pt>
                <c:pt idx="5866">
                  <c:v>5.8660000000002936</c:v>
                </c:pt>
                <c:pt idx="5867">
                  <c:v>5.867000000000294</c:v>
                </c:pt>
                <c:pt idx="5868">
                  <c:v>5.8680000000002943</c:v>
                </c:pt>
                <c:pt idx="5869">
                  <c:v>5.8690000000002946</c:v>
                </c:pt>
                <c:pt idx="5870">
                  <c:v>5.870000000000295</c:v>
                </c:pt>
                <c:pt idx="5871">
                  <c:v>5.8710000000002953</c:v>
                </c:pt>
                <c:pt idx="5872">
                  <c:v>5.8720000000002956</c:v>
                </c:pt>
                <c:pt idx="5873">
                  <c:v>5.873000000000296</c:v>
                </c:pt>
                <c:pt idx="5874">
                  <c:v>5.8740000000002963</c:v>
                </c:pt>
                <c:pt idx="5875">
                  <c:v>5.8750000000002967</c:v>
                </c:pt>
                <c:pt idx="5876">
                  <c:v>5.876000000000297</c:v>
                </c:pt>
                <c:pt idx="5877">
                  <c:v>5.8770000000002973</c:v>
                </c:pt>
                <c:pt idx="5878">
                  <c:v>5.8780000000002977</c:v>
                </c:pt>
                <c:pt idx="5879">
                  <c:v>5.879000000000298</c:v>
                </c:pt>
                <c:pt idx="5880">
                  <c:v>5.8800000000002983</c:v>
                </c:pt>
                <c:pt idx="5881">
                  <c:v>5.8810000000002987</c:v>
                </c:pt>
                <c:pt idx="5882">
                  <c:v>5.882000000000299</c:v>
                </c:pt>
                <c:pt idx="5883">
                  <c:v>5.8830000000002993</c:v>
                </c:pt>
                <c:pt idx="5884">
                  <c:v>5.8840000000002997</c:v>
                </c:pt>
                <c:pt idx="5885">
                  <c:v>5.8850000000003</c:v>
                </c:pt>
                <c:pt idx="5886">
                  <c:v>5.8860000000003003</c:v>
                </c:pt>
                <c:pt idx="5887">
                  <c:v>5.8870000000003007</c:v>
                </c:pt>
                <c:pt idx="5888">
                  <c:v>5.888000000000301</c:v>
                </c:pt>
                <c:pt idx="5889">
                  <c:v>5.8890000000003013</c:v>
                </c:pt>
                <c:pt idx="5890">
                  <c:v>5.8900000000003017</c:v>
                </c:pt>
                <c:pt idx="5891">
                  <c:v>5.891000000000302</c:v>
                </c:pt>
                <c:pt idx="5892">
                  <c:v>5.8920000000003023</c:v>
                </c:pt>
                <c:pt idx="5893">
                  <c:v>5.8930000000003027</c:v>
                </c:pt>
                <c:pt idx="5894">
                  <c:v>5.894000000000303</c:v>
                </c:pt>
                <c:pt idx="5895">
                  <c:v>5.8950000000003033</c:v>
                </c:pt>
                <c:pt idx="5896">
                  <c:v>5.8960000000003037</c:v>
                </c:pt>
                <c:pt idx="5897">
                  <c:v>5.897000000000304</c:v>
                </c:pt>
                <c:pt idx="5898">
                  <c:v>5.8980000000003043</c:v>
                </c:pt>
                <c:pt idx="5899">
                  <c:v>5.8990000000003047</c:v>
                </c:pt>
                <c:pt idx="5900">
                  <c:v>5.900000000000305</c:v>
                </c:pt>
                <c:pt idx="5901">
                  <c:v>5.9010000000003053</c:v>
                </c:pt>
                <c:pt idx="5902">
                  <c:v>5.9020000000003057</c:v>
                </c:pt>
                <c:pt idx="5903">
                  <c:v>5.903000000000306</c:v>
                </c:pt>
                <c:pt idx="5904">
                  <c:v>5.9040000000003063</c:v>
                </c:pt>
                <c:pt idx="5905">
                  <c:v>5.9050000000003067</c:v>
                </c:pt>
                <c:pt idx="5906">
                  <c:v>5.906000000000307</c:v>
                </c:pt>
                <c:pt idx="5907">
                  <c:v>5.9070000000003073</c:v>
                </c:pt>
                <c:pt idx="5908">
                  <c:v>5.9080000000003077</c:v>
                </c:pt>
                <c:pt idx="5909">
                  <c:v>5.909000000000308</c:v>
                </c:pt>
                <c:pt idx="5910">
                  <c:v>5.9100000000003083</c:v>
                </c:pt>
                <c:pt idx="5911">
                  <c:v>5.9110000000003087</c:v>
                </c:pt>
                <c:pt idx="5912">
                  <c:v>5.912000000000309</c:v>
                </c:pt>
                <c:pt idx="5913">
                  <c:v>5.9130000000003093</c:v>
                </c:pt>
                <c:pt idx="5914">
                  <c:v>5.9140000000003097</c:v>
                </c:pt>
                <c:pt idx="5915">
                  <c:v>5.91500000000031</c:v>
                </c:pt>
                <c:pt idx="5916">
                  <c:v>5.9160000000003103</c:v>
                </c:pt>
                <c:pt idx="5917">
                  <c:v>5.9170000000003107</c:v>
                </c:pt>
                <c:pt idx="5918">
                  <c:v>5.918000000000311</c:v>
                </c:pt>
                <c:pt idx="5919">
                  <c:v>5.9190000000003113</c:v>
                </c:pt>
                <c:pt idx="5920">
                  <c:v>5.9200000000003117</c:v>
                </c:pt>
                <c:pt idx="5921">
                  <c:v>5.921000000000312</c:v>
                </c:pt>
                <c:pt idx="5922">
                  <c:v>5.9220000000003123</c:v>
                </c:pt>
                <c:pt idx="5923">
                  <c:v>5.9230000000003127</c:v>
                </c:pt>
                <c:pt idx="5924">
                  <c:v>5.924000000000313</c:v>
                </c:pt>
                <c:pt idx="5925">
                  <c:v>5.9250000000003133</c:v>
                </c:pt>
                <c:pt idx="5926">
                  <c:v>5.9260000000003137</c:v>
                </c:pt>
                <c:pt idx="5927">
                  <c:v>5.927000000000314</c:v>
                </c:pt>
                <c:pt idx="5928">
                  <c:v>5.9280000000003144</c:v>
                </c:pt>
                <c:pt idx="5929">
                  <c:v>5.9290000000003147</c:v>
                </c:pt>
                <c:pt idx="5930">
                  <c:v>5.930000000000315</c:v>
                </c:pt>
                <c:pt idx="5931">
                  <c:v>5.9310000000003154</c:v>
                </c:pt>
                <c:pt idx="5932">
                  <c:v>5.9320000000003157</c:v>
                </c:pt>
                <c:pt idx="5933">
                  <c:v>5.933000000000316</c:v>
                </c:pt>
                <c:pt idx="5934">
                  <c:v>5.9340000000003164</c:v>
                </c:pt>
                <c:pt idx="5935">
                  <c:v>5.9350000000003167</c:v>
                </c:pt>
                <c:pt idx="5936">
                  <c:v>5.936000000000317</c:v>
                </c:pt>
                <c:pt idx="5937">
                  <c:v>5.9370000000003174</c:v>
                </c:pt>
                <c:pt idx="5938">
                  <c:v>5.9380000000003177</c:v>
                </c:pt>
                <c:pt idx="5939">
                  <c:v>5.939000000000318</c:v>
                </c:pt>
                <c:pt idx="5940">
                  <c:v>5.9400000000003184</c:v>
                </c:pt>
                <c:pt idx="5941">
                  <c:v>5.9410000000003187</c:v>
                </c:pt>
                <c:pt idx="5942">
                  <c:v>5.942000000000319</c:v>
                </c:pt>
                <c:pt idx="5943">
                  <c:v>5.9430000000003194</c:v>
                </c:pt>
                <c:pt idx="5944">
                  <c:v>5.9440000000003197</c:v>
                </c:pt>
                <c:pt idx="5945">
                  <c:v>5.94500000000032</c:v>
                </c:pt>
                <c:pt idx="5946">
                  <c:v>5.9460000000003204</c:v>
                </c:pt>
                <c:pt idx="5947">
                  <c:v>5.9470000000003207</c:v>
                </c:pt>
                <c:pt idx="5948">
                  <c:v>5.948000000000321</c:v>
                </c:pt>
                <c:pt idx="5949">
                  <c:v>5.9490000000003214</c:v>
                </c:pt>
                <c:pt idx="5950">
                  <c:v>5.9500000000003217</c:v>
                </c:pt>
                <c:pt idx="5951">
                  <c:v>5.951000000000322</c:v>
                </c:pt>
                <c:pt idx="5952">
                  <c:v>5.9520000000003224</c:v>
                </c:pt>
                <c:pt idx="5953">
                  <c:v>5.9530000000003227</c:v>
                </c:pt>
                <c:pt idx="5954">
                  <c:v>5.954000000000323</c:v>
                </c:pt>
                <c:pt idx="5955">
                  <c:v>5.9550000000003234</c:v>
                </c:pt>
                <c:pt idx="5956">
                  <c:v>5.9560000000003237</c:v>
                </c:pt>
                <c:pt idx="5957">
                  <c:v>5.957000000000324</c:v>
                </c:pt>
                <c:pt idx="5958">
                  <c:v>5.9580000000003244</c:v>
                </c:pt>
                <c:pt idx="5959">
                  <c:v>5.9590000000003247</c:v>
                </c:pt>
                <c:pt idx="5960">
                  <c:v>5.960000000000325</c:v>
                </c:pt>
                <c:pt idx="5961">
                  <c:v>5.9610000000003254</c:v>
                </c:pt>
                <c:pt idx="5962">
                  <c:v>5.9620000000003257</c:v>
                </c:pt>
                <c:pt idx="5963">
                  <c:v>5.963000000000326</c:v>
                </c:pt>
                <c:pt idx="5964">
                  <c:v>5.9640000000003264</c:v>
                </c:pt>
                <c:pt idx="5965">
                  <c:v>5.9650000000003267</c:v>
                </c:pt>
                <c:pt idx="5966">
                  <c:v>5.966000000000327</c:v>
                </c:pt>
                <c:pt idx="5967">
                  <c:v>5.9670000000003274</c:v>
                </c:pt>
                <c:pt idx="5968">
                  <c:v>5.9680000000003277</c:v>
                </c:pt>
                <c:pt idx="5969">
                  <c:v>5.969000000000328</c:v>
                </c:pt>
                <c:pt idx="5970">
                  <c:v>5.9700000000003284</c:v>
                </c:pt>
                <c:pt idx="5971">
                  <c:v>5.9710000000003287</c:v>
                </c:pt>
                <c:pt idx="5972">
                  <c:v>5.972000000000329</c:v>
                </c:pt>
                <c:pt idx="5973">
                  <c:v>5.9730000000003294</c:v>
                </c:pt>
                <c:pt idx="5974">
                  <c:v>5.9740000000003297</c:v>
                </c:pt>
                <c:pt idx="5975">
                  <c:v>5.97500000000033</c:v>
                </c:pt>
                <c:pt idx="5976">
                  <c:v>5.9760000000003304</c:v>
                </c:pt>
                <c:pt idx="5977">
                  <c:v>5.9770000000003307</c:v>
                </c:pt>
                <c:pt idx="5978">
                  <c:v>5.978000000000331</c:v>
                </c:pt>
                <c:pt idx="5979">
                  <c:v>5.9790000000003314</c:v>
                </c:pt>
                <c:pt idx="5980">
                  <c:v>5.9800000000003317</c:v>
                </c:pt>
                <c:pt idx="5981">
                  <c:v>5.9810000000003321</c:v>
                </c:pt>
                <c:pt idx="5982">
                  <c:v>5.9820000000003324</c:v>
                </c:pt>
                <c:pt idx="5983">
                  <c:v>5.9830000000003327</c:v>
                </c:pt>
                <c:pt idx="5984">
                  <c:v>5.9840000000003331</c:v>
                </c:pt>
                <c:pt idx="5985">
                  <c:v>5.9850000000003334</c:v>
                </c:pt>
                <c:pt idx="5986">
                  <c:v>5.9860000000003337</c:v>
                </c:pt>
                <c:pt idx="5987">
                  <c:v>5.9870000000003341</c:v>
                </c:pt>
                <c:pt idx="5988">
                  <c:v>5.9880000000003344</c:v>
                </c:pt>
                <c:pt idx="5989">
                  <c:v>5.9890000000003347</c:v>
                </c:pt>
                <c:pt idx="5990">
                  <c:v>5.9900000000003351</c:v>
                </c:pt>
                <c:pt idx="5991">
                  <c:v>5.9910000000003354</c:v>
                </c:pt>
                <c:pt idx="5992">
                  <c:v>5.9920000000003357</c:v>
                </c:pt>
                <c:pt idx="5993">
                  <c:v>5.9930000000003361</c:v>
                </c:pt>
                <c:pt idx="5994">
                  <c:v>5.9940000000003364</c:v>
                </c:pt>
                <c:pt idx="5995">
                  <c:v>5.9950000000003367</c:v>
                </c:pt>
                <c:pt idx="5996">
                  <c:v>5.9960000000003371</c:v>
                </c:pt>
                <c:pt idx="5997">
                  <c:v>5.9970000000003374</c:v>
                </c:pt>
                <c:pt idx="5998">
                  <c:v>5.9980000000003377</c:v>
                </c:pt>
                <c:pt idx="5999">
                  <c:v>5.9990000000003381</c:v>
                </c:pt>
                <c:pt idx="6000">
                  <c:v>6.0000000000003384</c:v>
                </c:pt>
                <c:pt idx="6001">
                  <c:v>6.0010000000003387</c:v>
                </c:pt>
                <c:pt idx="6002">
                  <c:v>6.0020000000003391</c:v>
                </c:pt>
                <c:pt idx="6003">
                  <c:v>6.0030000000003394</c:v>
                </c:pt>
                <c:pt idx="6004">
                  <c:v>6.0040000000003397</c:v>
                </c:pt>
                <c:pt idx="6005">
                  <c:v>6.0050000000003401</c:v>
                </c:pt>
                <c:pt idx="6006">
                  <c:v>6.0060000000003404</c:v>
                </c:pt>
                <c:pt idx="6007">
                  <c:v>6.0070000000003407</c:v>
                </c:pt>
                <c:pt idx="6008">
                  <c:v>6.0080000000003411</c:v>
                </c:pt>
                <c:pt idx="6009">
                  <c:v>6.0090000000003414</c:v>
                </c:pt>
                <c:pt idx="6010">
                  <c:v>6.0100000000003417</c:v>
                </c:pt>
                <c:pt idx="6011">
                  <c:v>6.0110000000003421</c:v>
                </c:pt>
                <c:pt idx="6012">
                  <c:v>6.0120000000003424</c:v>
                </c:pt>
                <c:pt idx="6013">
                  <c:v>6.0130000000003427</c:v>
                </c:pt>
                <c:pt idx="6014">
                  <c:v>6.0140000000003431</c:v>
                </c:pt>
                <c:pt idx="6015">
                  <c:v>6.0150000000003434</c:v>
                </c:pt>
                <c:pt idx="6016">
                  <c:v>6.0160000000003437</c:v>
                </c:pt>
                <c:pt idx="6017">
                  <c:v>6.0170000000003441</c:v>
                </c:pt>
                <c:pt idx="6018">
                  <c:v>6.0180000000003444</c:v>
                </c:pt>
                <c:pt idx="6019">
                  <c:v>6.0190000000003447</c:v>
                </c:pt>
                <c:pt idx="6020">
                  <c:v>6.0200000000003451</c:v>
                </c:pt>
                <c:pt idx="6021">
                  <c:v>6.0210000000003454</c:v>
                </c:pt>
                <c:pt idx="6022">
                  <c:v>6.0220000000003457</c:v>
                </c:pt>
                <c:pt idx="6023">
                  <c:v>6.0230000000003461</c:v>
                </c:pt>
                <c:pt idx="6024">
                  <c:v>6.0240000000003464</c:v>
                </c:pt>
                <c:pt idx="6025">
                  <c:v>6.0250000000003467</c:v>
                </c:pt>
                <c:pt idx="6026">
                  <c:v>6.0260000000003471</c:v>
                </c:pt>
                <c:pt idx="6027">
                  <c:v>6.0270000000003474</c:v>
                </c:pt>
                <c:pt idx="6028">
                  <c:v>6.0280000000003477</c:v>
                </c:pt>
                <c:pt idx="6029">
                  <c:v>6.0290000000003481</c:v>
                </c:pt>
                <c:pt idx="6030">
                  <c:v>6.0300000000003484</c:v>
                </c:pt>
                <c:pt idx="6031">
                  <c:v>6.0310000000003487</c:v>
                </c:pt>
                <c:pt idx="6032">
                  <c:v>6.0320000000003491</c:v>
                </c:pt>
                <c:pt idx="6033">
                  <c:v>6.0330000000003494</c:v>
                </c:pt>
                <c:pt idx="6034">
                  <c:v>6.0340000000003498</c:v>
                </c:pt>
                <c:pt idx="6035">
                  <c:v>6.0350000000003501</c:v>
                </c:pt>
                <c:pt idx="6036">
                  <c:v>6.0360000000003504</c:v>
                </c:pt>
                <c:pt idx="6037">
                  <c:v>6.0370000000003508</c:v>
                </c:pt>
                <c:pt idx="6038">
                  <c:v>6.0380000000003511</c:v>
                </c:pt>
                <c:pt idx="6039">
                  <c:v>6.0390000000003514</c:v>
                </c:pt>
                <c:pt idx="6040">
                  <c:v>6.0400000000003518</c:v>
                </c:pt>
                <c:pt idx="6041">
                  <c:v>6.0410000000003521</c:v>
                </c:pt>
                <c:pt idx="6042">
                  <c:v>6.0420000000003524</c:v>
                </c:pt>
                <c:pt idx="6043">
                  <c:v>6.0430000000003528</c:v>
                </c:pt>
                <c:pt idx="6044">
                  <c:v>6.0440000000003531</c:v>
                </c:pt>
                <c:pt idx="6045">
                  <c:v>6.0450000000003534</c:v>
                </c:pt>
                <c:pt idx="6046">
                  <c:v>6.0460000000003538</c:v>
                </c:pt>
                <c:pt idx="6047">
                  <c:v>6.0470000000003541</c:v>
                </c:pt>
                <c:pt idx="6048">
                  <c:v>6.0480000000003544</c:v>
                </c:pt>
                <c:pt idx="6049">
                  <c:v>6.0490000000003548</c:v>
                </c:pt>
                <c:pt idx="6050">
                  <c:v>6.0500000000003551</c:v>
                </c:pt>
                <c:pt idx="6051">
                  <c:v>6.0510000000003554</c:v>
                </c:pt>
                <c:pt idx="6052">
                  <c:v>6.0520000000003558</c:v>
                </c:pt>
                <c:pt idx="6053">
                  <c:v>6.0530000000003561</c:v>
                </c:pt>
                <c:pt idx="6054">
                  <c:v>6.0540000000003564</c:v>
                </c:pt>
                <c:pt idx="6055">
                  <c:v>6.0550000000003568</c:v>
                </c:pt>
                <c:pt idx="6056">
                  <c:v>6.0560000000003571</c:v>
                </c:pt>
                <c:pt idx="6057">
                  <c:v>6.0570000000003574</c:v>
                </c:pt>
                <c:pt idx="6058">
                  <c:v>6.0580000000003578</c:v>
                </c:pt>
                <c:pt idx="6059">
                  <c:v>6.0590000000003581</c:v>
                </c:pt>
                <c:pt idx="6060">
                  <c:v>6.0600000000003584</c:v>
                </c:pt>
                <c:pt idx="6061">
                  <c:v>6.0610000000003588</c:v>
                </c:pt>
                <c:pt idx="6062">
                  <c:v>6.0620000000003591</c:v>
                </c:pt>
                <c:pt idx="6063">
                  <c:v>6.0630000000003594</c:v>
                </c:pt>
                <c:pt idx="6064">
                  <c:v>6.0640000000003598</c:v>
                </c:pt>
                <c:pt idx="6065">
                  <c:v>6.0650000000003601</c:v>
                </c:pt>
                <c:pt idx="6066">
                  <c:v>6.0660000000003604</c:v>
                </c:pt>
                <c:pt idx="6067">
                  <c:v>6.0670000000003608</c:v>
                </c:pt>
                <c:pt idx="6068">
                  <c:v>6.0680000000003611</c:v>
                </c:pt>
                <c:pt idx="6069">
                  <c:v>6.0690000000003614</c:v>
                </c:pt>
                <c:pt idx="6070">
                  <c:v>6.0700000000003618</c:v>
                </c:pt>
                <c:pt idx="6071">
                  <c:v>6.0710000000003621</c:v>
                </c:pt>
                <c:pt idx="6072">
                  <c:v>6.0720000000003624</c:v>
                </c:pt>
                <c:pt idx="6073">
                  <c:v>6.0730000000003628</c:v>
                </c:pt>
                <c:pt idx="6074">
                  <c:v>6.0740000000003631</c:v>
                </c:pt>
                <c:pt idx="6075">
                  <c:v>6.0750000000003634</c:v>
                </c:pt>
                <c:pt idx="6076">
                  <c:v>6.0760000000003638</c:v>
                </c:pt>
                <c:pt idx="6077">
                  <c:v>6.0770000000003641</c:v>
                </c:pt>
                <c:pt idx="6078">
                  <c:v>6.0780000000003644</c:v>
                </c:pt>
                <c:pt idx="6079">
                  <c:v>6.0790000000003648</c:v>
                </c:pt>
                <c:pt idx="6080">
                  <c:v>6.0800000000003651</c:v>
                </c:pt>
                <c:pt idx="6081">
                  <c:v>6.0810000000003654</c:v>
                </c:pt>
                <c:pt idx="6082">
                  <c:v>6.0820000000003658</c:v>
                </c:pt>
                <c:pt idx="6083">
                  <c:v>6.0830000000003661</c:v>
                </c:pt>
                <c:pt idx="6084">
                  <c:v>6.0840000000003664</c:v>
                </c:pt>
                <c:pt idx="6085">
                  <c:v>6.0850000000003668</c:v>
                </c:pt>
                <c:pt idx="6086">
                  <c:v>6.0860000000003671</c:v>
                </c:pt>
                <c:pt idx="6087">
                  <c:v>6.0870000000003675</c:v>
                </c:pt>
                <c:pt idx="6088">
                  <c:v>6.0880000000003678</c:v>
                </c:pt>
                <c:pt idx="6089">
                  <c:v>6.0890000000003681</c:v>
                </c:pt>
                <c:pt idx="6090">
                  <c:v>6.0900000000003685</c:v>
                </c:pt>
                <c:pt idx="6091">
                  <c:v>6.0910000000003688</c:v>
                </c:pt>
                <c:pt idx="6092">
                  <c:v>6.0920000000003691</c:v>
                </c:pt>
                <c:pt idx="6093">
                  <c:v>6.0930000000003695</c:v>
                </c:pt>
                <c:pt idx="6094">
                  <c:v>6.0940000000003698</c:v>
                </c:pt>
                <c:pt idx="6095">
                  <c:v>6.0950000000003701</c:v>
                </c:pt>
                <c:pt idx="6096">
                  <c:v>6.0960000000003705</c:v>
                </c:pt>
                <c:pt idx="6097">
                  <c:v>6.0970000000003708</c:v>
                </c:pt>
                <c:pt idx="6098">
                  <c:v>6.0980000000003711</c:v>
                </c:pt>
                <c:pt idx="6099">
                  <c:v>6.0990000000003715</c:v>
                </c:pt>
                <c:pt idx="6100">
                  <c:v>6.1000000000003718</c:v>
                </c:pt>
                <c:pt idx="6101">
                  <c:v>6.1010000000003721</c:v>
                </c:pt>
                <c:pt idx="6102">
                  <c:v>6.1020000000003725</c:v>
                </c:pt>
                <c:pt idx="6103">
                  <c:v>6.1030000000003728</c:v>
                </c:pt>
                <c:pt idx="6104">
                  <c:v>6.1040000000003731</c:v>
                </c:pt>
                <c:pt idx="6105">
                  <c:v>6.1050000000003735</c:v>
                </c:pt>
                <c:pt idx="6106">
                  <c:v>6.1060000000003738</c:v>
                </c:pt>
                <c:pt idx="6107">
                  <c:v>6.1070000000003741</c:v>
                </c:pt>
                <c:pt idx="6108">
                  <c:v>6.1080000000003745</c:v>
                </c:pt>
                <c:pt idx="6109">
                  <c:v>6.1090000000003748</c:v>
                </c:pt>
                <c:pt idx="6110">
                  <c:v>6.1100000000003751</c:v>
                </c:pt>
                <c:pt idx="6111">
                  <c:v>6.1110000000003755</c:v>
                </c:pt>
                <c:pt idx="6112">
                  <c:v>6.1120000000003758</c:v>
                </c:pt>
                <c:pt idx="6113">
                  <c:v>6.1130000000003761</c:v>
                </c:pt>
                <c:pt idx="6114">
                  <c:v>6.1140000000003765</c:v>
                </c:pt>
                <c:pt idx="6115">
                  <c:v>6.1150000000003768</c:v>
                </c:pt>
                <c:pt idx="6116">
                  <c:v>6.1160000000003771</c:v>
                </c:pt>
                <c:pt idx="6117">
                  <c:v>6.1170000000003775</c:v>
                </c:pt>
                <c:pt idx="6118">
                  <c:v>6.1180000000003778</c:v>
                </c:pt>
                <c:pt idx="6119">
                  <c:v>6.1190000000003781</c:v>
                </c:pt>
                <c:pt idx="6120">
                  <c:v>6.1200000000003785</c:v>
                </c:pt>
                <c:pt idx="6121">
                  <c:v>6.1210000000003788</c:v>
                </c:pt>
                <c:pt idx="6122">
                  <c:v>6.1220000000003791</c:v>
                </c:pt>
                <c:pt idx="6123">
                  <c:v>6.1230000000003795</c:v>
                </c:pt>
                <c:pt idx="6124">
                  <c:v>6.1240000000003798</c:v>
                </c:pt>
                <c:pt idx="6125">
                  <c:v>6.1250000000003801</c:v>
                </c:pt>
                <c:pt idx="6126">
                  <c:v>6.1260000000003805</c:v>
                </c:pt>
                <c:pt idx="6127">
                  <c:v>6.1270000000003808</c:v>
                </c:pt>
                <c:pt idx="6128">
                  <c:v>6.1280000000003811</c:v>
                </c:pt>
                <c:pt idx="6129">
                  <c:v>6.1290000000003815</c:v>
                </c:pt>
                <c:pt idx="6130">
                  <c:v>6.1300000000003818</c:v>
                </c:pt>
                <c:pt idx="6131">
                  <c:v>6.1310000000003821</c:v>
                </c:pt>
                <c:pt idx="6132">
                  <c:v>6.1320000000003825</c:v>
                </c:pt>
                <c:pt idx="6133">
                  <c:v>6.1330000000003828</c:v>
                </c:pt>
                <c:pt idx="6134">
                  <c:v>6.1340000000003831</c:v>
                </c:pt>
                <c:pt idx="6135">
                  <c:v>6.1350000000003835</c:v>
                </c:pt>
                <c:pt idx="6136">
                  <c:v>6.1360000000003838</c:v>
                </c:pt>
                <c:pt idx="6137">
                  <c:v>6.1370000000003841</c:v>
                </c:pt>
                <c:pt idx="6138">
                  <c:v>6.1380000000003845</c:v>
                </c:pt>
                <c:pt idx="6139">
                  <c:v>6.1390000000003848</c:v>
                </c:pt>
                <c:pt idx="6140">
                  <c:v>6.1400000000003851</c:v>
                </c:pt>
                <c:pt idx="6141">
                  <c:v>6.1410000000003855</c:v>
                </c:pt>
                <c:pt idx="6142">
                  <c:v>6.1420000000003858</c:v>
                </c:pt>
                <c:pt idx="6143">
                  <c:v>6.1430000000003862</c:v>
                </c:pt>
                <c:pt idx="6144">
                  <c:v>6.1440000000003865</c:v>
                </c:pt>
                <c:pt idx="6145">
                  <c:v>6.1450000000003868</c:v>
                </c:pt>
                <c:pt idx="6146">
                  <c:v>6.1460000000003872</c:v>
                </c:pt>
                <c:pt idx="6147">
                  <c:v>6.1470000000003875</c:v>
                </c:pt>
                <c:pt idx="6148">
                  <c:v>6.1480000000003878</c:v>
                </c:pt>
                <c:pt idx="6149">
                  <c:v>6.1490000000003882</c:v>
                </c:pt>
                <c:pt idx="6150">
                  <c:v>6.1500000000003885</c:v>
                </c:pt>
                <c:pt idx="6151">
                  <c:v>6.1510000000003888</c:v>
                </c:pt>
                <c:pt idx="6152">
                  <c:v>6.1520000000003892</c:v>
                </c:pt>
                <c:pt idx="6153">
                  <c:v>6.1530000000003895</c:v>
                </c:pt>
                <c:pt idx="6154">
                  <c:v>6.1540000000003898</c:v>
                </c:pt>
                <c:pt idx="6155">
                  <c:v>6.1550000000003902</c:v>
                </c:pt>
                <c:pt idx="6156">
                  <c:v>6.1560000000003905</c:v>
                </c:pt>
                <c:pt idx="6157">
                  <c:v>6.1570000000003908</c:v>
                </c:pt>
                <c:pt idx="6158">
                  <c:v>6.1580000000003912</c:v>
                </c:pt>
                <c:pt idx="6159">
                  <c:v>6.1590000000003915</c:v>
                </c:pt>
                <c:pt idx="6160">
                  <c:v>6.1600000000003918</c:v>
                </c:pt>
                <c:pt idx="6161">
                  <c:v>6.1610000000003922</c:v>
                </c:pt>
                <c:pt idx="6162">
                  <c:v>6.1620000000003925</c:v>
                </c:pt>
                <c:pt idx="6163">
                  <c:v>6.1630000000003928</c:v>
                </c:pt>
                <c:pt idx="6164">
                  <c:v>6.1640000000003932</c:v>
                </c:pt>
                <c:pt idx="6165">
                  <c:v>6.1650000000003935</c:v>
                </c:pt>
                <c:pt idx="6166">
                  <c:v>6.1660000000003938</c:v>
                </c:pt>
                <c:pt idx="6167">
                  <c:v>6.1670000000003942</c:v>
                </c:pt>
                <c:pt idx="6168">
                  <c:v>6.1680000000003945</c:v>
                </c:pt>
                <c:pt idx="6169">
                  <c:v>6.1690000000003948</c:v>
                </c:pt>
                <c:pt idx="6170">
                  <c:v>6.1700000000003952</c:v>
                </c:pt>
                <c:pt idx="6171">
                  <c:v>6.1710000000003955</c:v>
                </c:pt>
                <c:pt idx="6172">
                  <c:v>6.1720000000003958</c:v>
                </c:pt>
                <c:pt idx="6173">
                  <c:v>6.1730000000003962</c:v>
                </c:pt>
                <c:pt idx="6174">
                  <c:v>6.1740000000003965</c:v>
                </c:pt>
                <c:pt idx="6175">
                  <c:v>6.1750000000003968</c:v>
                </c:pt>
                <c:pt idx="6176">
                  <c:v>6.1760000000003972</c:v>
                </c:pt>
                <c:pt idx="6177">
                  <c:v>6.1770000000003975</c:v>
                </c:pt>
                <c:pt idx="6178">
                  <c:v>6.1780000000003978</c:v>
                </c:pt>
                <c:pt idx="6179">
                  <c:v>6.1790000000003982</c:v>
                </c:pt>
                <c:pt idx="6180">
                  <c:v>6.1800000000003985</c:v>
                </c:pt>
                <c:pt idx="6181">
                  <c:v>6.1810000000003988</c:v>
                </c:pt>
                <c:pt idx="6182">
                  <c:v>6.1820000000003992</c:v>
                </c:pt>
                <c:pt idx="6183">
                  <c:v>6.1830000000003995</c:v>
                </c:pt>
                <c:pt idx="6184">
                  <c:v>6.1840000000003998</c:v>
                </c:pt>
                <c:pt idx="6185">
                  <c:v>6.1850000000004002</c:v>
                </c:pt>
                <c:pt idx="6186">
                  <c:v>6.1860000000004005</c:v>
                </c:pt>
                <c:pt idx="6187">
                  <c:v>6.1870000000004008</c:v>
                </c:pt>
                <c:pt idx="6188">
                  <c:v>6.1880000000004012</c:v>
                </c:pt>
                <c:pt idx="6189">
                  <c:v>6.1890000000004015</c:v>
                </c:pt>
                <c:pt idx="6190">
                  <c:v>6.1900000000004018</c:v>
                </c:pt>
                <c:pt idx="6191">
                  <c:v>6.1910000000004022</c:v>
                </c:pt>
                <c:pt idx="6192">
                  <c:v>6.1920000000004025</c:v>
                </c:pt>
                <c:pt idx="6193">
                  <c:v>6.1930000000004028</c:v>
                </c:pt>
                <c:pt idx="6194">
                  <c:v>6.1940000000004032</c:v>
                </c:pt>
                <c:pt idx="6195">
                  <c:v>6.1950000000004035</c:v>
                </c:pt>
                <c:pt idx="6196">
                  <c:v>6.1960000000004039</c:v>
                </c:pt>
                <c:pt idx="6197">
                  <c:v>6.1970000000004042</c:v>
                </c:pt>
                <c:pt idx="6198">
                  <c:v>6.1980000000004045</c:v>
                </c:pt>
                <c:pt idx="6199">
                  <c:v>6.1990000000004049</c:v>
                </c:pt>
                <c:pt idx="6200">
                  <c:v>6.2000000000004052</c:v>
                </c:pt>
                <c:pt idx="6201">
                  <c:v>6.2010000000004055</c:v>
                </c:pt>
                <c:pt idx="6202">
                  <c:v>6.2020000000004059</c:v>
                </c:pt>
                <c:pt idx="6203">
                  <c:v>6.2030000000004062</c:v>
                </c:pt>
                <c:pt idx="6204">
                  <c:v>6.2040000000004065</c:v>
                </c:pt>
                <c:pt idx="6205">
                  <c:v>6.2050000000004069</c:v>
                </c:pt>
                <c:pt idx="6206">
                  <c:v>6.2060000000004072</c:v>
                </c:pt>
                <c:pt idx="6207">
                  <c:v>6.2070000000004075</c:v>
                </c:pt>
                <c:pt idx="6208">
                  <c:v>6.2080000000004079</c:v>
                </c:pt>
                <c:pt idx="6209">
                  <c:v>6.2090000000004082</c:v>
                </c:pt>
                <c:pt idx="6210">
                  <c:v>6.2100000000004085</c:v>
                </c:pt>
                <c:pt idx="6211">
                  <c:v>6.2110000000004089</c:v>
                </c:pt>
                <c:pt idx="6212">
                  <c:v>6.2120000000004092</c:v>
                </c:pt>
                <c:pt idx="6213">
                  <c:v>6.2130000000004095</c:v>
                </c:pt>
                <c:pt idx="6214">
                  <c:v>6.2140000000004099</c:v>
                </c:pt>
                <c:pt idx="6215">
                  <c:v>6.2150000000004102</c:v>
                </c:pt>
                <c:pt idx="6216">
                  <c:v>6.2160000000004105</c:v>
                </c:pt>
                <c:pt idx="6217">
                  <c:v>6.2170000000004109</c:v>
                </c:pt>
                <c:pt idx="6218">
                  <c:v>6.2180000000004112</c:v>
                </c:pt>
                <c:pt idx="6219">
                  <c:v>6.2190000000004115</c:v>
                </c:pt>
                <c:pt idx="6220">
                  <c:v>6.2200000000004119</c:v>
                </c:pt>
                <c:pt idx="6221">
                  <c:v>6.2210000000004122</c:v>
                </c:pt>
                <c:pt idx="6222">
                  <c:v>6.2220000000004125</c:v>
                </c:pt>
                <c:pt idx="6223">
                  <c:v>6.2230000000004129</c:v>
                </c:pt>
                <c:pt idx="6224">
                  <c:v>6.2240000000004132</c:v>
                </c:pt>
                <c:pt idx="6225">
                  <c:v>6.2250000000004135</c:v>
                </c:pt>
                <c:pt idx="6226">
                  <c:v>6.2260000000004139</c:v>
                </c:pt>
                <c:pt idx="6227">
                  <c:v>6.2270000000004142</c:v>
                </c:pt>
                <c:pt idx="6228">
                  <c:v>6.2280000000004145</c:v>
                </c:pt>
                <c:pt idx="6229">
                  <c:v>6.2290000000004149</c:v>
                </c:pt>
                <c:pt idx="6230">
                  <c:v>6.2300000000004152</c:v>
                </c:pt>
                <c:pt idx="6231">
                  <c:v>6.2310000000004155</c:v>
                </c:pt>
                <c:pt idx="6232">
                  <c:v>6.2320000000004159</c:v>
                </c:pt>
                <c:pt idx="6233">
                  <c:v>6.2330000000004162</c:v>
                </c:pt>
                <c:pt idx="6234">
                  <c:v>6.2340000000004165</c:v>
                </c:pt>
                <c:pt idx="6235">
                  <c:v>6.2350000000004169</c:v>
                </c:pt>
                <c:pt idx="6236">
                  <c:v>6.2360000000004172</c:v>
                </c:pt>
                <c:pt idx="6237">
                  <c:v>6.2370000000004175</c:v>
                </c:pt>
                <c:pt idx="6238">
                  <c:v>6.2380000000004179</c:v>
                </c:pt>
                <c:pt idx="6239">
                  <c:v>6.2390000000004182</c:v>
                </c:pt>
                <c:pt idx="6240">
                  <c:v>6.2400000000004185</c:v>
                </c:pt>
                <c:pt idx="6241">
                  <c:v>6.2410000000004189</c:v>
                </c:pt>
                <c:pt idx="6242">
                  <c:v>6.2420000000004192</c:v>
                </c:pt>
                <c:pt idx="6243">
                  <c:v>6.2430000000004195</c:v>
                </c:pt>
                <c:pt idx="6244">
                  <c:v>6.2440000000004199</c:v>
                </c:pt>
                <c:pt idx="6245">
                  <c:v>6.2450000000004202</c:v>
                </c:pt>
                <c:pt idx="6246">
                  <c:v>6.2460000000004205</c:v>
                </c:pt>
                <c:pt idx="6247">
                  <c:v>6.2470000000004209</c:v>
                </c:pt>
                <c:pt idx="6248">
                  <c:v>6.2480000000004212</c:v>
                </c:pt>
                <c:pt idx="6249">
                  <c:v>6.2490000000004216</c:v>
                </c:pt>
                <c:pt idx="6250">
                  <c:v>6.2500000000004219</c:v>
                </c:pt>
                <c:pt idx="6251">
                  <c:v>6.2510000000004222</c:v>
                </c:pt>
                <c:pt idx="6252">
                  <c:v>6.2520000000004226</c:v>
                </c:pt>
                <c:pt idx="6253">
                  <c:v>6.2530000000004229</c:v>
                </c:pt>
                <c:pt idx="6254">
                  <c:v>6.2540000000004232</c:v>
                </c:pt>
                <c:pt idx="6255">
                  <c:v>6.2550000000004236</c:v>
                </c:pt>
                <c:pt idx="6256">
                  <c:v>6.2560000000004239</c:v>
                </c:pt>
                <c:pt idx="6257">
                  <c:v>6.2570000000004242</c:v>
                </c:pt>
                <c:pt idx="6258">
                  <c:v>6.2580000000004246</c:v>
                </c:pt>
                <c:pt idx="6259">
                  <c:v>6.2590000000004249</c:v>
                </c:pt>
                <c:pt idx="6260">
                  <c:v>6.2600000000004252</c:v>
                </c:pt>
                <c:pt idx="6261">
                  <c:v>6.2610000000004256</c:v>
                </c:pt>
                <c:pt idx="6262">
                  <c:v>6.2620000000004259</c:v>
                </c:pt>
                <c:pt idx="6263">
                  <c:v>6.2630000000004262</c:v>
                </c:pt>
                <c:pt idx="6264">
                  <c:v>6.2640000000004266</c:v>
                </c:pt>
                <c:pt idx="6265">
                  <c:v>6.2650000000004269</c:v>
                </c:pt>
                <c:pt idx="6266">
                  <c:v>6.2660000000004272</c:v>
                </c:pt>
                <c:pt idx="6267">
                  <c:v>6.2670000000004276</c:v>
                </c:pt>
                <c:pt idx="6268">
                  <c:v>6.2680000000004279</c:v>
                </c:pt>
                <c:pt idx="6269">
                  <c:v>6.2690000000004282</c:v>
                </c:pt>
                <c:pt idx="6270">
                  <c:v>6.2700000000004286</c:v>
                </c:pt>
                <c:pt idx="6271">
                  <c:v>6.2710000000004289</c:v>
                </c:pt>
                <c:pt idx="6272">
                  <c:v>6.2720000000004292</c:v>
                </c:pt>
                <c:pt idx="6273">
                  <c:v>6.2730000000004296</c:v>
                </c:pt>
                <c:pt idx="6274">
                  <c:v>6.2740000000004299</c:v>
                </c:pt>
                <c:pt idx="6275">
                  <c:v>6.2750000000004302</c:v>
                </c:pt>
                <c:pt idx="6276">
                  <c:v>6.2760000000004306</c:v>
                </c:pt>
                <c:pt idx="6277">
                  <c:v>6.2770000000004309</c:v>
                </c:pt>
                <c:pt idx="6278">
                  <c:v>6.2780000000004312</c:v>
                </c:pt>
                <c:pt idx="6279">
                  <c:v>6.2790000000004316</c:v>
                </c:pt>
                <c:pt idx="6280">
                  <c:v>6.2800000000004319</c:v>
                </c:pt>
                <c:pt idx="6281">
                  <c:v>6.2810000000004322</c:v>
                </c:pt>
                <c:pt idx="6282">
                  <c:v>6.2820000000004326</c:v>
                </c:pt>
                <c:pt idx="6283">
                  <c:v>6.2830000000004329</c:v>
                </c:pt>
                <c:pt idx="6284">
                  <c:v>6.2840000000004332</c:v>
                </c:pt>
                <c:pt idx="6285">
                  <c:v>6.2850000000004336</c:v>
                </c:pt>
                <c:pt idx="6286">
                  <c:v>6.2860000000004339</c:v>
                </c:pt>
                <c:pt idx="6287">
                  <c:v>6.2870000000004342</c:v>
                </c:pt>
                <c:pt idx="6288">
                  <c:v>6.2880000000004346</c:v>
                </c:pt>
                <c:pt idx="6289">
                  <c:v>6.2890000000004349</c:v>
                </c:pt>
                <c:pt idx="6290">
                  <c:v>6.2900000000004352</c:v>
                </c:pt>
                <c:pt idx="6291">
                  <c:v>6.2910000000004356</c:v>
                </c:pt>
                <c:pt idx="6292">
                  <c:v>6.2920000000004359</c:v>
                </c:pt>
                <c:pt idx="6293">
                  <c:v>6.2930000000004362</c:v>
                </c:pt>
                <c:pt idx="6294">
                  <c:v>6.2940000000004366</c:v>
                </c:pt>
                <c:pt idx="6295">
                  <c:v>6.2950000000004369</c:v>
                </c:pt>
                <c:pt idx="6296">
                  <c:v>6.2960000000004372</c:v>
                </c:pt>
                <c:pt idx="6297">
                  <c:v>6.2970000000004376</c:v>
                </c:pt>
                <c:pt idx="6298">
                  <c:v>6.2980000000004379</c:v>
                </c:pt>
                <c:pt idx="6299">
                  <c:v>6.2990000000004382</c:v>
                </c:pt>
                <c:pt idx="6300">
                  <c:v>6.3000000000004386</c:v>
                </c:pt>
                <c:pt idx="6301">
                  <c:v>6.3010000000004389</c:v>
                </c:pt>
                <c:pt idx="6302">
                  <c:v>6.3020000000004393</c:v>
                </c:pt>
                <c:pt idx="6303">
                  <c:v>6.3030000000004396</c:v>
                </c:pt>
                <c:pt idx="6304">
                  <c:v>6.3040000000004399</c:v>
                </c:pt>
                <c:pt idx="6305">
                  <c:v>6.3050000000004403</c:v>
                </c:pt>
                <c:pt idx="6306">
                  <c:v>6.3060000000004406</c:v>
                </c:pt>
                <c:pt idx="6307">
                  <c:v>6.3070000000004409</c:v>
                </c:pt>
                <c:pt idx="6308">
                  <c:v>6.3080000000004413</c:v>
                </c:pt>
                <c:pt idx="6309">
                  <c:v>6.3090000000004416</c:v>
                </c:pt>
                <c:pt idx="6310">
                  <c:v>6.3100000000004419</c:v>
                </c:pt>
                <c:pt idx="6311">
                  <c:v>6.3110000000004423</c:v>
                </c:pt>
                <c:pt idx="6312">
                  <c:v>6.3120000000004426</c:v>
                </c:pt>
                <c:pt idx="6313">
                  <c:v>6.3130000000004429</c:v>
                </c:pt>
                <c:pt idx="6314">
                  <c:v>6.3140000000004433</c:v>
                </c:pt>
                <c:pt idx="6315">
                  <c:v>6.3150000000004436</c:v>
                </c:pt>
                <c:pt idx="6316">
                  <c:v>6.3160000000004439</c:v>
                </c:pt>
                <c:pt idx="6317">
                  <c:v>6.3170000000004443</c:v>
                </c:pt>
                <c:pt idx="6318">
                  <c:v>6.3180000000004446</c:v>
                </c:pt>
                <c:pt idx="6319">
                  <c:v>6.3190000000004449</c:v>
                </c:pt>
                <c:pt idx="6320">
                  <c:v>6.3200000000004453</c:v>
                </c:pt>
                <c:pt idx="6321">
                  <c:v>6.3210000000004456</c:v>
                </c:pt>
                <c:pt idx="6322">
                  <c:v>6.3220000000004459</c:v>
                </c:pt>
                <c:pt idx="6323">
                  <c:v>6.3230000000004463</c:v>
                </c:pt>
                <c:pt idx="6324">
                  <c:v>6.3240000000004466</c:v>
                </c:pt>
                <c:pt idx="6325">
                  <c:v>6.3250000000004469</c:v>
                </c:pt>
                <c:pt idx="6326">
                  <c:v>6.3260000000004473</c:v>
                </c:pt>
                <c:pt idx="6327">
                  <c:v>6.3270000000004476</c:v>
                </c:pt>
                <c:pt idx="6328">
                  <c:v>6.3280000000004479</c:v>
                </c:pt>
                <c:pt idx="6329">
                  <c:v>6.3290000000004483</c:v>
                </c:pt>
                <c:pt idx="6330">
                  <c:v>6.3300000000004486</c:v>
                </c:pt>
                <c:pt idx="6331">
                  <c:v>6.3310000000004489</c:v>
                </c:pt>
                <c:pt idx="6332">
                  <c:v>6.3320000000004493</c:v>
                </c:pt>
                <c:pt idx="6333">
                  <c:v>6.3330000000004496</c:v>
                </c:pt>
                <c:pt idx="6334">
                  <c:v>6.3340000000004499</c:v>
                </c:pt>
                <c:pt idx="6335">
                  <c:v>6.3350000000004503</c:v>
                </c:pt>
                <c:pt idx="6336">
                  <c:v>6.3360000000004506</c:v>
                </c:pt>
                <c:pt idx="6337">
                  <c:v>6.3370000000004509</c:v>
                </c:pt>
                <c:pt idx="6338">
                  <c:v>6.3380000000004513</c:v>
                </c:pt>
                <c:pt idx="6339">
                  <c:v>6.3390000000004516</c:v>
                </c:pt>
                <c:pt idx="6340">
                  <c:v>6.3400000000004519</c:v>
                </c:pt>
                <c:pt idx="6341">
                  <c:v>6.3410000000004523</c:v>
                </c:pt>
                <c:pt idx="6342">
                  <c:v>6.3420000000004526</c:v>
                </c:pt>
                <c:pt idx="6343">
                  <c:v>6.3430000000004529</c:v>
                </c:pt>
                <c:pt idx="6344">
                  <c:v>6.3440000000004533</c:v>
                </c:pt>
                <c:pt idx="6345">
                  <c:v>6.3450000000004536</c:v>
                </c:pt>
                <c:pt idx="6346">
                  <c:v>6.3460000000004539</c:v>
                </c:pt>
                <c:pt idx="6347">
                  <c:v>6.3470000000004543</c:v>
                </c:pt>
                <c:pt idx="6348">
                  <c:v>6.3480000000004546</c:v>
                </c:pt>
                <c:pt idx="6349">
                  <c:v>6.3490000000004549</c:v>
                </c:pt>
                <c:pt idx="6350">
                  <c:v>6.3500000000004553</c:v>
                </c:pt>
                <c:pt idx="6351">
                  <c:v>6.3510000000004556</c:v>
                </c:pt>
                <c:pt idx="6352">
                  <c:v>6.3520000000004559</c:v>
                </c:pt>
                <c:pt idx="6353">
                  <c:v>6.3530000000004563</c:v>
                </c:pt>
                <c:pt idx="6354">
                  <c:v>6.3540000000004566</c:v>
                </c:pt>
                <c:pt idx="6355">
                  <c:v>6.355000000000457</c:v>
                </c:pt>
                <c:pt idx="6356">
                  <c:v>6.3560000000004573</c:v>
                </c:pt>
                <c:pt idx="6357">
                  <c:v>6.3570000000004576</c:v>
                </c:pt>
                <c:pt idx="6358">
                  <c:v>6.358000000000458</c:v>
                </c:pt>
                <c:pt idx="6359">
                  <c:v>6.3590000000004583</c:v>
                </c:pt>
                <c:pt idx="6360">
                  <c:v>6.3600000000004586</c:v>
                </c:pt>
                <c:pt idx="6361">
                  <c:v>6.361000000000459</c:v>
                </c:pt>
                <c:pt idx="6362">
                  <c:v>6.3620000000004593</c:v>
                </c:pt>
                <c:pt idx="6363">
                  <c:v>6.3630000000004596</c:v>
                </c:pt>
                <c:pt idx="6364">
                  <c:v>6.36400000000046</c:v>
                </c:pt>
                <c:pt idx="6365">
                  <c:v>6.3650000000004603</c:v>
                </c:pt>
                <c:pt idx="6366">
                  <c:v>6.3660000000004606</c:v>
                </c:pt>
                <c:pt idx="6367">
                  <c:v>6.367000000000461</c:v>
                </c:pt>
                <c:pt idx="6368">
                  <c:v>6.3680000000004613</c:v>
                </c:pt>
                <c:pt idx="6369">
                  <c:v>6.3690000000004616</c:v>
                </c:pt>
                <c:pt idx="6370">
                  <c:v>6.370000000000462</c:v>
                </c:pt>
                <c:pt idx="6371">
                  <c:v>6.3710000000004623</c:v>
                </c:pt>
                <c:pt idx="6372">
                  <c:v>6.3720000000004626</c:v>
                </c:pt>
                <c:pt idx="6373">
                  <c:v>6.373000000000463</c:v>
                </c:pt>
                <c:pt idx="6374">
                  <c:v>6.3740000000004633</c:v>
                </c:pt>
                <c:pt idx="6375">
                  <c:v>6.3750000000004636</c:v>
                </c:pt>
                <c:pt idx="6376">
                  <c:v>6.376000000000464</c:v>
                </c:pt>
                <c:pt idx="6377">
                  <c:v>6.3770000000004643</c:v>
                </c:pt>
                <c:pt idx="6378">
                  <c:v>6.3780000000004646</c:v>
                </c:pt>
                <c:pt idx="6379">
                  <c:v>6.379000000000465</c:v>
                </c:pt>
                <c:pt idx="6380">
                  <c:v>6.3800000000004653</c:v>
                </c:pt>
                <c:pt idx="6381">
                  <c:v>6.3810000000004656</c:v>
                </c:pt>
                <c:pt idx="6382">
                  <c:v>6.382000000000466</c:v>
                </c:pt>
                <c:pt idx="6383">
                  <c:v>6.3830000000004663</c:v>
                </c:pt>
                <c:pt idx="6384">
                  <c:v>6.3840000000004666</c:v>
                </c:pt>
                <c:pt idx="6385">
                  <c:v>6.385000000000467</c:v>
                </c:pt>
                <c:pt idx="6386">
                  <c:v>6.3860000000004673</c:v>
                </c:pt>
                <c:pt idx="6387">
                  <c:v>6.3870000000004676</c:v>
                </c:pt>
                <c:pt idx="6388">
                  <c:v>6.388000000000468</c:v>
                </c:pt>
                <c:pt idx="6389">
                  <c:v>6.3890000000004683</c:v>
                </c:pt>
                <c:pt idx="6390">
                  <c:v>6.3900000000004686</c:v>
                </c:pt>
                <c:pt idx="6391">
                  <c:v>6.391000000000469</c:v>
                </c:pt>
                <c:pt idx="6392">
                  <c:v>6.3920000000004693</c:v>
                </c:pt>
                <c:pt idx="6393">
                  <c:v>6.3930000000004696</c:v>
                </c:pt>
                <c:pt idx="6394">
                  <c:v>6.39400000000047</c:v>
                </c:pt>
                <c:pt idx="6395">
                  <c:v>6.3950000000004703</c:v>
                </c:pt>
                <c:pt idx="6396">
                  <c:v>6.3960000000004706</c:v>
                </c:pt>
                <c:pt idx="6397">
                  <c:v>6.397000000000471</c:v>
                </c:pt>
                <c:pt idx="6398">
                  <c:v>6.3980000000004713</c:v>
                </c:pt>
                <c:pt idx="6399">
                  <c:v>6.3990000000004716</c:v>
                </c:pt>
                <c:pt idx="6400">
                  <c:v>6.400000000000472</c:v>
                </c:pt>
                <c:pt idx="6401">
                  <c:v>6.4010000000004723</c:v>
                </c:pt>
                <c:pt idx="6402">
                  <c:v>6.4020000000004726</c:v>
                </c:pt>
                <c:pt idx="6403">
                  <c:v>6.403000000000473</c:v>
                </c:pt>
                <c:pt idx="6404">
                  <c:v>6.4040000000004733</c:v>
                </c:pt>
                <c:pt idx="6405">
                  <c:v>6.4050000000004736</c:v>
                </c:pt>
                <c:pt idx="6406">
                  <c:v>6.406000000000474</c:v>
                </c:pt>
                <c:pt idx="6407">
                  <c:v>6.4070000000004743</c:v>
                </c:pt>
                <c:pt idx="6408">
                  <c:v>6.4080000000004746</c:v>
                </c:pt>
                <c:pt idx="6409">
                  <c:v>6.409000000000475</c:v>
                </c:pt>
                <c:pt idx="6410">
                  <c:v>6.4100000000004753</c:v>
                </c:pt>
                <c:pt idx="6411">
                  <c:v>6.4110000000004757</c:v>
                </c:pt>
                <c:pt idx="6412">
                  <c:v>6.412000000000476</c:v>
                </c:pt>
                <c:pt idx="6413">
                  <c:v>6.4130000000004763</c:v>
                </c:pt>
                <c:pt idx="6414">
                  <c:v>6.4140000000004767</c:v>
                </c:pt>
                <c:pt idx="6415">
                  <c:v>6.415000000000477</c:v>
                </c:pt>
                <c:pt idx="6416">
                  <c:v>6.4160000000004773</c:v>
                </c:pt>
                <c:pt idx="6417">
                  <c:v>6.4170000000004777</c:v>
                </c:pt>
                <c:pt idx="6418">
                  <c:v>6.418000000000478</c:v>
                </c:pt>
                <c:pt idx="6419">
                  <c:v>6.4190000000004783</c:v>
                </c:pt>
                <c:pt idx="6420">
                  <c:v>6.4200000000004787</c:v>
                </c:pt>
                <c:pt idx="6421">
                  <c:v>6.421000000000479</c:v>
                </c:pt>
                <c:pt idx="6422">
                  <c:v>6.4220000000004793</c:v>
                </c:pt>
                <c:pt idx="6423">
                  <c:v>6.4230000000004797</c:v>
                </c:pt>
                <c:pt idx="6424">
                  <c:v>6.42400000000048</c:v>
                </c:pt>
                <c:pt idx="6425">
                  <c:v>6.4250000000004803</c:v>
                </c:pt>
                <c:pt idx="6426">
                  <c:v>6.4260000000004807</c:v>
                </c:pt>
                <c:pt idx="6427">
                  <c:v>6.427000000000481</c:v>
                </c:pt>
                <c:pt idx="6428">
                  <c:v>6.4280000000004813</c:v>
                </c:pt>
                <c:pt idx="6429">
                  <c:v>6.4290000000004817</c:v>
                </c:pt>
                <c:pt idx="6430">
                  <c:v>6.430000000000482</c:v>
                </c:pt>
                <c:pt idx="6431">
                  <c:v>6.4310000000004823</c:v>
                </c:pt>
                <c:pt idx="6432">
                  <c:v>6.4320000000004827</c:v>
                </c:pt>
                <c:pt idx="6433">
                  <c:v>6.433000000000483</c:v>
                </c:pt>
                <c:pt idx="6434">
                  <c:v>6.4340000000004833</c:v>
                </c:pt>
                <c:pt idx="6435">
                  <c:v>6.4350000000004837</c:v>
                </c:pt>
                <c:pt idx="6436">
                  <c:v>6.436000000000484</c:v>
                </c:pt>
                <c:pt idx="6437">
                  <c:v>6.4370000000004843</c:v>
                </c:pt>
                <c:pt idx="6438">
                  <c:v>6.4380000000004847</c:v>
                </c:pt>
                <c:pt idx="6439">
                  <c:v>6.439000000000485</c:v>
                </c:pt>
                <c:pt idx="6440">
                  <c:v>6.4400000000004853</c:v>
                </c:pt>
                <c:pt idx="6441">
                  <c:v>6.4410000000004857</c:v>
                </c:pt>
                <c:pt idx="6442">
                  <c:v>6.442000000000486</c:v>
                </c:pt>
                <c:pt idx="6443">
                  <c:v>6.4430000000004863</c:v>
                </c:pt>
                <c:pt idx="6444">
                  <c:v>6.4440000000004867</c:v>
                </c:pt>
                <c:pt idx="6445">
                  <c:v>6.445000000000487</c:v>
                </c:pt>
                <c:pt idx="6446">
                  <c:v>6.4460000000004873</c:v>
                </c:pt>
                <c:pt idx="6447">
                  <c:v>6.4470000000004877</c:v>
                </c:pt>
                <c:pt idx="6448">
                  <c:v>6.448000000000488</c:v>
                </c:pt>
                <c:pt idx="6449">
                  <c:v>6.4490000000004883</c:v>
                </c:pt>
                <c:pt idx="6450">
                  <c:v>6.4500000000004887</c:v>
                </c:pt>
                <c:pt idx="6451">
                  <c:v>6.451000000000489</c:v>
                </c:pt>
                <c:pt idx="6452">
                  <c:v>6.4520000000004893</c:v>
                </c:pt>
                <c:pt idx="6453">
                  <c:v>6.4530000000004897</c:v>
                </c:pt>
                <c:pt idx="6454">
                  <c:v>6.45400000000049</c:v>
                </c:pt>
                <c:pt idx="6455">
                  <c:v>6.4550000000004903</c:v>
                </c:pt>
                <c:pt idx="6456">
                  <c:v>6.4560000000004907</c:v>
                </c:pt>
                <c:pt idx="6457">
                  <c:v>6.457000000000491</c:v>
                </c:pt>
                <c:pt idx="6458">
                  <c:v>6.4580000000004913</c:v>
                </c:pt>
                <c:pt idx="6459">
                  <c:v>6.4590000000004917</c:v>
                </c:pt>
                <c:pt idx="6460">
                  <c:v>6.460000000000492</c:v>
                </c:pt>
                <c:pt idx="6461">
                  <c:v>6.4610000000004923</c:v>
                </c:pt>
                <c:pt idx="6462">
                  <c:v>6.4620000000004927</c:v>
                </c:pt>
                <c:pt idx="6463">
                  <c:v>6.463000000000493</c:v>
                </c:pt>
                <c:pt idx="6464">
                  <c:v>6.4640000000004934</c:v>
                </c:pt>
                <c:pt idx="6465">
                  <c:v>6.4650000000004937</c:v>
                </c:pt>
                <c:pt idx="6466">
                  <c:v>6.466000000000494</c:v>
                </c:pt>
                <c:pt idx="6467">
                  <c:v>6.4670000000004944</c:v>
                </c:pt>
                <c:pt idx="6468">
                  <c:v>6.4680000000004947</c:v>
                </c:pt>
                <c:pt idx="6469">
                  <c:v>6.469000000000495</c:v>
                </c:pt>
                <c:pt idx="6470">
                  <c:v>6.4700000000004954</c:v>
                </c:pt>
                <c:pt idx="6471">
                  <c:v>6.4710000000004957</c:v>
                </c:pt>
                <c:pt idx="6472">
                  <c:v>6.472000000000496</c:v>
                </c:pt>
                <c:pt idx="6473">
                  <c:v>6.4730000000004964</c:v>
                </c:pt>
                <c:pt idx="6474">
                  <c:v>6.4740000000004967</c:v>
                </c:pt>
                <c:pt idx="6475">
                  <c:v>6.475000000000497</c:v>
                </c:pt>
                <c:pt idx="6476">
                  <c:v>6.4760000000004974</c:v>
                </c:pt>
                <c:pt idx="6477">
                  <c:v>6.4770000000004977</c:v>
                </c:pt>
                <c:pt idx="6478">
                  <c:v>6.478000000000498</c:v>
                </c:pt>
                <c:pt idx="6479">
                  <c:v>6.4790000000004984</c:v>
                </c:pt>
                <c:pt idx="6480">
                  <c:v>6.4800000000004987</c:v>
                </c:pt>
                <c:pt idx="6481">
                  <c:v>6.481000000000499</c:v>
                </c:pt>
                <c:pt idx="6482">
                  <c:v>6.4820000000004994</c:v>
                </c:pt>
                <c:pt idx="6483">
                  <c:v>6.4830000000004997</c:v>
                </c:pt>
                <c:pt idx="6484">
                  <c:v>6.4840000000005</c:v>
                </c:pt>
                <c:pt idx="6485">
                  <c:v>6.4850000000005004</c:v>
                </c:pt>
                <c:pt idx="6486">
                  <c:v>6.4860000000005007</c:v>
                </c:pt>
                <c:pt idx="6487">
                  <c:v>6.487000000000501</c:v>
                </c:pt>
                <c:pt idx="6488">
                  <c:v>6.4880000000005014</c:v>
                </c:pt>
                <c:pt idx="6489">
                  <c:v>6.4890000000005017</c:v>
                </c:pt>
                <c:pt idx="6490">
                  <c:v>6.490000000000502</c:v>
                </c:pt>
                <c:pt idx="6491">
                  <c:v>6.4910000000005024</c:v>
                </c:pt>
                <c:pt idx="6492">
                  <c:v>6.4920000000005027</c:v>
                </c:pt>
                <c:pt idx="6493">
                  <c:v>6.493000000000503</c:v>
                </c:pt>
                <c:pt idx="6494">
                  <c:v>6.4940000000005034</c:v>
                </c:pt>
                <c:pt idx="6495">
                  <c:v>6.4950000000005037</c:v>
                </c:pt>
                <c:pt idx="6496">
                  <c:v>6.496000000000504</c:v>
                </c:pt>
                <c:pt idx="6497">
                  <c:v>6.4970000000005044</c:v>
                </c:pt>
                <c:pt idx="6498">
                  <c:v>6.4980000000005047</c:v>
                </c:pt>
                <c:pt idx="6499">
                  <c:v>6.499000000000505</c:v>
                </c:pt>
                <c:pt idx="6500">
                  <c:v>6.5000000000005054</c:v>
                </c:pt>
                <c:pt idx="6501">
                  <c:v>6.5010000000005057</c:v>
                </c:pt>
                <c:pt idx="6502">
                  <c:v>6.502000000000506</c:v>
                </c:pt>
                <c:pt idx="6503">
                  <c:v>6.5030000000005064</c:v>
                </c:pt>
                <c:pt idx="6504">
                  <c:v>6.5040000000005067</c:v>
                </c:pt>
                <c:pt idx="6505">
                  <c:v>6.505000000000507</c:v>
                </c:pt>
                <c:pt idx="6506">
                  <c:v>6.5060000000005074</c:v>
                </c:pt>
                <c:pt idx="6507">
                  <c:v>6.5070000000005077</c:v>
                </c:pt>
                <c:pt idx="6508">
                  <c:v>6.508000000000508</c:v>
                </c:pt>
                <c:pt idx="6509">
                  <c:v>6.5090000000005084</c:v>
                </c:pt>
                <c:pt idx="6510">
                  <c:v>6.5100000000005087</c:v>
                </c:pt>
                <c:pt idx="6511">
                  <c:v>6.511000000000509</c:v>
                </c:pt>
                <c:pt idx="6512">
                  <c:v>6.5120000000005094</c:v>
                </c:pt>
                <c:pt idx="6513">
                  <c:v>6.5130000000005097</c:v>
                </c:pt>
                <c:pt idx="6514">
                  <c:v>6.51400000000051</c:v>
                </c:pt>
                <c:pt idx="6515">
                  <c:v>6.5150000000005104</c:v>
                </c:pt>
                <c:pt idx="6516">
                  <c:v>6.5160000000005107</c:v>
                </c:pt>
                <c:pt idx="6517">
                  <c:v>6.5170000000005111</c:v>
                </c:pt>
                <c:pt idx="6518">
                  <c:v>6.5180000000005114</c:v>
                </c:pt>
                <c:pt idx="6519">
                  <c:v>6.5190000000005117</c:v>
                </c:pt>
                <c:pt idx="6520">
                  <c:v>6.5200000000005121</c:v>
                </c:pt>
                <c:pt idx="6521">
                  <c:v>6.5210000000005124</c:v>
                </c:pt>
                <c:pt idx="6522">
                  <c:v>6.5220000000005127</c:v>
                </c:pt>
                <c:pt idx="6523">
                  <c:v>6.5230000000005131</c:v>
                </c:pt>
                <c:pt idx="6524">
                  <c:v>6.5240000000005134</c:v>
                </c:pt>
                <c:pt idx="6525">
                  <c:v>6.5250000000005137</c:v>
                </c:pt>
                <c:pt idx="6526">
                  <c:v>6.5260000000005141</c:v>
                </c:pt>
                <c:pt idx="6527">
                  <c:v>6.5270000000005144</c:v>
                </c:pt>
                <c:pt idx="6528">
                  <c:v>6.5280000000005147</c:v>
                </c:pt>
                <c:pt idx="6529">
                  <c:v>6.5290000000005151</c:v>
                </c:pt>
                <c:pt idx="6530">
                  <c:v>6.5300000000005154</c:v>
                </c:pt>
                <c:pt idx="6531">
                  <c:v>6.5310000000005157</c:v>
                </c:pt>
                <c:pt idx="6532">
                  <c:v>6.5320000000005161</c:v>
                </c:pt>
                <c:pt idx="6533">
                  <c:v>6.5330000000005164</c:v>
                </c:pt>
                <c:pt idx="6534">
                  <c:v>6.5340000000005167</c:v>
                </c:pt>
                <c:pt idx="6535">
                  <c:v>6.5350000000005171</c:v>
                </c:pt>
                <c:pt idx="6536">
                  <c:v>6.5360000000005174</c:v>
                </c:pt>
                <c:pt idx="6537">
                  <c:v>6.5370000000005177</c:v>
                </c:pt>
                <c:pt idx="6538">
                  <c:v>6.5380000000005181</c:v>
                </c:pt>
                <c:pt idx="6539">
                  <c:v>6.5390000000005184</c:v>
                </c:pt>
                <c:pt idx="6540">
                  <c:v>6.5400000000005187</c:v>
                </c:pt>
                <c:pt idx="6541">
                  <c:v>6.5410000000005191</c:v>
                </c:pt>
                <c:pt idx="6542">
                  <c:v>6.5420000000005194</c:v>
                </c:pt>
                <c:pt idx="6543">
                  <c:v>6.5430000000005197</c:v>
                </c:pt>
                <c:pt idx="6544">
                  <c:v>6.5440000000005201</c:v>
                </c:pt>
                <c:pt idx="6545">
                  <c:v>6.5450000000005204</c:v>
                </c:pt>
                <c:pt idx="6546">
                  <c:v>6.5460000000005207</c:v>
                </c:pt>
                <c:pt idx="6547">
                  <c:v>6.5470000000005211</c:v>
                </c:pt>
                <c:pt idx="6548">
                  <c:v>6.5480000000005214</c:v>
                </c:pt>
                <c:pt idx="6549">
                  <c:v>6.5490000000005217</c:v>
                </c:pt>
                <c:pt idx="6550">
                  <c:v>6.5500000000005221</c:v>
                </c:pt>
                <c:pt idx="6551">
                  <c:v>6.5510000000005224</c:v>
                </c:pt>
                <c:pt idx="6552">
                  <c:v>6.5520000000005227</c:v>
                </c:pt>
                <c:pt idx="6553">
                  <c:v>6.5530000000005231</c:v>
                </c:pt>
                <c:pt idx="6554">
                  <c:v>6.5540000000005234</c:v>
                </c:pt>
                <c:pt idx="6555">
                  <c:v>6.5550000000005237</c:v>
                </c:pt>
                <c:pt idx="6556">
                  <c:v>6.5560000000005241</c:v>
                </c:pt>
                <c:pt idx="6557">
                  <c:v>6.5570000000005244</c:v>
                </c:pt>
                <c:pt idx="6558">
                  <c:v>6.5580000000005247</c:v>
                </c:pt>
                <c:pt idx="6559">
                  <c:v>6.5590000000005251</c:v>
                </c:pt>
                <c:pt idx="6560">
                  <c:v>6.5600000000005254</c:v>
                </c:pt>
                <c:pt idx="6561">
                  <c:v>6.5610000000005257</c:v>
                </c:pt>
                <c:pt idx="6562">
                  <c:v>6.5620000000005261</c:v>
                </c:pt>
                <c:pt idx="6563">
                  <c:v>6.5630000000005264</c:v>
                </c:pt>
                <c:pt idx="6564">
                  <c:v>6.5640000000005267</c:v>
                </c:pt>
                <c:pt idx="6565">
                  <c:v>6.5650000000005271</c:v>
                </c:pt>
                <c:pt idx="6566">
                  <c:v>6.5660000000005274</c:v>
                </c:pt>
                <c:pt idx="6567">
                  <c:v>6.5670000000005277</c:v>
                </c:pt>
                <c:pt idx="6568">
                  <c:v>6.5680000000005281</c:v>
                </c:pt>
                <c:pt idx="6569">
                  <c:v>6.5690000000005284</c:v>
                </c:pt>
                <c:pt idx="6570">
                  <c:v>6.5700000000005288</c:v>
                </c:pt>
                <c:pt idx="6571">
                  <c:v>6.5710000000005291</c:v>
                </c:pt>
                <c:pt idx="6572">
                  <c:v>6.5720000000005294</c:v>
                </c:pt>
                <c:pt idx="6573">
                  <c:v>6.5730000000005298</c:v>
                </c:pt>
                <c:pt idx="6574">
                  <c:v>6.5740000000005301</c:v>
                </c:pt>
                <c:pt idx="6575">
                  <c:v>6.5750000000005304</c:v>
                </c:pt>
                <c:pt idx="6576">
                  <c:v>6.5760000000005308</c:v>
                </c:pt>
                <c:pt idx="6577">
                  <c:v>6.5770000000005311</c:v>
                </c:pt>
                <c:pt idx="6578">
                  <c:v>6.5780000000005314</c:v>
                </c:pt>
                <c:pt idx="6579">
                  <c:v>6.5790000000005318</c:v>
                </c:pt>
                <c:pt idx="6580">
                  <c:v>6.5800000000005321</c:v>
                </c:pt>
                <c:pt idx="6581">
                  <c:v>6.5810000000005324</c:v>
                </c:pt>
                <c:pt idx="6582">
                  <c:v>6.5820000000005328</c:v>
                </c:pt>
                <c:pt idx="6583">
                  <c:v>6.5830000000005331</c:v>
                </c:pt>
                <c:pt idx="6584">
                  <c:v>6.5840000000005334</c:v>
                </c:pt>
                <c:pt idx="6585">
                  <c:v>6.5850000000005338</c:v>
                </c:pt>
                <c:pt idx="6586">
                  <c:v>6.5860000000005341</c:v>
                </c:pt>
                <c:pt idx="6587">
                  <c:v>6.5870000000005344</c:v>
                </c:pt>
                <c:pt idx="6588">
                  <c:v>6.5880000000005348</c:v>
                </c:pt>
                <c:pt idx="6589">
                  <c:v>6.5890000000005351</c:v>
                </c:pt>
                <c:pt idx="6590">
                  <c:v>6.5900000000005354</c:v>
                </c:pt>
                <c:pt idx="6591">
                  <c:v>6.5910000000005358</c:v>
                </c:pt>
                <c:pt idx="6592">
                  <c:v>6.5920000000005361</c:v>
                </c:pt>
                <c:pt idx="6593">
                  <c:v>6.5930000000005364</c:v>
                </c:pt>
                <c:pt idx="6594">
                  <c:v>6.5940000000005368</c:v>
                </c:pt>
                <c:pt idx="6595">
                  <c:v>6.5950000000005371</c:v>
                </c:pt>
                <c:pt idx="6596">
                  <c:v>6.5960000000005374</c:v>
                </c:pt>
                <c:pt idx="6597">
                  <c:v>6.5970000000005378</c:v>
                </c:pt>
                <c:pt idx="6598">
                  <c:v>6.5980000000005381</c:v>
                </c:pt>
                <c:pt idx="6599">
                  <c:v>6.5990000000005384</c:v>
                </c:pt>
                <c:pt idx="6600">
                  <c:v>6.6000000000005388</c:v>
                </c:pt>
                <c:pt idx="6601">
                  <c:v>6.6010000000005391</c:v>
                </c:pt>
                <c:pt idx="6602">
                  <c:v>6.6020000000005394</c:v>
                </c:pt>
                <c:pt idx="6603">
                  <c:v>6.6030000000005398</c:v>
                </c:pt>
                <c:pt idx="6604">
                  <c:v>6.6040000000005401</c:v>
                </c:pt>
                <c:pt idx="6605">
                  <c:v>6.6050000000005404</c:v>
                </c:pt>
                <c:pt idx="6606">
                  <c:v>6.6060000000005408</c:v>
                </c:pt>
                <c:pt idx="6607">
                  <c:v>6.6070000000005411</c:v>
                </c:pt>
                <c:pt idx="6608">
                  <c:v>6.6080000000005414</c:v>
                </c:pt>
                <c:pt idx="6609">
                  <c:v>6.6090000000005418</c:v>
                </c:pt>
                <c:pt idx="6610">
                  <c:v>6.6100000000005421</c:v>
                </c:pt>
                <c:pt idx="6611">
                  <c:v>6.6110000000005424</c:v>
                </c:pt>
                <c:pt idx="6612">
                  <c:v>6.6120000000005428</c:v>
                </c:pt>
                <c:pt idx="6613">
                  <c:v>6.6130000000005431</c:v>
                </c:pt>
                <c:pt idx="6614">
                  <c:v>6.6140000000005434</c:v>
                </c:pt>
                <c:pt idx="6615">
                  <c:v>6.6150000000005438</c:v>
                </c:pt>
                <c:pt idx="6616">
                  <c:v>6.6160000000005441</c:v>
                </c:pt>
                <c:pt idx="6617">
                  <c:v>6.6170000000005444</c:v>
                </c:pt>
                <c:pt idx="6618">
                  <c:v>6.6180000000005448</c:v>
                </c:pt>
                <c:pt idx="6619">
                  <c:v>6.6190000000005451</c:v>
                </c:pt>
                <c:pt idx="6620">
                  <c:v>6.6200000000005454</c:v>
                </c:pt>
                <c:pt idx="6621">
                  <c:v>6.6210000000005458</c:v>
                </c:pt>
                <c:pt idx="6622">
                  <c:v>6.6220000000005461</c:v>
                </c:pt>
                <c:pt idx="6623">
                  <c:v>6.6230000000005464</c:v>
                </c:pt>
                <c:pt idx="6624">
                  <c:v>6.6240000000005468</c:v>
                </c:pt>
                <c:pt idx="6625">
                  <c:v>6.6250000000005471</c:v>
                </c:pt>
                <c:pt idx="6626">
                  <c:v>6.6260000000005475</c:v>
                </c:pt>
                <c:pt idx="6627">
                  <c:v>6.6270000000005478</c:v>
                </c:pt>
                <c:pt idx="6628">
                  <c:v>6.6280000000005481</c:v>
                </c:pt>
                <c:pt idx="6629">
                  <c:v>6.6290000000005485</c:v>
                </c:pt>
                <c:pt idx="6630">
                  <c:v>6.6300000000005488</c:v>
                </c:pt>
                <c:pt idx="6631">
                  <c:v>6.6310000000005491</c:v>
                </c:pt>
                <c:pt idx="6632">
                  <c:v>6.6320000000005495</c:v>
                </c:pt>
                <c:pt idx="6633">
                  <c:v>6.6330000000005498</c:v>
                </c:pt>
                <c:pt idx="6634">
                  <c:v>6.6340000000005501</c:v>
                </c:pt>
                <c:pt idx="6635">
                  <c:v>6.6350000000005505</c:v>
                </c:pt>
                <c:pt idx="6636">
                  <c:v>6.6360000000005508</c:v>
                </c:pt>
                <c:pt idx="6637">
                  <c:v>6.6370000000005511</c:v>
                </c:pt>
                <c:pt idx="6638">
                  <c:v>6.6380000000005515</c:v>
                </c:pt>
                <c:pt idx="6639">
                  <c:v>6.6390000000005518</c:v>
                </c:pt>
                <c:pt idx="6640">
                  <c:v>6.6400000000005521</c:v>
                </c:pt>
                <c:pt idx="6641">
                  <c:v>6.6410000000005525</c:v>
                </c:pt>
                <c:pt idx="6642">
                  <c:v>6.6420000000005528</c:v>
                </c:pt>
                <c:pt idx="6643">
                  <c:v>6.6430000000005531</c:v>
                </c:pt>
                <c:pt idx="6644">
                  <c:v>6.6440000000005535</c:v>
                </c:pt>
                <c:pt idx="6645">
                  <c:v>6.6450000000005538</c:v>
                </c:pt>
                <c:pt idx="6646">
                  <c:v>6.6460000000005541</c:v>
                </c:pt>
                <c:pt idx="6647">
                  <c:v>6.6470000000005545</c:v>
                </c:pt>
                <c:pt idx="6648">
                  <c:v>6.6480000000005548</c:v>
                </c:pt>
                <c:pt idx="6649">
                  <c:v>6.6490000000005551</c:v>
                </c:pt>
                <c:pt idx="6650">
                  <c:v>6.6500000000005555</c:v>
                </c:pt>
                <c:pt idx="6651">
                  <c:v>6.6510000000005558</c:v>
                </c:pt>
                <c:pt idx="6652">
                  <c:v>6.6520000000005561</c:v>
                </c:pt>
                <c:pt idx="6653">
                  <c:v>6.6530000000005565</c:v>
                </c:pt>
                <c:pt idx="6654">
                  <c:v>6.6540000000005568</c:v>
                </c:pt>
                <c:pt idx="6655">
                  <c:v>6.6550000000005571</c:v>
                </c:pt>
                <c:pt idx="6656">
                  <c:v>6.6560000000005575</c:v>
                </c:pt>
                <c:pt idx="6657">
                  <c:v>6.6570000000005578</c:v>
                </c:pt>
                <c:pt idx="6658">
                  <c:v>6.6580000000005581</c:v>
                </c:pt>
                <c:pt idx="6659">
                  <c:v>6.6590000000005585</c:v>
                </c:pt>
                <c:pt idx="6660">
                  <c:v>6.6600000000005588</c:v>
                </c:pt>
                <c:pt idx="6661">
                  <c:v>6.6610000000005591</c:v>
                </c:pt>
                <c:pt idx="6662">
                  <c:v>6.6620000000005595</c:v>
                </c:pt>
                <c:pt idx="6663">
                  <c:v>6.6630000000005598</c:v>
                </c:pt>
                <c:pt idx="6664">
                  <c:v>6.6640000000005601</c:v>
                </c:pt>
                <c:pt idx="6665">
                  <c:v>6.6650000000005605</c:v>
                </c:pt>
                <c:pt idx="6666">
                  <c:v>6.6660000000005608</c:v>
                </c:pt>
                <c:pt idx="6667">
                  <c:v>6.6670000000005611</c:v>
                </c:pt>
                <c:pt idx="6668">
                  <c:v>6.6680000000005615</c:v>
                </c:pt>
                <c:pt idx="6669">
                  <c:v>6.6690000000005618</c:v>
                </c:pt>
                <c:pt idx="6670">
                  <c:v>6.6700000000005621</c:v>
                </c:pt>
                <c:pt idx="6671">
                  <c:v>6.6710000000005625</c:v>
                </c:pt>
                <c:pt idx="6672">
                  <c:v>6.6720000000005628</c:v>
                </c:pt>
                <c:pt idx="6673">
                  <c:v>6.6730000000005631</c:v>
                </c:pt>
                <c:pt idx="6674">
                  <c:v>6.6740000000005635</c:v>
                </c:pt>
                <c:pt idx="6675">
                  <c:v>6.6750000000005638</c:v>
                </c:pt>
                <c:pt idx="6676">
                  <c:v>6.6760000000005641</c:v>
                </c:pt>
                <c:pt idx="6677">
                  <c:v>6.6770000000005645</c:v>
                </c:pt>
                <c:pt idx="6678">
                  <c:v>6.6780000000005648</c:v>
                </c:pt>
                <c:pt idx="6679">
                  <c:v>6.6790000000005652</c:v>
                </c:pt>
                <c:pt idx="6680">
                  <c:v>6.6800000000005655</c:v>
                </c:pt>
                <c:pt idx="6681">
                  <c:v>6.6810000000005658</c:v>
                </c:pt>
                <c:pt idx="6682">
                  <c:v>6.6820000000005662</c:v>
                </c:pt>
                <c:pt idx="6683">
                  <c:v>6.6830000000005665</c:v>
                </c:pt>
                <c:pt idx="6684">
                  <c:v>6.6840000000005668</c:v>
                </c:pt>
                <c:pt idx="6685">
                  <c:v>6.6850000000005672</c:v>
                </c:pt>
                <c:pt idx="6686">
                  <c:v>6.6860000000005675</c:v>
                </c:pt>
                <c:pt idx="6687">
                  <c:v>6.6870000000005678</c:v>
                </c:pt>
                <c:pt idx="6688">
                  <c:v>6.6880000000005682</c:v>
                </c:pt>
                <c:pt idx="6689">
                  <c:v>6.6890000000005685</c:v>
                </c:pt>
                <c:pt idx="6690">
                  <c:v>6.6900000000005688</c:v>
                </c:pt>
                <c:pt idx="6691">
                  <c:v>6.6910000000005692</c:v>
                </c:pt>
                <c:pt idx="6692">
                  <c:v>6.6920000000005695</c:v>
                </c:pt>
                <c:pt idx="6693">
                  <c:v>6.6930000000005698</c:v>
                </c:pt>
                <c:pt idx="6694">
                  <c:v>6.6940000000005702</c:v>
                </c:pt>
                <c:pt idx="6695">
                  <c:v>6.6950000000005705</c:v>
                </c:pt>
                <c:pt idx="6696">
                  <c:v>6.6960000000005708</c:v>
                </c:pt>
                <c:pt idx="6697">
                  <c:v>6.6970000000005712</c:v>
                </c:pt>
                <c:pt idx="6698">
                  <c:v>6.6980000000005715</c:v>
                </c:pt>
                <c:pt idx="6699">
                  <c:v>6.6990000000005718</c:v>
                </c:pt>
                <c:pt idx="6700">
                  <c:v>6.7000000000005722</c:v>
                </c:pt>
                <c:pt idx="6701">
                  <c:v>6.7010000000005725</c:v>
                </c:pt>
                <c:pt idx="6702">
                  <c:v>6.7020000000005728</c:v>
                </c:pt>
                <c:pt idx="6703">
                  <c:v>6.7030000000005732</c:v>
                </c:pt>
                <c:pt idx="6704">
                  <c:v>6.7040000000005735</c:v>
                </c:pt>
                <c:pt idx="6705">
                  <c:v>6.7050000000005738</c:v>
                </c:pt>
                <c:pt idx="6706">
                  <c:v>6.7060000000005742</c:v>
                </c:pt>
                <c:pt idx="6707">
                  <c:v>6.7070000000005745</c:v>
                </c:pt>
                <c:pt idx="6708">
                  <c:v>6.7080000000005748</c:v>
                </c:pt>
                <c:pt idx="6709">
                  <c:v>6.7090000000005752</c:v>
                </c:pt>
                <c:pt idx="6710">
                  <c:v>6.7100000000005755</c:v>
                </c:pt>
                <c:pt idx="6711">
                  <c:v>6.7110000000005758</c:v>
                </c:pt>
                <c:pt idx="6712">
                  <c:v>6.7120000000005762</c:v>
                </c:pt>
                <c:pt idx="6713">
                  <c:v>6.7130000000005765</c:v>
                </c:pt>
                <c:pt idx="6714">
                  <c:v>6.7140000000005768</c:v>
                </c:pt>
                <c:pt idx="6715">
                  <c:v>6.7150000000005772</c:v>
                </c:pt>
                <c:pt idx="6716">
                  <c:v>6.7160000000005775</c:v>
                </c:pt>
                <c:pt idx="6717">
                  <c:v>6.7170000000005778</c:v>
                </c:pt>
                <c:pt idx="6718">
                  <c:v>6.7180000000005782</c:v>
                </c:pt>
                <c:pt idx="6719">
                  <c:v>6.7190000000005785</c:v>
                </c:pt>
                <c:pt idx="6720">
                  <c:v>6.7200000000005788</c:v>
                </c:pt>
                <c:pt idx="6721">
                  <c:v>6.7210000000005792</c:v>
                </c:pt>
                <c:pt idx="6722">
                  <c:v>6.7220000000005795</c:v>
                </c:pt>
                <c:pt idx="6723">
                  <c:v>6.7230000000005798</c:v>
                </c:pt>
                <c:pt idx="6724">
                  <c:v>6.7240000000005802</c:v>
                </c:pt>
                <c:pt idx="6725">
                  <c:v>6.7250000000005805</c:v>
                </c:pt>
                <c:pt idx="6726">
                  <c:v>6.7260000000005808</c:v>
                </c:pt>
                <c:pt idx="6727">
                  <c:v>6.7270000000005812</c:v>
                </c:pt>
                <c:pt idx="6728">
                  <c:v>6.7280000000005815</c:v>
                </c:pt>
                <c:pt idx="6729">
                  <c:v>6.7290000000005818</c:v>
                </c:pt>
                <c:pt idx="6730">
                  <c:v>6.7300000000005822</c:v>
                </c:pt>
                <c:pt idx="6731">
                  <c:v>6.7310000000005825</c:v>
                </c:pt>
                <c:pt idx="6732">
                  <c:v>6.7320000000005829</c:v>
                </c:pt>
                <c:pt idx="6733">
                  <c:v>6.7330000000005832</c:v>
                </c:pt>
                <c:pt idx="6734">
                  <c:v>6.7340000000005835</c:v>
                </c:pt>
                <c:pt idx="6735">
                  <c:v>6.7350000000005839</c:v>
                </c:pt>
                <c:pt idx="6736">
                  <c:v>6.7360000000005842</c:v>
                </c:pt>
                <c:pt idx="6737">
                  <c:v>6.7370000000005845</c:v>
                </c:pt>
                <c:pt idx="6738">
                  <c:v>6.7380000000005849</c:v>
                </c:pt>
                <c:pt idx="6739">
                  <c:v>6.7390000000005852</c:v>
                </c:pt>
                <c:pt idx="6740">
                  <c:v>6.7400000000005855</c:v>
                </c:pt>
                <c:pt idx="6741">
                  <c:v>6.7410000000005859</c:v>
                </c:pt>
                <c:pt idx="6742">
                  <c:v>6.7420000000005862</c:v>
                </c:pt>
                <c:pt idx="6743">
                  <c:v>6.7430000000005865</c:v>
                </c:pt>
                <c:pt idx="6744">
                  <c:v>6.7440000000005869</c:v>
                </c:pt>
                <c:pt idx="6745">
                  <c:v>6.7450000000005872</c:v>
                </c:pt>
                <c:pt idx="6746">
                  <c:v>6.7460000000005875</c:v>
                </c:pt>
                <c:pt idx="6747">
                  <c:v>6.7470000000005879</c:v>
                </c:pt>
                <c:pt idx="6748">
                  <c:v>6.7480000000005882</c:v>
                </c:pt>
                <c:pt idx="6749">
                  <c:v>6.7490000000005885</c:v>
                </c:pt>
                <c:pt idx="6750">
                  <c:v>6.7500000000005889</c:v>
                </c:pt>
                <c:pt idx="6751">
                  <c:v>6.7510000000005892</c:v>
                </c:pt>
                <c:pt idx="6752">
                  <c:v>6.7520000000005895</c:v>
                </c:pt>
                <c:pt idx="6753">
                  <c:v>6.7530000000005899</c:v>
                </c:pt>
                <c:pt idx="6754">
                  <c:v>6.7540000000005902</c:v>
                </c:pt>
                <c:pt idx="6755">
                  <c:v>6.7550000000005905</c:v>
                </c:pt>
                <c:pt idx="6756">
                  <c:v>6.7560000000005909</c:v>
                </c:pt>
                <c:pt idx="6757">
                  <c:v>6.7570000000005912</c:v>
                </c:pt>
                <c:pt idx="6758">
                  <c:v>6.7580000000005915</c:v>
                </c:pt>
                <c:pt idx="6759">
                  <c:v>6.7590000000005919</c:v>
                </c:pt>
                <c:pt idx="6760">
                  <c:v>6.7600000000005922</c:v>
                </c:pt>
                <c:pt idx="6761">
                  <c:v>6.7610000000005925</c:v>
                </c:pt>
                <c:pt idx="6762">
                  <c:v>6.7620000000005929</c:v>
                </c:pt>
                <c:pt idx="6763">
                  <c:v>6.7630000000005932</c:v>
                </c:pt>
                <c:pt idx="6764">
                  <c:v>6.7640000000005935</c:v>
                </c:pt>
                <c:pt idx="6765">
                  <c:v>6.7650000000005939</c:v>
                </c:pt>
                <c:pt idx="6766">
                  <c:v>6.7660000000005942</c:v>
                </c:pt>
                <c:pt idx="6767">
                  <c:v>6.7670000000005945</c:v>
                </c:pt>
                <c:pt idx="6768">
                  <c:v>6.7680000000005949</c:v>
                </c:pt>
                <c:pt idx="6769">
                  <c:v>6.7690000000005952</c:v>
                </c:pt>
                <c:pt idx="6770">
                  <c:v>6.7700000000005955</c:v>
                </c:pt>
                <c:pt idx="6771">
                  <c:v>6.7710000000005959</c:v>
                </c:pt>
                <c:pt idx="6772">
                  <c:v>6.7720000000005962</c:v>
                </c:pt>
                <c:pt idx="6773">
                  <c:v>6.7730000000005965</c:v>
                </c:pt>
                <c:pt idx="6774">
                  <c:v>6.7740000000005969</c:v>
                </c:pt>
                <c:pt idx="6775">
                  <c:v>6.7750000000005972</c:v>
                </c:pt>
                <c:pt idx="6776">
                  <c:v>6.7760000000005975</c:v>
                </c:pt>
                <c:pt idx="6777">
                  <c:v>6.7770000000005979</c:v>
                </c:pt>
                <c:pt idx="6778">
                  <c:v>6.7780000000005982</c:v>
                </c:pt>
                <c:pt idx="6779">
                  <c:v>6.7790000000005985</c:v>
                </c:pt>
                <c:pt idx="6780">
                  <c:v>6.7800000000005989</c:v>
                </c:pt>
                <c:pt idx="6781">
                  <c:v>6.7810000000005992</c:v>
                </c:pt>
                <c:pt idx="6782">
                  <c:v>6.7820000000005995</c:v>
                </c:pt>
                <c:pt idx="6783">
                  <c:v>6.7830000000005999</c:v>
                </c:pt>
                <c:pt idx="6784">
                  <c:v>6.7840000000006002</c:v>
                </c:pt>
                <c:pt idx="6785">
                  <c:v>6.7850000000006006</c:v>
                </c:pt>
                <c:pt idx="6786">
                  <c:v>6.7860000000006009</c:v>
                </c:pt>
                <c:pt idx="6787">
                  <c:v>6.7870000000006012</c:v>
                </c:pt>
                <c:pt idx="6788">
                  <c:v>6.7880000000006016</c:v>
                </c:pt>
                <c:pt idx="6789">
                  <c:v>6.7890000000006019</c:v>
                </c:pt>
                <c:pt idx="6790">
                  <c:v>6.7900000000006022</c:v>
                </c:pt>
                <c:pt idx="6791">
                  <c:v>6.7910000000006026</c:v>
                </c:pt>
                <c:pt idx="6792">
                  <c:v>6.7920000000006029</c:v>
                </c:pt>
                <c:pt idx="6793">
                  <c:v>6.7930000000006032</c:v>
                </c:pt>
                <c:pt idx="6794">
                  <c:v>6.7940000000006036</c:v>
                </c:pt>
                <c:pt idx="6795">
                  <c:v>6.7950000000006039</c:v>
                </c:pt>
                <c:pt idx="6796">
                  <c:v>6.7960000000006042</c:v>
                </c:pt>
                <c:pt idx="6797">
                  <c:v>6.7970000000006046</c:v>
                </c:pt>
                <c:pt idx="6798">
                  <c:v>6.7980000000006049</c:v>
                </c:pt>
                <c:pt idx="6799">
                  <c:v>6.7990000000006052</c:v>
                </c:pt>
                <c:pt idx="6800">
                  <c:v>6.8000000000006056</c:v>
                </c:pt>
                <c:pt idx="6801">
                  <c:v>6.8010000000006059</c:v>
                </c:pt>
                <c:pt idx="6802">
                  <c:v>6.8020000000006062</c:v>
                </c:pt>
                <c:pt idx="6803">
                  <c:v>6.8030000000006066</c:v>
                </c:pt>
                <c:pt idx="6804">
                  <c:v>6.8040000000006069</c:v>
                </c:pt>
                <c:pt idx="6805">
                  <c:v>6.8050000000006072</c:v>
                </c:pt>
                <c:pt idx="6806">
                  <c:v>6.8060000000006076</c:v>
                </c:pt>
                <c:pt idx="6807">
                  <c:v>6.8070000000006079</c:v>
                </c:pt>
                <c:pt idx="6808">
                  <c:v>6.8080000000006082</c:v>
                </c:pt>
                <c:pt idx="6809">
                  <c:v>6.8090000000006086</c:v>
                </c:pt>
                <c:pt idx="6810">
                  <c:v>6.8100000000006089</c:v>
                </c:pt>
                <c:pt idx="6811">
                  <c:v>6.8110000000006092</c:v>
                </c:pt>
                <c:pt idx="6812">
                  <c:v>6.8120000000006096</c:v>
                </c:pt>
                <c:pt idx="6813">
                  <c:v>6.8130000000006099</c:v>
                </c:pt>
                <c:pt idx="6814">
                  <c:v>6.8140000000006102</c:v>
                </c:pt>
                <c:pt idx="6815">
                  <c:v>6.8150000000006106</c:v>
                </c:pt>
                <c:pt idx="6816">
                  <c:v>6.8160000000006109</c:v>
                </c:pt>
                <c:pt idx="6817">
                  <c:v>6.8170000000006112</c:v>
                </c:pt>
                <c:pt idx="6818">
                  <c:v>6.8180000000006116</c:v>
                </c:pt>
                <c:pt idx="6819">
                  <c:v>6.8190000000006119</c:v>
                </c:pt>
                <c:pt idx="6820">
                  <c:v>6.8200000000006122</c:v>
                </c:pt>
                <c:pt idx="6821">
                  <c:v>6.8210000000006126</c:v>
                </c:pt>
                <c:pt idx="6822">
                  <c:v>6.8220000000006129</c:v>
                </c:pt>
                <c:pt idx="6823">
                  <c:v>6.8230000000006132</c:v>
                </c:pt>
                <c:pt idx="6824">
                  <c:v>6.8240000000006136</c:v>
                </c:pt>
                <c:pt idx="6825">
                  <c:v>6.8250000000006139</c:v>
                </c:pt>
                <c:pt idx="6826">
                  <c:v>6.8260000000006142</c:v>
                </c:pt>
                <c:pt idx="6827">
                  <c:v>6.8270000000006146</c:v>
                </c:pt>
                <c:pt idx="6828">
                  <c:v>6.8280000000006149</c:v>
                </c:pt>
                <c:pt idx="6829">
                  <c:v>6.8290000000006152</c:v>
                </c:pt>
                <c:pt idx="6830">
                  <c:v>6.8300000000006156</c:v>
                </c:pt>
                <c:pt idx="6831">
                  <c:v>6.8310000000006159</c:v>
                </c:pt>
                <c:pt idx="6832">
                  <c:v>6.8320000000006162</c:v>
                </c:pt>
                <c:pt idx="6833">
                  <c:v>6.8330000000006166</c:v>
                </c:pt>
                <c:pt idx="6834">
                  <c:v>6.8340000000006169</c:v>
                </c:pt>
                <c:pt idx="6835">
                  <c:v>6.8350000000006172</c:v>
                </c:pt>
                <c:pt idx="6836">
                  <c:v>6.8360000000006176</c:v>
                </c:pt>
                <c:pt idx="6837">
                  <c:v>6.8370000000006179</c:v>
                </c:pt>
                <c:pt idx="6838">
                  <c:v>6.8380000000006183</c:v>
                </c:pt>
                <c:pt idx="6839">
                  <c:v>6.8390000000006186</c:v>
                </c:pt>
                <c:pt idx="6840">
                  <c:v>6.8400000000006189</c:v>
                </c:pt>
                <c:pt idx="6841">
                  <c:v>6.8410000000006193</c:v>
                </c:pt>
                <c:pt idx="6842">
                  <c:v>6.8420000000006196</c:v>
                </c:pt>
                <c:pt idx="6843">
                  <c:v>6.8430000000006199</c:v>
                </c:pt>
                <c:pt idx="6844">
                  <c:v>6.8440000000006203</c:v>
                </c:pt>
                <c:pt idx="6845">
                  <c:v>6.8450000000006206</c:v>
                </c:pt>
                <c:pt idx="6846">
                  <c:v>6.8460000000006209</c:v>
                </c:pt>
                <c:pt idx="6847">
                  <c:v>6.8470000000006213</c:v>
                </c:pt>
                <c:pt idx="6848">
                  <c:v>6.8480000000006216</c:v>
                </c:pt>
                <c:pt idx="6849">
                  <c:v>6.8490000000006219</c:v>
                </c:pt>
                <c:pt idx="6850">
                  <c:v>6.8500000000006223</c:v>
                </c:pt>
                <c:pt idx="6851">
                  <c:v>6.8510000000006226</c:v>
                </c:pt>
                <c:pt idx="6852">
                  <c:v>6.8520000000006229</c:v>
                </c:pt>
                <c:pt idx="6853">
                  <c:v>6.8530000000006233</c:v>
                </c:pt>
                <c:pt idx="6854">
                  <c:v>6.8540000000006236</c:v>
                </c:pt>
                <c:pt idx="6855">
                  <c:v>6.8550000000006239</c:v>
                </c:pt>
                <c:pt idx="6856">
                  <c:v>6.8560000000006243</c:v>
                </c:pt>
                <c:pt idx="6857">
                  <c:v>6.8570000000006246</c:v>
                </c:pt>
                <c:pt idx="6858">
                  <c:v>6.8580000000006249</c:v>
                </c:pt>
                <c:pt idx="6859">
                  <c:v>6.8590000000006253</c:v>
                </c:pt>
                <c:pt idx="6860">
                  <c:v>6.8600000000006256</c:v>
                </c:pt>
                <c:pt idx="6861">
                  <c:v>6.8610000000006259</c:v>
                </c:pt>
                <c:pt idx="6862">
                  <c:v>6.8620000000006263</c:v>
                </c:pt>
                <c:pt idx="6863">
                  <c:v>6.8630000000006266</c:v>
                </c:pt>
                <c:pt idx="6864">
                  <c:v>6.8640000000006269</c:v>
                </c:pt>
                <c:pt idx="6865">
                  <c:v>6.8650000000006273</c:v>
                </c:pt>
                <c:pt idx="6866">
                  <c:v>6.8660000000006276</c:v>
                </c:pt>
                <c:pt idx="6867">
                  <c:v>6.8670000000006279</c:v>
                </c:pt>
                <c:pt idx="6868">
                  <c:v>6.8680000000006283</c:v>
                </c:pt>
                <c:pt idx="6869">
                  <c:v>6.8690000000006286</c:v>
                </c:pt>
                <c:pt idx="6870">
                  <c:v>6.8700000000006289</c:v>
                </c:pt>
                <c:pt idx="6871">
                  <c:v>6.8710000000006293</c:v>
                </c:pt>
                <c:pt idx="6872">
                  <c:v>6.8720000000006296</c:v>
                </c:pt>
                <c:pt idx="6873">
                  <c:v>6.8730000000006299</c:v>
                </c:pt>
                <c:pt idx="6874">
                  <c:v>6.8740000000006303</c:v>
                </c:pt>
                <c:pt idx="6875">
                  <c:v>6.8750000000006306</c:v>
                </c:pt>
                <c:pt idx="6876">
                  <c:v>6.8760000000006309</c:v>
                </c:pt>
                <c:pt idx="6877">
                  <c:v>6.8770000000006313</c:v>
                </c:pt>
                <c:pt idx="6878">
                  <c:v>6.8780000000006316</c:v>
                </c:pt>
                <c:pt idx="6879">
                  <c:v>6.8790000000006319</c:v>
                </c:pt>
                <c:pt idx="6880">
                  <c:v>6.8800000000006323</c:v>
                </c:pt>
                <c:pt idx="6881">
                  <c:v>6.8810000000006326</c:v>
                </c:pt>
                <c:pt idx="6882">
                  <c:v>6.8820000000006329</c:v>
                </c:pt>
                <c:pt idx="6883">
                  <c:v>6.8830000000006333</c:v>
                </c:pt>
                <c:pt idx="6884">
                  <c:v>6.8840000000006336</c:v>
                </c:pt>
                <c:pt idx="6885">
                  <c:v>6.8850000000006339</c:v>
                </c:pt>
                <c:pt idx="6886">
                  <c:v>6.8860000000006343</c:v>
                </c:pt>
                <c:pt idx="6887">
                  <c:v>6.8870000000006346</c:v>
                </c:pt>
                <c:pt idx="6888">
                  <c:v>6.8880000000006349</c:v>
                </c:pt>
                <c:pt idx="6889">
                  <c:v>6.8890000000006353</c:v>
                </c:pt>
                <c:pt idx="6890">
                  <c:v>6.8900000000006356</c:v>
                </c:pt>
                <c:pt idx="6891">
                  <c:v>6.8910000000006359</c:v>
                </c:pt>
                <c:pt idx="6892">
                  <c:v>6.8920000000006363</c:v>
                </c:pt>
                <c:pt idx="6893">
                  <c:v>6.8930000000006366</c:v>
                </c:pt>
                <c:pt idx="6894">
                  <c:v>6.894000000000637</c:v>
                </c:pt>
                <c:pt idx="6895">
                  <c:v>6.8950000000006373</c:v>
                </c:pt>
                <c:pt idx="6896">
                  <c:v>6.8960000000006376</c:v>
                </c:pt>
                <c:pt idx="6897">
                  <c:v>6.897000000000638</c:v>
                </c:pt>
                <c:pt idx="6898">
                  <c:v>6.8980000000006383</c:v>
                </c:pt>
                <c:pt idx="6899">
                  <c:v>6.8990000000006386</c:v>
                </c:pt>
                <c:pt idx="6900">
                  <c:v>6.900000000000639</c:v>
                </c:pt>
                <c:pt idx="6901">
                  <c:v>6.9010000000006393</c:v>
                </c:pt>
                <c:pt idx="6902">
                  <c:v>6.9020000000006396</c:v>
                </c:pt>
                <c:pt idx="6903">
                  <c:v>6.90300000000064</c:v>
                </c:pt>
                <c:pt idx="6904">
                  <c:v>6.9040000000006403</c:v>
                </c:pt>
                <c:pt idx="6905">
                  <c:v>6.9050000000006406</c:v>
                </c:pt>
                <c:pt idx="6906">
                  <c:v>6.906000000000641</c:v>
                </c:pt>
                <c:pt idx="6907">
                  <c:v>6.9070000000006413</c:v>
                </c:pt>
                <c:pt idx="6908">
                  <c:v>6.9080000000006416</c:v>
                </c:pt>
                <c:pt idx="6909">
                  <c:v>6.909000000000642</c:v>
                </c:pt>
                <c:pt idx="6910">
                  <c:v>6.9100000000006423</c:v>
                </c:pt>
                <c:pt idx="6911">
                  <c:v>6.9110000000006426</c:v>
                </c:pt>
                <c:pt idx="6912">
                  <c:v>6.912000000000643</c:v>
                </c:pt>
                <c:pt idx="6913">
                  <c:v>6.9130000000006433</c:v>
                </c:pt>
                <c:pt idx="6914">
                  <c:v>6.9140000000006436</c:v>
                </c:pt>
                <c:pt idx="6915">
                  <c:v>6.915000000000644</c:v>
                </c:pt>
                <c:pt idx="6916">
                  <c:v>6.9160000000006443</c:v>
                </c:pt>
                <c:pt idx="6917">
                  <c:v>6.9170000000006446</c:v>
                </c:pt>
                <c:pt idx="6918">
                  <c:v>6.918000000000645</c:v>
                </c:pt>
                <c:pt idx="6919">
                  <c:v>6.9190000000006453</c:v>
                </c:pt>
                <c:pt idx="6920">
                  <c:v>6.9200000000006456</c:v>
                </c:pt>
                <c:pt idx="6921">
                  <c:v>6.921000000000646</c:v>
                </c:pt>
                <c:pt idx="6922">
                  <c:v>6.9220000000006463</c:v>
                </c:pt>
                <c:pt idx="6923">
                  <c:v>6.9230000000006466</c:v>
                </c:pt>
                <c:pt idx="6924">
                  <c:v>6.924000000000647</c:v>
                </c:pt>
                <c:pt idx="6925">
                  <c:v>6.9250000000006473</c:v>
                </c:pt>
                <c:pt idx="6926">
                  <c:v>6.9260000000006476</c:v>
                </c:pt>
                <c:pt idx="6927">
                  <c:v>6.927000000000648</c:v>
                </c:pt>
                <c:pt idx="6928">
                  <c:v>6.9280000000006483</c:v>
                </c:pt>
                <c:pt idx="6929">
                  <c:v>6.9290000000006486</c:v>
                </c:pt>
                <c:pt idx="6930">
                  <c:v>6.930000000000649</c:v>
                </c:pt>
                <c:pt idx="6931">
                  <c:v>6.9310000000006493</c:v>
                </c:pt>
                <c:pt idx="6932">
                  <c:v>6.9320000000006496</c:v>
                </c:pt>
                <c:pt idx="6933">
                  <c:v>6.93300000000065</c:v>
                </c:pt>
                <c:pt idx="6934">
                  <c:v>6.9340000000006503</c:v>
                </c:pt>
                <c:pt idx="6935">
                  <c:v>6.9350000000006506</c:v>
                </c:pt>
                <c:pt idx="6936">
                  <c:v>6.936000000000651</c:v>
                </c:pt>
                <c:pt idx="6937">
                  <c:v>6.9370000000006513</c:v>
                </c:pt>
                <c:pt idx="6938">
                  <c:v>6.9380000000006516</c:v>
                </c:pt>
                <c:pt idx="6939">
                  <c:v>6.939000000000652</c:v>
                </c:pt>
                <c:pt idx="6940">
                  <c:v>6.9400000000006523</c:v>
                </c:pt>
                <c:pt idx="6941">
                  <c:v>6.9410000000006526</c:v>
                </c:pt>
                <c:pt idx="6942">
                  <c:v>6.942000000000653</c:v>
                </c:pt>
                <c:pt idx="6943">
                  <c:v>6.9430000000006533</c:v>
                </c:pt>
                <c:pt idx="6944">
                  <c:v>6.9440000000006536</c:v>
                </c:pt>
                <c:pt idx="6945">
                  <c:v>6.945000000000654</c:v>
                </c:pt>
                <c:pt idx="6946">
                  <c:v>6.9460000000006543</c:v>
                </c:pt>
                <c:pt idx="6947">
                  <c:v>6.9470000000006547</c:v>
                </c:pt>
                <c:pt idx="6948">
                  <c:v>6.948000000000655</c:v>
                </c:pt>
                <c:pt idx="6949">
                  <c:v>6.9490000000006553</c:v>
                </c:pt>
                <c:pt idx="6950">
                  <c:v>6.9500000000006557</c:v>
                </c:pt>
                <c:pt idx="6951">
                  <c:v>6.951000000000656</c:v>
                </c:pt>
                <c:pt idx="6952">
                  <c:v>6.9520000000006563</c:v>
                </c:pt>
                <c:pt idx="6953">
                  <c:v>6.9530000000006567</c:v>
                </c:pt>
                <c:pt idx="6954">
                  <c:v>6.954000000000657</c:v>
                </c:pt>
                <c:pt idx="6955">
                  <c:v>6.9550000000006573</c:v>
                </c:pt>
                <c:pt idx="6956">
                  <c:v>6.9560000000006577</c:v>
                </c:pt>
                <c:pt idx="6957">
                  <c:v>6.957000000000658</c:v>
                </c:pt>
                <c:pt idx="6958">
                  <c:v>6.9580000000006583</c:v>
                </c:pt>
                <c:pt idx="6959">
                  <c:v>6.9590000000006587</c:v>
                </c:pt>
                <c:pt idx="6960">
                  <c:v>6.960000000000659</c:v>
                </c:pt>
                <c:pt idx="6961">
                  <c:v>6.9610000000006593</c:v>
                </c:pt>
                <c:pt idx="6962">
                  <c:v>6.9620000000006597</c:v>
                </c:pt>
                <c:pt idx="6963">
                  <c:v>6.96300000000066</c:v>
                </c:pt>
                <c:pt idx="6964">
                  <c:v>6.9640000000006603</c:v>
                </c:pt>
                <c:pt idx="6965">
                  <c:v>6.9650000000006607</c:v>
                </c:pt>
                <c:pt idx="6966">
                  <c:v>6.966000000000661</c:v>
                </c:pt>
                <c:pt idx="6967">
                  <c:v>6.9670000000006613</c:v>
                </c:pt>
                <c:pt idx="6968">
                  <c:v>6.9680000000006617</c:v>
                </c:pt>
                <c:pt idx="6969">
                  <c:v>6.969000000000662</c:v>
                </c:pt>
                <c:pt idx="6970">
                  <c:v>6.9700000000006623</c:v>
                </c:pt>
                <c:pt idx="6971">
                  <c:v>6.9710000000006627</c:v>
                </c:pt>
                <c:pt idx="6972">
                  <c:v>6.972000000000663</c:v>
                </c:pt>
                <c:pt idx="6973">
                  <c:v>6.9730000000006633</c:v>
                </c:pt>
                <c:pt idx="6974">
                  <c:v>6.9740000000006637</c:v>
                </c:pt>
                <c:pt idx="6975">
                  <c:v>6.975000000000664</c:v>
                </c:pt>
                <c:pt idx="6976">
                  <c:v>6.9760000000006643</c:v>
                </c:pt>
                <c:pt idx="6977">
                  <c:v>6.9770000000006647</c:v>
                </c:pt>
                <c:pt idx="6978">
                  <c:v>6.978000000000665</c:v>
                </c:pt>
                <c:pt idx="6979">
                  <c:v>6.9790000000006653</c:v>
                </c:pt>
                <c:pt idx="6980">
                  <c:v>6.9800000000006657</c:v>
                </c:pt>
                <c:pt idx="6981">
                  <c:v>6.981000000000666</c:v>
                </c:pt>
                <c:pt idx="6982">
                  <c:v>6.9820000000006663</c:v>
                </c:pt>
                <c:pt idx="6983">
                  <c:v>6.9830000000006667</c:v>
                </c:pt>
                <c:pt idx="6984">
                  <c:v>6.984000000000667</c:v>
                </c:pt>
                <c:pt idx="6985">
                  <c:v>6.9850000000006673</c:v>
                </c:pt>
                <c:pt idx="6986">
                  <c:v>6.9860000000006677</c:v>
                </c:pt>
                <c:pt idx="6987">
                  <c:v>6.987000000000668</c:v>
                </c:pt>
                <c:pt idx="6988">
                  <c:v>6.9880000000006683</c:v>
                </c:pt>
                <c:pt idx="6989">
                  <c:v>6.9890000000006687</c:v>
                </c:pt>
                <c:pt idx="6990">
                  <c:v>6.990000000000669</c:v>
                </c:pt>
                <c:pt idx="6991">
                  <c:v>6.9910000000006693</c:v>
                </c:pt>
                <c:pt idx="6992">
                  <c:v>6.9920000000006697</c:v>
                </c:pt>
                <c:pt idx="6993">
                  <c:v>6.99300000000067</c:v>
                </c:pt>
                <c:pt idx="6994">
                  <c:v>6.9940000000006703</c:v>
                </c:pt>
                <c:pt idx="6995">
                  <c:v>6.9950000000006707</c:v>
                </c:pt>
                <c:pt idx="6996">
                  <c:v>6.996000000000671</c:v>
                </c:pt>
                <c:pt idx="6997">
                  <c:v>6.9970000000006713</c:v>
                </c:pt>
                <c:pt idx="6998">
                  <c:v>6.9980000000006717</c:v>
                </c:pt>
                <c:pt idx="6999">
                  <c:v>6.999000000000672</c:v>
                </c:pt>
                <c:pt idx="7000">
                  <c:v>7.0000000000006724</c:v>
                </c:pt>
                <c:pt idx="7001">
                  <c:v>7.0010000000006727</c:v>
                </c:pt>
                <c:pt idx="7002">
                  <c:v>7.002000000000673</c:v>
                </c:pt>
                <c:pt idx="7003">
                  <c:v>7.0030000000006734</c:v>
                </c:pt>
                <c:pt idx="7004">
                  <c:v>7.0040000000006737</c:v>
                </c:pt>
                <c:pt idx="7005">
                  <c:v>7.005000000000674</c:v>
                </c:pt>
                <c:pt idx="7006">
                  <c:v>7.0060000000006744</c:v>
                </c:pt>
                <c:pt idx="7007">
                  <c:v>7.0070000000006747</c:v>
                </c:pt>
                <c:pt idx="7008">
                  <c:v>7.008000000000675</c:v>
                </c:pt>
                <c:pt idx="7009">
                  <c:v>7.0090000000006754</c:v>
                </c:pt>
                <c:pt idx="7010">
                  <c:v>7.0100000000006757</c:v>
                </c:pt>
                <c:pt idx="7011">
                  <c:v>7.011000000000676</c:v>
                </c:pt>
                <c:pt idx="7012">
                  <c:v>7.0120000000006764</c:v>
                </c:pt>
                <c:pt idx="7013">
                  <c:v>7.0130000000006767</c:v>
                </c:pt>
                <c:pt idx="7014">
                  <c:v>7.014000000000677</c:v>
                </c:pt>
                <c:pt idx="7015">
                  <c:v>7.0150000000006774</c:v>
                </c:pt>
                <c:pt idx="7016">
                  <c:v>7.0160000000006777</c:v>
                </c:pt>
                <c:pt idx="7017">
                  <c:v>7.017000000000678</c:v>
                </c:pt>
                <c:pt idx="7018">
                  <c:v>7.0180000000006784</c:v>
                </c:pt>
                <c:pt idx="7019">
                  <c:v>7.0190000000006787</c:v>
                </c:pt>
                <c:pt idx="7020">
                  <c:v>7.020000000000679</c:v>
                </c:pt>
                <c:pt idx="7021">
                  <c:v>7.0210000000006794</c:v>
                </c:pt>
                <c:pt idx="7022">
                  <c:v>7.0220000000006797</c:v>
                </c:pt>
                <c:pt idx="7023">
                  <c:v>7.02300000000068</c:v>
                </c:pt>
                <c:pt idx="7024">
                  <c:v>7.0240000000006804</c:v>
                </c:pt>
                <c:pt idx="7025">
                  <c:v>7.0250000000006807</c:v>
                </c:pt>
                <c:pt idx="7026">
                  <c:v>7.026000000000681</c:v>
                </c:pt>
                <c:pt idx="7027">
                  <c:v>7.0270000000006814</c:v>
                </c:pt>
                <c:pt idx="7028">
                  <c:v>7.0280000000006817</c:v>
                </c:pt>
                <c:pt idx="7029">
                  <c:v>7.029000000000682</c:v>
                </c:pt>
                <c:pt idx="7030">
                  <c:v>7.0300000000006824</c:v>
                </c:pt>
                <c:pt idx="7031">
                  <c:v>7.0310000000006827</c:v>
                </c:pt>
                <c:pt idx="7032">
                  <c:v>7.032000000000683</c:v>
                </c:pt>
                <c:pt idx="7033">
                  <c:v>7.0330000000006834</c:v>
                </c:pt>
                <c:pt idx="7034">
                  <c:v>7.0340000000006837</c:v>
                </c:pt>
                <c:pt idx="7035">
                  <c:v>7.035000000000684</c:v>
                </c:pt>
                <c:pt idx="7036">
                  <c:v>7.0360000000006844</c:v>
                </c:pt>
                <c:pt idx="7037">
                  <c:v>7.0370000000006847</c:v>
                </c:pt>
                <c:pt idx="7038">
                  <c:v>7.038000000000685</c:v>
                </c:pt>
                <c:pt idx="7039">
                  <c:v>7.0390000000006854</c:v>
                </c:pt>
                <c:pt idx="7040">
                  <c:v>7.0400000000006857</c:v>
                </c:pt>
                <c:pt idx="7041">
                  <c:v>7.041000000000686</c:v>
                </c:pt>
                <c:pt idx="7042">
                  <c:v>7.0420000000006864</c:v>
                </c:pt>
                <c:pt idx="7043">
                  <c:v>7.0430000000006867</c:v>
                </c:pt>
                <c:pt idx="7044">
                  <c:v>7.044000000000687</c:v>
                </c:pt>
                <c:pt idx="7045">
                  <c:v>7.0450000000006874</c:v>
                </c:pt>
                <c:pt idx="7046">
                  <c:v>7.0460000000006877</c:v>
                </c:pt>
                <c:pt idx="7047">
                  <c:v>7.047000000000688</c:v>
                </c:pt>
                <c:pt idx="7048">
                  <c:v>7.0480000000006884</c:v>
                </c:pt>
                <c:pt idx="7049">
                  <c:v>7.0490000000006887</c:v>
                </c:pt>
                <c:pt idx="7050">
                  <c:v>7.050000000000689</c:v>
                </c:pt>
                <c:pt idx="7051">
                  <c:v>7.0510000000006894</c:v>
                </c:pt>
                <c:pt idx="7052">
                  <c:v>7.0520000000006897</c:v>
                </c:pt>
                <c:pt idx="7053">
                  <c:v>7.0530000000006901</c:v>
                </c:pt>
                <c:pt idx="7054">
                  <c:v>7.0540000000006904</c:v>
                </c:pt>
                <c:pt idx="7055">
                  <c:v>7.0550000000006907</c:v>
                </c:pt>
                <c:pt idx="7056">
                  <c:v>7.0560000000006911</c:v>
                </c:pt>
                <c:pt idx="7057">
                  <c:v>7.0570000000006914</c:v>
                </c:pt>
                <c:pt idx="7058">
                  <c:v>7.0580000000006917</c:v>
                </c:pt>
                <c:pt idx="7059">
                  <c:v>7.0590000000006921</c:v>
                </c:pt>
                <c:pt idx="7060">
                  <c:v>7.0600000000006924</c:v>
                </c:pt>
                <c:pt idx="7061">
                  <c:v>7.0610000000006927</c:v>
                </c:pt>
                <c:pt idx="7062">
                  <c:v>7.0620000000006931</c:v>
                </c:pt>
                <c:pt idx="7063">
                  <c:v>7.0630000000006934</c:v>
                </c:pt>
                <c:pt idx="7064">
                  <c:v>7.0640000000006937</c:v>
                </c:pt>
                <c:pt idx="7065">
                  <c:v>7.0650000000006941</c:v>
                </c:pt>
                <c:pt idx="7066">
                  <c:v>7.0660000000006944</c:v>
                </c:pt>
                <c:pt idx="7067">
                  <c:v>7.0670000000006947</c:v>
                </c:pt>
                <c:pt idx="7068">
                  <c:v>7.0680000000006951</c:v>
                </c:pt>
                <c:pt idx="7069">
                  <c:v>7.0690000000006954</c:v>
                </c:pt>
                <c:pt idx="7070">
                  <c:v>7.0700000000006957</c:v>
                </c:pt>
                <c:pt idx="7071">
                  <c:v>7.0710000000006961</c:v>
                </c:pt>
                <c:pt idx="7072">
                  <c:v>7.0720000000006964</c:v>
                </c:pt>
                <c:pt idx="7073">
                  <c:v>7.0730000000006967</c:v>
                </c:pt>
                <c:pt idx="7074">
                  <c:v>7.0740000000006971</c:v>
                </c:pt>
                <c:pt idx="7075">
                  <c:v>7.0750000000006974</c:v>
                </c:pt>
                <c:pt idx="7076">
                  <c:v>7.0760000000006977</c:v>
                </c:pt>
                <c:pt idx="7077">
                  <c:v>7.0770000000006981</c:v>
                </c:pt>
                <c:pt idx="7078">
                  <c:v>7.0780000000006984</c:v>
                </c:pt>
                <c:pt idx="7079">
                  <c:v>7.0790000000006987</c:v>
                </c:pt>
                <c:pt idx="7080">
                  <c:v>7.0800000000006991</c:v>
                </c:pt>
                <c:pt idx="7081">
                  <c:v>7.0810000000006994</c:v>
                </c:pt>
                <c:pt idx="7082">
                  <c:v>7.0820000000006997</c:v>
                </c:pt>
                <c:pt idx="7083">
                  <c:v>7.0830000000007001</c:v>
                </c:pt>
                <c:pt idx="7084">
                  <c:v>7.0840000000007004</c:v>
                </c:pt>
                <c:pt idx="7085">
                  <c:v>7.0850000000007007</c:v>
                </c:pt>
                <c:pt idx="7086">
                  <c:v>7.0860000000007011</c:v>
                </c:pt>
                <c:pt idx="7087">
                  <c:v>7.0870000000007014</c:v>
                </c:pt>
                <c:pt idx="7088">
                  <c:v>7.0880000000007017</c:v>
                </c:pt>
                <c:pt idx="7089">
                  <c:v>7.0890000000007021</c:v>
                </c:pt>
                <c:pt idx="7090">
                  <c:v>7.0900000000007024</c:v>
                </c:pt>
                <c:pt idx="7091">
                  <c:v>7.0910000000007027</c:v>
                </c:pt>
                <c:pt idx="7092">
                  <c:v>7.0920000000007031</c:v>
                </c:pt>
                <c:pt idx="7093">
                  <c:v>7.0930000000007034</c:v>
                </c:pt>
                <c:pt idx="7094">
                  <c:v>7.0940000000007037</c:v>
                </c:pt>
                <c:pt idx="7095">
                  <c:v>7.0950000000007041</c:v>
                </c:pt>
                <c:pt idx="7096">
                  <c:v>7.0960000000007044</c:v>
                </c:pt>
                <c:pt idx="7097">
                  <c:v>7.0970000000007047</c:v>
                </c:pt>
                <c:pt idx="7098">
                  <c:v>7.0980000000007051</c:v>
                </c:pt>
                <c:pt idx="7099">
                  <c:v>7.0990000000007054</c:v>
                </c:pt>
                <c:pt idx="7100">
                  <c:v>7.1000000000007057</c:v>
                </c:pt>
                <c:pt idx="7101">
                  <c:v>7.1010000000007061</c:v>
                </c:pt>
                <c:pt idx="7102">
                  <c:v>7.1020000000007064</c:v>
                </c:pt>
                <c:pt idx="7103">
                  <c:v>7.1030000000007067</c:v>
                </c:pt>
                <c:pt idx="7104">
                  <c:v>7.1040000000007071</c:v>
                </c:pt>
                <c:pt idx="7105">
                  <c:v>7.1050000000007074</c:v>
                </c:pt>
                <c:pt idx="7106">
                  <c:v>7.1060000000007078</c:v>
                </c:pt>
                <c:pt idx="7107">
                  <c:v>7.1070000000007081</c:v>
                </c:pt>
                <c:pt idx="7108">
                  <c:v>7.1080000000007084</c:v>
                </c:pt>
                <c:pt idx="7109">
                  <c:v>7.1090000000007088</c:v>
                </c:pt>
                <c:pt idx="7110">
                  <c:v>7.1100000000007091</c:v>
                </c:pt>
                <c:pt idx="7111">
                  <c:v>7.1110000000007094</c:v>
                </c:pt>
                <c:pt idx="7112">
                  <c:v>7.1120000000007098</c:v>
                </c:pt>
                <c:pt idx="7113">
                  <c:v>7.1130000000007101</c:v>
                </c:pt>
                <c:pt idx="7114">
                  <c:v>7.1140000000007104</c:v>
                </c:pt>
                <c:pt idx="7115">
                  <c:v>7.1150000000007108</c:v>
                </c:pt>
                <c:pt idx="7116">
                  <c:v>7.1160000000007111</c:v>
                </c:pt>
                <c:pt idx="7117">
                  <c:v>7.1170000000007114</c:v>
                </c:pt>
                <c:pt idx="7118">
                  <c:v>7.1180000000007118</c:v>
                </c:pt>
                <c:pt idx="7119">
                  <c:v>7.1190000000007121</c:v>
                </c:pt>
                <c:pt idx="7120">
                  <c:v>7.1200000000007124</c:v>
                </c:pt>
                <c:pt idx="7121">
                  <c:v>7.1210000000007128</c:v>
                </c:pt>
                <c:pt idx="7122">
                  <c:v>7.1220000000007131</c:v>
                </c:pt>
                <c:pt idx="7123">
                  <c:v>7.1230000000007134</c:v>
                </c:pt>
                <c:pt idx="7124">
                  <c:v>7.1240000000007138</c:v>
                </c:pt>
                <c:pt idx="7125">
                  <c:v>7.1250000000007141</c:v>
                </c:pt>
                <c:pt idx="7126">
                  <c:v>7.1260000000007144</c:v>
                </c:pt>
                <c:pt idx="7127">
                  <c:v>7.1270000000007148</c:v>
                </c:pt>
                <c:pt idx="7128">
                  <c:v>7.1280000000007151</c:v>
                </c:pt>
                <c:pt idx="7129">
                  <c:v>7.1290000000007154</c:v>
                </c:pt>
                <c:pt idx="7130">
                  <c:v>7.1300000000007158</c:v>
                </c:pt>
                <c:pt idx="7131">
                  <c:v>7.1310000000007161</c:v>
                </c:pt>
                <c:pt idx="7132">
                  <c:v>7.1320000000007164</c:v>
                </c:pt>
                <c:pt idx="7133">
                  <c:v>7.1330000000007168</c:v>
                </c:pt>
                <c:pt idx="7134">
                  <c:v>7.1340000000007171</c:v>
                </c:pt>
                <c:pt idx="7135">
                  <c:v>7.1350000000007174</c:v>
                </c:pt>
                <c:pt idx="7136">
                  <c:v>7.1360000000007178</c:v>
                </c:pt>
                <c:pt idx="7137">
                  <c:v>7.1370000000007181</c:v>
                </c:pt>
                <c:pt idx="7138">
                  <c:v>7.1380000000007184</c:v>
                </c:pt>
                <c:pt idx="7139">
                  <c:v>7.1390000000007188</c:v>
                </c:pt>
                <c:pt idx="7140">
                  <c:v>7.1400000000007191</c:v>
                </c:pt>
                <c:pt idx="7141">
                  <c:v>7.1410000000007194</c:v>
                </c:pt>
                <c:pt idx="7142">
                  <c:v>7.1420000000007198</c:v>
                </c:pt>
                <c:pt idx="7143">
                  <c:v>7.1430000000007201</c:v>
                </c:pt>
                <c:pt idx="7144">
                  <c:v>7.1440000000007204</c:v>
                </c:pt>
                <c:pt idx="7145">
                  <c:v>7.1450000000007208</c:v>
                </c:pt>
                <c:pt idx="7146">
                  <c:v>7.1460000000007211</c:v>
                </c:pt>
                <c:pt idx="7147">
                  <c:v>7.1470000000007214</c:v>
                </c:pt>
                <c:pt idx="7148">
                  <c:v>7.1480000000007218</c:v>
                </c:pt>
                <c:pt idx="7149">
                  <c:v>7.1490000000007221</c:v>
                </c:pt>
                <c:pt idx="7150">
                  <c:v>7.1500000000007224</c:v>
                </c:pt>
                <c:pt idx="7151">
                  <c:v>7.1510000000007228</c:v>
                </c:pt>
                <c:pt idx="7152">
                  <c:v>7.1520000000007231</c:v>
                </c:pt>
                <c:pt idx="7153">
                  <c:v>7.1530000000007234</c:v>
                </c:pt>
                <c:pt idx="7154">
                  <c:v>7.1540000000007238</c:v>
                </c:pt>
                <c:pt idx="7155">
                  <c:v>7.1550000000007241</c:v>
                </c:pt>
                <c:pt idx="7156">
                  <c:v>7.1560000000007244</c:v>
                </c:pt>
                <c:pt idx="7157">
                  <c:v>7.1570000000007248</c:v>
                </c:pt>
                <c:pt idx="7158">
                  <c:v>7.1580000000007251</c:v>
                </c:pt>
                <c:pt idx="7159">
                  <c:v>7.1590000000007254</c:v>
                </c:pt>
                <c:pt idx="7160">
                  <c:v>7.1600000000007258</c:v>
                </c:pt>
                <c:pt idx="7161">
                  <c:v>7.1610000000007261</c:v>
                </c:pt>
                <c:pt idx="7162">
                  <c:v>7.1620000000007265</c:v>
                </c:pt>
                <c:pt idx="7163">
                  <c:v>7.1630000000007268</c:v>
                </c:pt>
                <c:pt idx="7164">
                  <c:v>7.1640000000007271</c:v>
                </c:pt>
                <c:pt idx="7165">
                  <c:v>7.1650000000007275</c:v>
                </c:pt>
                <c:pt idx="7166">
                  <c:v>7.1660000000007278</c:v>
                </c:pt>
                <c:pt idx="7167">
                  <c:v>7.1670000000007281</c:v>
                </c:pt>
                <c:pt idx="7168">
                  <c:v>7.1680000000007285</c:v>
                </c:pt>
                <c:pt idx="7169">
                  <c:v>7.1690000000007288</c:v>
                </c:pt>
                <c:pt idx="7170">
                  <c:v>7.1700000000007291</c:v>
                </c:pt>
                <c:pt idx="7171">
                  <c:v>7.1710000000007295</c:v>
                </c:pt>
                <c:pt idx="7172">
                  <c:v>7.1720000000007298</c:v>
                </c:pt>
                <c:pt idx="7173">
                  <c:v>7.1730000000007301</c:v>
                </c:pt>
                <c:pt idx="7174">
                  <c:v>7.1740000000007305</c:v>
                </c:pt>
                <c:pt idx="7175">
                  <c:v>7.1750000000007308</c:v>
                </c:pt>
                <c:pt idx="7176">
                  <c:v>7.1760000000007311</c:v>
                </c:pt>
                <c:pt idx="7177">
                  <c:v>7.1770000000007315</c:v>
                </c:pt>
                <c:pt idx="7178">
                  <c:v>7.1780000000007318</c:v>
                </c:pt>
                <c:pt idx="7179">
                  <c:v>7.1790000000007321</c:v>
                </c:pt>
                <c:pt idx="7180">
                  <c:v>7.1800000000007325</c:v>
                </c:pt>
                <c:pt idx="7181">
                  <c:v>7.1810000000007328</c:v>
                </c:pt>
                <c:pt idx="7182">
                  <c:v>7.1820000000007331</c:v>
                </c:pt>
                <c:pt idx="7183">
                  <c:v>7.1830000000007335</c:v>
                </c:pt>
                <c:pt idx="7184">
                  <c:v>7.1840000000007338</c:v>
                </c:pt>
                <c:pt idx="7185">
                  <c:v>7.1850000000007341</c:v>
                </c:pt>
                <c:pt idx="7186">
                  <c:v>7.1860000000007345</c:v>
                </c:pt>
                <c:pt idx="7187">
                  <c:v>7.1870000000007348</c:v>
                </c:pt>
                <c:pt idx="7188">
                  <c:v>7.1880000000007351</c:v>
                </c:pt>
                <c:pt idx="7189">
                  <c:v>7.1890000000007355</c:v>
                </c:pt>
                <c:pt idx="7190">
                  <c:v>7.1900000000007358</c:v>
                </c:pt>
                <c:pt idx="7191">
                  <c:v>7.1910000000007361</c:v>
                </c:pt>
                <c:pt idx="7192">
                  <c:v>7.1920000000007365</c:v>
                </c:pt>
                <c:pt idx="7193">
                  <c:v>7.1930000000007368</c:v>
                </c:pt>
                <c:pt idx="7194">
                  <c:v>7.1940000000007371</c:v>
                </c:pt>
                <c:pt idx="7195">
                  <c:v>7.1950000000007375</c:v>
                </c:pt>
                <c:pt idx="7196">
                  <c:v>7.1960000000007378</c:v>
                </c:pt>
                <c:pt idx="7197">
                  <c:v>7.1970000000007381</c:v>
                </c:pt>
                <c:pt idx="7198">
                  <c:v>7.1980000000007385</c:v>
                </c:pt>
                <c:pt idx="7199">
                  <c:v>7.1990000000007388</c:v>
                </c:pt>
                <c:pt idx="7200">
                  <c:v>7.2000000000007391</c:v>
                </c:pt>
                <c:pt idx="7201">
                  <c:v>7.2010000000007395</c:v>
                </c:pt>
                <c:pt idx="7202">
                  <c:v>7.2020000000007398</c:v>
                </c:pt>
                <c:pt idx="7203">
                  <c:v>7.2030000000007401</c:v>
                </c:pt>
                <c:pt idx="7204">
                  <c:v>7.2040000000007405</c:v>
                </c:pt>
                <c:pt idx="7205">
                  <c:v>7.2050000000007408</c:v>
                </c:pt>
                <c:pt idx="7206">
                  <c:v>7.2060000000007411</c:v>
                </c:pt>
                <c:pt idx="7207">
                  <c:v>7.2070000000007415</c:v>
                </c:pt>
                <c:pt idx="7208">
                  <c:v>7.2080000000007418</c:v>
                </c:pt>
                <c:pt idx="7209">
                  <c:v>7.2090000000007421</c:v>
                </c:pt>
                <c:pt idx="7210">
                  <c:v>7.2100000000007425</c:v>
                </c:pt>
                <c:pt idx="7211">
                  <c:v>7.2110000000007428</c:v>
                </c:pt>
                <c:pt idx="7212">
                  <c:v>7.2120000000007431</c:v>
                </c:pt>
                <c:pt idx="7213">
                  <c:v>7.2130000000007435</c:v>
                </c:pt>
                <c:pt idx="7214">
                  <c:v>7.2140000000007438</c:v>
                </c:pt>
                <c:pt idx="7215">
                  <c:v>7.2150000000007442</c:v>
                </c:pt>
                <c:pt idx="7216">
                  <c:v>7.2160000000007445</c:v>
                </c:pt>
                <c:pt idx="7217">
                  <c:v>7.2170000000007448</c:v>
                </c:pt>
                <c:pt idx="7218">
                  <c:v>7.2180000000007452</c:v>
                </c:pt>
                <c:pt idx="7219">
                  <c:v>7.2190000000007455</c:v>
                </c:pt>
                <c:pt idx="7220">
                  <c:v>7.2200000000007458</c:v>
                </c:pt>
                <c:pt idx="7221">
                  <c:v>7.2210000000007462</c:v>
                </c:pt>
                <c:pt idx="7222">
                  <c:v>7.2220000000007465</c:v>
                </c:pt>
                <c:pt idx="7223">
                  <c:v>7.2230000000007468</c:v>
                </c:pt>
                <c:pt idx="7224">
                  <c:v>7.2240000000007472</c:v>
                </c:pt>
                <c:pt idx="7225">
                  <c:v>7.2250000000007475</c:v>
                </c:pt>
                <c:pt idx="7226">
                  <c:v>7.2260000000007478</c:v>
                </c:pt>
                <c:pt idx="7227">
                  <c:v>7.2270000000007482</c:v>
                </c:pt>
                <c:pt idx="7228">
                  <c:v>7.2280000000007485</c:v>
                </c:pt>
                <c:pt idx="7229">
                  <c:v>7.2290000000007488</c:v>
                </c:pt>
                <c:pt idx="7230">
                  <c:v>7.2300000000007492</c:v>
                </c:pt>
                <c:pt idx="7231">
                  <c:v>7.2310000000007495</c:v>
                </c:pt>
                <c:pt idx="7232">
                  <c:v>7.2320000000007498</c:v>
                </c:pt>
                <c:pt idx="7233">
                  <c:v>7.2330000000007502</c:v>
                </c:pt>
                <c:pt idx="7234">
                  <c:v>7.2340000000007505</c:v>
                </c:pt>
                <c:pt idx="7235">
                  <c:v>7.2350000000007508</c:v>
                </c:pt>
                <c:pt idx="7236">
                  <c:v>7.2360000000007512</c:v>
                </c:pt>
                <c:pt idx="7237">
                  <c:v>7.2370000000007515</c:v>
                </c:pt>
                <c:pt idx="7238">
                  <c:v>7.2380000000007518</c:v>
                </c:pt>
                <c:pt idx="7239">
                  <c:v>7.2390000000007522</c:v>
                </c:pt>
                <c:pt idx="7240">
                  <c:v>7.2400000000007525</c:v>
                </c:pt>
                <c:pt idx="7241">
                  <c:v>7.2410000000007528</c:v>
                </c:pt>
                <c:pt idx="7242">
                  <c:v>7.2420000000007532</c:v>
                </c:pt>
                <c:pt idx="7243">
                  <c:v>7.2430000000007535</c:v>
                </c:pt>
                <c:pt idx="7244">
                  <c:v>7.2440000000007538</c:v>
                </c:pt>
                <c:pt idx="7245">
                  <c:v>7.2450000000007542</c:v>
                </c:pt>
                <c:pt idx="7246">
                  <c:v>7.2460000000007545</c:v>
                </c:pt>
                <c:pt idx="7247">
                  <c:v>7.2470000000007548</c:v>
                </c:pt>
                <c:pt idx="7248">
                  <c:v>7.2480000000007552</c:v>
                </c:pt>
                <c:pt idx="7249">
                  <c:v>7.2490000000007555</c:v>
                </c:pt>
                <c:pt idx="7250">
                  <c:v>7.2500000000007558</c:v>
                </c:pt>
                <c:pt idx="7251">
                  <c:v>7.2510000000007562</c:v>
                </c:pt>
                <c:pt idx="7252">
                  <c:v>7.2520000000007565</c:v>
                </c:pt>
                <c:pt idx="7253">
                  <c:v>7.2530000000007568</c:v>
                </c:pt>
                <c:pt idx="7254">
                  <c:v>7.2540000000007572</c:v>
                </c:pt>
                <c:pt idx="7255">
                  <c:v>7.2550000000007575</c:v>
                </c:pt>
                <c:pt idx="7256">
                  <c:v>7.2560000000007578</c:v>
                </c:pt>
                <c:pt idx="7257">
                  <c:v>7.2570000000007582</c:v>
                </c:pt>
                <c:pt idx="7258">
                  <c:v>7.2580000000007585</c:v>
                </c:pt>
                <c:pt idx="7259">
                  <c:v>7.2590000000007588</c:v>
                </c:pt>
                <c:pt idx="7260">
                  <c:v>7.2600000000007592</c:v>
                </c:pt>
                <c:pt idx="7261">
                  <c:v>7.2610000000007595</c:v>
                </c:pt>
                <c:pt idx="7262">
                  <c:v>7.2620000000007598</c:v>
                </c:pt>
                <c:pt idx="7263">
                  <c:v>7.2630000000007602</c:v>
                </c:pt>
                <c:pt idx="7264">
                  <c:v>7.2640000000007605</c:v>
                </c:pt>
                <c:pt idx="7265">
                  <c:v>7.2650000000007608</c:v>
                </c:pt>
                <c:pt idx="7266">
                  <c:v>7.2660000000007612</c:v>
                </c:pt>
                <c:pt idx="7267">
                  <c:v>7.2670000000007615</c:v>
                </c:pt>
                <c:pt idx="7268">
                  <c:v>7.2680000000007619</c:v>
                </c:pt>
                <c:pt idx="7269">
                  <c:v>7.2690000000007622</c:v>
                </c:pt>
                <c:pt idx="7270">
                  <c:v>7.2700000000007625</c:v>
                </c:pt>
                <c:pt idx="7271">
                  <c:v>7.2710000000007629</c:v>
                </c:pt>
                <c:pt idx="7272">
                  <c:v>7.2720000000007632</c:v>
                </c:pt>
                <c:pt idx="7273">
                  <c:v>7.2730000000007635</c:v>
                </c:pt>
                <c:pt idx="7274">
                  <c:v>7.2740000000007639</c:v>
                </c:pt>
                <c:pt idx="7275">
                  <c:v>7.2750000000007642</c:v>
                </c:pt>
                <c:pt idx="7276">
                  <c:v>7.2760000000007645</c:v>
                </c:pt>
                <c:pt idx="7277">
                  <c:v>7.2770000000007649</c:v>
                </c:pt>
                <c:pt idx="7278">
                  <c:v>7.2780000000007652</c:v>
                </c:pt>
                <c:pt idx="7279">
                  <c:v>7.2790000000007655</c:v>
                </c:pt>
                <c:pt idx="7280">
                  <c:v>7.2800000000007659</c:v>
                </c:pt>
                <c:pt idx="7281">
                  <c:v>7.2810000000007662</c:v>
                </c:pt>
                <c:pt idx="7282">
                  <c:v>7.2820000000007665</c:v>
                </c:pt>
                <c:pt idx="7283">
                  <c:v>7.2830000000007669</c:v>
                </c:pt>
                <c:pt idx="7284">
                  <c:v>7.2840000000007672</c:v>
                </c:pt>
                <c:pt idx="7285">
                  <c:v>7.2850000000007675</c:v>
                </c:pt>
                <c:pt idx="7286">
                  <c:v>7.2860000000007679</c:v>
                </c:pt>
                <c:pt idx="7287">
                  <c:v>7.2870000000007682</c:v>
                </c:pt>
                <c:pt idx="7288">
                  <c:v>7.2880000000007685</c:v>
                </c:pt>
                <c:pt idx="7289">
                  <c:v>7.2890000000007689</c:v>
                </c:pt>
                <c:pt idx="7290">
                  <c:v>7.2900000000007692</c:v>
                </c:pt>
                <c:pt idx="7291">
                  <c:v>7.2910000000007695</c:v>
                </c:pt>
                <c:pt idx="7292">
                  <c:v>7.2920000000007699</c:v>
                </c:pt>
                <c:pt idx="7293">
                  <c:v>7.2930000000007702</c:v>
                </c:pt>
                <c:pt idx="7294">
                  <c:v>7.2940000000007705</c:v>
                </c:pt>
                <c:pt idx="7295">
                  <c:v>7.2950000000007709</c:v>
                </c:pt>
                <c:pt idx="7296">
                  <c:v>7.2960000000007712</c:v>
                </c:pt>
                <c:pt idx="7297">
                  <c:v>7.2970000000007715</c:v>
                </c:pt>
                <c:pt idx="7298">
                  <c:v>7.2980000000007719</c:v>
                </c:pt>
                <c:pt idx="7299">
                  <c:v>7.2990000000007722</c:v>
                </c:pt>
                <c:pt idx="7300">
                  <c:v>7.3000000000007725</c:v>
                </c:pt>
                <c:pt idx="7301">
                  <c:v>7.3010000000007729</c:v>
                </c:pt>
                <c:pt idx="7302">
                  <c:v>7.3020000000007732</c:v>
                </c:pt>
                <c:pt idx="7303">
                  <c:v>7.3030000000007735</c:v>
                </c:pt>
                <c:pt idx="7304">
                  <c:v>7.3040000000007739</c:v>
                </c:pt>
                <c:pt idx="7305">
                  <c:v>7.3050000000007742</c:v>
                </c:pt>
                <c:pt idx="7306">
                  <c:v>7.3060000000007745</c:v>
                </c:pt>
                <c:pt idx="7307">
                  <c:v>7.3070000000007749</c:v>
                </c:pt>
                <c:pt idx="7308">
                  <c:v>7.3080000000007752</c:v>
                </c:pt>
                <c:pt idx="7309">
                  <c:v>7.3090000000007755</c:v>
                </c:pt>
                <c:pt idx="7310">
                  <c:v>7.3100000000007759</c:v>
                </c:pt>
                <c:pt idx="7311">
                  <c:v>7.3110000000007762</c:v>
                </c:pt>
                <c:pt idx="7312">
                  <c:v>7.3120000000007765</c:v>
                </c:pt>
                <c:pt idx="7313">
                  <c:v>7.3130000000007769</c:v>
                </c:pt>
                <c:pt idx="7314">
                  <c:v>7.3140000000007772</c:v>
                </c:pt>
                <c:pt idx="7315">
                  <c:v>7.3150000000007775</c:v>
                </c:pt>
                <c:pt idx="7316">
                  <c:v>7.3160000000007779</c:v>
                </c:pt>
                <c:pt idx="7317">
                  <c:v>7.3170000000007782</c:v>
                </c:pt>
                <c:pt idx="7318">
                  <c:v>7.3180000000007785</c:v>
                </c:pt>
                <c:pt idx="7319">
                  <c:v>7.3190000000007789</c:v>
                </c:pt>
                <c:pt idx="7320">
                  <c:v>7.3200000000007792</c:v>
                </c:pt>
                <c:pt idx="7321">
                  <c:v>7.3210000000007796</c:v>
                </c:pt>
                <c:pt idx="7322">
                  <c:v>7.3220000000007799</c:v>
                </c:pt>
                <c:pt idx="7323">
                  <c:v>7.3230000000007802</c:v>
                </c:pt>
                <c:pt idx="7324">
                  <c:v>7.3240000000007806</c:v>
                </c:pt>
                <c:pt idx="7325">
                  <c:v>7.3250000000007809</c:v>
                </c:pt>
                <c:pt idx="7326">
                  <c:v>7.3260000000007812</c:v>
                </c:pt>
                <c:pt idx="7327">
                  <c:v>7.3270000000007816</c:v>
                </c:pt>
                <c:pt idx="7328">
                  <c:v>7.3280000000007819</c:v>
                </c:pt>
                <c:pt idx="7329">
                  <c:v>7.3290000000007822</c:v>
                </c:pt>
                <c:pt idx="7330">
                  <c:v>7.3300000000007826</c:v>
                </c:pt>
                <c:pt idx="7331">
                  <c:v>7.3310000000007829</c:v>
                </c:pt>
                <c:pt idx="7332">
                  <c:v>7.3320000000007832</c:v>
                </c:pt>
                <c:pt idx="7333">
                  <c:v>7.3330000000007836</c:v>
                </c:pt>
                <c:pt idx="7334">
                  <c:v>7.3340000000007839</c:v>
                </c:pt>
                <c:pt idx="7335">
                  <c:v>7.3350000000007842</c:v>
                </c:pt>
                <c:pt idx="7336">
                  <c:v>7.3360000000007846</c:v>
                </c:pt>
                <c:pt idx="7337">
                  <c:v>7.3370000000007849</c:v>
                </c:pt>
                <c:pt idx="7338">
                  <c:v>7.3380000000007852</c:v>
                </c:pt>
                <c:pt idx="7339">
                  <c:v>7.3390000000007856</c:v>
                </c:pt>
                <c:pt idx="7340">
                  <c:v>7.3400000000007859</c:v>
                </c:pt>
                <c:pt idx="7341">
                  <c:v>7.3410000000007862</c:v>
                </c:pt>
                <c:pt idx="7342">
                  <c:v>7.3420000000007866</c:v>
                </c:pt>
                <c:pt idx="7343">
                  <c:v>7.3430000000007869</c:v>
                </c:pt>
                <c:pt idx="7344">
                  <c:v>7.3440000000007872</c:v>
                </c:pt>
                <c:pt idx="7345">
                  <c:v>7.3450000000007876</c:v>
                </c:pt>
                <c:pt idx="7346">
                  <c:v>7.3460000000007879</c:v>
                </c:pt>
                <c:pt idx="7347">
                  <c:v>7.3470000000007882</c:v>
                </c:pt>
                <c:pt idx="7348">
                  <c:v>7.3480000000007886</c:v>
                </c:pt>
                <c:pt idx="7349">
                  <c:v>7.3490000000007889</c:v>
                </c:pt>
                <c:pt idx="7350">
                  <c:v>7.3500000000007892</c:v>
                </c:pt>
                <c:pt idx="7351">
                  <c:v>7.3510000000007896</c:v>
                </c:pt>
                <c:pt idx="7352">
                  <c:v>7.3520000000007899</c:v>
                </c:pt>
                <c:pt idx="7353">
                  <c:v>7.3530000000007902</c:v>
                </c:pt>
                <c:pt idx="7354">
                  <c:v>7.3540000000007906</c:v>
                </c:pt>
                <c:pt idx="7355">
                  <c:v>7.3550000000007909</c:v>
                </c:pt>
                <c:pt idx="7356">
                  <c:v>7.3560000000007912</c:v>
                </c:pt>
                <c:pt idx="7357">
                  <c:v>7.3570000000007916</c:v>
                </c:pt>
                <c:pt idx="7358">
                  <c:v>7.3580000000007919</c:v>
                </c:pt>
                <c:pt idx="7359">
                  <c:v>7.3590000000007922</c:v>
                </c:pt>
                <c:pt idx="7360">
                  <c:v>7.3600000000007926</c:v>
                </c:pt>
                <c:pt idx="7361">
                  <c:v>7.3610000000007929</c:v>
                </c:pt>
                <c:pt idx="7362">
                  <c:v>7.3620000000007932</c:v>
                </c:pt>
                <c:pt idx="7363">
                  <c:v>7.3630000000007936</c:v>
                </c:pt>
                <c:pt idx="7364">
                  <c:v>7.3640000000007939</c:v>
                </c:pt>
                <c:pt idx="7365">
                  <c:v>7.3650000000007942</c:v>
                </c:pt>
                <c:pt idx="7366">
                  <c:v>7.3660000000007946</c:v>
                </c:pt>
                <c:pt idx="7367">
                  <c:v>7.3670000000007949</c:v>
                </c:pt>
                <c:pt idx="7368">
                  <c:v>7.3680000000007952</c:v>
                </c:pt>
                <c:pt idx="7369">
                  <c:v>7.3690000000007956</c:v>
                </c:pt>
                <c:pt idx="7370">
                  <c:v>7.3700000000007959</c:v>
                </c:pt>
                <c:pt idx="7371">
                  <c:v>7.3710000000007962</c:v>
                </c:pt>
                <c:pt idx="7372">
                  <c:v>7.3720000000007966</c:v>
                </c:pt>
                <c:pt idx="7373">
                  <c:v>7.3730000000007969</c:v>
                </c:pt>
                <c:pt idx="7374">
                  <c:v>7.3740000000007973</c:v>
                </c:pt>
                <c:pt idx="7375">
                  <c:v>7.3750000000007976</c:v>
                </c:pt>
                <c:pt idx="7376">
                  <c:v>7.3760000000007979</c:v>
                </c:pt>
                <c:pt idx="7377">
                  <c:v>7.3770000000007983</c:v>
                </c:pt>
                <c:pt idx="7378">
                  <c:v>7.3780000000007986</c:v>
                </c:pt>
                <c:pt idx="7379">
                  <c:v>7.3790000000007989</c:v>
                </c:pt>
                <c:pt idx="7380">
                  <c:v>7.3800000000007993</c:v>
                </c:pt>
                <c:pt idx="7381">
                  <c:v>7.3810000000007996</c:v>
                </c:pt>
                <c:pt idx="7382">
                  <c:v>7.3820000000007999</c:v>
                </c:pt>
                <c:pt idx="7383">
                  <c:v>7.3830000000008003</c:v>
                </c:pt>
                <c:pt idx="7384">
                  <c:v>7.3840000000008006</c:v>
                </c:pt>
                <c:pt idx="7385">
                  <c:v>7.3850000000008009</c:v>
                </c:pt>
                <c:pt idx="7386">
                  <c:v>7.3860000000008013</c:v>
                </c:pt>
                <c:pt idx="7387">
                  <c:v>7.3870000000008016</c:v>
                </c:pt>
                <c:pt idx="7388">
                  <c:v>7.3880000000008019</c:v>
                </c:pt>
                <c:pt idx="7389">
                  <c:v>7.3890000000008023</c:v>
                </c:pt>
                <c:pt idx="7390">
                  <c:v>7.3900000000008026</c:v>
                </c:pt>
                <c:pt idx="7391">
                  <c:v>7.3910000000008029</c:v>
                </c:pt>
                <c:pt idx="7392">
                  <c:v>7.3920000000008033</c:v>
                </c:pt>
                <c:pt idx="7393">
                  <c:v>7.3930000000008036</c:v>
                </c:pt>
                <c:pt idx="7394">
                  <c:v>7.3940000000008039</c:v>
                </c:pt>
                <c:pt idx="7395">
                  <c:v>7.3950000000008043</c:v>
                </c:pt>
                <c:pt idx="7396">
                  <c:v>7.3960000000008046</c:v>
                </c:pt>
                <c:pt idx="7397">
                  <c:v>7.3970000000008049</c:v>
                </c:pt>
                <c:pt idx="7398">
                  <c:v>7.3980000000008053</c:v>
                </c:pt>
                <c:pt idx="7399">
                  <c:v>7.3990000000008056</c:v>
                </c:pt>
                <c:pt idx="7400">
                  <c:v>7.4000000000008059</c:v>
                </c:pt>
                <c:pt idx="7401">
                  <c:v>7.4010000000008063</c:v>
                </c:pt>
                <c:pt idx="7402">
                  <c:v>7.4020000000008066</c:v>
                </c:pt>
                <c:pt idx="7403">
                  <c:v>7.4030000000008069</c:v>
                </c:pt>
                <c:pt idx="7404">
                  <c:v>7.4040000000008073</c:v>
                </c:pt>
                <c:pt idx="7405">
                  <c:v>7.4050000000008076</c:v>
                </c:pt>
                <c:pt idx="7406">
                  <c:v>7.4060000000008079</c:v>
                </c:pt>
                <c:pt idx="7407">
                  <c:v>7.4070000000008083</c:v>
                </c:pt>
                <c:pt idx="7408">
                  <c:v>7.4080000000008086</c:v>
                </c:pt>
                <c:pt idx="7409">
                  <c:v>7.4090000000008089</c:v>
                </c:pt>
                <c:pt idx="7410">
                  <c:v>7.4100000000008093</c:v>
                </c:pt>
                <c:pt idx="7411">
                  <c:v>7.4110000000008096</c:v>
                </c:pt>
                <c:pt idx="7412">
                  <c:v>7.4120000000008099</c:v>
                </c:pt>
                <c:pt idx="7413">
                  <c:v>7.4130000000008103</c:v>
                </c:pt>
                <c:pt idx="7414">
                  <c:v>7.4140000000008106</c:v>
                </c:pt>
                <c:pt idx="7415">
                  <c:v>7.4150000000008109</c:v>
                </c:pt>
                <c:pt idx="7416">
                  <c:v>7.4160000000008113</c:v>
                </c:pt>
                <c:pt idx="7417">
                  <c:v>7.4170000000008116</c:v>
                </c:pt>
                <c:pt idx="7418">
                  <c:v>7.4180000000008119</c:v>
                </c:pt>
                <c:pt idx="7419">
                  <c:v>7.4190000000008123</c:v>
                </c:pt>
                <c:pt idx="7420">
                  <c:v>7.4200000000008126</c:v>
                </c:pt>
                <c:pt idx="7421">
                  <c:v>7.4210000000008129</c:v>
                </c:pt>
                <c:pt idx="7422">
                  <c:v>7.4220000000008133</c:v>
                </c:pt>
                <c:pt idx="7423">
                  <c:v>7.4230000000008136</c:v>
                </c:pt>
                <c:pt idx="7424">
                  <c:v>7.4240000000008139</c:v>
                </c:pt>
                <c:pt idx="7425">
                  <c:v>7.4250000000008143</c:v>
                </c:pt>
                <c:pt idx="7426">
                  <c:v>7.4260000000008146</c:v>
                </c:pt>
                <c:pt idx="7427">
                  <c:v>7.4270000000008149</c:v>
                </c:pt>
                <c:pt idx="7428">
                  <c:v>7.4280000000008153</c:v>
                </c:pt>
                <c:pt idx="7429">
                  <c:v>7.4290000000008156</c:v>
                </c:pt>
                <c:pt idx="7430">
                  <c:v>7.430000000000816</c:v>
                </c:pt>
                <c:pt idx="7431">
                  <c:v>7.4310000000008163</c:v>
                </c:pt>
                <c:pt idx="7432">
                  <c:v>7.4320000000008166</c:v>
                </c:pt>
                <c:pt idx="7433">
                  <c:v>7.433000000000817</c:v>
                </c:pt>
                <c:pt idx="7434">
                  <c:v>7.4340000000008173</c:v>
                </c:pt>
                <c:pt idx="7435">
                  <c:v>7.4350000000008176</c:v>
                </c:pt>
                <c:pt idx="7436">
                  <c:v>7.436000000000818</c:v>
                </c:pt>
                <c:pt idx="7437">
                  <c:v>7.4370000000008183</c:v>
                </c:pt>
                <c:pt idx="7438">
                  <c:v>7.4380000000008186</c:v>
                </c:pt>
                <c:pt idx="7439">
                  <c:v>7.439000000000819</c:v>
                </c:pt>
                <c:pt idx="7440">
                  <c:v>7.4400000000008193</c:v>
                </c:pt>
                <c:pt idx="7441">
                  <c:v>7.4410000000008196</c:v>
                </c:pt>
                <c:pt idx="7442">
                  <c:v>7.44200000000082</c:v>
                </c:pt>
                <c:pt idx="7443">
                  <c:v>7.4430000000008203</c:v>
                </c:pt>
                <c:pt idx="7444">
                  <c:v>7.4440000000008206</c:v>
                </c:pt>
                <c:pt idx="7445">
                  <c:v>7.445000000000821</c:v>
                </c:pt>
                <c:pt idx="7446">
                  <c:v>7.4460000000008213</c:v>
                </c:pt>
                <c:pt idx="7447">
                  <c:v>7.4470000000008216</c:v>
                </c:pt>
                <c:pt idx="7448">
                  <c:v>7.448000000000822</c:v>
                </c:pt>
                <c:pt idx="7449">
                  <c:v>7.4490000000008223</c:v>
                </c:pt>
                <c:pt idx="7450">
                  <c:v>7.4500000000008226</c:v>
                </c:pt>
                <c:pt idx="7451">
                  <c:v>7.451000000000823</c:v>
                </c:pt>
                <c:pt idx="7452">
                  <c:v>7.4520000000008233</c:v>
                </c:pt>
                <c:pt idx="7453">
                  <c:v>7.4530000000008236</c:v>
                </c:pt>
                <c:pt idx="7454">
                  <c:v>7.454000000000824</c:v>
                </c:pt>
                <c:pt idx="7455">
                  <c:v>7.4550000000008243</c:v>
                </c:pt>
                <c:pt idx="7456">
                  <c:v>7.4560000000008246</c:v>
                </c:pt>
                <c:pt idx="7457">
                  <c:v>7.457000000000825</c:v>
                </c:pt>
                <c:pt idx="7458">
                  <c:v>7.4580000000008253</c:v>
                </c:pt>
                <c:pt idx="7459">
                  <c:v>7.4590000000008256</c:v>
                </c:pt>
                <c:pt idx="7460">
                  <c:v>7.460000000000826</c:v>
                </c:pt>
                <c:pt idx="7461">
                  <c:v>7.4610000000008263</c:v>
                </c:pt>
                <c:pt idx="7462">
                  <c:v>7.4620000000008266</c:v>
                </c:pt>
                <c:pt idx="7463">
                  <c:v>7.463000000000827</c:v>
                </c:pt>
                <c:pt idx="7464">
                  <c:v>7.4640000000008273</c:v>
                </c:pt>
                <c:pt idx="7465">
                  <c:v>7.4650000000008276</c:v>
                </c:pt>
                <c:pt idx="7466">
                  <c:v>7.466000000000828</c:v>
                </c:pt>
                <c:pt idx="7467">
                  <c:v>7.4670000000008283</c:v>
                </c:pt>
                <c:pt idx="7468">
                  <c:v>7.4680000000008286</c:v>
                </c:pt>
                <c:pt idx="7469">
                  <c:v>7.469000000000829</c:v>
                </c:pt>
                <c:pt idx="7470">
                  <c:v>7.4700000000008293</c:v>
                </c:pt>
                <c:pt idx="7471">
                  <c:v>7.4710000000008296</c:v>
                </c:pt>
                <c:pt idx="7472">
                  <c:v>7.47200000000083</c:v>
                </c:pt>
                <c:pt idx="7473">
                  <c:v>7.4730000000008303</c:v>
                </c:pt>
                <c:pt idx="7474">
                  <c:v>7.4740000000008306</c:v>
                </c:pt>
                <c:pt idx="7475">
                  <c:v>7.475000000000831</c:v>
                </c:pt>
                <c:pt idx="7476">
                  <c:v>7.4760000000008313</c:v>
                </c:pt>
                <c:pt idx="7477">
                  <c:v>7.4770000000008316</c:v>
                </c:pt>
                <c:pt idx="7478">
                  <c:v>7.478000000000832</c:v>
                </c:pt>
                <c:pt idx="7479">
                  <c:v>7.4790000000008323</c:v>
                </c:pt>
                <c:pt idx="7480">
                  <c:v>7.4800000000008326</c:v>
                </c:pt>
                <c:pt idx="7481">
                  <c:v>7.481000000000833</c:v>
                </c:pt>
                <c:pt idx="7482">
                  <c:v>7.4820000000008333</c:v>
                </c:pt>
                <c:pt idx="7483">
                  <c:v>7.4830000000008337</c:v>
                </c:pt>
                <c:pt idx="7484">
                  <c:v>7.484000000000834</c:v>
                </c:pt>
                <c:pt idx="7485">
                  <c:v>7.4850000000008343</c:v>
                </c:pt>
                <c:pt idx="7486">
                  <c:v>7.4860000000008347</c:v>
                </c:pt>
                <c:pt idx="7487">
                  <c:v>7.487000000000835</c:v>
                </c:pt>
                <c:pt idx="7488">
                  <c:v>7.4880000000008353</c:v>
                </c:pt>
                <c:pt idx="7489">
                  <c:v>7.4890000000008357</c:v>
                </c:pt>
                <c:pt idx="7490">
                  <c:v>7.490000000000836</c:v>
                </c:pt>
                <c:pt idx="7491">
                  <c:v>7.4910000000008363</c:v>
                </c:pt>
                <c:pt idx="7492">
                  <c:v>7.4920000000008367</c:v>
                </c:pt>
                <c:pt idx="7493">
                  <c:v>7.493000000000837</c:v>
                </c:pt>
                <c:pt idx="7494">
                  <c:v>7.4940000000008373</c:v>
                </c:pt>
                <c:pt idx="7495">
                  <c:v>7.4950000000008377</c:v>
                </c:pt>
                <c:pt idx="7496">
                  <c:v>7.496000000000838</c:v>
                </c:pt>
                <c:pt idx="7497">
                  <c:v>7.4970000000008383</c:v>
                </c:pt>
                <c:pt idx="7498">
                  <c:v>7.4980000000008387</c:v>
                </c:pt>
                <c:pt idx="7499">
                  <c:v>7.499000000000839</c:v>
                </c:pt>
                <c:pt idx="7500">
                  <c:v>7.5000000000008393</c:v>
                </c:pt>
                <c:pt idx="7501">
                  <c:v>7.5010000000008397</c:v>
                </c:pt>
                <c:pt idx="7502">
                  <c:v>7.50200000000084</c:v>
                </c:pt>
                <c:pt idx="7503">
                  <c:v>7.5030000000008403</c:v>
                </c:pt>
                <c:pt idx="7504">
                  <c:v>7.5040000000008407</c:v>
                </c:pt>
                <c:pt idx="7505">
                  <c:v>7.505000000000841</c:v>
                </c:pt>
                <c:pt idx="7506">
                  <c:v>7.5060000000008413</c:v>
                </c:pt>
                <c:pt idx="7507">
                  <c:v>7.5070000000008417</c:v>
                </c:pt>
                <c:pt idx="7508">
                  <c:v>7.508000000000842</c:v>
                </c:pt>
                <c:pt idx="7509">
                  <c:v>7.5090000000008423</c:v>
                </c:pt>
                <c:pt idx="7510">
                  <c:v>7.5100000000008427</c:v>
                </c:pt>
                <c:pt idx="7511">
                  <c:v>7.511000000000843</c:v>
                </c:pt>
                <c:pt idx="7512">
                  <c:v>7.5120000000008433</c:v>
                </c:pt>
                <c:pt idx="7513">
                  <c:v>7.5130000000008437</c:v>
                </c:pt>
                <c:pt idx="7514">
                  <c:v>7.514000000000844</c:v>
                </c:pt>
                <c:pt idx="7515">
                  <c:v>7.5150000000008443</c:v>
                </c:pt>
                <c:pt idx="7516">
                  <c:v>7.5160000000008447</c:v>
                </c:pt>
                <c:pt idx="7517">
                  <c:v>7.517000000000845</c:v>
                </c:pt>
                <c:pt idx="7518">
                  <c:v>7.5180000000008453</c:v>
                </c:pt>
                <c:pt idx="7519">
                  <c:v>7.5190000000008457</c:v>
                </c:pt>
                <c:pt idx="7520">
                  <c:v>7.520000000000846</c:v>
                </c:pt>
                <c:pt idx="7521">
                  <c:v>7.5210000000008463</c:v>
                </c:pt>
                <c:pt idx="7522">
                  <c:v>7.5220000000008467</c:v>
                </c:pt>
                <c:pt idx="7523">
                  <c:v>7.523000000000847</c:v>
                </c:pt>
                <c:pt idx="7524">
                  <c:v>7.5240000000008473</c:v>
                </c:pt>
                <c:pt idx="7525">
                  <c:v>7.5250000000008477</c:v>
                </c:pt>
                <c:pt idx="7526">
                  <c:v>7.526000000000848</c:v>
                </c:pt>
                <c:pt idx="7527">
                  <c:v>7.5270000000008483</c:v>
                </c:pt>
                <c:pt idx="7528">
                  <c:v>7.5280000000008487</c:v>
                </c:pt>
                <c:pt idx="7529">
                  <c:v>7.529000000000849</c:v>
                </c:pt>
                <c:pt idx="7530">
                  <c:v>7.5300000000008493</c:v>
                </c:pt>
                <c:pt idx="7531">
                  <c:v>7.5310000000008497</c:v>
                </c:pt>
                <c:pt idx="7532">
                  <c:v>7.53200000000085</c:v>
                </c:pt>
                <c:pt idx="7533">
                  <c:v>7.5330000000008503</c:v>
                </c:pt>
                <c:pt idx="7534">
                  <c:v>7.5340000000008507</c:v>
                </c:pt>
                <c:pt idx="7535">
                  <c:v>7.535000000000851</c:v>
                </c:pt>
                <c:pt idx="7536">
                  <c:v>7.5360000000008514</c:v>
                </c:pt>
                <c:pt idx="7537">
                  <c:v>7.5370000000008517</c:v>
                </c:pt>
                <c:pt idx="7538">
                  <c:v>7.538000000000852</c:v>
                </c:pt>
                <c:pt idx="7539">
                  <c:v>7.5390000000008524</c:v>
                </c:pt>
                <c:pt idx="7540">
                  <c:v>7.5400000000008527</c:v>
                </c:pt>
                <c:pt idx="7541">
                  <c:v>7.541000000000853</c:v>
                </c:pt>
                <c:pt idx="7542">
                  <c:v>7.5420000000008534</c:v>
                </c:pt>
                <c:pt idx="7543">
                  <c:v>7.5430000000008537</c:v>
                </c:pt>
                <c:pt idx="7544">
                  <c:v>7.544000000000854</c:v>
                </c:pt>
                <c:pt idx="7545">
                  <c:v>7.5450000000008544</c:v>
                </c:pt>
                <c:pt idx="7546">
                  <c:v>7.5460000000008547</c:v>
                </c:pt>
                <c:pt idx="7547">
                  <c:v>7.547000000000855</c:v>
                </c:pt>
                <c:pt idx="7548">
                  <c:v>7.5480000000008554</c:v>
                </c:pt>
                <c:pt idx="7549">
                  <c:v>7.5490000000008557</c:v>
                </c:pt>
                <c:pt idx="7550">
                  <c:v>7.550000000000856</c:v>
                </c:pt>
                <c:pt idx="7551">
                  <c:v>7.5510000000008564</c:v>
                </c:pt>
                <c:pt idx="7552">
                  <c:v>7.5520000000008567</c:v>
                </c:pt>
                <c:pt idx="7553">
                  <c:v>7.553000000000857</c:v>
                </c:pt>
                <c:pt idx="7554">
                  <c:v>7.5540000000008574</c:v>
                </c:pt>
                <c:pt idx="7555">
                  <c:v>7.5550000000008577</c:v>
                </c:pt>
                <c:pt idx="7556">
                  <c:v>7.556000000000858</c:v>
                </c:pt>
                <c:pt idx="7557">
                  <c:v>7.5570000000008584</c:v>
                </c:pt>
                <c:pt idx="7558">
                  <c:v>7.5580000000008587</c:v>
                </c:pt>
                <c:pt idx="7559">
                  <c:v>7.559000000000859</c:v>
                </c:pt>
                <c:pt idx="7560">
                  <c:v>7.5600000000008594</c:v>
                </c:pt>
                <c:pt idx="7561">
                  <c:v>7.5610000000008597</c:v>
                </c:pt>
                <c:pt idx="7562">
                  <c:v>7.56200000000086</c:v>
                </c:pt>
                <c:pt idx="7563">
                  <c:v>7.5630000000008604</c:v>
                </c:pt>
                <c:pt idx="7564">
                  <c:v>7.5640000000008607</c:v>
                </c:pt>
                <c:pt idx="7565">
                  <c:v>7.565000000000861</c:v>
                </c:pt>
                <c:pt idx="7566">
                  <c:v>7.5660000000008614</c:v>
                </c:pt>
                <c:pt idx="7567">
                  <c:v>7.5670000000008617</c:v>
                </c:pt>
                <c:pt idx="7568">
                  <c:v>7.568000000000862</c:v>
                </c:pt>
                <c:pt idx="7569">
                  <c:v>7.5690000000008624</c:v>
                </c:pt>
                <c:pt idx="7570">
                  <c:v>7.5700000000008627</c:v>
                </c:pt>
                <c:pt idx="7571">
                  <c:v>7.571000000000863</c:v>
                </c:pt>
                <c:pt idx="7572">
                  <c:v>7.5720000000008634</c:v>
                </c:pt>
                <c:pt idx="7573">
                  <c:v>7.5730000000008637</c:v>
                </c:pt>
                <c:pt idx="7574">
                  <c:v>7.574000000000864</c:v>
                </c:pt>
                <c:pt idx="7575">
                  <c:v>7.5750000000008644</c:v>
                </c:pt>
                <c:pt idx="7576">
                  <c:v>7.5760000000008647</c:v>
                </c:pt>
                <c:pt idx="7577">
                  <c:v>7.577000000000865</c:v>
                </c:pt>
                <c:pt idx="7578">
                  <c:v>7.5780000000008654</c:v>
                </c:pt>
                <c:pt idx="7579">
                  <c:v>7.5790000000008657</c:v>
                </c:pt>
                <c:pt idx="7580">
                  <c:v>7.580000000000866</c:v>
                </c:pt>
                <c:pt idx="7581">
                  <c:v>7.5810000000008664</c:v>
                </c:pt>
                <c:pt idx="7582">
                  <c:v>7.5820000000008667</c:v>
                </c:pt>
                <c:pt idx="7583">
                  <c:v>7.583000000000867</c:v>
                </c:pt>
                <c:pt idx="7584">
                  <c:v>7.5840000000008674</c:v>
                </c:pt>
                <c:pt idx="7585">
                  <c:v>7.5850000000008677</c:v>
                </c:pt>
                <c:pt idx="7586">
                  <c:v>7.586000000000868</c:v>
                </c:pt>
                <c:pt idx="7587">
                  <c:v>7.5870000000008684</c:v>
                </c:pt>
                <c:pt idx="7588">
                  <c:v>7.5880000000008687</c:v>
                </c:pt>
                <c:pt idx="7589">
                  <c:v>7.5890000000008691</c:v>
                </c:pt>
                <c:pt idx="7590">
                  <c:v>7.5900000000008694</c:v>
                </c:pt>
                <c:pt idx="7591">
                  <c:v>7.5910000000008697</c:v>
                </c:pt>
                <c:pt idx="7592">
                  <c:v>7.5920000000008701</c:v>
                </c:pt>
                <c:pt idx="7593">
                  <c:v>7.5930000000008704</c:v>
                </c:pt>
                <c:pt idx="7594">
                  <c:v>7.5940000000008707</c:v>
                </c:pt>
                <c:pt idx="7595">
                  <c:v>7.5950000000008711</c:v>
                </c:pt>
                <c:pt idx="7596">
                  <c:v>7.5960000000008714</c:v>
                </c:pt>
                <c:pt idx="7597">
                  <c:v>7.5970000000008717</c:v>
                </c:pt>
                <c:pt idx="7598">
                  <c:v>7.5980000000008721</c:v>
                </c:pt>
                <c:pt idx="7599">
                  <c:v>7.5990000000008724</c:v>
                </c:pt>
                <c:pt idx="7600">
                  <c:v>7.6000000000008727</c:v>
                </c:pt>
                <c:pt idx="7601">
                  <c:v>7.6010000000008731</c:v>
                </c:pt>
                <c:pt idx="7602">
                  <c:v>7.6020000000008734</c:v>
                </c:pt>
                <c:pt idx="7603">
                  <c:v>7.6030000000008737</c:v>
                </c:pt>
                <c:pt idx="7604">
                  <c:v>7.6040000000008741</c:v>
                </c:pt>
                <c:pt idx="7605">
                  <c:v>7.6050000000008744</c:v>
                </c:pt>
                <c:pt idx="7606">
                  <c:v>7.6060000000008747</c:v>
                </c:pt>
                <c:pt idx="7607">
                  <c:v>7.6070000000008751</c:v>
                </c:pt>
                <c:pt idx="7608">
                  <c:v>7.6080000000008754</c:v>
                </c:pt>
                <c:pt idx="7609">
                  <c:v>7.6090000000008757</c:v>
                </c:pt>
                <c:pt idx="7610">
                  <c:v>7.6100000000008761</c:v>
                </c:pt>
                <c:pt idx="7611">
                  <c:v>7.6110000000008764</c:v>
                </c:pt>
                <c:pt idx="7612">
                  <c:v>7.6120000000008767</c:v>
                </c:pt>
                <c:pt idx="7613">
                  <c:v>7.6130000000008771</c:v>
                </c:pt>
                <c:pt idx="7614">
                  <c:v>7.6140000000008774</c:v>
                </c:pt>
                <c:pt idx="7615">
                  <c:v>7.6150000000008777</c:v>
                </c:pt>
                <c:pt idx="7616">
                  <c:v>7.6160000000008781</c:v>
                </c:pt>
                <c:pt idx="7617">
                  <c:v>7.6170000000008784</c:v>
                </c:pt>
                <c:pt idx="7618">
                  <c:v>7.6180000000008787</c:v>
                </c:pt>
                <c:pt idx="7619">
                  <c:v>7.6190000000008791</c:v>
                </c:pt>
                <c:pt idx="7620">
                  <c:v>7.6200000000008794</c:v>
                </c:pt>
                <c:pt idx="7621">
                  <c:v>7.6210000000008797</c:v>
                </c:pt>
                <c:pt idx="7622">
                  <c:v>7.6220000000008801</c:v>
                </c:pt>
                <c:pt idx="7623">
                  <c:v>7.6230000000008804</c:v>
                </c:pt>
                <c:pt idx="7624">
                  <c:v>7.6240000000008807</c:v>
                </c:pt>
                <c:pt idx="7625">
                  <c:v>7.6250000000008811</c:v>
                </c:pt>
                <c:pt idx="7626">
                  <c:v>7.6260000000008814</c:v>
                </c:pt>
                <c:pt idx="7627">
                  <c:v>7.6270000000008817</c:v>
                </c:pt>
                <c:pt idx="7628">
                  <c:v>7.6280000000008821</c:v>
                </c:pt>
                <c:pt idx="7629">
                  <c:v>7.6290000000008824</c:v>
                </c:pt>
                <c:pt idx="7630">
                  <c:v>7.6300000000008827</c:v>
                </c:pt>
                <c:pt idx="7631">
                  <c:v>7.6310000000008831</c:v>
                </c:pt>
                <c:pt idx="7632">
                  <c:v>7.6320000000008834</c:v>
                </c:pt>
                <c:pt idx="7633">
                  <c:v>7.6330000000008837</c:v>
                </c:pt>
                <c:pt idx="7634">
                  <c:v>7.6340000000008841</c:v>
                </c:pt>
                <c:pt idx="7635">
                  <c:v>7.6350000000008844</c:v>
                </c:pt>
                <c:pt idx="7636">
                  <c:v>7.6360000000008847</c:v>
                </c:pt>
                <c:pt idx="7637">
                  <c:v>7.6370000000008851</c:v>
                </c:pt>
                <c:pt idx="7638">
                  <c:v>7.6380000000008854</c:v>
                </c:pt>
                <c:pt idx="7639">
                  <c:v>7.6390000000008857</c:v>
                </c:pt>
                <c:pt idx="7640">
                  <c:v>7.6400000000008861</c:v>
                </c:pt>
                <c:pt idx="7641">
                  <c:v>7.6410000000008864</c:v>
                </c:pt>
                <c:pt idx="7642">
                  <c:v>7.6420000000008868</c:v>
                </c:pt>
                <c:pt idx="7643">
                  <c:v>7.6430000000008871</c:v>
                </c:pt>
                <c:pt idx="7644">
                  <c:v>7.6440000000008874</c:v>
                </c:pt>
                <c:pt idx="7645">
                  <c:v>7.6450000000008878</c:v>
                </c:pt>
                <c:pt idx="7646">
                  <c:v>7.6460000000008881</c:v>
                </c:pt>
                <c:pt idx="7647">
                  <c:v>7.6470000000008884</c:v>
                </c:pt>
                <c:pt idx="7648">
                  <c:v>7.6480000000008888</c:v>
                </c:pt>
                <c:pt idx="7649">
                  <c:v>7.6490000000008891</c:v>
                </c:pt>
                <c:pt idx="7650">
                  <c:v>7.6500000000008894</c:v>
                </c:pt>
                <c:pt idx="7651">
                  <c:v>7.6510000000008898</c:v>
                </c:pt>
                <c:pt idx="7652">
                  <c:v>7.6520000000008901</c:v>
                </c:pt>
                <c:pt idx="7653">
                  <c:v>7.6530000000008904</c:v>
                </c:pt>
                <c:pt idx="7654">
                  <c:v>7.6540000000008908</c:v>
                </c:pt>
                <c:pt idx="7655">
                  <c:v>7.6550000000008911</c:v>
                </c:pt>
                <c:pt idx="7656">
                  <c:v>7.6560000000008914</c:v>
                </c:pt>
                <c:pt idx="7657">
                  <c:v>7.6570000000008918</c:v>
                </c:pt>
                <c:pt idx="7658">
                  <c:v>7.6580000000008921</c:v>
                </c:pt>
                <c:pt idx="7659">
                  <c:v>7.6590000000008924</c:v>
                </c:pt>
                <c:pt idx="7660">
                  <c:v>7.6600000000008928</c:v>
                </c:pt>
                <c:pt idx="7661">
                  <c:v>7.6610000000008931</c:v>
                </c:pt>
                <c:pt idx="7662">
                  <c:v>7.6620000000008934</c:v>
                </c:pt>
                <c:pt idx="7663">
                  <c:v>7.6630000000008938</c:v>
                </c:pt>
                <c:pt idx="7664">
                  <c:v>7.6640000000008941</c:v>
                </c:pt>
                <c:pt idx="7665">
                  <c:v>7.6650000000008944</c:v>
                </c:pt>
                <c:pt idx="7666">
                  <c:v>7.6660000000008948</c:v>
                </c:pt>
                <c:pt idx="7667">
                  <c:v>7.6670000000008951</c:v>
                </c:pt>
                <c:pt idx="7668">
                  <c:v>7.6680000000008954</c:v>
                </c:pt>
                <c:pt idx="7669">
                  <c:v>7.6690000000008958</c:v>
                </c:pt>
                <c:pt idx="7670">
                  <c:v>7.6700000000008961</c:v>
                </c:pt>
                <c:pt idx="7671">
                  <c:v>7.6710000000008964</c:v>
                </c:pt>
                <c:pt idx="7672">
                  <c:v>7.6720000000008968</c:v>
                </c:pt>
                <c:pt idx="7673">
                  <c:v>7.6730000000008971</c:v>
                </c:pt>
                <c:pt idx="7674">
                  <c:v>7.6740000000008974</c:v>
                </c:pt>
                <c:pt idx="7675">
                  <c:v>7.6750000000008978</c:v>
                </c:pt>
                <c:pt idx="7676">
                  <c:v>7.6760000000008981</c:v>
                </c:pt>
                <c:pt idx="7677">
                  <c:v>7.6770000000008984</c:v>
                </c:pt>
                <c:pt idx="7678">
                  <c:v>7.6780000000008988</c:v>
                </c:pt>
                <c:pt idx="7679">
                  <c:v>7.6790000000008991</c:v>
                </c:pt>
                <c:pt idx="7680">
                  <c:v>7.6800000000008994</c:v>
                </c:pt>
                <c:pt idx="7681">
                  <c:v>7.6810000000008998</c:v>
                </c:pt>
                <c:pt idx="7682">
                  <c:v>7.6820000000009001</c:v>
                </c:pt>
                <c:pt idx="7683">
                  <c:v>7.6830000000009004</c:v>
                </c:pt>
                <c:pt idx="7684">
                  <c:v>7.6840000000009008</c:v>
                </c:pt>
                <c:pt idx="7685">
                  <c:v>7.6850000000009011</c:v>
                </c:pt>
                <c:pt idx="7686">
                  <c:v>7.6860000000009014</c:v>
                </c:pt>
                <c:pt idx="7687">
                  <c:v>7.6870000000009018</c:v>
                </c:pt>
                <c:pt idx="7688">
                  <c:v>7.6880000000009021</c:v>
                </c:pt>
                <c:pt idx="7689">
                  <c:v>7.6890000000009024</c:v>
                </c:pt>
                <c:pt idx="7690">
                  <c:v>7.6900000000009028</c:v>
                </c:pt>
                <c:pt idx="7691">
                  <c:v>7.6910000000009031</c:v>
                </c:pt>
                <c:pt idx="7692">
                  <c:v>7.6920000000009034</c:v>
                </c:pt>
                <c:pt idx="7693">
                  <c:v>7.6930000000009038</c:v>
                </c:pt>
                <c:pt idx="7694">
                  <c:v>7.6940000000009041</c:v>
                </c:pt>
                <c:pt idx="7695">
                  <c:v>7.6950000000009044</c:v>
                </c:pt>
                <c:pt idx="7696">
                  <c:v>7.6960000000009048</c:v>
                </c:pt>
                <c:pt idx="7697">
                  <c:v>7.6970000000009051</c:v>
                </c:pt>
                <c:pt idx="7698">
                  <c:v>7.6980000000009055</c:v>
                </c:pt>
                <c:pt idx="7699">
                  <c:v>7.6990000000009058</c:v>
                </c:pt>
                <c:pt idx="7700">
                  <c:v>7.7000000000009061</c:v>
                </c:pt>
                <c:pt idx="7701">
                  <c:v>7.7010000000009065</c:v>
                </c:pt>
                <c:pt idx="7702">
                  <c:v>7.7020000000009068</c:v>
                </c:pt>
                <c:pt idx="7703">
                  <c:v>7.7030000000009071</c:v>
                </c:pt>
                <c:pt idx="7704">
                  <c:v>7.7040000000009075</c:v>
                </c:pt>
                <c:pt idx="7705">
                  <c:v>7.7050000000009078</c:v>
                </c:pt>
                <c:pt idx="7706">
                  <c:v>7.7060000000009081</c:v>
                </c:pt>
                <c:pt idx="7707">
                  <c:v>7.7070000000009085</c:v>
                </c:pt>
                <c:pt idx="7708">
                  <c:v>7.7080000000009088</c:v>
                </c:pt>
                <c:pt idx="7709">
                  <c:v>7.7090000000009091</c:v>
                </c:pt>
                <c:pt idx="7710">
                  <c:v>7.7100000000009095</c:v>
                </c:pt>
                <c:pt idx="7711">
                  <c:v>7.7110000000009098</c:v>
                </c:pt>
                <c:pt idx="7712">
                  <c:v>7.7120000000009101</c:v>
                </c:pt>
                <c:pt idx="7713">
                  <c:v>7.7130000000009105</c:v>
                </c:pt>
                <c:pt idx="7714">
                  <c:v>7.7140000000009108</c:v>
                </c:pt>
                <c:pt idx="7715">
                  <c:v>7.7150000000009111</c:v>
                </c:pt>
                <c:pt idx="7716">
                  <c:v>7.7160000000009115</c:v>
                </c:pt>
                <c:pt idx="7717">
                  <c:v>7.7170000000009118</c:v>
                </c:pt>
                <c:pt idx="7718">
                  <c:v>7.7180000000009121</c:v>
                </c:pt>
                <c:pt idx="7719">
                  <c:v>7.7190000000009125</c:v>
                </c:pt>
                <c:pt idx="7720">
                  <c:v>7.7200000000009128</c:v>
                </c:pt>
                <c:pt idx="7721">
                  <c:v>7.7210000000009131</c:v>
                </c:pt>
                <c:pt idx="7722">
                  <c:v>7.7220000000009135</c:v>
                </c:pt>
                <c:pt idx="7723">
                  <c:v>7.7230000000009138</c:v>
                </c:pt>
                <c:pt idx="7724">
                  <c:v>7.7240000000009141</c:v>
                </c:pt>
                <c:pt idx="7725">
                  <c:v>7.7250000000009145</c:v>
                </c:pt>
                <c:pt idx="7726">
                  <c:v>7.7260000000009148</c:v>
                </c:pt>
                <c:pt idx="7727">
                  <c:v>7.7270000000009151</c:v>
                </c:pt>
                <c:pt idx="7728">
                  <c:v>7.7280000000009155</c:v>
                </c:pt>
                <c:pt idx="7729">
                  <c:v>7.7290000000009158</c:v>
                </c:pt>
                <c:pt idx="7730">
                  <c:v>7.7300000000009161</c:v>
                </c:pt>
                <c:pt idx="7731">
                  <c:v>7.7310000000009165</c:v>
                </c:pt>
                <c:pt idx="7732">
                  <c:v>7.7320000000009168</c:v>
                </c:pt>
                <c:pt idx="7733">
                  <c:v>7.7330000000009171</c:v>
                </c:pt>
                <c:pt idx="7734">
                  <c:v>7.7340000000009175</c:v>
                </c:pt>
                <c:pt idx="7735">
                  <c:v>7.7350000000009178</c:v>
                </c:pt>
                <c:pt idx="7736">
                  <c:v>7.7360000000009181</c:v>
                </c:pt>
                <c:pt idx="7737">
                  <c:v>7.7370000000009185</c:v>
                </c:pt>
                <c:pt idx="7738">
                  <c:v>7.7380000000009188</c:v>
                </c:pt>
                <c:pt idx="7739">
                  <c:v>7.7390000000009191</c:v>
                </c:pt>
                <c:pt idx="7740">
                  <c:v>7.7400000000009195</c:v>
                </c:pt>
                <c:pt idx="7741">
                  <c:v>7.7410000000009198</c:v>
                </c:pt>
                <c:pt idx="7742">
                  <c:v>7.7420000000009201</c:v>
                </c:pt>
                <c:pt idx="7743">
                  <c:v>7.7430000000009205</c:v>
                </c:pt>
                <c:pt idx="7744">
                  <c:v>7.7440000000009208</c:v>
                </c:pt>
                <c:pt idx="7745">
                  <c:v>7.7450000000009211</c:v>
                </c:pt>
                <c:pt idx="7746">
                  <c:v>7.7460000000009215</c:v>
                </c:pt>
                <c:pt idx="7747">
                  <c:v>7.7470000000009218</c:v>
                </c:pt>
                <c:pt idx="7748">
                  <c:v>7.7480000000009221</c:v>
                </c:pt>
                <c:pt idx="7749">
                  <c:v>7.7490000000009225</c:v>
                </c:pt>
                <c:pt idx="7750">
                  <c:v>7.7500000000009228</c:v>
                </c:pt>
                <c:pt idx="7751">
                  <c:v>7.7510000000009232</c:v>
                </c:pt>
                <c:pt idx="7752">
                  <c:v>7.7520000000009235</c:v>
                </c:pt>
                <c:pt idx="7753">
                  <c:v>7.7530000000009238</c:v>
                </c:pt>
                <c:pt idx="7754">
                  <c:v>7.7540000000009242</c:v>
                </c:pt>
                <c:pt idx="7755">
                  <c:v>7.7550000000009245</c:v>
                </c:pt>
                <c:pt idx="7756">
                  <c:v>7.7560000000009248</c:v>
                </c:pt>
                <c:pt idx="7757">
                  <c:v>7.7570000000009252</c:v>
                </c:pt>
                <c:pt idx="7758">
                  <c:v>7.7580000000009255</c:v>
                </c:pt>
                <c:pt idx="7759">
                  <c:v>7.7590000000009258</c:v>
                </c:pt>
                <c:pt idx="7760">
                  <c:v>7.7600000000009262</c:v>
                </c:pt>
                <c:pt idx="7761">
                  <c:v>7.7610000000009265</c:v>
                </c:pt>
                <c:pt idx="7762">
                  <c:v>7.7620000000009268</c:v>
                </c:pt>
                <c:pt idx="7763">
                  <c:v>7.7630000000009272</c:v>
                </c:pt>
                <c:pt idx="7764">
                  <c:v>7.7640000000009275</c:v>
                </c:pt>
                <c:pt idx="7765">
                  <c:v>7.7650000000009278</c:v>
                </c:pt>
                <c:pt idx="7766">
                  <c:v>7.7660000000009282</c:v>
                </c:pt>
                <c:pt idx="7767">
                  <c:v>7.7670000000009285</c:v>
                </c:pt>
                <c:pt idx="7768">
                  <c:v>7.7680000000009288</c:v>
                </c:pt>
                <c:pt idx="7769">
                  <c:v>7.7690000000009292</c:v>
                </c:pt>
                <c:pt idx="7770">
                  <c:v>7.7700000000009295</c:v>
                </c:pt>
                <c:pt idx="7771">
                  <c:v>7.7710000000009298</c:v>
                </c:pt>
                <c:pt idx="7772">
                  <c:v>7.7720000000009302</c:v>
                </c:pt>
                <c:pt idx="7773">
                  <c:v>7.7730000000009305</c:v>
                </c:pt>
                <c:pt idx="7774">
                  <c:v>7.7740000000009308</c:v>
                </c:pt>
                <c:pt idx="7775">
                  <c:v>7.7750000000009312</c:v>
                </c:pt>
                <c:pt idx="7776">
                  <c:v>7.7760000000009315</c:v>
                </c:pt>
                <c:pt idx="7777">
                  <c:v>7.7770000000009318</c:v>
                </c:pt>
                <c:pt idx="7778">
                  <c:v>7.7780000000009322</c:v>
                </c:pt>
                <c:pt idx="7779">
                  <c:v>7.7790000000009325</c:v>
                </c:pt>
                <c:pt idx="7780">
                  <c:v>7.7800000000009328</c:v>
                </c:pt>
                <c:pt idx="7781">
                  <c:v>7.7810000000009332</c:v>
                </c:pt>
                <c:pt idx="7782">
                  <c:v>7.7820000000009335</c:v>
                </c:pt>
                <c:pt idx="7783">
                  <c:v>7.7830000000009338</c:v>
                </c:pt>
                <c:pt idx="7784">
                  <c:v>7.7840000000009342</c:v>
                </c:pt>
                <c:pt idx="7785">
                  <c:v>7.7850000000009345</c:v>
                </c:pt>
                <c:pt idx="7786">
                  <c:v>7.7860000000009348</c:v>
                </c:pt>
                <c:pt idx="7787">
                  <c:v>7.7870000000009352</c:v>
                </c:pt>
                <c:pt idx="7788">
                  <c:v>7.7880000000009355</c:v>
                </c:pt>
                <c:pt idx="7789">
                  <c:v>7.7890000000009358</c:v>
                </c:pt>
                <c:pt idx="7790">
                  <c:v>7.7900000000009362</c:v>
                </c:pt>
                <c:pt idx="7791">
                  <c:v>7.7910000000009365</c:v>
                </c:pt>
                <c:pt idx="7792">
                  <c:v>7.7920000000009368</c:v>
                </c:pt>
                <c:pt idx="7793">
                  <c:v>7.7930000000009372</c:v>
                </c:pt>
                <c:pt idx="7794">
                  <c:v>7.7940000000009375</c:v>
                </c:pt>
                <c:pt idx="7795">
                  <c:v>7.7950000000009378</c:v>
                </c:pt>
                <c:pt idx="7796">
                  <c:v>7.7960000000009382</c:v>
                </c:pt>
                <c:pt idx="7797">
                  <c:v>7.7970000000009385</c:v>
                </c:pt>
                <c:pt idx="7798">
                  <c:v>7.7980000000009388</c:v>
                </c:pt>
                <c:pt idx="7799">
                  <c:v>7.7990000000009392</c:v>
                </c:pt>
                <c:pt idx="7800">
                  <c:v>7.8000000000009395</c:v>
                </c:pt>
                <c:pt idx="7801">
                  <c:v>7.8010000000009398</c:v>
                </c:pt>
                <c:pt idx="7802">
                  <c:v>7.8020000000009402</c:v>
                </c:pt>
                <c:pt idx="7803">
                  <c:v>7.8030000000009405</c:v>
                </c:pt>
                <c:pt idx="7804">
                  <c:v>7.8040000000009409</c:v>
                </c:pt>
                <c:pt idx="7805">
                  <c:v>7.8050000000009412</c:v>
                </c:pt>
                <c:pt idx="7806">
                  <c:v>7.8060000000009415</c:v>
                </c:pt>
                <c:pt idx="7807">
                  <c:v>7.8070000000009419</c:v>
                </c:pt>
                <c:pt idx="7808">
                  <c:v>7.8080000000009422</c:v>
                </c:pt>
                <c:pt idx="7809">
                  <c:v>7.8090000000009425</c:v>
                </c:pt>
                <c:pt idx="7810">
                  <c:v>7.8100000000009429</c:v>
                </c:pt>
                <c:pt idx="7811">
                  <c:v>7.8110000000009432</c:v>
                </c:pt>
                <c:pt idx="7812">
                  <c:v>7.8120000000009435</c:v>
                </c:pt>
                <c:pt idx="7813">
                  <c:v>7.8130000000009439</c:v>
                </c:pt>
                <c:pt idx="7814">
                  <c:v>7.8140000000009442</c:v>
                </c:pt>
                <c:pt idx="7815">
                  <c:v>7.8150000000009445</c:v>
                </c:pt>
                <c:pt idx="7816">
                  <c:v>7.8160000000009449</c:v>
                </c:pt>
                <c:pt idx="7817">
                  <c:v>7.8170000000009452</c:v>
                </c:pt>
                <c:pt idx="7818">
                  <c:v>7.8180000000009455</c:v>
                </c:pt>
                <c:pt idx="7819">
                  <c:v>7.8190000000009459</c:v>
                </c:pt>
                <c:pt idx="7820">
                  <c:v>7.8200000000009462</c:v>
                </c:pt>
                <c:pt idx="7821">
                  <c:v>7.8210000000009465</c:v>
                </c:pt>
                <c:pt idx="7822">
                  <c:v>7.8220000000009469</c:v>
                </c:pt>
                <c:pt idx="7823">
                  <c:v>7.8230000000009472</c:v>
                </c:pt>
                <c:pt idx="7824">
                  <c:v>7.8240000000009475</c:v>
                </c:pt>
                <c:pt idx="7825">
                  <c:v>7.8250000000009479</c:v>
                </c:pt>
                <c:pt idx="7826">
                  <c:v>7.8260000000009482</c:v>
                </c:pt>
                <c:pt idx="7827">
                  <c:v>7.8270000000009485</c:v>
                </c:pt>
                <c:pt idx="7828">
                  <c:v>7.8280000000009489</c:v>
                </c:pt>
                <c:pt idx="7829">
                  <c:v>7.8290000000009492</c:v>
                </c:pt>
                <c:pt idx="7830">
                  <c:v>7.8300000000009495</c:v>
                </c:pt>
                <c:pt idx="7831">
                  <c:v>7.8310000000009499</c:v>
                </c:pt>
                <c:pt idx="7832">
                  <c:v>7.8320000000009502</c:v>
                </c:pt>
                <c:pt idx="7833">
                  <c:v>7.8330000000009505</c:v>
                </c:pt>
                <c:pt idx="7834">
                  <c:v>7.8340000000009509</c:v>
                </c:pt>
                <c:pt idx="7835">
                  <c:v>7.8350000000009512</c:v>
                </c:pt>
                <c:pt idx="7836">
                  <c:v>7.8360000000009515</c:v>
                </c:pt>
                <c:pt idx="7837">
                  <c:v>7.8370000000009519</c:v>
                </c:pt>
                <c:pt idx="7838">
                  <c:v>7.8380000000009522</c:v>
                </c:pt>
                <c:pt idx="7839">
                  <c:v>7.8390000000009525</c:v>
                </c:pt>
                <c:pt idx="7840">
                  <c:v>7.8400000000009529</c:v>
                </c:pt>
                <c:pt idx="7841">
                  <c:v>7.8410000000009532</c:v>
                </c:pt>
                <c:pt idx="7842">
                  <c:v>7.8420000000009535</c:v>
                </c:pt>
                <c:pt idx="7843">
                  <c:v>7.8430000000009539</c:v>
                </c:pt>
                <c:pt idx="7844">
                  <c:v>7.8440000000009542</c:v>
                </c:pt>
                <c:pt idx="7845">
                  <c:v>7.8450000000009545</c:v>
                </c:pt>
                <c:pt idx="7846">
                  <c:v>7.8460000000009549</c:v>
                </c:pt>
                <c:pt idx="7847">
                  <c:v>7.8470000000009552</c:v>
                </c:pt>
                <c:pt idx="7848">
                  <c:v>7.8480000000009555</c:v>
                </c:pt>
                <c:pt idx="7849">
                  <c:v>7.8490000000009559</c:v>
                </c:pt>
                <c:pt idx="7850">
                  <c:v>7.8500000000009562</c:v>
                </c:pt>
                <c:pt idx="7851">
                  <c:v>7.8510000000009565</c:v>
                </c:pt>
                <c:pt idx="7852">
                  <c:v>7.8520000000009569</c:v>
                </c:pt>
                <c:pt idx="7853">
                  <c:v>7.8530000000009572</c:v>
                </c:pt>
                <c:pt idx="7854">
                  <c:v>7.8540000000009575</c:v>
                </c:pt>
                <c:pt idx="7855">
                  <c:v>7.8550000000009579</c:v>
                </c:pt>
                <c:pt idx="7856">
                  <c:v>7.8560000000009582</c:v>
                </c:pt>
                <c:pt idx="7857">
                  <c:v>7.8570000000009586</c:v>
                </c:pt>
                <c:pt idx="7858">
                  <c:v>7.8580000000009589</c:v>
                </c:pt>
                <c:pt idx="7859">
                  <c:v>7.8590000000009592</c:v>
                </c:pt>
                <c:pt idx="7860">
                  <c:v>7.8600000000009596</c:v>
                </c:pt>
                <c:pt idx="7861">
                  <c:v>7.8610000000009599</c:v>
                </c:pt>
                <c:pt idx="7862">
                  <c:v>7.8620000000009602</c:v>
                </c:pt>
                <c:pt idx="7863">
                  <c:v>7.8630000000009606</c:v>
                </c:pt>
                <c:pt idx="7864">
                  <c:v>7.8640000000009609</c:v>
                </c:pt>
                <c:pt idx="7865">
                  <c:v>7.8650000000009612</c:v>
                </c:pt>
                <c:pt idx="7866">
                  <c:v>7.8660000000009616</c:v>
                </c:pt>
                <c:pt idx="7867">
                  <c:v>7.8670000000009619</c:v>
                </c:pt>
                <c:pt idx="7868">
                  <c:v>7.8680000000009622</c:v>
                </c:pt>
                <c:pt idx="7869">
                  <c:v>7.8690000000009626</c:v>
                </c:pt>
                <c:pt idx="7870">
                  <c:v>7.8700000000009629</c:v>
                </c:pt>
                <c:pt idx="7871">
                  <c:v>7.8710000000009632</c:v>
                </c:pt>
                <c:pt idx="7872">
                  <c:v>7.8720000000009636</c:v>
                </c:pt>
                <c:pt idx="7873">
                  <c:v>7.8730000000009639</c:v>
                </c:pt>
                <c:pt idx="7874">
                  <c:v>7.8740000000009642</c:v>
                </c:pt>
                <c:pt idx="7875">
                  <c:v>7.8750000000009646</c:v>
                </c:pt>
                <c:pt idx="7876">
                  <c:v>7.8760000000009649</c:v>
                </c:pt>
                <c:pt idx="7877">
                  <c:v>7.8770000000009652</c:v>
                </c:pt>
                <c:pt idx="7878">
                  <c:v>7.8780000000009656</c:v>
                </c:pt>
                <c:pt idx="7879">
                  <c:v>7.8790000000009659</c:v>
                </c:pt>
                <c:pt idx="7880">
                  <c:v>7.8800000000009662</c:v>
                </c:pt>
                <c:pt idx="7881">
                  <c:v>7.8810000000009666</c:v>
                </c:pt>
                <c:pt idx="7882">
                  <c:v>7.8820000000009669</c:v>
                </c:pt>
                <c:pt idx="7883">
                  <c:v>7.8830000000009672</c:v>
                </c:pt>
                <c:pt idx="7884">
                  <c:v>7.8840000000009676</c:v>
                </c:pt>
                <c:pt idx="7885">
                  <c:v>7.8850000000009679</c:v>
                </c:pt>
                <c:pt idx="7886">
                  <c:v>7.8860000000009682</c:v>
                </c:pt>
                <c:pt idx="7887">
                  <c:v>7.8870000000009686</c:v>
                </c:pt>
                <c:pt idx="7888">
                  <c:v>7.8880000000009689</c:v>
                </c:pt>
                <c:pt idx="7889">
                  <c:v>7.8890000000009692</c:v>
                </c:pt>
                <c:pt idx="7890">
                  <c:v>7.8900000000009696</c:v>
                </c:pt>
                <c:pt idx="7891">
                  <c:v>7.8910000000009699</c:v>
                </c:pt>
                <c:pt idx="7892">
                  <c:v>7.8920000000009702</c:v>
                </c:pt>
                <c:pt idx="7893">
                  <c:v>7.8930000000009706</c:v>
                </c:pt>
                <c:pt idx="7894">
                  <c:v>7.8940000000009709</c:v>
                </c:pt>
                <c:pt idx="7895">
                  <c:v>7.8950000000009712</c:v>
                </c:pt>
                <c:pt idx="7896">
                  <c:v>7.8960000000009716</c:v>
                </c:pt>
                <c:pt idx="7897">
                  <c:v>7.8970000000009719</c:v>
                </c:pt>
                <c:pt idx="7898">
                  <c:v>7.8980000000009722</c:v>
                </c:pt>
                <c:pt idx="7899">
                  <c:v>7.8990000000009726</c:v>
                </c:pt>
                <c:pt idx="7900">
                  <c:v>7.9000000000009729</c:v>
                </c:pt>
                <c:pt idx="7901">
                  <c:v>7.9010000000009732</c:v>
                </c:pt>
                <c:pt idx="7902">
                  <c:v>7.9020000000009736</c:v>
                </c:pt>
                <c:pt idx="7903">
                  <c:v>7.9030000000009739</c:v>
                </c:pt>
                <c:pt idx="7904">
                  <c:v>7.9040000000009742</c:v>
                </c:pt>
                <c:pt idx="7905">
                  <c:v>7.9050000000009746</c:v>
                </c:pt>
                <c:pt idx="7906">
                  <c:v>7.9060000000009749</c:v>
                </c:pt>
                <c:pt idx="7907">
                  <c:v>7.9070000000009752</c:v>
                </c:pt>
                <c:pt idx="7908">
                  <c:v>7.9080000000009756</c:v>
                </c:pt>
                <c:pt idx="7909">
                  <c:v>7.9090000000009759</c:v>
                </c:pt>
                <c:pt idx="7910">
                  <c:v>7.9100000000009763</c:v>
                </c:pt>
                <c:pt idx="7911">
                  <c:v>7.9110000000009766</c:v>
                </c:pt>
                <c:pt idx="7912">
                  <c:v>7.9120000000009769</c:v>
                </c:pt>
                <c:pt idx="7913">
                  <c:v>7.9130000000009773</c:v>
                </c:pt>
                <c:pt idx="7914">
                  <c:v>7.9140000000009776</c:v>
                </c:pt>
                <c:pt idx="7915">
                  <c:v>7.9150000000009779</c:v>
                </c:pt>
                <c:pt idx="7916">
                  <c:v>7.9160000000009783</c:v>
                </c:pt>
                <c:pt idx="7917">
                  <c:v>7.9170000000009786</c:v>
                </c:pt>
                <c:pt idx="7918">
                  <c:v>7.9180000000009789</c:v>
                </c:pt>
                <c:pt idx="7919">
                  <c:v>7.9190000000009793</c:v>
                </c:pt>
                <c:pt idx="7920">
                  <c:v>7.9200000000009796</c:v>
                </c:pt>
                <c:pt idx="7921">
                  <c:v>7.9210000000009799</c:v>
                </c:pt>
                <c:pt idx="7922">
                  <c:v>7.9220000000009803</c:v>
                </c:pt>
                <c:pt idx="7923">
                  <c:v>7.9230000000009806</c:v>
                </c:pt>
                <c:pt idx="7924">
                  <c:v>7.9240000000009809</c:v>
                </c:pt>
                <c:pt idx="7925">
                  <c:v>7.9250000000009813</c:v>
                </c:pt>
                <c:pt idx="7926">
                  <c:v>7.9260000000009816</c:v>
                </c:pt>
                <c:pt idx="7927">
                  <c:v>7.9270000000009819</c:v>
                </c:pt>
                <c:pt idx="7928">
                  <c:v>7.9280000000009823</c:v>
                </c:pt>
                <c:pt idx="7929">
                  <c:v>7.9290000000009826</c:v>
                </c:pt>
                <c:pt idx="7930">
                  <c:v>7.9300000000009829</c:v>
                </c:pt>
                <c:pt idx="7931">
                  <c:v>7.9310000000009833</c:v>
                </c:pt>
                <c:pt idx="7932">
                  <c:v>7.9320000000009836</c:v>
                </c:pt>
                <c:pt idx="7933">
                  <c:v>7.9330000000009839</c:v>
                </c:pt>
                <c:pt idx="7934">
                  <c:v>7.9340000000009843</c:v>
                </c:pt>
                <c:pt idx="7935">
                  <c:v>7.9350000000009846</c:v>
                </c:pt>
                <c:pt idx="7936">
                  <c:v>7.9360000000009849</c:v>
                </c:pt>
                <c:pt idx="7937">
                  <c:v>7.9370000000009853</c:v>
                </c:pt>
                <c:pt idx="7938">
                  <c:v>7.9380000000009856</c:v>
                </c:pt>
                <c:pt idx="7939">
                  <c:v>7.9390000000009859</c:v>
                </c:pt>
                <c:pt idx="7940">
                  <c:v>7.9400000000009863</c:v>
                </c:pt>
                <c:pt idx="7941">
                  <c:v>7.9410000000009866</c:v>
                </c:pt>
                <c:pt idx="7942">
                  <c:v>7.9420000000009869</c:v>
                </c:pt>
                <c:pt idx="7943">
                  <c:v>7.9430000000009873</c:v>
                </c:pt>
                <c:pt idx="7944">
                  <c:v>7.9440000000009876</c:v>
                </c:pt>
                <c:pt idx="7945">
                  <c:v>7.9450000000009879</c:v>
                </c:pt>
                <c:pt idx="7946">
                  <c:v>7.9460000000009883</c:v>
                </c:pt>
                <c:pt idx="7947">
                  <c:v>7.9470000000009886</c:v>
                </c:pt>
                <c:pt idx="7948">
                  <c:v>7.9480000000009889</c:v>
                </c:pt>
                <c:pt idx="7949">
                  <c:v>7.9490000000009893</c:v>
                </c:pt>
                <c:pt idx="7950">
                  <c:v>7.9500000000009896</c:v>
                </c:pt>
                <c:pt idx="7951">
                  <c:v>7.9510000000009899</c:v>
                </c:pt>
                <c:pt idx="7952">
                  <c:v>7.9520000000009903</c:v>
                </c:pt>
                <c:pt idx="7953">
                  <c:v>7.9530000000009906</c:v>
                </c:pt>
                <c:pt idx="7954">
                  <c:v>7.9540000000009909</c:v>
                </c:pt>
                <c:pt idx="7955">
                  <c:v>7.9550000000009913</c:v>
                </c:pt>
                <c:pt idx="7956">
                  <c:v>7.9560000000009916</c:v>
                </c:pt>
                <c:pt idx="7957">
                  <c:v>7.9570000000009919</c:v>
                </c:pt>
                <c:pt idx="7958">
                  <c:v>7.9580000000009923</c:v>
                </c:pt>
                <c:pt idx="7959">
                  <c:v>7.9590000000009926</c:v>
                </c:pt>
                <c:pt idx="7960">
                  <c:v>7.9600000000009929</c:v>
                </c:pt>
                <c:pt idx="7961">
                  <c:v>7.9610000000009933</c:v>
                </c:pt>
                <c:pt idx="7962">
                  <c:v>7.9620000000009936</c:v>
                </c:pt>
                <c:pt idx="7963">
                  <c:v>7.9630000000009939</c:v>
                </c:pt>
                <c:pt idx="7964">
                  <c:v>7.9640000000009943</c:v>
                </c:pt>
                <c:pt idx="7965">
                  <c:v>7.9650000000009946</c:v>
                </c:pt>
                <c:pt idx="7966">
                  <c:v>7.966000000000995</c:v>
                </c:pt>
                <c:pt idx="7967">
                  <c:v>7.9670000000009953</c:v>
                </c:pt>
                <c:pt idx="7968">
                  <c:v>7.9680000000009956</c:v>
                </c:pt>
                <c:pt idx="7969">
                  <c:v>7.969000000000996</c:v>
                </c:pt>
                <c:pt idx="7970">
                  <c:v>7.9700000000009963</c:v>
                </c:pt>
                <c:pt idx="7971">
                  <c:v>7.9710000000009966</c:v>
                </c:pt>
                <c:pt idx="7972">
                  <c:v>7.972000000000997</c:v>
                </c:pt>
                <c:pt idx="7973">
                  <c:v>7.9730000000009973</c:v>
                </c:pt>
                <c:pt idx="7974">
                  <c:v>7.9740000000009976</c:v>
                </c:pt>
                <c:pt idx="7975">
                  <c:v>7.975000000000998</c:v>
                </c:pt>
                <c:pt idx="7976">
                  <c:v>7.9760000000009983</c:v>
                </c:pt>
                <c:pt idx="7977">
                  <c:v>7.9770000000009986</c:v>
                </c:pt>
                <c:pt idx="7978">
                  <c:v>7.978000000000999</c:v>
                </c:pt>
                <c:pt idx="7979">
                  <c:v>7.9790000000009993</c:v>
                </c:pt>
                <c:pt idx="7980">
                  <c:v>7.9800000000009996</c:v>
                </c:pt>
                <c:pt idx="7981">
                  <c:v>7.981000000001</c:v>
                </c:pt>
                <c:pt idx="7982">
                  <c:v>7.9820000000010003</c:v>
                </c:pt>
                <c:pt idx="7983">
                  <c:v>7.9830000000010006</c:v>
                </c:pt>
                <c:pt idx="7984">
                  <c:v>7.984000000001001</c:v>
                </c:pt>
                <c:pt idx="7985">
                  <c:v>7.9850000000010013</c:v>
                </c:pt>
                <c:pt idx="7986">
                  <c:v>7.9860000000010016</c:v>
                </c:pt>
                <c:pt idx="7987">
                  <c:v>7.987000000001002</c:v>
                </c:pt>
                <c:pt idx="7988">
                  <c:v>7.9880000000010023</c:v>
                </c:pt>
                <c:pt idx="7989">
                  <c:v>7.9890000000010026</c:v>
                </c:pt>
                <c:pt idx="7990">
                  <c:v>7.990000000001003</c:v>
                </c:pt>
                <c:pt idx="7991">
                  <c:v>7.9910000000010033</c:v>
                </c:pt>
                <c:pt idx="7992">
                  <c:v>7.9920000000010036</c:v>
                </c:pt>
                <c:pt idx="7993">
                  <c:v>7.993000000001004</c:v>
                </c:pt>
                <c:pt idx="7994">
                  <c:v>7.9940000000010043</c:v>
                </c:pt>
                <c:pt idx="7995">
                  <c:v>7.9950000000010046</c:v>
                </c:pt>
                <c:pt idx="7996">
                  <c:v>7.996000000001005</c:v>
                </c:pt>
                <c:pt idx="7997">
                  <c:v>7.9970000000010053</c:v>
                </c:pt>
                <c:pt idx="7998">
                  <c:v>7.9980000000010056</c:v>
                </c:pt>
                <c:pt idx="7999">
                  <c:v>7.999000000001006</c:v>
                </c:pt>
                <c:pt idx="8000">
                  <c:v>8.0000000000010054</c:v>
                </c:pt>
                <c:pt idx="8001">
                  <c:v>8.0010000000010049</c:v>
                </c:pt>
                <c:pt idx="8002">
                  <c:v>8.0020000000010043</c:v>
                </c:pt>
                <c:pt idx="8003">
                  <c:v>8.0030000000010038</c:v>
                </c:pt>
                <c:pt idx="8004">
                  <c:v>8.0040000000010032</c:v>
                </c:pt>
                <c:pt idx="8005">
                  <c:v>8.0050000000010026</c:v>
                </c:pt>
                <c:pt idx="8006">
                  <c:v>8.0060000000010021</c:v>
                </c:pt>
                <c:pt idx="8007">
                  <c:v>8.0070000000010015</c:v>
                </c:pt>
                <c:pt idx="8008">
                  <c:v>8.008000000001001</c:v>
                </c:pt>
                <c:pt idx="8009">
                  <c:v>8.0090000000010004</c:v>
                </c:pt>
                <c:pt idx="8010">
                  <c:v>8.0100000000009999</c:v>
                </c:pt>
                <c:pt idx="8011">
                  <c:v>8.0110000000009993</c:v>
                </c:pt>
                <c:pt idx="8012">
                  <c:v>8.0120000000009988</c:v>
                </c:pt>
                <c:pt idx="8013">
                  <c:v>8.0130000000009982</c:v>
                </c:pt>
                <c:pt idx="8014">
                  <c:v>8.0140000000009977</c:v>
                </c:pt>
                <c:pt idx="8015">
                  <c:v>8.0150000000009971</c:v>
                </c:pt>
                <c:pt idx="8016">
                  <c:v>8.0160000000009966</c:v>
                </c:pt>
                <c:pt idx="8017">
                  <c:v>8.017000000000996</c:v>
                </c:pt>
                <c:pt idx="8018">
                  <c:v>8.0180000000009954</c:v>
                </c:pt>
                <c:pt idx="8019">
                  <c:v>8.0190000000009949</c:v>
                </c:pt>
                <c:pt idx="8020">
                  <c:v>8.0200000000009943</c:v>
                </c:pt>
                <c:pt idx="8021">
                  <c:v>8.0210000000009938</c:v>
                </c:pt>
                <c:pt idx="8022">
                  <c:v>8.0220000000009932</c:v>
                </c:pt>
                <c:pt idx="8023">
                  <c:v>8.0230000000009927</c:v>
                </c:pt>
                <c:pt idx="8024">
                  <c:v>8.0240000000009921</c:v>
                </c:pt>
                <c:pt idx="8025">
                  <c:v>8.0250000000009916</c:v>
                </c:pt>
                <c:pt idx="8026">
                  <c:v>8.026000000000991</c:v>
                </c:pt>
                <c:pt idx="8027">
                  <c:v>8.0270000000009905</c:v>
                </c:pt>
                <c:pt idx="8028">
                  <c:v>8.0280000000009899</c:v>
                </c:pt>
                <c:pt idx="8029">
                  <c:v>8.0290000000009893</c:v>
                </c:pt>
                <c:pt idx="8030">
                  <c:v>8.0300000000009888</c:v>
                </c:pt>
                <c:pt idx="8031">
                  <c:v>8.0310000000009882</c:v>
                </c:pt>
                <c:pt idx="8032">
                  <c:v>8.0320000000009877</c:v>
                </c:pt>
                <c:pt idx="8033">
                  <c:v>8.0330000000009871</c:v>
                </c:pt>
                <c:pt idx="8034">
                  <c:v>8.0340000000009866</c:v>
                </c:pt>
                <c:pt idx="8035">
                  <c:v>8.035000000000986</c:v>
                </c:pt>
                <c:pt idx="8036">
                  <c:v>8.0360000000009855</c:v>
                </c:pt>
                <c:pt idx="8037">
                  <c:v>8.0370000000009849</c:v>
                </c:pt>
                <c:pt idx="8038">
                  <c:v>8.0380000000009844</c:v>
                </c:pt>
                <c:pt idx="8039">
                  <c:v>8.0390000000009838</c:v>
                </c:pt>
                <c:pt idx="8040">
                  <c:v>8.0400000000009832</c:v>
                </c:pt>
                <c:pt idx="8041">
                  <c:v>8.0410000000009827</c:v>
                </c:pt>
                <c:pt idx="8042">
                  <c:v>8.0420000000009821</c:v>
                </c:pt>
                <c:pt idx="8043">
                  <c:v>8.0430000000009816</c:v>
                </c:pt>
                <c:pt idx="8044">
                  <c:v>8.044000000000981</c:v>
                </c:pt>
                <c:pt idx="8045">
                  <c:v>8.0450000000009805</c:v>
                </c:pt>
                <c:pt idx="8046">
                  <c:v>8.0460000000009799</c:v>
                </c:pt>
                <c:pt idx="8047">
                  <c:v>8.0470000000009794</c:v>
                </c:pt>
                <c:pt idx="8048">
                  <c:v>8.0480000000009788</c:v>
                </c:pt>
                <c:pt idx="8049">
                  <c:v>8.0490000000009783</c:v>
                </c:pt>
                <c:pt idx="8050">
                  <c:v>8.0500000000009777</c:v>
                </c:pt>
                <c:pt idx="8051">
                  <c:v>8.0510000000009772</c:v>
                </c:pt>
                <c:pt idx="8052">
                  <c:v>8.0520000000009766</c:v>
                </c:pt>
                <c:pt idx="8053">
                  <c:v>8.053000000000976</c:v>
                </c:pt>
                <c:pt idx="8054">
                  <c:v>8.0540000000009755</c:v>
                </c:pt>
                <c:pt idx="8055">
                  <c:v>8.0550000000009749</c:v>
                </c:pt>
                <c:pt idx="8056">
                  <c:v>8.0560000000009744</c:v>
                </c:pt>
                <c:pt idx="8057">
                  <c:v>8.0570000000009738</c:v>
                </c:pt>
                <c:pt idx="8058">
                  <c:v>8.0580000000009733</c:v>
                </c:pt>
                <c:pt idx="8059">
                  <c:v>8.0590000000009727</c:v>
                </c:pt>
                <c:pt idx="8060">
                  <c:v>8.0600000000009722</c:v>
                </c:pt>
                <c:pt idx="8061">
                  <c:v>8.0610000000009716</c:v>
                </c:pt>
                <c:pt idx="8062">
                  <c:v>8.0620000000009711</c:v>
                </c:pt>
                <c:pt idx="8063">
                  <c:v>8.0630000000009705</c:v>
                </c:pt>
                <c:pt idx="8064">
                  <c:v>8.0640000000009699</c:v>
                </c:pt>
                <c:pt idx="8065">
                  <c:v>8.0650000000009694</c:v>
                </c:pt>
                <c:pt idx="8066">
                  <c:v>8.0660000000009688</c:v>
                </c:pt>
                <c:pt idx="8067">
                  <c:v>8.0670000000009683</c:v>
                </c:pt>
                <c:pt idx="8068">
                  <c:v>8.0680000000009677</c:v>
                </c:pt>
                <c:pt idx="8069">
                  <c:v>8.0690000000009672</c:v>
                </c:pt>
                <c:pt idx="8070">
                  <c:v>8.0700000000009666</c:v>
                </c:pt>
                <c:pt idx="8071">
                  <c:v>8.0710000000009661</c:v>
                </c:pt>
                <c:pt idx="8072">
                  <c:v>8.0720000000009655</c:v>
                </c:pt>
                <c:pt idx="8073">
                  <c:v>8.073000000000965</c:v>
                </c:pt>
                <c:pt idx="8074">
                  <c:v>8.0740000000009644</c:v>
                </c:pt>
                <c:pt idx="8075">
                  <c:v>8.0750000000009639</c:v>
                </c:pt>
                <c:pt idx="8076">
                  <c:v>8.0760000000009633</c:v>
                </c:pt>
                <c:pt idx="8077">
                  <c:v>8.0770000000009627</c:v>
                </c:pt>
                <c:pt idx="8078">
                  <c:v>8.0780000000009622</c:v>
                </c:pt>
                <c:pt idx="8079">
                  <c:v>8.0790000000009616</c:v>
                </c:pt>
                <c:pt idx="8080">
                  <c:v>8.0800000000009611</c:v>
                </c:pt>
                <c:pt idx="8081">
                  <c:v>8.0810000000009605</c:v>
                </c:pt>
                <c:pt idx="8082">
                  <c:v>8.08200000000096</c:v>
                </c:pt>
                <c:pt idx="8083">
                  <c:v>8.0830000000009594</c:v>
                </c:pt>
                <c:pt idx="8084">
                  <c:v>8.0840000000009589</c:v>
                </c:pt>
                <c:pt idx="8085">
                  <c:v>8.0850000000009583</c:v>
                </c:pt>
                <c:pt idx="8086">
                  <c:v>8.0860000000009578</c:v>
                </c:pt>
                <c:pt idx="8087">
                  <c:v>8.0870000000009572</c:v>
                </c:pt>
                <c:pt idx="8088">
                  <c:v>8.0880000000009566</c:v>
                </c:pt>
                <c:pt idx="8089">
                  <c:v>8.0890000000009561</c:v>
                </c:pt>
                <c:pt idx="8090">
                  <c:v>8.0900000000009555</c:v>
                </c:pt>
                <c:pt idx="8091">
                  <c:v>8.091000000000955</c:v>
                </c:pt>
                <c:pt idx="8092">
                  <c:v>8.0920000000009544</c:v>
                </c:pt>
                <c:pt idx="8093">
                  <c:v>8.0930000000009539</c:v>
                </c:pt>
                <c:pt idx="8094">
                  <c:v>8.0940000000009533</c:v>
                </c:pt>
                <c:pt idx="8095">
                  <c:v>8.0950000000009528</c:v>
                </c:pt>
                <c:pt idx="8096">
                  <c:v>8.0960000000009522</c:v>
                </c:pt>
                <c:pt idx="8097">
                  <c:v>8.0970000000009517</c:v>
                </c:pt>
                <c:pt idx="8098">
                  <c:v>8.0980000000009511</c:v>
                </c:pt>
                <c:pt idx="8099">
                  <c:v>8.0990000000009505</c:v>
                </c:pt>
                <c:pt idx="8100">
                  <c:v>8.10000000000095</c:v>
                </c:pt>
                <c:pt idx="8101">
                  <c:v>8.1010000000009494</c:v>
                </c:pt>
                <c:pt idx="8102">
                  <c:v>8.1020000000009489</c:v>
                </c:pt>
                <c:pt idx="8103">
                  <c:v>8.1030000000009483</c:v>
                </c:pt>
                <c:pt idx="8104">
                  <c:v>8.1040000000009478</c:v>
                </c:pt>
                <c:pt idx="8105">
                  <c:v>8.1050000000009472</c:v>
                </c:pt>
                <c:pt idx="8106">
                  <c:v>8.1060000000009467</c:v>
                </c:pt>
                <c:pt idx="8107">
                  <c:v>8.1070000000009461</c:v>
                </c:pt>
                <c:pt idx="8108">
                  <c:v>8.1080000000009456</c:v>
                </c:pt>
                <c:pt idx="8109">
                  <c:v>8.109000000000945</c:v>
                </c:pt>
                <c:pt idx="8110">
                  <c:v>8.1100000000009445</c:v>
                </c:pt>
                <c:pt idx="8111">
                  <c:v>8.1110000000009439</c:v>
                </c:pt>
                <c:pt idx="8112">
                  <c:v>8.1120000000009433</c:v>
                </c:pt>
                <c:pt idx="8113">
                  <c:v>8.1130000000009428</c:v>
                </c:pt>
                <c:pt idx="8114">
                  <c:v>8.1140000000009422</c:v>
                </c:pt>
                <c:pt idx="8115">
                  <c:v>8.1150000000009417</c:v>
                </c:pt>
                <c:pt idx="8116">
                  <c:v>8.1160000000009411</c:v>
                </c:pt>
                <c:pt idx="8117">
                  <c:v>8.1170000000009406</c:v>
                </c:pt>
                <c:pt idx="8118">
                  <c:v>8.11800000000094</c:v>
                </c:pt>
                <c:pt idx="8119">
                  <c:v>8.1190000000009395</c:v>
                </c:pt>
                <c:pt idx="8120">
                  <c:v>8.1200000000009389</c:v>
                </c:pt>
                <c:pt idx="8121">
                  <c:v>8.1210000000009384</c:v>
                </c:pt>
                <c:pt idx="8122">
                  <c:v>8.1220000000009378</c:v>
                </c:pt>
                <c:pt idx="8123">
                  <c:v>8.1230000000009372</c:v>
                </c:pt>
                <c:pt idx="8124">
                  <c:v>8.1240000000009367</c:v>
                </c:pt>
                <c:pt idx="8125">
                  <c:v>8.1250000000009361</c:v>
                </c:pt>
                <c:pt idx="8126">
                  <c:v>8.1260000000009356</c:v>
                </c:pt>
                <c:pt idx="8127">
                  <c:v>8.127000000000935</c:v>
                </c:pt>
                <c:pt idx="8128">
                  <c:v>8.1280000000009345</c:v>
                </c:pt>
                <c:pt idx="8129">
                  <c:v>8.1290000000009339</c:v>
                </c:pt>
                <c:pt idx="8130">
                  <c:v>8.1300000000009334</c:v>
                </c:pt>
                <c:pt idx="8131">
                  <c:v>8.1310000000009328</c:v>
                </c:pt>
                <c:pt idx="8132">
                  <c:v>8.1320000000009323</c:v>
                </c:pt>
                <c:pt idx="8133">
                  <c:v>8.1330000000009317</c:v>
                </c:pt>
                <c:pt idx="8134">
                  <c:v>8.1340000000009312</c:v>
                </c:pt>
                <c:pt idx="8135">
                  <c:v>8.1350000000009306</c:v>
                </c:pt>
                <c:pt idx="8136">
                  <c:v>8.13600000000093</c:v>
                </c:pt>
                <c:pt idx="8137">
                  <c:v>8.1370000000009295</c:v>
                </c:pt>
                <c:pt idx="8138">
                  <c:v>8.1380000000009289</c:v>
                </c:pt>
                <c:pt idx="8139">
                  <c:v>8.1390000000009284</c:v>
                </c:pt>
                <c:pt idx="8140">
                  <c:v>8.1400000000009278</c:v>
                </c:pt>
                <c:pt idx="8141">
                  <c:v>8.1410000000009273</c:v>
                </c:pt>
                <c:pt idx="8142">
                  <c:v>8.1420000000009267</c:v>
                </c:pt>
                <c:pt idx="8143">
                  <c:v>8.1430000000009262</c:v>
                </c:pt>
                <c:pt idx="8144">
                  <c:v>8.1440000000009256</c:v>
                </c:pt>
                <c:pt idx="8145">
                  <c:v>8.1450000000009251</c:v>
                </c:pt>
                <c:pt idx="8146">
                  <c:v>8.1460000000009245</c:v>
                </c:pt>
                <c:pt idx="8147">
                  <c:v>8.1470000000009239</c:v>
                </c:pt>
                <c:pt idx="8148">
                  <c:v>8.1480000000009234</c:v>
                </c:pt>
                <c:pt idx="8149">
                  <c:v>8.1490000000009228</c:v>
                </c:pt>
                <c:pt idx="8150">
                  <c:v>8.1500000000009223</c:v>
                </c:pt>
                <c:pt idx="8151">
                  <c:v>8.1510000000009217</c:v>
                </c:pt>
                <c:pt idx="8152">
                  <c:v>8.1520000000009212</c:v>
                </c:pt>
                <c:pt idx="8153">
                  <c:v>8.1530000000009206</c:v>
                </c:pt>
                <c:pt idx="8154">
                  <c:v>8.1540000000009201</c:v>
                </c:pt>
                <c:pt idx="8155">
                  <c:v>8.1550000000009195</c:v>
                </c:pt>
                <c:pt idx="8156">
                  <c:v>8.156000000000919</c:v>
                </c:pt>
                <c:pt idx="8157">
                  <c:v>8.1570000000009184</c:v>
                </c:pt>
                <c:pt idx="8158">
                  <c:v>8.1580000000009179</c:v>
                </c:pt>
                <c:pt idx="8159">
                  <c:v>8.1590000000009173</c:v>
                </c:pt>
                <c:pt idx="8160">
                  <c:v>8.1600000000009167</c:v>
                </c:pt>
                <c:pt idx="8161">
                  <c:v>8.1610000000009162</c:v>
                </c:pt>
                <c:pt idx="8162">
                  <c:v>8.1620000000009156</c:v>
                </c:pt>
                <c:pt idx="8163">
                  <c:v>8.1630000000009151</c:v>
                </c:pt>
                <c:pt idx="8164">
                  <c:v>8.1640000000009145</c:v>
                </c:pt>
                <c:pt idx="8165">
                  <c:v>8.165000000000914</c:v>
                </c:pt>
                <c:pt idx="8166">
                  <c:v>8.1660000000009134</c:v>
                </c:pt>
                <c:pt idx="8167">
                  <c:v>8.1670000000009129</c:v>
                </c:pt>
                <c:pt idx="8168">
                  <c:v>8.1680000000009123</c:v>
                </c:pt>
                <c:pt idx="8169">
                  <c:v>8.1690000000009118</c:v>
                </c:pt>
                <c:pt idx="8170">
                  <c:v>8.1700000000009112</c:v>
                </c:pt>
                <c:pt idx="8171">
                  <c:v>8.1710000000009106</c:v>
                </c:pt>
                <c:pt idx="8172">
                  <c:v>8.1720000000009101</c:v>
                </c:pt>
                <c:pt idx="8173">
                  <c:v>8.1730000000009095</c:v>
                </c:pt>
                <c:pt idx="8174">
                  <c:v>8.174000000000909</c:v>
                </c:pt>
                <c:pt idx="8175">
                  <c:v>8.1750000000009084</c:v>
                </c:pt>
                <c:pt idx="8176">
                  <c:v>8.1760000000009079</c:v>
                </c:pt>
                <c:pt idx="8177">
                  <c:v>8.1770000000009073</c:v>
                </c:pt>
                <c:pt idx="8178">
                  <c:v>8.1780000000009068</c:v>
                </c:pt>
                <c:pt idx="8179">
                  <c:v>8.1790000000009062</c:v>
                </c:pt>
                <c:pt idx="8180">
                  <c:v>8.1800000000009057</c:v>
                </c:pt>
                <c:pt idx="8181">
                  <c:v>8.1810000000009051</c:v>
                </c:pt>
                <c:pt idx="8182">
                  <c:v>8.1820000000009045</c:v>
                </c:pt>
                <c:pt idx="8183">
                  <c:v>8.183000000000904</c:v>
                </c:pt>
                <c:pt idx="8184">
                  <c:v>8.1840000000009034</c:v>
                </c:pt>
                <c:pt idx="8185">
                  <c:v>8.1850000000009029</c:v>
                </c:pt>
                <c:pt idx="8186">
                  <c:v>8.1860000000009023</c:v>
                </c:pt>
                <c:pt idx="8187">
                  <c:v>8.1870000000009018</c:v>
                </c:pt>
                <c:pt idx="8188">
                  <c:v>8.1880000000009012</c:v>
                </c:pt>
                <c:pt idx="8189">
                  <c:v>8.1890000000009007</c:v>
                </c:pt>
                <c:pt idx="8190">
                  <c:v>8.1900000000009001</c:v>
                </c:pt>
                <c:pt idx="8191">
                  <c:v>8.1910000000008996</c:v>
                </c:pt>
                <c:pt idx="8192">
                  <c:v>8.192000000000899</c:v>
                </c:pt>
                <c:pt idx="8193">
                  <c:v>8.1930000000008985</c:v>
                </c:pt>
                <c:pt idx="8194">
                  <c:v>8.1940000000008979</c:v>
                </c:pt>
                <c:pt idx="8195">
                  <c:v>8.1950000000008973</c:v>
                </c:pt>
                <c:pt idx="8196">
                  <c:v>8.1960000000008968</c:v>
                </c:pt>
                <c:pt idx="8197">
                  <c:v>8.1970000000008962</c:v>
                </c:pt>
                <c:pt idx="8198">
                  <c:v>8.1980000000008957</c:v>
                </c:pt>
                <c:pt idx="8199">
                  <c:v>8.1990000000008951</c:v>
                </c:pt>
                <c:pt idx="8200">
                  <c:v>8.2000000000008946</c:v>
                </c:pt>
                <c:pt idx="8201">
                  <c:v>8.201000000000894</c:v>
                </c:pt>
                <c:pt idx="8202">
                  <c:v>8.2020000000008935</c:v>
                </c:pt>
                <c:pt idx="8203">
                  <c:v>8.2030000000008929</c:v>
                </c:pt>
                <c:pt idx="8204">
                  <c:v>8.2040000000008924</c:v>
                </c:pt>
                <c:pt idx="8205">
                  <c:v>8.2050000000008918</c:v>
                </c:pt>
                <c:pt idx="8206">
                  <c:v>8.2060000000008912</c:v>
                </c:pt>
                <c:pt idx="8207">
                  <c:v>8.2070000000008907</c:v>
                </c:pt>
                <c:pt idx="8208">
                  <c:v>8.2080000000008901</c:v>
                </c:pt>
                <c:pt idx="8209">
                  <c:v>8.2090000000008896</c:v>
                </c:pt>
                <c:pt idx="8210">
                  <c:v>8.210000000000889</c:v>
                </c:pt>
                <c:pt idx="8211">
                  <c:v>8.2110000000008885</c:v>
                </c:pt>
                <c:pt idx="8212">
                  <c:v>8.2120000000008879</c:v>
                </c:pt>
                <c:pt idx="8213">
                  <c:v>8.2130000000008874</c:v>
                </c:pt>
                <c:pt idx="8214">
                  <c:v>8.2140000000008868</c:v>
                </c:pt>
                <c:pt idx="8215">
                  <c:v>8.2150000000008863</c:v>
                </c:pt>
                <c:pt idx="8216">
                  <c:v>8.2160000000008857</c:v>
                </c:pt>
                <c:pt idx="8217">
                  <c:v>8.2170000000008852</c:v>
                </c:pt>
                <c:pt idx="8218">
                  <c:v>8.2180000000008846</c:v>
                </c:pt>
                <c:pt idx="8219">
                  <c:v>8.219000000000884</c:v>
                </c:pt>
                <c:pt idx="8220">
                  <c:v>8.2200000000008835</c:v>
                </c:pt>
                <c:pt idx="8221">
                  <c:v>8.2210000000008829</c:v>
                </c:pt>
                <c:pt idx="8222">
                  <c:v>8.2220000000008824</c:v>
                </c:pt>
                <c:pt idx="8223">
                  <c:v>8.2230000000008818</c:v>
                </c:pt>
                <c:pt idx="8224">
                  <c:v>8.2240000000008813</c:v>
                </c:pt>
                <c:pt idx="8225">
                  <c:v>8.2250000000008807</c:v>
                </c:pt>
                <c:pt idx="8226">
                  <c:v>8.2260000000008802</c:v>
                </c:pt>
                <c:pt idx="8227">
                  <c:v>8.2270000000008796</c:v>
                </c:pt>
                <c:pt idx="8228">
                  <c:v>8.2280000000008791</c:v>
                </c:pt>
                <c:pt idx="8229">
                  <c:v>8.2290000000008785</c:v>
                </c:pt>
                <c:pt idx="8230">
                  <c:v>8.2300000000008779</c:v>
                </c:pt>
                <c:pt idx="8231">
                  <c:v>8.2310000000008774</c:v>
                </c:pt>
                <c:pt idx="8232">
                  <c:v>8.2320000000008768</c:v>
                </c:pt>
                <c:pt idx="8233">
                  <c:v>8.2330000000008763</c:v>
                </c:pt>
                <c:pt idx="8234">
                  <c:v>8.2340000000008757</c:v>
                </c:pt>
                <c:pt idx="8235">
                  <c:v>8.2350000000008752</c:v>
                </c:pt>
                <c:pt idx="8236">
                  <c:v>8.2360000000008746</c:v>
                </c:pt>
                <c:pt idx="8237">
                  <c:v>8.2370000000008741</c:v>
                </c:pt>
                <c:pt idx="8238">
                  <c:v>8.2380000000008735</c:v>
                </c:pt>
                <c:pt idx="8239">
                  <c:v>8.239000000000873</c:v>
                </c:pt>
                <c:pt idx="8240">
                  <c:v>8.2400000000008724</c:v>
                </c:pt>
                <c:pt idx="8241">
                  <c:v>8.2410000000008719</c:v>
                </c:pt>
                <c:pt idx="8242">
                  <c:v>8.2420000000008713</c:v>
                </c:pt>
                <c:pt idx="8243">
                  <c:v>8.2430000000008707</c:v>
                </c:pt>
                <c:pt idx="8244">
                  <c:v>8.2440000000008702</c:v>
                </c:pt>
                <c:pt idx="8245">
                  <c:v>8.2450000000008696</c:v>
                </c:pt>
                <c:pt idx="8246">
                  <c:v>8.2460000000008691</c:v>
                </c:pt>
                <c:pt idx="8247">
                  <c:v>8.2470000000008685</c:v>
                </c:pt>
                <c:pt idx="8248">
                  <c:v>8.248000000000868</c:v>
                </c:pt>
                <c:pt idx="8249">
                  <c:v>8.2490000000008674</c:v>
                </c:pt>
                <c:pt idx="8250">
                  <c:v>8.2500000000008669</c:v>
                </c:pt>
                <c:pt idx="8251">
                  <c:v>8.2510000000008663</c:v>
                </c:pt>
                <c:pt idx="8252">
                  <c:v>8.2520000000008658</c:v>
                </c:pt>
                <c:pt idx="8253">
                  <c:v>8.2530000000008652</c:v>
                </c:pt>
                <c:pt idx="8254">
                  <c:v>8.2540000000008646</c:v>
                </c:pt>
                <c:pt idx="8255">
                  <c:v>8.2550000000008641</c:v>
                </c:pt>
                <c:pt idx="8256">
                  <c:v>8.2560000000008635</c:v>
                </c:pt>
                <c:pt idx="8257">
                  <c:v>8.257000000000863</c:v>
                </c:pt>
                <c:pt idx="8258">
                  <c:v>8.2580000000008624</c:v>
                </c:pt>
                <c:pt idx="8259">
                  <c:v>8.2590000000008619</c:v>
                </c:pt>
                <c:pt idx="8260">
                  <c:v>8.2600000000008613</c:v>
                </c:pt>
                <c:pt idx="8261">
                  <c:v>8.2610000000008608</c:v>
                </c:pt>
                <c:pt idx="8262">
                  <c:v>8.2620000000008602</c:v>
                </c:pt>
                <c:pt idx="8263">
                  <c:v>8.2630000000008597</c:v>
                </c:pt>
                <c:pt idx="8264">
                  <c:v>8.2640000000008591</c:v>
                </c:pt>
                <c:pt idx="8265">
                  <c:v>8.2650000000008585</c:v>
                </c:pt>
                <c:pt idx="8266">
                  <c:v>8.266000000000858</c:v>
                </c:pt>
                <c:pt idx="8267">
                  <c:v>8.2670000000008574</c:v>
                </c:pt>
                <c:pt idx="8268">
                  <c:v>8.2680000000008569</c:v>
                </c:pt>
                <c:pt idx="8269">
                  <c:v>8.2690000000008563</c:v>
                </c:pt>
                <c:pt idx="8270">
                  <c:v>8.2700000000008558</c:v>
                </c:pt>
                <c:pt idx="8271">
                  <c:v>8.2710000000008552</c:v>
                </c:pt>
                <c:pt idx="8272">
                  <c:v>8.2720000000008547</c:v>
                </c:pt>
                <c:pt idx="8273">
                  <c:v>8.2730000000008541</c:v>
                </c:pt>
                <c:pt idx="8274">
                  <c:v>8.2740000000008536</c:v>
                </c:pt>
                <c:pt idx="8275">
                  <c:v>8.275000000000853</c:v>
                </c:pt>
                <c:pt idx="8276">
                  <c:v>8.2760000000008525</c:v>
                </c:pt>
                <c:pt idx="8277">
                  <c:v>8.2770000000008519</c:v>
                </c:pt>
                <c:pt idx="8278">
                  <c:v>8.2780000000008513</c:v>
                </c:pt>
                <c:pt idx="8279">
                  <c:v>8.2790000000008508</c:v>
                </c:pt>
                <c:pt idx="8280">
                  <c:v>8.2800000000008502</c:v>
                </c:pt>
                <c:pt idx="8281">
                  <c:v>8.2810000000008497</c:v>
                </c:pt>
                <c:pt idx="8282">
                  <c:v>8.2820000000008491</c:v>
                </c:pt>
                <c:pt idx="8283">
                  <c:v>8.2830000000008486</c:v>
                </c:pt>
                <c:pt idx="8284">
                  <c:v>8.284000000000848</c:v>
                </c:pt>
                <c:pt idx="8285">
                  <c:v>8.2850000000008475</c:v>
                </c:pt>
                <c:pt idx="8286">
                  <c:v>8.2860000000008469</c:v>
                </c:pt>
                <c:pt idx="8287">
                  <c:v>8.2870000000008464</c:v>
                </c:pt>
                <c:pt idx="8288">
                  <c:v>8.2880000000008458</c:v>
                </c:pt>
                <c:pt idx="8289">
                  <c:v>8.2890000000008452</c:v>
                </c:pt>
                <c:pt idx="8290">
                  <c:v>8.2900000000008447</c:v>
                </c:pt>
                <c:pt idx="8291">
                  <c:v>8.2910000000008441</c:v>
                </c:pt>
                <c:pt idx="8292">
                  <c:v>8.2920000000008436</c:v>
                </c:pt>
                <c:pt idx="8293">
                  <c:v>8.293000000000843</c:v>
                </c:pt>
                <c:pt idx="8294">
                  <c:v>8.2940000000008425</c:v>
                </c:pt>
                <c:pt idx="8295">
                  <c:v>8.2950000000008419</c:v>
                </c:pt>
                <c:pt idx="8296">
                  <c:v>8.2960000000008414</c:v>
                </c:pt>
                <c:pt idx="8297">
                  <c:v>8.2970000000008408</c:v>
                </c:pt>
                <c:pt idx="8298">
                  <c:v>8.2980000000008403</c:v>
                </c:pt>
                <c:pt idx="8299">
                  <c:v>8.2990000000008397</c:v>
                </c:pt>
                <c:pt idx="8300">
                  <c:v>8.3000000000008392</c:v>
                </c:pt>
                <c:pt idx="8301">
                  <c:v>8.3010000000008386</c:v>
                </c:pt>
                <c:pt idx="8302">
                  <c:v>8.302000000000838</c:v>
                </c:pt>
                <c:pt idx="8303">
                  <c:v>8.3030000000008375</c:v>
                </c:pt>
                <c:pt idx="8304">
                  <c:v>8.3040000000008369</c:v>
                </c:pt>
                <c:pt idx="8305">
                  <c:v>8.3050000000008364</c:v>
                </c:pt>
                <c:pt idx="8306">
                  <c:v>8.3060000000008358</c:v>
                </c:pt>
                <c:pt idx="8307">
                  <c:v>8.3070000000008353</c:v>
                </c:pt>
                <c:pt idx="8308">
                  <c:v>8.3080000000008347</c:v>
                </c:pt>
                <c:pt idx="8309">
                  <c:v>8.3090000000008342</c:v>
                </c:pt>
                <c:pt idx="8310">
                  <c:v>8.3100000000008336</c:v>
                </c:pt>
                <c:pt idx="8311">
                  <c:v>8.3110000000008331</c:v>
                </c:pt>
                <c:pt idx="8312">
                  <c:v>8.3120000000008325</c:v>
                </c:pt>
                <c:pt idx="8313">
                  <c:v>8.3130000000008319</c:v>
                </c:pt>
                <c:pt idx="8314">
                  <c:v>8.3140000000008314</c:v>
                </c:pt>
                <c:pt idx="8315">
                  <c:v>8.3150000000008308</c:v>
                </c:pt>
                <c:pt idx="8316">
                  <c:v>8.3160000000008303</c:v>
                </c:pt>
                <c:pt idx="8317">
                  <c:v>8.3170000000008297</c:v>
                </c:pt>
                <c:pt idx="8318">
                  <c:v>8.3180000000008292</c:v>
                </c:pt>
                <c:pt idx="8319">
                  <c:v>8.3190000000008286</c:v>
                </c:pt>
                <c:pt idx="8320">
                  <c:v>8.3200000000008281</c:v>
                </c:pt>
                <c:pt idx="8321">
                  <c:v>8.3210000000008275</c:v>
                </c:pt>
                <c:pt idx="8322">
                  <c:v>8.322000000000827</c:v>
                </c:pt>
                <c:pt idx="8323">
                  <c:v>8.3230000000008264</c:v>
                </c:pt>
                <c:pt idx="8324">
                  <c:v>8.3240000000008258</c:v>
                </c:pt>
                <c:pt idx="8325">
                  <c:v>8.3250000000008253</c:v>
                </c:pt>
                <c:pt idx="8326">
                  <c:v>8.3260000000008247</c:v>
                </c:pt>
                <c:pt idx="8327">
                  <c:v>8.3270000000008242</c:v>
                </c:pt>
                <c:pt idx="8328">
                  <c:v>8.3280000000008236</c:v>
                </c:pt>
                <c:pt idx="8329">
                  <c:v>8.3290000000008231</c:v>
                </c:pt>
                <c:pt idx="8330">
                  <c:v>8.3300000000008225</c:v>
                </c:pt>
                <c:pt idx="8331">
                  <c:v>8.331000000000822</c:v>
                </c:pt>
                <c:pt idx="8332">
                  <c:v>8.3320000000008214</c:v>
                </c:pt>
                <c:pt idx="8333">
                  <c:v>8.3330000000008209</c:v>
                </c:pt>
                <c:pt idx="8334">
                  <c:v>8.3340000000008203</c:v>
                </c:pt>
                <c:pt idx="8335">
                  <c:v>8.3350000000008198</c:v>
                </c:pt>
                <c:pt idx="8336">
                  <c:v>8.3360000000008192</c:v>
                </c:pt>
                <c:pt idx="8337">
                  <c:v>8.3370000000008186</c:v>
                </c:pt>
                <c:pt idx="8338">
                  <c:v>8.3380000000008181</c:v>
                </c:pt>
                <c:pt idx="8339">
                  <c:v>8.3390000000008175</c:v>
                </c:pt>
                <c:pt idx="8340">
                  <c:v>8.340000000000817</c:v>
                </c:pt>
                <c:pt idx="8341">
                  <c:v>8.3410000000008164</c:v>
                </c:pt>
                <c:pt idx="8342">
                  <c:v>8.3420000000008159</c:v>
                </c:pt>
                <c:pt idx="8343">
                  <c:v>8.3430000000008153</c:v>
                </c:pt>
                <c:pt idx="8344">
                  <c:v>8.3440000000008148</c:v>
                </c:pt>
                <c:pt idx="8345">
                  <c:v>8.3450000000008142</c:v>
                </c:pt>
                <c:pt idx="8346">
                  <c:v>8.3460000000008137</c:v>
                </c:pt>
                <c:pt idx="8347">
                  <c:v>8.3470000000008131</c:v>
                </c:pt>
                <c:pt idx="8348">
                  <c:v>8.3480000000008125</c:v>
                </c:pt>
                <c:pt idx="8349">
                  <c:v>8.349000000000812</c:v>
                </c:pt>
                <c:pt idx="8350">
                  <c:v>8.3500000000008114</c:v>
                </c:pt>
                <c:pt idx="8351">
                  <c:v>8.3510000000008109</c:v>
                </c:pt>
                <c:pt idx="8352">
                  <c:v>8.3520000000008103</c:v>
                </c:pt>
                <c:pt idx="8353">
                  <c:v>8.3530000000008098</c:v>
                </c:pt>
                <c:pt idx="8354">
                  <c:v>8.3540000000008092</c:v>
                </c:pt>
                <c:pt idx="8355">
                  <c:v>8.3550000000008087</c:v>
                </c:pt>
                <c:pt idx="8356">
                  <c:v>8.3560000000008081</c:v>
                </c:pt>
                <c:pt idx="8357">
                  <c:v>8.3570000000008076</c:v>
                </c:pt>
                <c:pt idx="8358">
                  <c:v>8.358000000000807</c:v>
                </c:pt>
                <c:pt idx="8359">
                  <c:v>8.3590000000008065</c:v>
                </c:pt>
                <c:pt idx="8360">
                  <c:v>8.3600000000008059</c:v>
                </c:pt>
                <c:pt idx="8361">
                  <c:v>8.3610000000008053</c:v>
                </c:pt>
                <c:pt idx="8362">
                  <c:v>8.3620000000008048</c:v>
                </c:pt>
                <c:pt idx="8363">
                  <c:v>8.3630000000008042</c:v>
                </c:pt>
                <c:pt idx="8364">
                  <c:v>8.3640000000008037</c:v>
                </c:pt>
                <c:pt idx="8365">
                  <c:v>8.3650000000008031</c:v>
                </c:pt>
                <c:pt idx="8366">
                  <c:v>8.3660000000008026</c:v>
                </c:pt>
                <c:pt idx="8367">
                  <c:v>8.367000000000802</c:v>
                </c:pt>
                <c:pt idx="8368">
                  <c:v>8.3680000000008015</c:v>
                </c:pt>
                <c:pt idx="8369">
                  <c:v>8.3690000000008009</c:v>
                </c:pt>
                <c:pt idx="8370">
                  <c:v>8.3700000000008004</c:v>
                </c:pt>
                <c:pt idx="8371">
                  <c:v>8.3710000000007998</c:v>
                </c:pt>
                <c:pt idx="8372">
                  <c:v>8.3720000000007992</c:v>
                </c:pt>
                <c:pt idx="8373">
                  <c:v>8.3730000000007987</c:v>
                </c:pt>
                <c:pt idx="8374">
                  <c:v>8.3740000000007981</c:v>
                </c:pt>
                <c:pt idx="8375">
                  <c:v>8.3750000000007976</c:v>
                </c:pt>
                <c:pt idx="8376">
                  <c:v>8.376000000000797</c:v>
                </c:pt>
                <c:pt idx="8377">
                  <c:v>8.3770000000007965</c:v>
                </c:pt>
                <c:pt idx="8378">
                  <c:v>8.3780000000007959</c:v>
                </c:pt>
                <c:pt idx="8379">
                  <c:v>8.3790000000007954</c:v>
                </c:pt>
                <c:pt idx="8380">
                  <c:v>8.3800000000007948</c:v>
                </c:pt>
                <c:pt idx="8381">
                  <c:v>8.3810000000007943</c:v>
                </c:pt>
                <c:pt idx="8382">
                  <c:v>8.3820000000007937</c:v>
                </c:pt>
                <c:pt idx="8383">
                  <c:v>8.3830000000007932</c:v>
                </c:pt>
                <c:pt idx="8384">
                  <c:v>8.3840000000007926</c:v>
                </c:pt>
                <c:pt idx="8385">
                  <c:v>8.385000000000792</c:v>
                </c:pt>
                <c:pt idx="8386">
                  <c:v>8.3860000000007915</c:v>
                </c:pt>
                <c:pt idx="8387">
                  <c:v>8.3870000000007909</c:v>
                </c:pt>
                <c:pt idx="8388">
                  <c:v>8.3880000000007904</c:v>
                </c:pt>
                <c:pt idx="8389">
                  <c:v>8.3890000000007898</c:v>
                </c:pt>
                <c:pt idx="8390">
                  <c:v>8.3900000000007893</c:v>
                </c:pt>
                <c:pt idx="8391">
                  <c:v>8.3910000000007887</c:v>
                </c:pt>
                <c:pt idx="8392">
                  <c:v>8.3920000000007882</c:v>
                </c:pt>
                <c:pt idx="8393">
                  <c:v>8.3930000000007876</c:v>
                </c:pt>
                <c:pt idx="8394">
                  <c:v>8.3940000000007871</c:v>
                </c:pt>
                <c:pt idx="8395">
                  <c:v>8.3950000000007865</c:v>
                </c:pt>
                <c:pt idx="8396">
                  <c:v>8.3960000000007859</c:v>
                </c:pt>
                <c:pt idx="8397">
                  <c:v>8.3970000000007854</c:v>
                </c:pt>
                <c:pt idx="8398">
                  <c:v>8.3980000000007848</c:v>
                </c:pt>
                <c:pt idx="8399">
                  <c:v>8.3990000000007843</c:v>
                </c:pt>
                <c:pt idx="8400">
                  <c:v>8.4000000000007837</c:v>
                </c:pt>
                <c:pt idx="8401">
                  <c:v>8.4010000000007832</c:v>
                </c:pt>
                <c:pt idx="8402">
                  <c:v>8.4020000000007826</c:v>
                </c:pt>
                <c:pt idx="8403">
                  <c:v>8.4030000000007821</c:v>
                </c:pt>
                <c:pt idx="8404">
                  <c:v>8.4040000000007815</c:v>
                </c:pt>
                <c:pt idx="8405">
                  <c:v>8.405000000000781</c:v>
                </c:pt>
                <c:pt idx="8406">
                  <c:v>8.4060000000007804</c:v>
                </c:pt>
                <c:pt idx="8407">
                  <c:v>8.4070000000007798</c:v>
                </c:pt>
                <c:pt idx="8408">
                  <c:v>8.4080000000007793</c:v>
                </c:pt>
                <c:pt idx="8409">
                  <c:v>8.4090000000007787</c:v>
                </c:pt>
                <c:pt idx="8410">
                  <c:v>8.4100000000007782</c:v>
                </c:pt>
                <c:pt idx="8411">
                  <c:v>8.4110000000007776</c:v>
                </c:pt>
                <c:pt idx="8412">
                  <c:v>8.4120000000007771</c:v>
                </c:pt>
                <c:pt idx="8413">
                  <c:v>8.4130000000007765</c:v>
                </c:pt>
                <c:pt idx="8414">
                  <c:v>8.414000000000776</c:v>
                </c:pt>
                <c:pt idx="8415">
                  <c:v>8.4150000000007754</c:v>
                </c:pt>
                <c:pt idx="8416">
                  <c:v>8.4160000000007749</c:v>
                </c:pt>
                <c:pt idx="8417">
                  <c:v>8.4170000000007743</c:v>
                </c:pt>
                <c:pt idx="8418">
                  <c:v>8.4180000000007738</c:v>
                </c:pt>
                <c:pt idx="8419">
                  <c:v>8.4190000000007732</c:v>
                </c:pt>
                <c:pt idx="8420">
                  <c:v>8.4200000000007726</c:v>
                </c:pt>
                <c:pt idx="8421">
                  <c:v>8.4210000000007721</c:v>
                </c:pt>
                <c:pt idx="8422">
                  <c:v>8.4220000000007715</c:v>
                </c:pt>
                <c:pt idx="8423">
                  <c:v>8.423000000000771</c:v>
                </c:pt>
                <c:pt idx="8424">
                  <c:v>8.4240000000007704</c:v>
                </c:pt>
                <c:pt idx="8425">
                  <c:v>8.4250000000007699</c:v>
                </c:pt>
                <c:pt idx="8426">
                  <c:v>8.4260000000007693</c:v>
                </c:pt>
                <c:pt idx="8427">
                  <c:v>8.4270000000007688</c:v>
                </c:pt>
                <c:pt idx="8428">
                  <c:v>8.4280000000007682</c:v>
                </c:pt>
                <c:pt idx="8429">
                  <c:v>8.4290000000007677</c:v>
                </c:pt>
                <c:pt idx="8430">
                  <c:v>8.4300000000007671</c:v>
                </c:pt>
                <c:pt idx="8431">
                  <c:v>8.4310000000007665</c:v>
                </c:pt>
                <c:pt idx="8432">
                  <c:v>8.432000000000766</c:v>
                </c:pt>
                <c:pt idx="8433">
                  <c:v>8.4330000000007654</c:v>
                </c:pt>
                <c:pt idx="8434">
                  <c:v>8.4340000000007649</c:v>
                </c:pt>
                <c:pt idx="8435">
                  <c:v>8.4350000000007643</c:v>
                </c:pt>
                <c:pt idx="8436">
                  <c:v>8.4360000000007638</c:v>
                </c:pt>
                <c:pt idx="8437">
                  <c:v>8.4370000000007632</c:v>
                </c:pt>
                <c:pt idx="8438">
                  <c:v>8.4380000000007627</c:v>
                </c:pt>
                <c:pt idx="8439">
                  <c:v>8.4390000000007621</c:v>
                </c:pt>
                <c:pt idx="8440">
                  <c:v>8.4400000000007616</c:v>
                </c:pt>
                <c:pt idx="8441">
                  <c:v>8.441000000000761</c:v>
                </c:pt>
                <c:pt idx="8442">
                  <c:v>8.4420000000007605</c:v>
                </c:pt>
                <c:pt idx="8443">
                  <c:v>8.4430000000007599</c:v>
                </c:pt>
                <c:pt idx="8444">
                  <c:v>8.4440000000007593</c:v>
                </c:pt>
                <c:pt idx="8445">
                  <c:v>8.4450000000007588</c:v>
                </c:pt>
                <c:pt idx="8446">
                  <c:v>8.4460000000007582</c:v>
                </c:pt>
                <c:pt idx="8447">
                  <c:v>8.4470000000007577</c:v>
                </c:pt>
                <c:pt idx="8448">
                  <c:v>8.4480000000007571</c:v>
                </c:pt>
                <c:pt idx="8449">
                  <c:v>8.4490000000007566</c:v>
                </c:pt>
                <c:pt idx="8450">
                  <c:v>8.450000000000756</c:v>
                </c:pt>
                <c:pt idx="8451">
                  <c:v>8.4510000000007555</c:v>
                </c:pt>
                <c:pt idx="8452">
                  <c:v>8.4520000000007549</c:v>
                </c:pt>
                <c:pt idx="8453">
                  <c:v>8.4530000000007544</c:v>
                </c:pt>
                <c:pt idx="8454">
                  <c:v>8.4540000000007538</c:v>
                </c:pt>
                <c:pt idx="8455">
                  <c:v>8.4550000000007532</c:v>
                </c:pt>
                <c:pt idx="8456">
                  <c:v>8.4560000000007527</c:v>
                </c:pt>
                <c:pt idx="8457">
                  <c:v>8.4570000000007521</c:v>
                </c:pt>
                <c:pt idx="8458">
                  <c:v>8.4580000000007516</c:v>
                </c:pt>
                <c:pt idx="8459">
                  <c:v>8.459000000000751</c:v>
                </c:pt>
                <c:pt idx="8460">
                  <c:v>8.4600000000007505</c:v>
                </c:pt>
                <c:pt idx="8461">
                  <c:v>8.4610000000007499</c:v>
                </c:pt>
                <c:pt idx="8462">
                  <c:v>8.4620000000007494</c:v>
                </c:pt>
                <c:pt idx="8463">
                  <c:v>8.4630000000007488</c:v>
                </c:pt>
                <c:pt idx="8464">
                  <c:v>8.4640000000007483</c:v>
                </c:pt>
                <c:pt idx="8465">
                  <c:v>8.4650000000007477</c:v>
                </c:pt>
                <c:pt idx="8466">
                  <c:v>8.4660000000007471</c:v>
                </c:pt>
                <c:pt idx="8467">
                  <c:v>8.4670000000007466</c:v>
                </c:pt>
                <c:pt idx="8468">
                  <c:v>8.468000000000746</c:v>
                </c:pt>
                <c:pt idx="8469">
                  <c:v>8.4690000000007455</c:v>
                </c:pt>
                <c:pt idx="8470">
                  <c:v>8.4700000000007449</c:v>
                </c:pt>
                <c:pt idx="8471">
                  <c:v>8.4710000000007444</c:v>
                </c:pt>
                <c:pt idx="8472">
                  <c:v>8.4720000000007438</c:v>
                </c:pt>
                <c:pt idx="8473">
                  <c:v>8.4730000000007433</c:v>
                </c:pt>
                <c:pt idx="8474">
                  <c:v>8.4740000000007427</c:v>
                </c:pt>
                <c:pt idx="8475">
                  <c:v>8.4750000000007422</c:v>
                </c:pt>
                <c:pt idx="8476">
                  <c:v>8.4760000000007416</c:v>
                </c:pt>
                <c:pt idx="8477">
                  <c:v>8.4770000000007411</c:v>
                </c:pt>
                <c:pt idx="8478">
                  <c:v>8.4780000000007405</c:v>
                </c:pt>
                <c:pt idx="8479">
                  <c:v>8.4790000000007399</c:v>
                </c:pt>
                <c:pt idx="8480">
                  <c:v>8.4800000000007394</c:v>
                </c:pt>
                <c:pt idx="8481">
                  <c:v>8.4810000000007388</c:v>
                </c:pt>
                <c:pt idx="8482">
                  <c:v>8.4820000000007383</c:v>
                </c:pt>
                <c:pt idx="8483">
                  <c:v>8.4830000000007377</c:v>
                </c:pt>
                <c:pt idx="8484">
                  <c:v>8.4840000000007372</c:v>
                </c:pt>
                <c:pt idx="8485">
                  <c:v>8.4850000000007366</c:v>
                </c:pt>
                <c:pt idx="8486">
                  <c:v>8.4860000000007361</c:v>
                </c:pt>
                <c:pt idx="8487">
                  <c:v>8.4870000000007355</c:v>
                </c:pt>
                <c:pt idx="8488">
                  <c:v>8.488000000000735</c:v>
                </c:pt>
                <c:pt idx="8489">
                  <c:v>8.4890000000007344</c:v>
                </c:pt>
                <c:pt idx="8490">
                  <c:v>8.4900000000007338</c:v>
                </c:pt>
                <c:pt idx="8491">
                  <c:v>8.4910000000007333</c:v>
                </c:pt>
                <c:pt idx="8492">
                  <c:v>8.4920000000007327</c:v>
                </c:pt>
                <c:pt idx="8493">
                  <c:v>8.4930000000007322</c:v>
                </c:pt>
                <c:pt idx="8494">
                  <c:v>8.4940000000007316</c:v>
                </c:pt>
                <c:pt idx="8495">
                  <c:v>8.4950000000007311</c:v>
                </c:pt>
                <c:pt idx="8496">
                  <c:v>8.4960000000007305</c:v>
                </c:pt>
                <c:pt idx="8497">
                  <c:v>8.49700000000073</c:v>
                </c:pt>
                <c:pt idx="8498">
                  <c:v>8.4980000000007294</c:v>
                </c:pt>
                <c:pt idx="8499">
                  <c:v>8.4990000000007289</c:v>
                </c:pt>
                <c:pt idx="8500">
                  <c:v>8.5000000000007283</c:v>
                </c:pt>
                <c:pt idx="8501">
                  <c:v>8.5010000000007278</c:v>
                </c:pt>
                <c:pt idx="8502">
                  <c:v>8.5020000000007272</c:v>
                </c:pt>
                <c:pt idx="8503">
                  <c:v>8.5030000000007266</c:v>
                </c:pt>
                <c:pt idx="8504">
                  <c:v>8.5040000000007261</c:v>
                </c:pt>
                <c:pt idx="8505">
                  <c:v>8.5050000000007255</c:v>
                </c:pt>
                <c:pt idx="8506">
                  <c:v>8.506000000000725</c:v>
                </c:pt>
                <c:pt idx="8507">
                  <c:v>8.5070000000007244</c:v>
                </c:pt>
                <c:pt idx="8508">
                  <c:v>8.5080000000007239</c:v>
                </c:pt>
                <c:pt idx="8509">
                  <c:v>8.5090000000007233</c:v>
                </c:pt>
                <c:pt idx="8510">
                  <c:v>8.5100000000007228</c:v>
                </c:pt>
                <c:pt idx="8511">
                  <c:v>8.5110000000007222</c:v>
                </c:pt>
                <c:pt idx="8512">
                  <c:v>8.5120000000007217</c:v>
                </c:pt>
                <c:pt idx="8513">
                  <c:v>8.5130000000007211</c:v>
                </c:pt>
                <c:pt idx="8514">
                  <c:v>8.5140000000007205</c:v>
                </c:pt>
                <c:pt idx="8515">
                  <c:v>8.51500000000072</c:v>
                </c:pt>
                <c:pt idx="8516">
                  <c:v>8.5160000000007194</c:v>
                </c:pt>
                <c:pt idx="8517">
                  <c:v>8.5170000000007189</c:v>
                </c:pt>
                <c:pt idx="8518">
                  <c:v>8.5180000000007183</c:v>
                </c:pt>
                <c:pt idx="8519">
                  <c:v>8.5190000000007178</c:v>
                </c:pt>
                <c:pt idx="8520">
                  <c:v>8.5200000000007172</c:v>
                </c:pt>
                <c:pt idx="8521">
                  <c:v>8.5210000000007167</c:v>
                </c:pt>
                <c:pt idx="8522">
                  <c:v>8.5220000000007161</c:v>
                </c:pt>
                <c:pt idx="8523">
                  <c:v>8.5230000000007156</c:v>
                </c:pt>
                <c:pt idx="8524">
                  <c:v>8.524000000000715</c:v>
                </c:pt>
                <c:pt idx="8525">
                  <c:v>8.5250000000007145</c:v>
                </c:pt>
                <c:pt idx="8526">
                  <c:v>8.5260000000007139</c:v>
                </c:pt>
                <c:pt idx="8527">
                  <c:v>8.5270000000007133</c:v>
                </c:pt>
                <c:pt idx="8528">
                  <c:v>8.5280000000007128</c:v>
                </c:pt>
                <c:pt idx="8529">
                  <c:v>8.5290000000007122</c:v>
                </c:pt>
                <c:pt idx="8530">
                  <c:v>8.5300000000007117</c:v>
                </c:pt>
                <c:pt idx="8531">
                  <c:v>8.5310000000007111</c:v>
                </c:pt>
                <c:pt idx="8532">
                  <c:v>8.5320000000007106</c:v>
                </c:pt>
                <c:pt idx="8533">
                  <c:v>8.53300000000071</c:v>
                </c:pt>
                <c:pt idx="8534">
                  <c:v>8.5340000000007095</c:v>
                </c:pt>
                <c:pt idx="8535">
                  <c:v>8.5350000000007089</c:v>
                </c:pt>
                <c:pt idx="8536">
                  <c:v>8.5360000000007084</c:v>
                </c:pt>
                <c:pt idx="8537">
                  <c:v>8.5370000000007078</c:v>
                </c:pt>
                <c:pt idx="8538">
                  <c:v>8.5380000000007072</c:v>
                </c:pt>
                <c:pt idx="8539">
                  <c:v>8.5390000000007067</c:v>
                </c:pt>
                <c:pt idx="8540">
                  <c:v>8.5400000000007061</c:v>
                </c:pt>
                <c:pt idx="8541">
                  <c:v>8.5410000000007056</c:v>
                </c:pt>
                <c:pt idx="8542">
                  <c:v>8.542000000000705</c:v>
                </c:pt>
                <c:pt idx="8543">
                  <c:v>8.5430000000007045</c:v>
                </c:pt>
                <c:pt idx="8544">
                  <c:v>8.5440000000007039</c:v>
                </c:pt>
                <c:pt idx="8545">
                  <c:v>8.5450000000007034</c:v>
                </c:pt>
                <c:pt idx="8546">
                  <c:v>8.5460000000007028</c:v>
                </c:pt>
                <c:pt idx="8547">
                  <c:v>8.5470000000007023</c:v>
                </c:pt>
                <c:pt idx="8548">
                  <c:v>8.5480000000007017</c:v>
                </c:pt>
                <c:pt idx="8549">
                  <c:v>8.5490000000007011</c:v>
                </c:pt>
                <c:pt idx="8550">
                  <c:v>8.5500000000007006</c:v>
                </c:pt>
                <c:pt idx="8551">
                  <c:v>8.5510000000007</c:v>
                </c:pt>
                <c:pt idx="8552">
                  <c:v>8.5520000000006995</c:v>
                </c:pt>
                <c:pt idx="8553">
                  <c:v>8.5530000000006989</c:v>
                </c:pt>
                <c:pt idx="8554">
                  <c:v>8.5540000000006984</c:v>
                </c:pt>
                <c:pt idx="8555">
                  <c:v>8.5550000000006978</c:v>
                </c:pt>
                <c:pt idx="8556">
                  <c:v>8.5560000000006973</c:v>
                </c:pt>
                <c:pt idx="8557">
                  <c:v>8.5570000000006967</c:v>
                </c:pt>
                <c:pt idx="8558">
                  <c:v>8.5580000000006962</c:v>
                </c:pt>
                <c:pt idx="8559">
                  <c:v>8.5590000000006956</c:v>
                </c:pt>
                <c:pt idx="8560">
                  <c:v>8.5600000000006951</c:v>
                </c:pt>
                <c:pt idx="8561">
                  <c:v>8.5610000000006945</c:v>
                </c:pt>
                <c:pt idx="8562">
                  <c:v>8.5620000000006939</c:v>
                </c:pt>
                <c:pt idx="8563">
                  <c:v>8.5630000000006934</c:v>
                </c:pt>
                <c:pt idx="8564">
                  <c:v>8.5640000000006928</c:v>
                </c:pt>
                <c:pt idx="8565">
                  <c:v>8.5650000000006923</c:v>
                </c:pt>
                <c:pt idx="8566">
                  <c:v>8.5660000000006917</c:v>
                </c:pt>
                <c:pt idx="8567">
                  <c:v>8.5670000000006912</c:v>
                </c:pt>
                <c:pt idx="8568">
                  <c:v>8.5680000000006906</c:v>
                </c:pt>
                <c:pt idx="8569">
                  <c:v>8.5690000000006901</c:v>
                </c:pt>
                <c:pt idx="8570">
                  <c:v>8.5700000000006895</c:v>
                </c:pt>
                <c:pt idx="8571">
                  <c:v>8.571000000000689</c:v>
                </c:pt>
                <c:pt idx="8572">
                  <c:v>8.5720000000006884</c:v>
                </c:pt>
                <c:pt idx="8573">
                  <c:v>8.5730000000006878</c:v>
                </c:pt>
                <c:pt idx="8574">
                  <c:v>8.5740000000006873</c:v>
                </c:pt>
                <c:pt idx="8575">
                  <c:v>8.5750000000006867</c:v>
                </c:pt>
                <c:pt idx="8576">
                  <c:v>8.5760000000006862</c:v>
                </c:pt>
                <c:pt idx="8577">
                  <c:v>8.5770000000006856</c:v>
                </c:pt>
                <c:pt idx="8578">
                  <c:v>8.5780000000006851</c:v>
                </c:pt>
                <c:pt idx="8579">
                  <c:v>8.5790000000006845</c:v>
                </c:pt>
                <c:pt idx="8580">
                  <c:v>8.580000000000684</c:v>
                </c:pt>
                <c:pt idx="8581">
                  <c:v>8.5810000000006834</c:v>
                </c:pt>
                <c:pt idx="8582">
                  <c:v>8.5820000000006829</c:v>
                </c:pt>
                <c:pt idx="8583">
                  <c:v>8.5830000000006823</c:v>
                </c:pt>
                <c:pt idx="8584">
                  <c:v>8.5840000000006818</c:v>
                </c:pt>
                <c:pt idx="8585">
                  <c:v>8.5850000000006812</c:v>
                </c:pt>
                <c:pt idx="8586">
                  <c:v>8.5860000000006806</c:v>
                </c:pt>
                <c:pt idx="8587">
                  <c:v>8.5870000000006801</c:v>
                </c:pt>
                <c:pt idx="8588">
                  <c:v>8.5880000000006795</c:v>
                </c:pt>
                <c:pt idx="8589">
                  <c:v>8.589000000000679</c:v>
                </c:pt>
                <c:pt idx="8590">
                  <c:v>8.5900000000006784</c:v>
                </c:pt>
                <c:pt idx="8591">
                  <c:v>8.5910000000006779</c:v>
                </c:pt>
                <c:pt idx="8592">
                  <c:v>8.5920000000006773</c:v>
                </c:pt>
                <c:pt idx="8593">
                  <c:v>8.5930000000006768</c:v>
                </c:pt>
                <c:pt idx="8594">
                  <c:v>8.5940000000006762</c:v>
                </c:pt>
                <c:pt idx="8595">
                  <c:v>8.5950000000006757</c:v>
                </c:pt>
                <c:pt idx="8596">
                  <c:v>8.5960000000006751</c:v>
                </c:pt>
                <c:pt idx="8597">
                  <c:v>8.5970000000006745</c:v>
                </c:pt>
                <c:pt idx="8598">
                  <c:v>8.598000000000674</c:v>
                </c:pt>
                <c:pt idx="8599">
                  <c:v>8.5990000000006734</c:v>
                </c:pt>
                <c:pt idx="8600">
                  <c:v>8.6000000000006729</c:v>
                </c:pt>
                <c:pt idx="8601">
                  <c:v>8.6010000000006723</c:v>
                </c:pt>
                <c:pt idx="8602">
                  <c:v>8.6020000000006718</c:v>
                </c:pt>
                <c:pt idx="8603">
                  <c:v>8.6030000000006712</c:v>
                </c:pt>
                <c:pt idx="8604">
                  <c:v>8.6040000000006707</c:v>
                </c:pt>
                <c:pt idx="8605">
                  <c:v>8.6050000000006701</c:v>
                </c:pt>
                <c:pt idx="8606">
                  <c:v>8.6060000000006696</c:v>
                </c:pt>
                <c:pt idx="8607">
                  <c:v>8.607000000000669</c:v>
                </c:pt>
                <c:pt idx="8608">
                  <c:v>8.6080000000006685</c:v>
                </c:pt>
                <c:pt idx="8609">
                  <c:v>8.6090000000006679</c:v>
                </c:pt>
                <c:pt idx="8610">
                  <c:v>8.6100000000006673</c:v>
                </c:pt>
                <c:pt idx="8611">
                  <c:v>8.6110000000006668</c:v>
                </c:pt>
                <c:pt idx="8612">
                  <c:v>8.6120000000006662</c:v>
                </c:pt>
                <c:pt idx="8613">
                  <c:v>8.6130000000006657</c:v>
                </c:pt>
                <c:pt idx="8614">
                  <c:v>8.6140000000006651</c:v>
                </c:pt>
                <c:pt idx="8615">
                  <c:v>8.6150000000006646</c:v>
                </c:pt>
                <c:pt idx="8616">
                  <c:v>8.616000000000664</c:v>
                </c:pt>
                <c:pt idx="8617">
                  <c:v>8.6170000000006635</c:v>
                </c:pt>
                <c:pt idx="8618">
                  <c:v>8.6180000000006629</c:v>
                </c:pt>
                <c:pt idx="8619">
                  <c:v>8.6190000000006624</c:v>
                </c:pt>
                <c:pt idx="8620">
                  <c:v>8.6200000000006618</c:v>
                </c:pt>
                <c:pt idx="8621">
                  <c:v>8.6210000000006612</c:v>
                </c:pt>
                <c:pt idx="8622">
                  <c:v>8.6220000000006607</c:v>
                </c:pt>
                <c:pt idx="8623">
                  <c:v>8.6230000000006601</c:v>
                </c:pt>
                <c:pt idx="8624">
                  <c:v>8.6240000000006596</c:v>
                </c:pt>
                <c:pt idx="8625">
                  <c:v>8.625000000000659</c:v>
                </c:pt>
                <c:pt idx="8626">
                  <c:v>8.6260000000006585</c:v>
                </c:pt>
                <c:pt idx="8627">
                  <c:v>8.6270000000006579</c:v>
                </c:pt>
                <c:pt idx="8628">
                  <c:v>8.6280000000006574</c:v>
                </c:pt>
                <c:pt idx="8629">
                  <c:v>8.6290000000006568</c:v>
                </c:pt>
                <c:pt idx="8630">
                  <c:v>8.6300000000006563</c:v>
                </c:pt>
                <c:pt idx="8631">
                  <c:v>8.6310000000006557</c:v>
                </c:pt>
                <c:pt idx="8632">
                  <c:v>8.6320000000006551</c:v>
                </c:pt>
                <c:pt idx="8633">
                  <c:v>8.6330000000006546</c:v>
                </c:pt>
                <c:pt idx="8634">
                  <c:v>8.634000000000654</c:v>
                </c:pt>
                <c:pt idx="8635">
                  <c:v>8.6350000000006535</c:v>
                </c:pt>
                <c:pt idx="8636">
                  <c:v>8.6360000000006529</c:v>
                </c:pt>
                <c:pt idx="8637">
                  <c:v>8.6370000000006524</c:v>
                </c:pt>
                <c:pt idx="8638">
                  <c:v>8.6380000000006518</c:v>
                </c:pt>
                <c:pt idx="8639">
                  <c:v>8.6390000000006513</c:v>
                </c:pt>
                <c:pt idx="8640">
                  <c:v>8.6400000000006507</c:v>
                </c:pt>
                <c:pt idx="8641">
                  <c:v>8.6410000000006502</c:v>
                </c:pt>
                <c:pt idx="8642">
                  <c:v>8.6420000000006496</c:v>
                </c:pt>
                <c:pt idx="8643">
                  <c:v>8.6430000000006491</c:v>
                </c:pt>
                <c:pt idx="8644">
                  <c:v>8.6440000000006485</c:v>
                </c:pt>
                <c:pt idx="8645">
                  <c:v>8.6450000000006479</c:v>
                </c:pt>
                <c:pt idx="8646">
                  <c:v>8.6460000000006474</c:v>
                </c:pt>
                <c:pt idx="8647">
                  <c:v>8.6470000000006468</c:v>
                </c:pt>
                <c:pt idx="8648">
                  <c:v>8.6480000000006463</c:v>
                </c:pt>
                <c:pt idx="8649">
                  <c:v>8.6490000000006457</c:v>
                </c:pt>
                <c:pt idx="8650">
                  <c:v>8.6500000000006452</c:v>
                </c:pt>
                <c:pt idx="8651">
                  <c:v>8.6510000000006446</c:v>
                </c:pt>
                <c:pt idx="8652">
                  <c:v>8.6520000000006441</c:v>
                </c:pt>
                <c:pt idx="8653">
                  <c:v>8.6530000000006435</c:v>
                </c:pt>
                <c:pt idx="8654">
                  <c:v>8.654000000000643</c:v>
                </c:pt>
                <c:pt idx="8655">
                  <c:v>8.6550000000006424</c:v>
                </c:pt>
                <c:pt idx="8656">
                  <c:v>8.6560000000006418</c:v>
                </c:pt>
                <c:pt idx="8657">
                  <c:v>8.6570000000006413</c:v>
                </c:pt>
                <c:pt idx="8658">
                  <c:v>8.6580000000006407</c:v>
                </c:pt>
                <c:pt idx="8659">
                  <c:v>8.6590000000006402</c:v>
                </c:pt>
                <c:pt idx="8660">
                  <c:v>8.6600000000006396</c:v>
                </c:pt>
                <c:pt idx="8661">
                  <c:v>8.6610000000006391</c:v>
                </c:pt>
                <c:pt idx="8662">
                  <c:v>8.6620000000006385</c:v>
                </c:pt>
                <c:pt idx="8663">
                  <c:v>8.663000000000638</c:v>
                </c:pt>
                <c:pt idx="8664">
                  <c:v>8.6640000000006374</c:v>
                </c:pt>
                <c:pt idx="8665">
                  <c:v>8.6650000000006369</c:v>
                </c:pt>
                <c:pt idx="8666">
                  <c:v>8.6660000000006363</c:v>
                </c:pt>
                <c:pt idx="8667">
                  <c:v>8.6670000000006358</c:v>
                </c:pt>
                <c:pt idx="8668">
                  <c:v>8.6680000000006352</c:v>
                </c:pt>
                <c:pt idx="8669">
                  <c:v>8.6690000000006346</c:v>
                </c:pt>
                <c:pt idx="8670">
                  <c:v>8.6700000000006341</c:v>
                </c:pt>
                <c:pt idx="8671">
                  <c:v>8.6710000000006335</c:v>
                </c:pt>
                <c:pt idx="8672">
                  <c:v>8.672000000000633</c:v>
                </c:pt>
                <c:pt idx="8673">
                  <c:v>8.6730000000006324</c:v>
                </c:pt>
                <c:pt idx="8674">
                  <c:v>8.6740000000006319</c:v>
                </c:pt>
                <c:pt idx="8675">
                  <c:v>8.6750000000006313</c:v>
                </c:pt>
                <c:pt idx="8676">
                  <c:v>8.6760000000006308</c:v>
                </c:pt>
                <c:pt idx="8677">
                  <c:v>8.6770000000006302</c:v>
                </c:pt>
                <c:pt idx="8678">
                  <c:v>8.6780000000006297</c:v>
                </c:pt>
                <c:pt idx="8679">
                  <c:v>8.6790000000006291</c:v>
                </c:pt>
                <c:pt idx="8680">
                  <c:v>8.6800000000006285</c:v>
                </c:pt>
                <c:pt idx="8681">
                  <c:v>8.681000000000628</c:v>
                </c:pt>
                <c:pt idx="8682">
                  <c:v>8.6820000000006274</c:v>
                </c:pt>
                <c:pt idx="8683">
                  <c:v>8.6830000000006269</c:v>
                </c:pt>
                <c:pt idx="8684">
                  <c:v>8.6840000000006263</c:v>
                </c:pt>
                <c:pt idx="8685">
                  <c:v>8.6850000000006258</c:v>
                </c:pt>
                <c:pt idx="8686">
                  <c:v>8.6860000000006252</c:v>
                </c:pt>
                <c:pt idx="8687">
                  <c:v>8.6870000000006247</c:v>
                </c:pt>
                <c:pt idx="8688">
                  <c:v>8.6880000000006241</c:v>
                </c:pt>
                <c:pt idx="8689">
                  <c:v>8.6890000000006236</c:v>
                </c:pt>
                <c:pt idx="8690">
                  <c:v>8.690000000000623</c:v>
                </c:pt>
                <c:pt idx="8691">
                  <c:v>8.6910000000006224</c:v>
                </c:pt>
                <c:pt idx="8692">
                  <c:v>8.6920000000006219</c:v>
                </c:pt>
                <c:pt idx="8693">
                  <c:v>8.6930000000006213</c:v>
                </c:pt>
                <c:pt idx="8694">
                  <c:v>8.6940000000006208</c:v>
                </c:pt>
                <c:pt idx="8695">
                  <c:v>8.6950000000006202</c:v>
                </c:pt>
                <c:pt idx="8696">
                  <c:v>8.6960000000006197</c:v>
                </c:pt>
                <c:pt idx="8697">
                  <c:v>8.6970000000006191</c:v>
                </c:pt>
                <c:pt idx="8698">
                  <c:v>8.6980000000006186</c:v>
                </c:pt>
                <c:pt idx="8699">
                  <c:v>8.699000000000618</c:v>
                </c:pt>
                <c:pt idx="8700">
                  <c:v>8.7000000000006175</c:v>
                </c:pt>
                <c:pt idx="8701">
                  <c:v>8.7010000000006169</c:v>
                </c:pt>
                <c:pt idx="8702">
                  <c:v>8.7020000000006164</c:v>
                </c:pt>
                <c:pt idx="8703">
                  <c:v>8.7030000000006158</c:v>
                </c:pt>
                <c:pt idx="8704">
                  <c:v>8.7040000000006152</c:v>
                </c:pt>
                <c:pt idx="8705">
                  <c:v>8.7050000000006147</c:v>
                </c:pt>
                <c:pt idx="8706">
                  <c:v>8.7060000000006141</c:v>
                </c:pt>
                <c:pt idx="8707">
                  <c:v>8.7070000000006136</c:v>
                </c:pt>
                <c:pt idx="8708">
                  <c:v>8.708000000000613</c:v>
                </c:pt>
                <c:pt idx="8709">
                  <c:v>8.7090000000006125</c:v>
                </c:pt>
                <c:pt idx="8710">
                  <c:v>8.7100000000006119</c:v>
                </c:pt>
                <c:pt idx="8711">
                  <c:v>8.7110000000006114</c:v>
                </c:pt>
                <c:pt idx="8712">
                  <c:v>8.7120000000006108</c:v>
                </c:pt>
                <c:pt idx="8713">
                  <c:v>8.7130000000006103</c:v>
                </c:pt>
                <c:pt idx="8714">
                  <c:v>8.7140000000006097</c:v>
                </c:pt>
                <c:pt idx="8715">
                  <c:v>8.7150000000006091</c:v>
                </c:pt>
                <c:pt idx="8716">
                  <c:v>8.7160000000006086</c:v>
                </c:pt>
                <c:pt idx="8717">
                  <c:v>8.717000000000608</c:v>
                </c:pt>
                <c:pt idx="8718">
                  <c:v>8.7180000000006075</c:v>
                </c:pt>
                <c:pt idx="8719">
                  <c:v>8.7190000000006069</c:v>
                </c:pt>
                <c:pt idx="8720">
                  <c:v>8.7200000000006064</c:v>
                </c:pt>
                <c:pt idx="8721">
                  <c:v>8.7210000000006058</c:v>
                </c:pt>
                <c:pt idx="8722">
                  <c:v>8.7220000000006053</c:v>
                </c:pt>
                <c:pt idx="8723">
                  <c:v>8.7230000000006047</c:v>
                </c:pt>
                <c:pt idx="8724">
                  <c:v>8.7240000000006042</c:v>
                </c:pt>
                <c:pt idx="8725">
                  <c:v>8.7250000000006036</c:v>
                </c:pt>
                <c:pt idx="8726">
                  <c:v>8.7260000000006031</c:v>
                </c:pt>
                <c:pt idx="8727">
                  <c:v>8.7270000000006025</c:v>
                </c:pt>
                <c:pt idx="8728">
                  <c:v>8.7280000000006019</c:v>
                </c:pt>
                <c:pt idx="8729">
                  <c:v>8.7290000000006014</c:v>
                </c:pt>
                <c:pt idx="8730">
                  <c:v>8.7300000000006008</c:v>
                </c:pt>
                <c:pt idx="8731">
                  <c:v>8.7310000000006003</c:v>
                </c:pt>
                <c:pt idx="8732">
                  <c:v>8.7320000000005997</c:v>
                </c:pt>
                <c:pt idx="8733">
                  <c:v>8.7330000000005992</c:v>
                </c:pt>
                <c:pt idx="8734">
                  <c:v>8.7340000000005986</c:v>
                </c:pt>
                <c:pt idx="8735">
                  <c:v>8.7350000000005981</c:v>
                </c:pt>
                <c:pt idx="8736">
                  <c:v>8.7360000000005975</c:v>
                </c:pt>
                <c:pt idx="8737">
                  <c:v>8.737000000000597</c:v>
                </c:pt>
                <c:pt idx="8738">
                  <c:v>8.7380000000005964</c:v>
                </c:pt>
                <c:pt idx="8739">
                  <c:v>8.7390000000005958</c:v>
                </c:pt>
                <c:pt idx="8740">
                  <c:v>8.7400000000005953</c:v>
                </c:pt>
                <c:pt idx="8741">
                  <c:v>8.7410000000005947</c:v>
                </c:pt>
                <c:pt idx="8742">
                  <c:v>8.7420000000005942</c:v>
                </c:pt>
                <c:pt idx="8743">
                  <c:v>8.7430000000005936</c:v>
                </c:pt>
                <c:pt idx="8744">
                  <c:v>8.7440000000005931</c:v>
                </c:pt>
                <c:pt idx="8745">
                  <c:v>8.7450000000005925</c:v>
                </c:pt>
                <c:pt idx="8746">
                  <c:v>8.746000000000592</c:v>
                </c:pt>
                <c:pt idx="8747">
                  <c:v>8.7470000000005914</c:v>
                </c:pt>
                <c:pt idx="8748">
                  <c:v>8.7480000000005909</c:v>
                </c:pt>
                <c:pt idx="8749">
                  <c:v>8.7490000000005903</c:v>
                </c:pt>
                <c:pt idx="8750">
                  <c:v>8.7500000000005898</c:v>
                </c:pt>
                <c:pt idx="8751">
                  <c:v>8.7510000000005892</c:v>
                </c:pt>
                <c:pt idx="8752">
                  <c:v>8.7520000000005886</c:v>
                </c:pt>
                <c:pt idx="8753">
                  <c:v>8.7530000000005881</c:v>
                </c:pt>
                <c:pt idx="8754">
                  <c:v>8.7540000000005875</c:v>
                </c:pt>
                <c:pt idx="8755">
                  <c:v>8.755000000000587</c:v>
                </c:pt>
                <c:pt idx="8756">
                  <c:v>8.7560000000005864</c:v>
                </c:pt>
                <c:pt idx="8757">
                  <c:v>8.7570000000005859</c:v>
                </c:pt>
                <c:pt idx="8758">
                  <c:v>8.7580000000005853</c:v>
                </c:pt>
                <c:pt idx="8759">
                  <c:v>8.7590000000005848</c:v>
                </c:pt>
                <c:pt idx="8760">
                  <c:v>8.7600000000005842</c:v>
                </c:pt>
                <c:pt idx="8761">
                  <c:v>8.7610000000005837</c:v>
                </c:pt>
                <c:pt idx="8762">
                  <c:v>8.7620000000005831</c:v>
                </c:pt>
                <c:pt idx="8763">
                  <c:v>8.7630000000005825</c:v>
                </c:pt>
                <c:pt idx="8764">
                  <c:v>8.764000000000582</c:v>
                </c:pt>
                <c:pt idx="8765">
                  <c:v>8.7650000000005814</c:v>
                </c:pt>
                <c:pt idx="8766">
                  <c:v>8.7660000000005809</c:v>
                </c:pt>
                <c:pt idx="8767">
                  <c:v>8.7670000000005803</c:v>
                </c:pt>
                <c:pt idx="8768">
                  <c:v>8.7680000000005798</c:v>
                </c:pt>
                <c:pt idx="8769">
                  <c:v>8.7690000000005792</c:v>
                </c:pt>
                <c:pt idx="8770">
                  <c:v>8.7700000000005787</c:v>
                </c:pt>
                <c:pt idx="8771">
                  <c:v>8.7710000000005781</c:v>
                </c:pt>
                <c:pt idx="8772">
                  <c:v>8.7720000000005776</c:v>
                </c:pt>
                <c:pt idx="8773">
                  <c:v>8.773000000000577</c:v>
                </c:pt>
                <c:pt idx="8774">
                  <c:v>8.7740000000005764</c:v>
                </c:pt>
                <c:pt idx="8775">
                  <c:v>8.7750000000005759</c:v>
                </c:pt>
                <c:pt idx="8776">
                  <c:v>8.7760000000005753</c:v>
                </c:pt>
                <c:pt idx="8777">
                  <c:v>8.7770000000005748</c:v>
                </c:pt>
                <c:pt idx="8778">
                  <c:v>8.7780000000005742</c:v>
                </c:pt>
                <c:pt idx="8779">
                  <c:v>8.7790000000005737</c:v>
                </c:pt>
                <c:pt idx="8780">
                  <c:v>8.7800000000005731</c:v>
                </c:pt>
                <c:pt idx="8781">
                  <c:v>8.7810000000005726</c:v>
                </c:pt>
                <c:pt idx="8782">
                  <c:v>8.782000000000572</c:v>
                </c:pt>
                <c:pt idx="8783">
                  <c:v>8.7830000000005715</c:v>
                </c:pt>
                <c:pt idx="8784">
                  <c:v>8.7840000000005709</c:v>
                </c:pt>
                <c:pt idx="8785">
                  <c:v>8.7850000000005704</c:v>
                </c:pt>
                <c:pt idx="8786">
                  <c:v>8.7860000000005698</c:v>
                </c:pt>
                <c:pt idx="8787">
                  <c:v>8.7870000000005692</c:v>
                </c:pt>
                <c:pt idx="8788">
                  <c:v>8.7880000000005687</c:v>
                </c:pt>
                <c:pt idx="8789">
                  <c:v>8.7890000000005681</c:v>
                </c:pt>
                <c:pt idx="8790">
                  <c:v>8.7900000000005676</c:v>
                </c:pt>
                <c:pt idx="8791">
                  <c:v>8.791000000000567</c:v>
                </c:pt>
                <c:pt idx="8792">
                  <c:v>8.7920000000005665</c:v>
                </c:pt>
                <c:pt idx="8793">
                  <c:v>8.7930000000005659</c:v>
                </c:pt>
                <c:pt idx="8794">
                  <c:v>8.7940000000005654</c:v>
                </c:pt>
                <c:pt idx="8795">
                  <c:v>8.7950000000005648</c:v>
                </c:pt>
                <c:pt idx="8796">
                  <c:v>8.7960000000005643</c:v>
                </c:pt>
                <c:pt idx="8797">
                  <c:v>8.7970000000005637</c:v>
                </c:pt>
                <c:pt idx="8798">
                  <c:v>8.7980000000005631</c:v>
                </c:pt>
                <c:pt idx="8799">
                  <c:v>8.7990000000005626</c:v>
                </c:pt>
                <c:pt idx="8800">
                  <c:v>8.800000000000562</c:v>
                </c:pt>
                <c:pt idx="8801">
                  <c:v>8.8010000000005615</c:v>
                </c:pt>
                <c:pt idx="8802">
                  <c:v>8.8020000000005609</c:v>
                </c:pt>
                <c:pt idx="8803">
                  <c:v>8.8030000000005604</c:v>
                </c:pt>
                <c:pt idx="8804">
                  <c:v>8.8040000000005598</c:v>
                </c:pt>
                <c:pt idx="8805">
                  <c:v>8.8050000000005593</c:v>
                </c:pt>
                <c:pt idx="8806">
                  <c:v>8.8060000000005587</c:v>
                </c:pt>
                <c:pt idx="8807">
                  <c:v>8.8070000000005582</c:v>
                </c:pt>
                <c:pt idx="8808">
                  <c:v>8.8080000000005576</c:v>
                </c:pt>
                <c:pt idx="8809">
                  <c:v>8.8090000000005571</c:v>
                </c:pt>
                <c:pt idx="8810">
                  <c:v>8.8100000000005565</c:v>
                </c:pt>
                <c:pt idx="8811">
                  <c:v>8.8110000000005559</c:v>
                </c:pt>
                <c:pt idx="8812">
                  <c:v>8.8120000000005554</c:v>
                </c:pt>
                <c:pt idx="8813">
                  <c:v>8.8130000000005548</c:v>
                </c:pt>
                <c:pt idx="8814">
                  <c:v>8.8140000000005543</c:v>
                </c:pt>
                <c:pt idx="8815">
                  <c:v>8.8150000000005537</c:v>
                </c:pt>
                <c:pt idx="8816">
                  <c:v>8.8160000000005532</c:v>
                </c:pt>
                <c:pt idx="8817">
                  <c:v>8.8170000000005526</c:v>
                </c:pt>
                <c:pt idx="8818">
                  <c:v>8.8180000000005521</c:v>
                </c:pt>
                <c:pt idx="8819">
                  <c:v>8.8190000000005515</c:v>
                </c:pt>
                <c:pt idx="8820">
                  <c:v>8.820000000000551</c:v>
                </c:pt>
                <c:pt idx="8821">
                  <c:v>8.8210000000005504</c:v>
                </c:pt>
                <c:pt idx="8822">
                  <c:v>8.8220000000005498</c:v>
                </c:pt>
                <c:pt idx="8823">
                  <c:v>8.8230000000005493</c:v>
                </c:pt>
                <c:pt idx="8824">
                  <c:v>8.8240000000005487</c:v>
                </c:pt>
                <c:pt idx="8825">
                  <c:v>8.8250000000005482</c:v>
                </c:pt>
                <c:pt idx="8826">
                  <c:v>8.8260000000005476</c:v>
                </c:pt>
                <c:pt idx="8827">
                  <c:v>8.8270000000005471</c:v>
                </c:pt>
                <c:pt idx="8828">
                  <c:v>8.8280000000005465</c:v>
                </c:pt>
                <c:pt idx="8829">
                  <c:v>8.829000000000546</c:v>
                </c:pt>
                <c:pt idx="8830">
                  <c:v>8.8300000000005454</c:v>
                </c:pt>
                <c:pt idx="8831">
                  <c:v>8.8310000000005449</c:v>
                </c:pt>
                <c:pt idx="8832">
                  <c:v>8.8320000000005443</c:v>
                </c:pt>
                <c:pt idx="8833">
                  <c:v>8.8330000000005437</c:v>
                </c:pt>
                <c:pt idx="8834">
                  <c:v>8.8340000000005432</c:v>
                </c:pt>
                <c:pt idx="8835">
                  <c:v>8.8350000000005426</c:v>
                </c:pt>
                <c:pt idx="8836">
                  <c:v>8.8360000000005421</c:v>
                </c:pt>
                <c:pt idx="8837">
                  <c:v>8.8370000000005415</c:v>
                </c:pt>
                <c:pt idx="8838">
                  <c:v>8.838000000000541</c:v>
                </c:pt>
                <c:pt idx="8839">
                  <c:v>8.8390000000005404</c:v>
                </c:pt>
                <c:pt idx="8840">
                  <c:v>8.8400000000005399</c:v>
                </c:pt>
                <c:pt idx="8841">
                  <c:v>8.8410000000005393</c:v>
                </c:pt>
                <c:pt idx="8842">
                  <c:v>8.8420000000005388</c:v>
                </c:pt>
                <c:pt idx="8843">
                  <c:v>8.8430000000005382</c:v>
                </c:pt>
                <c:pt idx="8844">
                  <c:v>8.8440000000005377</c:v>
                </c:pt>
                <c:pt idx="8845">
                  <c:v>8.8450000000005371</c:v>
                </c:pt>
                <c:pt idx="8846">
                  <c:v>8.8460000000005365</c:v>
                </c:pt>
                <c:pt idx="8847">
                  <c:v>8.847000000000536</c:v>
                </c:pt>
                <c:pt idx="8848">
                  <c:v>8.8480000000005354</c:v>
                </c:pt>
                <c:pt idx="8849">
                  <c:v>8.8490000000005349</c:v>
                </c:pt>
                <c:pt idx="8850">
                  <c:v>8.8500000000005343</c:v>
                </c:pt>
                <c:pt idx="8851">
                  <c:v>8.8510000000005338</c:v>
                </c:pt>
                <c:pt idx="8852">
                  <c:v>8.8520000000005332</c:v>
                </c:pt>
                <c:pt idx="8853">
                  <c:v>8.8530000000005327</c:v>
                </c:pt>
                <c:pt idx="8854">
                  <c:v>8.8540000000005321</c:v>
                </c:pt>
                <c:pt idx="8855">
                  <c:v>8.8550000000005316</c:v>
                </c:pt>
                <c:pt idx="8856">
                  <c:v>8.856000000000531</c:v>
                </c:pt>
                <c:pt idx="8857">
                  <c:v>8.8570000000005304</c:v>
                </c:pt>
                <c:pt idx="8858">
                  <c:v>8.8580000000005299</c:v>
                </c:pt>
                <c:pt idx="8859">
                  <c:v>8.8590000000005293</c:v>
                </c:pt>
                <c:pt idx="8860">
                  <c:v>8.8600000000005288</c:v>
                </c:pt>
                <c:pt idx="8861">
                  <c:v>8.8610000000005282</c:v>
                </c:pt>
                <c:pt idx="8862">
                  <c:v>8.8620000000005277</c:v>
                </c:pt>
                <c:pt idx="8863">
                  <c:v>8.8630000000005271</c:v>
                </c:pt>
                <c:pt idx="8864">
                  <c:v>8.8640000000005266</c:v>
                </c:pt>
                <c:pt idx="8865">
                  <c:v>8.865000000000526</c:v>
                </c:pt>
                <c:pt idx="8866">
                  <c:v>8.8660000000005255</c:v>
                </c:pt>
                <c:pt idx="8867">
                  <c:v>8.8670000000005249</c:v>
                </c:pt>
                <c:pt idx="8868">
                  <c:v>8.8680000000005244</c:v>
                </c:pt>
                <c:pt idx="8869">
                  <c:v>8.8690000000005238</c:v>
                </c:pt>
                <c:pt idx="8870">
                  <c:v>8.8700000000005232</c:v>
                </c:pt>
                <c:pt idx="8871">
                  <c:v>8.8710000000005227</c:v>
                </c:pt>
                <c:pt idx="8872">
                  <c:v>8.8720000000005221</c:v>
                </c:pt>
                <c:pt idx="8873">
                  <c:v>8.8730000000005216</c:v>
                </c:pt>
                <c:pt idx="8874">
                  <c:v>8.874000000000521</c:v>
                </c:pt>
                <c:pt idx="8875">
                  <c:v>8.8750000000005205</c:v>
                </c:pt>
                <c:pt idx="8876">
                  <c:v>8.8760000000005199</c:v>
                </c:pt>
                <c:pt idx="8877">
                  <c:v>8.8770000000005194</c:v>
                </c:pt>
                <c:pt idx="8878">
                  <c:v>8.8780000000005188</c:v>
                </c:pt>
                <c:pt idx="8879">
                  <c:v>8.8790000000005183</c:v>
                </c:pt>
                <c:pt idx="8880">
                  <c:v>8.8800000000005177</c:v>
                </c:pt>
                <c:pt idx="8881">
                  <c:v>8.8810000000005171</c:v>
                </c:pt>
                <c:pt idx="8882">
                  <c:v>8.8820000000005166</c:v>
                </c:pt>
                <c:pt idx="8883">
                  <c:v>8.883000000000516</c:v>
                </c:pt>
                <c:pt idx="8884">
                  <c:v>8.8840000000005155</c:v>
                </c:pt>
                <c:pt idx="8885">
                  <c:v>8.8850000000005149</c:v>
                </c:pt>
                <c:pt idx="8886">
                  <c:v>8.8860000000005144</c:v>
                </c:pt>
                <c:pt idx="8887">
                  <c:v>8.8870000000005138</c:v>
                </c:pt>
                <c:pt idx="8888">
                  <c:v>8.8880000000005133</c:v>
                </c:pt>
                <c:pt idx="8889">
                  <c:v>8.8890000000005127</c:v>
                </c:pt>
                <c:pt idx="8890">
                  <c:v>8.8900000000005122</c:v>
                </c:pt>
                <c:pt idx="8891">
                  <c:v>8.8910000000005116</c:v>
                </c:pt>
                <c:pt idx="8892">
                  <c:v>8.8920000000005111</c:v>
                </c:pt>
                <c:pt idx="8893">
                  <c:v>8.8930000000005105</c:v>
                </c:pt>
                <c:pt idx="8894">
                  <c:v>8.8940000000005099</c:v>
                </c:pt>
                <c:pt idx="8895">
                  <c:v>8.8950000000005094</c:v>
                </c:pt>
                <c:pt idx="8896">
                  <c:v>8.8960000000005088</c:v>
                </c:pt>
                <c:pt idx="8897">
                  <c:v>8.8970000000005083</c:v>
                </c:pt>
                <c:pt idx="8898">
                  <c:v>8.8980000000005077</c:v>
                </c:pt>
                <c:pt idx="8899">
                  <c:v>8.8990000000005072</c:v>
                </c:pt>
                <c:pt idx="8900">
                  <c:v>8.9000000000005066</c:v>
                </c:pt>
                <c:pt idx="8901">
                  <c:v>8.9010000000005061</c:v>
                </c:pt>
                <c:pt idx="8902">
                  <c:v>8.9020000000005055</c:v>
                </c:pt>
                <c:pt idx="8903">
                  <c:v>8.903000000000505</c:v>
                </c:pt>
                <c:pt idx="8904">
                  <c:v>8.9040000000005044</c:v>
                </c:pt>
                <c:pt idx="8905">
                  <c:v>8.9050000000005038</c:v>
                </c:pt>
                <c:pt idx="8906">
                  <c:v>8.9060000000005033</c:v>
                </c:pt>
                <c:pt idx="8907">
                  <c:v>8.9070000000005027</c:v>
                </c:pt>
                <c:pt idx="8908">
                  <c:v>8.9080000000005022</c:v>
                </c:pt>
                <c:pt idx="8909">
                  <c:v>8.9090000000005016</c:v>
                </c:pt>
                <c:pt idx="8910">
                  <c:v>8.9100000000005011</c:v>
                </c:pt>
                <c:pt idx="8911">
                  <c:v>8.9110000000005005</c:v>
                </c:pt>
                <c:pt idx="8912">
                  <c:v>8.9120000000005</c:v>
                </c:pt>
                <c:pt idx="8913">
                  <c:v>8.9130000000004994</c:v>
                </c:pt>
                <c:pt idx="8914">
                  <c:v>8.9140000000004989</c:v>
                </c:pt>
                <c:pt idx="8915">
                  <c:v>8.9150000000004983</c:v>
                </c:pt>
                <c:pt idx="8916">
                  <c:v>8.9160000000004977</c:v>
                </c:pt>
                <c:pt idx="8917">
                  <c:v>8.9170000000004972</c:v>
                </c:pt>
                <c:pt idx="8918">
                  <c:v>8.9180000000004966</c:v>
                </c:pt>
                <c:pt idx="8919">
                  <c:v>8.9190000000004961</c:v>
                </c:pt>
                <c:pt idx="8920">
                  <c:v>8.9200000000004955</c:v>
                </c:pt>
                <c:pt idx="8921">
                  <c:v>8.921000000000495</c:v>
                </c:pt>
                <c:pt idx="8922">
                  <c:v>8.9220000000004944</c:v>
                </c:pt>
                <c:pt idx="8923">
                  <c:v>8.9230000000004939</c:v>
                </c:pt>
                <c:pt idx="8924">
                  <c:v>8.9240000000004933</c:v>
                </c:pt>
                <c:pt idx="8925">
                  <c:v>8.9250000000004928</c:v>
                </c:pt>
                <c:pt idx="8926">
                  <c:v>8.9260000000004922</c:v>
                </c:pt>
                <c:pt idx="8927">
                  <c:v>8.9270000000004917</c:v>
                </c:pt>
                <c:pt idx="8928">
                  <c:v>8.9280000000004911</c:v>
                </c:pt>
                <c:pt idx="8929">
                  <c:v>8.9290000000004905</c:v>
                </c:pt>
                <c:pt idx="8930">
                  <c:v>8.93000000000049</c:v>
                </c:pt>
                <c:pt idx="8931">
                  <c:v>8.9310000000004894</c:v>
                </c:pt>
                <c:pt idx="8932">
                  <c:v>8.9320000000004889</c:v>
                </c:pt>
                <c:pt idx="8933">
                  <c:v>8.9330000000004883</c:v>
                </c:pt>
                <c:pt idx="8934">
                  <c:v>8.9340000000004878</c:v>
                </c:pt>
                <c:pt idx="8935">
                  <c:v>8.9350000000004872</c:v>
                </c:pt>
                <c:pt idx="8936">
                  <c:v>8.9360000000004867</c:v>
                </c:pt>
                <c:pt idx="8937">
                  <c:v>8.9370000000004861</c:v>
                </c:pt>
                <c:pt idx="8938">
                  <c:v>8.9380000000004856</c:v>
                </c:pt>
                <c:pt idx="8939">
                  <c:v>8.939000000000485</c:v>
                </c:pt>
                <c:pt idx="8940">
                  <c:v>8.9400000000004844</c:v>
                </c:pt>
                <c:pt idx="8941">
                  <c:v>8.9410000000004839</c:v>
                </c:pt>
                <c:pt idx="8942">
                  <c:v>8.9420000000004833</c:v>
                </c:pt>
                <c:pt idx="8943">
                  <c:v>8.9430000000004828</c:v>
                </c:pt>
                <c:pt idx="8944">
                  <c:v>8.9440000000004822</c:v>
                </c:pt>
                <c:pt idx="8945">
                  <c:v>8.9450000000004817</c:v>
                </c:pt>
                <c:pt idx="8946">
                  <c:v>8.9460000000004811</c:v>
                </c:pt>
                <c:pt idx="8947">
                  <c:v>8.9470000000004806</c:v>
                </c:pt>
                <c:pt idx="8948">
                  <c:v>8.94800000000048</c:v>
                </c:pt>
                <c:pt idx="8949">
                  <c:v>8.9490000000004795</c:v>
                </c:pt>
                <c:pt idx="8950">
                  <c:v>8.9500000000004789</c:v>
                </c:pt>
                <c:pt idx="8951">
                  <c:v>8.9510000000004784</c:v>
                </c:pt>
                <c:pt idx="8952">
                  <c:v>8.9520000000004778</c:v>
                </c:pt>
                <c:pt idx="8953">
                  <c:v>8.9530000000004772</c:v>
                </c:pt>
                <c:pt idx="8954">
                  <c:v>8.9540000000004767</c:v>
                </c:pt>
                <c:pt idx="8955">
                  <c:v>8.9550000000004761</c:v>
                </c:pt>
                <c:pt idx="8956">
                  <c:v>8.9560000000004756</c:v>
                </c:pt>
                <c:pt idx="8957">
                  <c:v>8.957000000000475</c:v>
                </c:pt>
                <c:pt idx="8958">
                  <c:v>8.9580000000004745</c:v>
                </c:pt>
                <c:pt idx="8959">
                  <c:v>8.9590000000004739</c:v>
                </c:pt>
                <c:pt idx="8960">
                  <c:v>8.9600000000004734</c:v>
                </c:pt>
                <c:pt idx="8961">
                  <c:v>8.9610000000004728</c:v>
                </c:pt>
                <c:pt idx="8962">
                  <c:v>8.9620000000004723</c:v>
                </c:pt>
                <c:pt idx="8963">
                  <c:v>8.9630000000004717</c:v>
                </c:pt>
                <c:pt idx="8964">
                  <c:v>8.9640000000004711</c:v>
                </c:pt>
                <c:pt idx="8965">
                  <c:v>8.9650000000004706</c:v>
                </c:pt>
                <c:pt idx="8966">
                  <c:v>8.96600000000047</c:v>
                </c:pt>
                <c:pt idx="8967">
                  <c:v>8.9670000000004695</c:v>
                </c:pt>
                <c:pt idx="8968">
                  <c:v>8.9680000000004689</c:v>
                </c:pt>
                <c:pt idx="8969">
                  <c:v>8.9690000000004684</c:v>
                </c:pt>
                <c:pt idx="8970">
                  <c:v>8.9700000000004678</c:v>
                </c:pt>
                <c:pt idx="8971">
                  <c:v>8.9710000000004673</c:v>
                </c:pt>
                <c:pt idx="8972">
                  <c:v>8.9720000000004667</c:v>
                </c:pt>
                <c:pt idx="8973">
                  <c:v>8.9730000000004662</c:v>
                </c:pt>
                <c:pt idx="8974">
                  <c:v>8.9740000000004656</c:v>
                </c:pt>
                <c:pt idx="8975">
                  <c:v>8.9750000000004651</c:v>
                </c:pt>
                <c:pt idx="8976">
                  <c:v>8.9760000000004645</c:v>
                </c:pt>
                <c:pt idx="8977">
                  <c:v>8.9770000000004639</c:v>
                </c:pt>
                <c:pt idx="8978">
                  <c:v>8.9780000000004634</c:v>
                </c:pt>
                <c:pt idx="8979">
                  <c:v>8.9790000000004628</c:v>
                </c:pt>
                <c:pt idx="8980">
                  <c:v>8.9800000000004623</c:v>
                </c:pt>
                <c:pt idx="8981">
                  <c:v>8.9810000000004617</c:v>
                </c:pt>
                <c:pt idx="8982">
                  <c:v>8.9820000000004612</c:v>
                </c:pt>
                <c:pt idx="8983">
                  <c:v>8.9830000000004606</c:v>
                </c:pt>
                <c:pt idx="8984">
                  <c:v>8.9840000000004601</c:v>
                </c:pt>
                <c:pt idx="8985">
                  <c:v>8.9850000000004595</c:v>
                </c:pt>
                <c:pt idx="8986">
                  <c:v>8.986000000000459</c:v>
                </c:pt>
                <c:pt idx="8987">
                  <c:v>8.9870000000004584</c:v>
                </c:pt>
                <c:pt idx="8988">
                  <c:v>8.9880000000004578</c:v>
                </c:pt>
                <c:pt idx="8989">
                  <c:v>8.9890000000004573</c:v>
                </c:pt>
                <c:pt idx="8990">
                  <c:v>8.9900000000004567</c:v>
                </c:pt>
                <c:pt idx="8991">
                  <c:v>8.9910000000004562</c:v>
                </c:pt>
                <c:pt idx="8992">
                  <c:v>8.9920000000004556</c:v>
                </c:pt>
                <c:pt idx="8993">
                  <c:v>8.9930000000004551</c:v>
                </c:pt>
                <c:pt idx="8994">
                  <c:v>8.9940000000004545</c:v>
                </c:pt>
                <c:pt idx="8995">
                  <c:v>8.995000000000454</c:v>
                </c:pt>
                <c:pt idx="8996">
                  <c:v>8.9960000000004534</c:v>
                </c:pt>
                <c:pt idx="8997">
                  <c:v>8.9970000000004529</c:v>
                </c:pt>
                <c:pt idx="8998">
                  <c:v>8.9980000000004523</c:v>
                </c:pt>
                <c:pt idx="8999">
                  <c:v>8.9990000000004517</c:v>
                </c:pt>
                <c:pt idx="9000">
                  <c:v>9.0000000000004512</c:v>
                </c:pt>
                <c:pt idx="9001">
                  <c:v>9.0010000000004506</c:v>
                </c:pt>
                <c:pt idx="9002">
                  <c:v>9.0020000000004501</c:v>
                </c:pt>
                <c:pt idx="9003">
                  <c:v>9.0030000000004495</c:v>
                </c:pt>
                <c:pt idx="9004">
                  <c:v>9.004000000000449</c:v>
                </c:pt>
                <c:pt idx="9005">
                  <c:v>9.0050000000004484</c:v>
                </c:pt>
                <c:pt idx="9006">
                  <c:v>9.0060000000004479</c:v>
                </c:pt>
                <c:pt idx="9007">
                  <c:v>9.0070000000004473</c:v>
                </c:pt>
                <c:pt idx="9008">
                  <c:v>9.0080000000004468</c:v>
                </c:pt>
                <c:pt idx="9009">
                  <c:v>9.0090000000004462</c:v>
                </c:pt>
                <c:pt idx="9010">
                  <c:v>9.0100000000004457</c:v>
                </c:pt>
                <c:pt idx="9011">
                  <c:v>9.0110000000004451</c:v>
                </c:pt>
                <c:pt idx="9012">
                  <c:v>9.0120000000004445</c:v>
                </c:pt>
                <c:pt idx="9013">
                  <c:v>9.013000000000444</c:v>
                </c:pt>
                <c:pt idx="9014">
                  <c:v>9.0140000000004434</c:v>
                </c:pt>
                <c:pt idx="9015">
                  <c:v>9.0150000000004429</c:v>
                </c:pt>
                <c:pt idx="9016">
                  <c:v>9.0160000000004423</c:v>
                </c:pt>
                <c:pt idx="9017">
                  <c:v>9.0170000000004418</c:v>
                </c:pt>
                <c:pt idx="9018">
                  <c:v>9.0180000000004412</c:v>
                </c:pt>
                <c:pt idx="9019">
                  <c:v>9.0190000000004407</c:v>
                </c:pt>
                <c:pt idx="9020">
                  <c:v>9.0200000000004401</c:v>
                </c:pt>
                <c:pt idx="9021">
                  <c:v>9.0210000000004396</c:v>
                </c:pt>
                <c:pt idx="9022">
                  <c:v>9.022000000000439</c:v>
                </c:pt>
                <c:pt idx="9023">
                  <c:v>9.0230000000004384</c:v>
                </c:pt>
                <c:pt idx="9024">
                  <c:v>9.0240000000004379</c:v>
                </c:pt>
                <c:pt idx="9025">
                  <c:v>9.0250000000004373</c:v>
                </c:pt>
                <c:pt idx="9026">
                  <c:v>9.0260000000004368</c:v>
                </c:pt>
                <c:pt idx="9027">
                  <c:v>9.0270000000004362</c:v>
                </c:pt>
                <c:pt idx="9028">
                  <c:v>9.0280000000004357</c:v>
                </c:pt>
                <c:pt idx="9029">
                  <c:v>9.0290000000004351</c:v>
                </c:pt>
                <c:pt idx="9030">
                  <c:v>9.0300000000004346</c:v>
                </c:pt>
                <c:pt idx="9031">
                  <c:v>9.031000000000434</c:v>
                </c:pt>
                <c:pt idx="9032">
                  <c:v>9.0320000000004335</c:v>
                </c:pt>
                <c:pt idx="9033">
                  <c:v>9.0330000000004329</c:v>
                </c:pt>
                <c:pt idx="9034">
                  <c:v>9.0340000000004324</c:v>
                </c:pt>
                <c:pt idx="9035">
                  <c:v>9.0350000000004318</c:v>
                </c:pt>
                <c:pt idx="9036">
                  <c:v>9.0360000000004312</c:v>
                </c:pt>
                <c:pt idx="9037">
                  <c:v>9.0370000000004307</c:v>
                </c:pt>
                <c:pt idx="9038">
                  <c:v>9.0380000000004301</c:v>
                </c:pt>
                <c:pt idx="9039">
                  <c:v>9.0390000000004296</c:v>
                </c:pt>
                <c:pt idx="9040">
                  <c:v>9.040000000000429</c:v>
                </c:pt>
                <c:pt idx="9041">
                  <c:v>9.0410000000004285</c:v>
                </c:pt>
                <c:pt idx="9042">
                  <c:v>9.0420000000004279</c:v>
                </c:pt>
                <c:pt idx="9043">
                  <c:v>9.0430000000004274</c:v>
                </c:pt>
                <c:pt idx="9044">
                  <c:v>9.0440000000004268</c:v>
                </c:pt>
                <c:pt idx="9045">
                  <c:v>9.0450000000004263</c:v>
                </c:pt>
                <c:pt idx="9046">
                  <c:v>9.0460000000004257</c:v>
                </c:pt>
                <c:pt idx="9047">
                  <c:v>9.0470000000004251</c:v>
                </c:pt>
                <c:pt idx="9048">
                  <c:v>9.0480000000004246</c:v>
                </c:pt>
                <c:pt idx="9049">
                  <c:v>9.049000000000424</c:v>
                </c:pt>
                <c:pt idx="9050">
                  <c:v>9.0500000000004235</c:v>
                </c:pt>
                <c:pt idx="9051">
                  <c:v>9.0510000000004229</c:v>
                </c:pt>
                <c:pt idx="9052">
                  <c:v>9.0520000000004224</c:v>
                </c:pt>
                <c:pt idx="9053">
                  <c:v>9.0530000000004218</c:v>
                </c:pt>
                <c:pt idx="9054">
                  <c:v>9.0540000000004213</c:v>
                </c:pt>
                <c:pt idx="9055">
                  <c:v>9.0550000000004207</c:v>
                </c:pt>
                <c:pt idx="9056">
                  <c:v>9.0560000000004202</c:v>
                </c:pt>
                <c:pt idx="9057">
                  <c:v>9.0570000000004196</c:v>
                </c:pt>
                <c:pt idx="9058">
                  <c:v>9.058000000000419</c:v>
                </c:pt>
                <c:pt idx="9059">
                  <c:v>9.0590000000004185</c:v>
                </c:pt>
                <c:pt idx="9060">
                  <c:v>9.0600000000004179</c:v>
                </c:pt>
                <c:pt idx="9061">
                  <c:v>9.0610000000004174</c:v>
                </c:pt>
                <c:pt idx="9062">
                  <c:v>9.0620000000004168</c:v>
                </c:pt>
                <c:pt idx="9063">
                  <c:v>9.0630000000004163</c:v>
                </c:pt>
                <c:pt idx="9064">
                  <c:v>9.0640000000004157</c:v>
                </c:pt>
                <c:pt idx="9065">
                  <c:v>9.0650000000004152</c:v>
                </c:pt>
                <c:pt idx="9066">
                  <c:v>9.0660000000004146</c:v>
                </c:pt>
                <c:pt idx="9067">
                  <c:v>9.0670000000004141</c:v>
                </c:pt>
                <c:pt idx="9068">
                  <c:v>9.0680000000004135</c:v>
                </c:pt>
                <c:pt idx="9069">
                  <c:v>9.069000000000413</c:v>
                </c:pt>
                <c:pt idx="9070">
                  <c:v>9.0700000000004124</c:v>
                </c:pt>
                <c:pt idx="9071">
                  <c:v>9.0710000000004118</c:v>
                </c:pt>
                <c:pt idx="9072">
                  <c:v>9.0720000000004113</c:v>
                </c:pt>
                <c:pt idx="9073">
                  <c:v>9.0730000000004107</c:v>
                </c:pt>
                <c:pt idx="9074">
                  <c:v>9.0740000000004102</c:v>
                </c:pt>
                <c:pt idx="9075">
                  <c:v>9.0750000000004096</c:v>
                </c:pt>
                <c:pt idx="9076">
                  <c:v>9.0760000000004091</c:v>
                </c:pt>
                <c:pt idx="9077">
                  <c:v>9.0770000000004085</c:v>
                </c:pt>
                <c:pt idx="9078">
                  <c:v>9.078000000000408</c:v>
                </c:pt>
                <c:pt idx="9079">
                  <c:v>9.0790000000004074</c:v>
                </c:pt>
                <c:pt idx="9080">
                  <c:v>9.0800000000004069</c:v>
                </c:pt>
                <c:pt idx="9081">
                  <c:v>9.0810000000004063</c:v>
                </c:pt>
                <c:pt idx="9082">
                  <c:v>9.0820000000004057</c:v>
                </c:pt>
                <c:pt idx="9083">
                  <c:v>9.0830000000004052</c:v>
                </c:pt>
                <c:pt idx="9084">
                  <c:v>9.0840000000004046</c:v>
                </c:pt>
                <c:pt idx="9085">
                  <c:v>9.0850000000004041</c:v>
                </c:pt>
                <c:pt idx="9086">
                  <c:v>9.0860000000004035</c:v>
                </c:pt>
                <c:pt idx="9087">
                  <c:v>9.087000000000403</c:v>
                </c:pt>
                <c:pt idx="9088">
                  <c:v>9.0880000000004024</c:v>
                </c:pt>
                <c:pt idx="9089">
                  <c:v>9.0890000000004019</c:v>
                </c:pt>
                <c:pt idx="9090">
                  <c:v>9.0900000000004013</c:v>
                </c:pt>
                <c:pt idx="9091">
                  <c:v>9.0910000000004008</c:v>
                </c:pt>
                <c:pt idx="9092">
                  <c:v>9.0920000000004002</c:v>
                </c:pt>
                <c:pt idx="9093">
                  <c:v>9.0930000000003997</c:v>
                </c:pt>
                <c:pt idx="9094">
                  <c:v>9.0940000000003991</c:v>
                </c:pt>
                <c:pt idx="9095">
                  <c:v>9.0950000000003985</c:v>
                </c:pt>
                <c:pt idx="9096">
                  <c:v>9.096000000000398</c:v>
                </c:pt>
                <c:pt idx="9097">
                  <c:v>9.0970000000003974</c:v>
                </c:pt>
                <c:pt idx="9098">
                  <c:v>9.0980000000003969</c:v>
                </c:pt>
                <c:pt idx="9099">
                  <c:v>9.0990000000003963</c:v>
                </c:pt>
                <c:pt idx="9100">
                  <c:v>9.1000000000003958</c:v>
                </c:pt>
                <c:pt idx="9101">
                  <c:v>9.1010000000003952</c:v>
                </c:pt>
                <c:pt idx="9102">
                  <c:v>9.1020000000003947</c:v>
                </c:pt>
                <c:pt idx="9103">
                  <c:v>9.1030000000003941</c:v>
                </c:pt>
                <c:pt idx="9104">
                  <c:v>9.1040000000003936</c:v>
                </c:pt>
                <c:pt idx="9105">
                  <c:v>9.105000000000393</c:v>
                </c:pt>
                <c:pt idx="9106">
                  <c:v>9.1060000000003924</c:v>
                </c:pt>
                <c:pt idx="9107">
                  <c:v>9.1070000000003919</c:v>
                </c:pt>
                <c:pt idx="9108">
                  <c:v>9.1080000000003913</c:v>
                </c:pt>
                <c:pt idx="9109">
                  <c:v>9.1090000000003908</c:v>
                </c:pt>
                <c:pt idx="9110">
                  <c:v>9.1100000000003902</c:v>
                </c:pt>
                <c:pt idx="9111">
                  <c:v>9.1110000000003897</c:v>
                </c:pt>
                <c:pt idx="9112">
                  <c:v>9.1120000000003891</c:v>
                </c:pt>
                <c:pt idx="9113">
                  <c:v>9.1130000000003886</c:v>
                </c:pt>
                <c:pt idx="9114">
                  <c:v>9.114000000000388</c:v>
                </c:pt>
                <c:pt idx="9115">
                  <c:v>9.1150000000003875</c:v>
                </c:pt>
                <c:pt idx="9116">
                  <c:v>9.1160000000003869</c:v>
                </c:pt>
                <c:pt idx="9117">
                  <c:v>9.1170000000003864</c:v>
                </c:pt>
                <c:pt idx="9118">
                  <c:v>9.1180000000003858</c:v>
                </c:pt>
                <c:pt idx="9119">
                  <c:v>9.1190000000003852</c:v>
                </c:pt>
                <c:pt idx="9120">
                  <c:v>9.1200000000003847</c:v>
                </c:pt>
                <c:pt idx="9121">
                  <c:v>9.1210000000003841</c:v>
                </c:pt>
                <c:pt idx="9122">
                  <c:v>9.1220000000003836</c:v>
                </c:pt>
                <c:pt idx="9123">
                  <c:v>9.123000000000383</c:v>
                </c:pt>
                <c:pt idx="9124">
                  <c:v>9.1240000000003825</c:v>
                </c:pt>
                <c:pt idx="9125">
                  <c:v>9.1250000000003819</c:v>
                </c:pt>
                <c:pt idx="9126">
                  <c:v>9.1260000000003814</c:v>
                </c:pt>
                <c:pt idx="9127">
                  <c:v>9.1270000000003808</c:v>
                </c:pt>
                <c:pt idx="9128">
                  <c:v>9.1280000000003803</c:v>
                </c:pt>
                <c:pt idx="9129">
                  <c:v>9.1290000000003797</c:v>
                </c:pt>
                <c:pt idx="9130">
                  <c:v>9.1300000000003791</c:v>
                </c:pt>
                <c:pt idx="9131">
                  <c:v>9.1310000000003786</c:v>
                </c:pt>
                <c:pt idx="9132">
                  <c:v>9.132000000000378</c:v>
                </c:pt>
                <c:pt idx="9133">
                  <c:v>9.1330000000003775</c:v>
                </c:pt>
                <c:pt idx="9134">
                  <c:v>9.1340000000003769</c:v>
                </c:pt>
                <c:pt idx="9135">
                  <c:v>9.1350000000003764</c:v>
                </c:pt>
                <c:pt idx="9136">
                  <c:v>9.1360000000003758</c:v>
                </c:pt>
                <c:pt idx="9137">
                  <c:v>9.1370000000003753</c:v>
                </c:pt>
                <c:pt idx="9138">
                  <c:v>9.1380000000003747</c:v>
                </c:pt>
                <c:pt idx="9139">
                  <c:v>9.1390000000003742</c:v>
                </c:pt>
                <c:pt idx="9140">
                  <c:v>9.1400000000003736</c:v>
                </c:pt>
                <c:pt idx="9141">
                  <c:v>9.141000000000373</c:v>
                </c:pt>
                <c:pt idx="9142">
                  <c:v>9.1420000000003725</c:v>
                </c:pt>
                <c:pt idx="9143">
                  <c:v>9.1430000000003719</c:v>
                </c:pt>
                <c:pt idx="9144">
                  <c:v>9.1440000000003714</c:v>
                </c:pt>
                <c:pt idx="9145">
                  <c:v>9.1450000000003708</c:v>
                </c:pt>
                <c:pt idx="9146">
                  <c:v>9.1460000000003703</c:v>
                </c:pt>
                <c:pt idx="9147">
                  <c:v>9.1470000000003697</c:v>
                </c:pt>
                <c:pt idx="9148">
                  <c:v>9.1480000000003692</c:v>
                </c:pt>
                <c:pt idx="9149">
                  <c:v>9.1490000000003686</c:v>
                </c:pt>
                <c:pt idx="9150">
                  <c:v>9.1500000000003681</c:v>
                </c:pt>
                <c:pt idx="9151">
                  <c:v>9.1510000000003675</c:v>
                </c:pt>
                <c:pt idx="9152">
                  <c:v>9.152000000000367</c:v>
                </c:pt>
                <c:pt idx="9153">
                  <c:v>9.1530000000003664</c:v>
                </c:pt>
                <c:pt idx="9154">
                  <c:v>9.1540000000003658</c:v>
                </c:pt>
                <c:pt idx="9155">
                  <c:v>9.1550000000003653</c:v>
                </c:pt>
                <c:pt idx="9156">
                  <c:v>9.1560000000003647</c:v>
                </c:pt>
                <c:pt idx="9157">
                  <c:v>9.1570000000003642</c:v>
                </c:pt>
                <c:pt idx="9158">
                  <c:v>9.1580000000003636</c:v>
                </c:pt>
                <c:pt idx="9159">
                  <c:v>9.1590000000003631</c:v>
                </c:pt>
                <c:pt idx="9160">
                  <c:v>9.1600000000003625</c:v>
                </c:pt>
                <c:pt idx="9161">
                  <c:v>9.161000000000362</c:v>
                </c:pt>
                <c:pt idx="9162">
                  <c:v>9.1620000000003614</c:v>
                </c:pt>
                <c:pt idx="9163">
                  <c:v>9.1630000000003609</c:v>
                </c:pt>
                <c:pt idx="9164">
                  <c:v>9.1640000000003603</c:v>
                </c:pt>
                <c:pt idx="9165">
                  <c:v>9.1650000000003597</c:v>
                </c:pt>
                <c:pt idx="9166">
                  <c:v>9.1660000000003592</c:v>
                </c:pt>
                <c:pt idx="9167">
                  <c:v>9.1670000000003586</c:v>
                </c:pt>
                <c:pt idx="9168">
                  <c:v>9.1680000000003581</c:v>
                </c:pt>
                <c:pt idx="9169">
                  <c:v>9.1690000000003575</c:v>
                </c:pt>
                <c:pt idx="9170">
                  <c:v>9.170000000000357</c:v>
                </c:pt>
                <c:pt idx="9171">
                  <c:v>9.1710000000003564</c:v>
                </c:pt>
                <c:pt idx="9172">
                  <c:v>9.1720000000003559</c:v>
                </c:pt>
                <c:pt idx="9173">
                  <c:v>9.1730000000003553</c:v>
                </c:pt>
                <c:pt idx="9174">
                  <c:v>9.1740000000003548</c:v>
                </c:pt>
                <c:pt idx="9175">
                  <c:v>9.1750000000003542</c:v>
                </c:pt>
                <c:pt idx="9176">
                  <c:v>9.1760000000003537</c:v>
                </c:pt>
                <c:pt idx="9177">
                  <c:v>9.1770000000003531</c:v>
                </c:pt>
                <c:pt idx="9178">
                  <c:v>9.1780000000003525</c:v>
                </c:pt>
                <c:pt idx="9179">
                  <c:v>9.179000000000352</c:v>
                </c:pt>
                <c:pt idx="9180">
                  <c:v>9.1800000000003514</c:v>
                </c:pt>
                <c:pt idx="9181">
                  <c:v>9.1810000000003509</c:v>
                </c:pt>
                <c:pt idx="9182">
                  <c:v>9.1820000000003503</c:v>
                </c:pt>
                <c:pt idx="9183">
                  <c:v>9.1830000000003498</c:v>
                </c:pt>
                <c:pt idx="9184">
                  <c:v>9.1840000000003492</c:v>
                </c:pt>
                <c:pt idx="9185">
                  <c:v>9.1850000000003487</c:v>
                </c:pt>
                <c:pt idx="9186">
                  <c:v>9.1860000000003481</c:v>
                </c:pt>
                <c:pt idx="9187">
                  <c:v>9.1870000000003476</c:v>
                </c:pt>
                <c:pt idx="9188">
                  <c:v>9.188000000000347</c:v>
                </c:pt>
                <c:pt idx="9189">
                  <c:v>9.1890000000003464</c:v>
                </c:pt>
                <c:pt idx="9190">
                  <c:v>9.1900000000003459</c:v>
                </c:pt>
                <c:pt idx="9191">
                  <c:v>9.1910000000003453</c:v>
                </c:pt>
                <c:pt idx="9192">
                  <c:v>9.1920000000003448</c:v>
                </c:pt>
                <c:pt idx="9193">
                  <c:v>9.1930000000003442</c:v>
                </c:pt>
                <c:pt idx="9194">
                  <c:v>9.1940000000003437</c:v>
                </c:pt>
                <c:pt idx="9195">
                  <c:v>9.1950000000003431</c:v>
                </c:pt>
                <c:pt idx="9196">
                  <c:v>9.1960000000003426</c:v>
                </c:pt>
                <c:pt idx="9197">
                  <c:v>9.197000000000342</c:v>
                </c:pt>
                <c:pt idx="9198">
                  <c:v>9.1980000000003415</c:v>
                </c:pt>
                <c:pt idx="9199">
                  <c:v>9.1990000000003409</c:v>
                </c:pt>
                <c:pt idx="9200">
                  <c:v>9.2000000000003403</c:v>
                </c:pt>
                <c:pt idx="9201">
                  <c:v>9.2010000000003398</c:v>
                </c:pt>
                <c:pt idx="9202">
                  <c:v>9.2020000000003392</c:v>
                </c:pt>
                <c:pt idx="9203">
                  <c:v>9.2030000000003387</c:v>
                </c:pt>
                <c:pt idx="9204">
                  <c:v>9.2040000000003381</c:v>
                </c:pt>
                <c:pt idx="9205">
                  <c:v>9.2050000000003376</c:v>
                </c:pt>
                <c:pt idx="9206">
                  <c:v>9.206000000000337</c:v>
                </c:pt>
                <c:pt idx="9207">
                  <c:v>9.2070000000003365</c:v>
                </c:pt>
                <c:pt idx="9208">
                  <c:v>9.2080000000003359</c:v>
                </c:pt>
                <c:pt idx="9209">
                  <c:v>9.2090000000003354</c:v>
                </c:pt>
                <c:pt idx="9210">
                  <c:v>9.2100000000003348</c:v>
                </c:pt>
                <c:pt idx="9211">
                  <c:v>9.2110000000003343</c:v>
                </c:pt>
                <c:pt idx="9212">
                  <c:v>9.2120000000003337</c:v>
                </c:pt>
                <c:pt idx="9213">
                  <c:v>9.2130000000003331</c:v>
                </c:pt>
                <c:pt idx="9214">
                  <c:v>9.2140000000003326</c:v>
                </c:pt>
                <c:pt idx="9215">
                  <c:v>9.215000000000332</c:v>
                </c:pt>
                <c:pt idx="9216">
                  <c:v>9.2160000000003315</c:v>
                </c:pt>
                <c:pt idx="9217">
                  <c:v>9.2170000000003309</c:v>
                </c:pt>
                <c:pt idx="9218">
                  <c:v>9.2180000000003304</c:v>
                </c:pt>
                <c:pt idx="9219">
                  <c:v>9.2190000000003298</c:v>
                </c:pt>
                <c:pt idx="9220">
                  <c:v>9.2200000000003293</c:v>
                </c:pt>
                <c:pt idx="9221">
                  <c:v>9.2210000000003287</c:v>
                </c:pt>
                <c:pt idx="9222">
                  <c:v>9.2220000000003282</c:v>
                </c:pt>
                <c:pt idx="9223">
                  <c:v>9.2230000000003276</c:v>
                </c:pt>
                <c:pt idx="9224">
                  <c:v>9.224000000000327</c:v>
                </c:pt>
                <c:pt idx="9225">
                  <c:v>9.2250000000003265</c:v>
                </c:pt>
                <c:pt idx="9226">
                  <c:v>9.2260000000003259</c:v>
                </c:pt>
                <c:pt idx="9227">
                  <c:v>9.2270000000003254</c:v>
                </c:pt>
                <c:pt idx="9228">
                  <c:v>9.2280000000003248</c:v>
                </c:pt>
                <c:pt idx="9229">
                  <c:v>9.2290000000003243</c:v>
                </c:pt>
                <c:pt idx="9230">
                  <c:v>9.2300000000003237</c:v>
                </c:pt>
                <c:pt idx="9231">
                  <c:v>9.2310000000003232</c:v>
                </c:pt>
                <c:pt idx="9232">
                  <c:v>9.2320000000003226</c:v>
                </c:pt>
                <c:pt idx="9233">
                  <c:v>9.2330000000003221</c:v>
                </c:pt>
                <c:pt idx="9234">
                  <c:v>9.2340000000003215</c:v>
                </c:pt>
                <c:pt idx="9235">
                  <c:v>9.235000000000321</c:v>
                </c:pt>
                <c:pt idx="9236">
                  <c:v>9.2360000000003204</c:v>
                </c:pt>
                <c:pt idx="9237">
                  <c:v>9.2370000000003198</c:v>
                </c:pt>
                <c:pt idx="9238">
                  <c:v>9.2380000000003193</c:v>
                </c:pt>
                <c:pt idx="9239">
                  <c:v>9.2390000000003187</c:v>
                </c:pt>
                <c:pt idx="9240">
                  <c:v>9.2400000000003182</c:v>
                </c:pt>
                <c:pt idx="9241">
                  <c:v>9.2410000000003176</c:v>
                </c:pt>
                <c:pt idx="9242">
                  <c:v>9.2420000000003171</c:v>
                </c:pt>
                <c:pt idx="9243">
                  <c:v>9.2430000000003165</c:v>
                </c:pt>
                <c:pt idx="9244">
                  <c:v>9.244000000000316</c:v>
                </c:pt>
                <c:pt idx="9245">
                  <c:v>9.2450000000003154</c:v>
                </c:pt>
                <c:pt idx="9246">
                  <c:v>9.2460000000003149</c:v>
                </c:pt>
                <c:pt idx="9247">
                  <c:v>9.2470000000003143</c:v>
                </c:pt>
                <c:pt idx="9248">
                  <c:v>9.2480000000003137</c:v>
                </c:pt>
                <c:pt idx="9249">
                  <c:v>9.2490000000003132</c:v>
                </c:pt>
                <c:pt idx="9250">
                  <c:v>9.2500000000003126</c:v>
                </c:pt>
                <c:pt idx="9251">
                  <c:v>9.2510000000003121</c:v>
                </c:pt>
                <c:pt idx="9252">
                  <c:v>9.2520000000003115</c:v>
                </c:pt>
                <c:pt idx="9253">
                  <c:v>9.253000000000311</c:v>
                </c:pt>
                <c:pt idx="9254">
                  <c:v>9.2540000000003104</c:v>
                </c:pt>
                <c:pt idx="9255">
                  <c:v>9.2550000000003099</c:v>
                </c:pt>
                <c:pt idx="9256">
                  <c:v>9.2560000000003093</c:v>
                </c:pt>
                <c:pt idx="9257">
                  <c:v>9.2570000000003088</c:v>
                </c:pt>
                <c:pt idx="9258">
                  <c:v>9.2580000000003082</c:v>
                </c:pt>
                <c:pt idx="9259">
                  <c:v>9.2590000000003077</c:v>
                </c:pt>
                <c:pt idx="9260">
                  <c:v>9.2600000000003071</c:v>
                </c:pt>
                <c:pt idx="9261">
                  <c:v>9.2610000000003065</c:v>
                </c:pt>
                <c:pt idx="9262">
                  <c:v>9.262000000000306</c:v>
                </c:pt>
                <c:pt idx="9263">
                  <c:v>9.2630000000003054</c:v>
                </c:pt>
                <c:pt idx="9264">
                  <c:v>9.2640000000003049</c:v>
                </c:pt>
                <c:pt idx="9265">
                  <c:v>9.2650000000003043</c:v>
                </c:pt>
                <c:pt idx="9266">
                  <c:v>9.2660000000003038</c:v>
                </c:pt>
                <c:pt idx="9267">
                  <c:v>9.2670000000003032</c:v>
                </c:pt>
                <c:pt idx="9268">
                  <c:v>9.2680000000003027</c:v>
                </c:pt>
                <c:pt idx="9269">
                  <c:v>9.2690000000003021</c:v>
                </c:pt>
                <c:pt idx="9270">
                  <c:v>9.2700000000003016</c:v>
                </c:pt>
                <c:pt idx="9271">
                  <c:v>9.271000000000301</c:v>
                </c:pt>
                <c:pt idx="9272">
                  <c:v>9.2720000000003004</c:v>
                </c:pt>
                <c:pt idx="9273">
                  <c:v>9.2730000000002999</c:v>
                </c:pt>
                <c:pt idx="9274">
                  <c:v>9.2740000000002993</c:v>
                </c:pt>
                <c:pt idx="9275">
                  <c:v>9.2750000000002988</c:v>
                </c:pt>
                <c:pt idx="9276">
                  <c:v>9.2760000000002982</c:v>
                </c:pt>
                <c:pt idx="9277">
                  <c:v>9.2770000000002977</c:v>
                </c:pt>
                <c:pt idx="9278">
                  <c:v>9.2780000000002971</c:v>
                </c:pt>
                <c:pt idx="9279">
                  <c:v>9.2790000000002966</c:v>
                </c:pt>
                <c:pt idx="9280">
                  <c:v>9.280000000000296</c:v>
                </c:pt>
                <c:pt idx="9281">
                  <c:v>9.2810000000002955</c:v>
                </c:pt>
                <c:pt idx="9282">
                  <c:v>9.2820000000002949</c:v>
                </c:pt>
                <c:pt idx="9283">
                  <c:v>9.2830000000002943</c:v>
                </c:pt>
                <c:pt idx="9284">
                  <c:v>9.2840000000002938</c:v>
                </c:pt>
                <c:pt idx="9285">
                  <c:v>9.2850000000002932</c:v>
                </c:pt>
                <c:pt idx="9286">
                  <c:v>9.2860000000002927</c:v>
                </c:pt>
                <c:pt idx="9287">
                  <c:v>9.2870000000002921</c:v>
                </c:pt>
                <c:pt idx="9288">
                  <c:v>9.2880000000002916</c:v>
                </c:pt>
                <c:pt idx="9289">
                  <c:v>9.289000000000291</c:v>
                </c:pt>
                <c:pt idx="9290">
                  <c:v>9.2900000000002905</c:v>
                </c:pt>
                <c:pt idx="9291">
                  <c:v>9.2910000000002899</c:v>
                </c:pt>
                <c:pt idx="9292">
                  <c:v>9.2920000000002894</c:v>
                </c:pt>
                <c:pt idx="9293">
                  <c:v>9.2930000000002888</c:v>
                </c:pt>
                <c:pt idx="9294">
                  <c:v>9.2940000000002883</c:v>
                </c:pt>
                <c:pt idx="9295">
                  <c:v>9.2950000000002877</c:v>
                </c:pt>
                <c:pt idx="9296">
                  <c:v>9.2960000000002871</c:v>
                </c:pt>
                <c:pt idx="9297">
                  <c:v>9.2970000000002866</c:v>
                </c:pt>
                <c:pt idx="9298">
                  <c:v>9.298000000000286</c:v>
                </c:pt>
                <c:pt idx="9299">
                  <c:v>9.2990000000002855</c:v>
                </c:pt>
                <c:pt idx="9300">
                  <c:v>9.3000000000002849</c:v>
                </c:pt>
                <c:pt idx="9301">
                  <c:v>9.3010000000002844</c:v>
                </c:pt>
                <c:pt idx="9302">
                  <c:v>9.3020000000002838</c:v>
                </c:pt>
                <c:pt idx="9303">
                  <c:v>9.3030000000002833</c:v>
                </c:pt>
                <c:pt idx="9304">
                  <c:v>9.3040000000002827</c:v>
                </c:pt>
                <c:pt idx="9305">
                  <c:v>9.3050000000002822</c:v>
                </c:pt>
                <c:pt idx="9306">
                  <c:v>9.3060000000002816</c:v>
                </c:pt>
                <c:pt idx="9307">
                  <c:v>9.307000000000281</c:v>
                </c:pt>
                <c:pt idx="9308">
                  <c:v>9.3080000000002805</c:v>
                </c:pt>
                <c:pt idx="9309">
                  <c:v>9.3090000000002799</c:v>
                </c:pt>
                <c:pt idx="9310">
                  <c:v>9.3100000000002794</c:v>
                </c:pt>
                <c:pt idx="9311">
                  <c:v>9.3110000000002788</c:v>
                </c:pt>
                <c:pt idx="9312">
                  <c:v>9.3120000000002783</c:v>
                </c:pt>
                <c:pt idx="9313">
                  <c:v>9.3130000000002777</c:v>
                </c:pt>
                <c:pt idx="9314">
                  <c:v>9.3140000000002772</c:v>
                </c:pt>
                <c:pt idx="9315">
                  <c:v>9.3150000000002766</c:v>
                </c:pt>
                <c:pt idx="9316">
                  <c:v>9.3160000000002761</c:v>
                </c:pt>
                <c:pt idx="9317">
                  <c:v>9.3170000000002755</c:v>
                </c:pt>
                <c:pt idx="9318">
                  <c:v>9.318000000000275</c:v>
                </c:pt>
                <c:pt idx="9319">
                  <c:v>9.3190000000002744</c:v>
                </c:pt>
                <c:pt idx="9320">
                  <c:v>9.3200000000002738</c:v>
                </c:pt>
                <c:pt idx="9321">
                  <c:v>9.3210000000002733</c:v>
                </c:pt>
                <c:pt idx="9322">
                  <c:v>9.3220000000002727</c:v>
                </c:pt>
                <c:pt idx="9323">
                  <c:v>9.3230000000002722</c:v>
                </c:pt>
                <c:pt idx="9324">
                  <c:v>9.3240000000002716</c:v>
                </c:pt>
                <c:pt idx="9325">
                  <c:v>9.3250000000002711</c:v>
                </c:pt>
                <c:pt idx="9326">
                  <c:v>9.3260000000002705</c:v>
                </c:pt>
                <c:pt idx="9327">
                  <c:v>9.32700000000027</c:v>
                </c:pt>
                <c:pt idx="9328">
                  <c:v>9.3280000000002694</c:v>
                </c:pt>
                <c:pt idx="9329">
                  <c:v>9.3290000000002689</c:v>
                </c:pt>
                <c:pt idx="9330">
                  <c:v>9.3300000000002683</c:v>
                </c:pt>
                <c:pt idx="9331">
                  <c:v>9.3310000000002677</c:v>
                </c:pt>
                <c:pt idx="9332">
                  <c:v>9.3320000000002672</c:v>
                </c:pt>
                <c:pt idx="9333">
                  <c:v>9.3330000000002666</c:v>
                </c:pt>
                <c:pt idx="9334">
                  <c:v>9.3340000000002661</c:v>
                </c:pt>
                <c:pt idx="9335">
                  <c:v>9.3350000000002655</c:v>
                </c:pt>
                <c:pt idx="9336">
                  <c:v>9.336000000000265</c:v>
                </c:pt>
                <c:pt idx="9337">
                  <c:v>9.3370000000002644</c:v>
                </c:pt>
                <c:pt idx="9338">
                  <c:v>9.3380000000002639</c:v>
                </c:pt>
                <c:pt idx="9339">
                  <c:v>9.3390000000002633</c:v>
                </c:pt>
                <c:pt idx="9340">
                  <c:v>9.3400000000002628</c:v>
                </c:pt>
                <c:pt idx="9341">
                  <c:v>9.3410000000002622</c:v>
                </c:pt>
                <c:pt idx="9342">
                  <c:v>9.3420000000002617</c:v>
                </c:pt>
                <c:pt idx="9343">
                  <c:v>9.3430000000002611</c:v>
                </c:pt>
                <c:pt idx="9344">
                  <c:v>9.3440000000002605</c:v>
                </c:pt>
                <c:pt idx="9345">
                  <c:v>9.34500000000026</c:v>
                </c:pt>
                <c:pt idx="9346">
                  <c:v>9.3460000000002594</c:v>
                </c:pt>
                <c:pt idx="9347">
                  <c:v>9.3470000000002589</c:v>
                </c:pt>
                <c:pt idx="9348">
                  <c:v>9.3480000000002583</c:v>
                </c:pt>
                <c:pt idx="9349">
                  <c:v>9.3490000000002578</c:v>
                </c:pt>
                <c:pt idx="9350">
                  <c:v>9.3500000000002572</c:v>
                </c:pt>
                <c:pt idx="9351">
                  <c:v>9.3510000000002567</c:v>
                </c:pt>
                <c:pt idx="9352">
                  <c:v>9.3520000000002561</c:v>
                </c:pt>
                <c:pt idx="9353">
                  <c:v>9.3530000000002556</c:v>
                </c:pt>
                <c:pt idx="9354">
                  <c:v>9.354000000000255</c:v>
                </c:pt>
                <c:pt idx="9355">
                  <c:v>9.3550000000002544</c:v>
                </c:pt>
                <c:pt idx="9356">
                  <c:v>9.3560000000002539</c:v>
                </c:pt>
                <c:pt idx="9357">
                  <c:v>9.3570000000002533</c:v>
                </c:pt>
                <c:pt idx="9358">
                  <c:v>9.3580000000002528</c:v>
                </c:pt>
                <c:pt idx="9359">
                  <c:v>9.3590000000002522</c:v>
                </c:pt>
                <c:pt idx="9360">
                  <c:v>9.3600000000002517</c:v>
                </c:pt>
                <c:pt idx="9361">
                  <c:v>9.3610000000002511</c:v>
                </c:pt>
                <c:pt idx="9362">
                  <c:v>9.3620000000002506</c:v>
                </c:pt>
                <c:pt idx="9363">
                  <c:v>9.36300000000025</c:v>
                </c:pt>
                <c:pt idx="9364">
                  <c:v>9.3640000000002495</c:v>
                </c:pt>
                <c:pt idx="9365">
                  <c:v>9.3650000000002489</c:v>
                </c:pt>
                <c:pt idx="9366">
                  <c:v>9.3660000000002483</c:v>
                </c:pt>
                <c:pt idx="9367">
                  <c:v>9.3670000000002478</c:v>
                </c:pt>
                <c:pt idx="9368">
                  <c:v>9.3680000000002472</c:v>
                </c:pt>
                <c:pt idx="9369">
                  <c:v>9.3690000000002467</c:v>
                </c:pt>
                <c:pt idx="9370">
                  <c:v>9.3700000000002461</c:v>
                </c:pt>
                <c:pt idx="9371">
                  <c:v>9.3710000000002456</c:v>
                </c:pt>
                <c:pt idx="9372">
                  <c:v>9.372000000000245</c:v>
                </c:pt>
                <c:pt idx="9373">
                  <c:v>9.3730000000002445</c:v>
                </c:pt>
                <c:pt idx="9374">
                  <c:v>9.3740000000002439</c:v>
                </c:pt>
                <c:pt idx="9375">
                  <c:v>9.3750000000002434</c:v>
                </c:pt>
                <c:pt idx="9376">
                  <c:v>9.3760000000002428</c:v>
                </c:pt>
                <c:pt idx="9377">
                  <c:v>9.3770000000002423</c:v>
                </c:pt>
                <c:pt idx="9378">
                  <c:v>9.3780000000002417</c:v>
                </c:pt>
                <c:pt idx="9379">
                  <c:v>9.3790000000002411</c:v>
                </c:pt>
                <c:pt idx="9380">
                  <c:v>9.3800000000002406</c:v>
                </c:pt>
                <c:pt idx="9381">
                  <c:v>9.38100000000024</c:v>
                </c:pt>
                <c:pt idx="9382">
                  <c:v>9.3820000000002395</c:v>
                </c:pt>
                <c:pt idx="9383">
                  <c:v>9.3830000000002389</c:v>
                </c:pt>
                <c:pt idx="9384">
                  <c:v>9.3840000000002384</c:v>
                </c:pt>
                <c:pt idx="9385">
                  <c:v>9.3850000000002378</c:v>
                </c:pt>
                <c:pt idx="9386">
                  <c:v>9.3860000000002373</c:v>
                </c:pt>
                <c:pt idx="9387">
                  <c:v>9.3870000000002367</c:v>
                </c:pt>
                <c:pt idx="9388">
                  <c:v>9.3880000000002362</c:v>
                </c:pt>
                <c:pt idx="9389">
                  <c:v>9.3890000000002356</c:v>
                </c:pt>
                <c:pt idx="9390">
                  <c:v>9.390000000000235</c:v>
                </c:pt>
                <c:pt idx="9391">
                  <c:v>9.3910000000002345</c:v>
                </c:pt>
                <c:pt idx="9392">
                  <c:v>9.3920000000002339</c:v>
                </c:pt>
                <c:pt idx="9393">
                  <c:v>9.3930000000002334</c:v>
                </c:pt>
                <c:pt idx="9394">
                  <c:v>9.3940000000002328</c:v>
                </c:pt>
                <c:pt idx="9395">
                  <c:v>9.3950000000002323</c:v>
                </c:pt>
                <c:pt idx="9396">
                  <c:v>9.3960000000002317</c:v>
                </c:pt>
                <c:pt idx="9397">
                  <c:v>9.3970000000002312</c:v>
                </c:pt>
                <c:pt idx="9398">
                  <c:v>9.3980000000002306</c:v>
                </c:pt>
                <c:pt idx="9399">
                  <c:v>9.3990000000002301</c:v>
                </c:pt>
                <c:pt idx="9400">
                  <c:v>9.4000000000002295</c:v>
                </c:pt>
                <c:pt idx="9401">
                  <c:v>9.401000000000229</c:v>
                </c:pt>
                <c:pt idx="9402">
                  <c:v>9.4020000000002284</c:v>
                </c:pt>
                <c:pt idx="9403">
                  <c:v>9.4030000000002278</c:v>
                </c:pt>
                <c:pt idx="9404">
                  <c:v>9.4040000000002273</c:v>
                </c:pt>
                <c:pt idx="9405">
                  <c:v>9.4050000000002267</c:v>
                </c:pt>
                <c:pt idx="9406">
                  <c:v>9.4060000000002262</c:v>
                </c:pt>
                <c:pt idx="9407">
                  <c:v>9.4070000000002256</c:v>
                </c:pt>
                <c:pt idx="9408">
                  <c:v>9.4080000000002251</c:v>
                </c:pt>
                <c:pt idx="9409">
                  <c:v>9.4090000000002245</c:v>
                </c:pt>
                <c:pt idx="9410">
                  <c:v>9.410000000000224</c:v>
                </c:pt>
                <c:pt idx="9411">
                  <c:v>9.4110000000002234</c:v>
                </c:pt>
                <c:pt idx="9412">
                  <c:v>9.4120000000002229</c:v>
                </c:pt>
                <c:pt idx="9413">
                  <c:v>9.4130000000002223</c:v>
                </c:pt>
                <c:pt idx="9414">
                  <c:v>9.4140000000002217</c:v>
                </c:pt>
                <c:pt idx="9415">
                  <c:v>9.4150000000002212</c:v>
                </c:pt>
                <c:pt idx="9416">
                  <c:v>9.4160000000002206</c:v>
                </c:pt>
                <c:pt idx="9417">
                  <c:v>9.4170000000002201</c:v>
                </c:pt>
                <c:pt idx="9418">
                  <c:v>9.4180000000002195</c:v>
                </c:pt>
                <c:pt idx="9419">
                  <c:v>9.419000000000219</c:v>
                </c:pt>
                <c:pt idx="9420">
                  <c:v>9.4200000000002184</c:v>
                </c:pt>
                <c:pt idx="9421">
                  <c:v>9.4210000000002179</c:v>
                </c:pt>
                <c:pt idx="9422">
                  <c:v>9.4220000000002173</c:v>
                </c:pt>
                <c:pt idx="9423">
                  <c:v>9.4230000000002168</c:v>
                </c:pt>
                <c:pt idx="9424">
                  <c:v>9.4240000000002162</c:v>
                </c:pt>
                <c:pt idx="9425">
                  <c:v>9.4250000000002156</c:v>
                </c:pt>
                <c:pt idx="9426">
                  <c:v>9.4260000000002151</c:v>
                </c:pt>
                <c:pt idx="9427">
                  <c:v>9.4270000000002145</c:v>
                </c:pt>
                <c:pt idx="9428">
                  <c:v>9.428000000000214</c:v>
                </c:pt>
                <c:pt idx="9429">
                  <c:v>9.4290000000002134</c:v>
                </c:pt>
                <c:pt idx="9430">
                  <c:v>9.4300000000002129</c:v>
                </c:pt>
                <c:pt idx="9431">
                  <c:v>9.4310000000002123</c:v>
                </c:pt>
                <c:pt idx="9432">
                  <c:v>9.4320000000002118</c:v>
                </c:pt>
                <c:pt idx="9433">
                  <c:v>9.4330000000002112</c:v>
                </c:pt>
                <c:pt idx="9434">
                  <c:v>9.4340000000002107</c:v>
                </c:pt>
                <c:pt idx="9435">
                  <c:v>9.4350000000002101</c:v>
                </c:pt>
                <c:pt idx="9436">
                  <c:v>9.4360000000002096</c:v>
                </c:pt>
                <c:pt idx="9437">
                  <c:v>9.437000000000209</c:v>
                </c:pt>
                <c:pt idx="9438">
                  <c:v>9.4380000000002084</c:v>
                </c:pt>
                <c:pt idx="9439">
                  <c:v>9.4390000000002079</c:v>
                </c:pt>
                <c:pt idx="9440">
                  <c:v>9.4400000000002073</c:v>
                </c:pt>
                <c:pt idx="9441">
                  <c:v>9.4410000000002068</c:v>
                </c:pt>
                <c:pt idx="9442">
                  <c:v>9.4420000000002062</c:v>
                </c:pt>
                <c:pt idx="9443">
                  <c:v>9.4430000000002057</c:v>
                </c:pt>
                <c:pt idx="9444">
                  <c:v>9.4440000000002051</c:v>
                </c:pt>
                <c:pt idx="9445">
                  <c:v>9.4450000000002046</c:v>
                </c:pt>
                <c:pt idx="9446">
                  <c:v>9.446000000000204</c:v>
                </c:pt>
                <c:pt idx="9447">
                  <c:v>9.4470000000002035</c:v>
                </c:pt>
                <c:pt idx="9448">
                  <c:v>9.4480000000002029</c:v>
                </c:pt>
                <c:pt idx="9449">
                  <c:v>9.4490000000002023</c:v>
                </c:pt>
                <c:pt idx="9450">
                  <c:v>9.4500000000002018</c:v>
                </c:pt>
                <c:pt idx="9451">
                  <c:v>9.4510000000002012</c:v>
                </c:pt>
                <c:pt idx="9452">
                  <c:v>9.4520000000002007</c:v>
                </c:pt>
                <c:pt idx="9453">
                  <c:v>9.4530000000002001</c:v>
                </c:pt>
                <c:pt idx="9454">
                  <c:v>9.4540000000001996</c:v>
                </c:pt>
                <c:pt idx="9455">
                  <c:v>9.455000000000199</c:v>
                </c:pt>
                <c:pt idx="9456">
                  <c:v>9.4560000000001985</c:v>
                </c:pt>
                <c:pt idx="9457">
                  <c:v>9.4570000000001979</c:v>
                </c:pt>
                <c:pt idx="9458">
                  <c:v>9.4580000000001974</c:v>
                </c:pt>
                <c:pt idx="9459">
                  <c:v>9.4590000000001968</c:v>
                </c:pt>
                <c:pt idx="9460">
                  <c:v>9.4600000000001963</c:v>
                </c:pt>
                <c:pt idx="9461">
                  <c:v>9.4610000000001957</c:v>
                </c:pt>
                <c:pt idx="9462">
                  <c:v>9.4620000000001951</c:v>
                </c:pt>
                <c:pt idx="9463">
                  <c:v>9.4630000000001946</c:v>
                </c:pt>
                <c:pt idx="9464">
                  <c:v>9.464000000000194</c:v>
                </c:pt>
                <c:pt idx="9465">
                  <c:v>9.4650000000001935</c:v>
                </c:pt>
                <c:pt idx="9466">
                  <c:v>9.4660000000001929</c:v>
                </c:pt>
                <c:pt idx="9467">
                  <c:v>9.4670000000001924</c:v>
                </c:pt>
                <c:pt idx="9468">
                  <c:v>9.4680000000001918</c:v>
                </c:pt>
                <c:pt idx="9469">
                  <c:v>9.4690000000001913</c:v>
                </c:pt>
                <c:pt idx="9470">
                  <c:v>9.4700000000001907</c:v>
                </c:pt>
                <c:pt idx="9471">
                  <c:v>9.4710000000001902</c:v>
                </c:pt>
                <c:pt idx="9472">
                  <c:v>9.4720000000001896</c:v>
                </c:pt>
                <c:pt idx="9473">
                  <c:v>9.473000000000189</c:v>
                </c:pt>
                <c:pt idx="9474">
                  <c:v>9.4740000000001885</c:v>
                </c:pt>
                <c:pt idx="9475">
                  <c:v>9.4750000000001879</c:v>
                </c:pt>
                <c:pt idx="9476">
                  <c:v>9.4760000000001874</c:v>
                </c:pt>
                <c:pt idx="9477">
                  <c:v>9.4770000000001868</c:v>
                </c:pt>
                <c:pt idx="9478">
                  <c:v>9.4780000000001863</c:v>
                </c:pt>
                <c:pt idx="9479">
                  <c:v>9.4790000000001857</c:v>
                </c:pt>
                <c:pt idx="9480">
                  <c:v>9.4800000000001852</c:v>
                </c:pt>
                <c:pt idx="9481">
                  <c:v>9.4810000000001846</c:v>
                </c:pt>
                <c:pt idx="9482">
                  <c:v>9.4820000000001841</c:v>
                </c:pt>
                <c:pt idx="9483">
                  <c:v>9.4830000000001835</c:v>
                </c:pt>
                <c:pt idx="9484">
                  <c:v>9.484000000000183</c:v>
                </c:pt>
                <c:pt idx="9485">
                  <c:v>9.4850000000001824</c:v>
                </c:pt>
                <c:pt idx="9486">
                  <c:v>9.4860000000001818</c:v>
                </c:pt>
                <c:pt idx="9487">
                  <c:v>9.4870000000001813</c:v>
                </c:pt>
                <c:pt idx="9488">
                  <c:v>9.4880000000001807</c:v>
                </c:pt>
                <c:pt idx="9489">
                  <c:v>9.4890000000001802</c:v>
                </c:pt>
                <c:pt idx="9490">
                  <c:v>9.4900000000001796</c:v>
                </c:pt>
                <c:pt idx="9491">
                  <c:v>9.4910000000001791</c:v>
                </c:pt>
                <c:pt idx="9492">
                  <c:v>9.4920000000001785</c:v>
                </c:pt>
                <c:pt idx="9493">
                  <c:v>9.493000000000178</c:v>
                </c:pt>
                <c:pt idx="9494">
                  <c:v>9.4940000000001774</c:v>
                </c:pt>
                <c:pt idx="9495">
                  <c:v>9.4950000000001769</c:v>
                </c:pt>
                <c:pt idx="9496">
                  <c:v>9.4960000000001763</c:v>
                </c:pt>
                <c:pt idx="9497">
                  <c:v>9.4970000000001757</c:v>
                </c:pt>
                <c:pt idx="9498">
                  <c:v>9.4980000000001752</c:v>
                </c:pt>
                <c:pt idx="9499">
                  <c:v>9.4990000000001746</c:v>
                </c:pt>
                <c:pt idx="9500">
                  <c:v>9.5000000000001741</c:v>
                </c:pt>
                <c:pt idx="9501">
                  <c:v>9.5010000000001735</c:v>
                </c:pt>
                <c:pt idx="9502">
                  <c:v>9.502000000000173</c:v>
                </c:pt>
                <c:pt idx="9503">
                  <c:v>9.5030000000001724</c:v>
                </c:pt>
                <c:pt idx="9504">
                  <c:v>9.5040000000001719</c:v>
                </c:pt>
                <c:pt idx="9505">
                  <c:v>9.5050000000001713</c:v>
                </c:pt>
                <c:pt idx="9506">
                  <c:v>9.5060000000001708</c:v>
                </c:pt>
                <c:pt idx="9507">
                  <c:v>9.5070000000001702</c:v>
                </c:pt>
                <c:pt idx="9508">
                  <c:v>9.5080000000001696</c:v>
                </c:pt>
                <c:pt idx="9509">
                  <c:v>9.5090000000001691</c:v>
                </c:pt>
                <c:pt idx="9510">
                  <c:v>9.5100000000001685</c:v>
                </c:pt>
                <c:pt idx="9511">
                  <c:v>9.511000000000168</c:v>
                </c:pt>
                <c:pt idx="9512">
                  <c:v>9.5120000000001674</c:v>
                </c:pt>
                <c:pt idx="9513">
                  <c:v>9.5130000000001669</c:v>
                </c:pt>
                <c:pt idx="9514">
                  <c:v>9.5140000000001663</c:v>
                </c:pt>
                <c:pt idx="9515">
                  <c:v>9.5150000000001658</c:v>
                </c:pt>
                <c:pt idx="9516">
                  <c:v>9.5160000000001652</c:v>
                </c:pt>
                <c:pt idx="9517">
                  <c:v>9.5170000000001647</c:v>
                </c:pt>
                <c:pt idx="9518">
                  <c:v>9.5180000000001641</c:v>
                </c:pt>
                <c:pt idx="9519">
                  <c:v>9.5190000000001636</c:v>
                </c:pt>
                <c:pt idx="9520">
                  <c:v>9.520000000000163</c:v>
                </c:pt>
                <c:pt idx="9521">
                  <c:v>9.5210000000001624</c:v>
                </c:pt>
                <c:pt idx="9522">
                  <c:v>9.5220000000001619</c:v>
                </c:pt>
                <c:pt idx="9523">
                  <c:v>9.5230000000001613</c:v>
                </c:pt>
                <c:pt idx="9524">
                  <c:v>9.5240000000001608</c:v>
                </c:pt>
                <c:pt idx="9525">
                  <c:v>9.5250000000001602</c:v>
                </c:pt>
                <c:pt idx="9526">
                  <c:v>9.5260000000001597</c:v>
                </c:pt>
                <c:pt idx="9527">
                  <c:v>9.5270000000001591</c:v>
                </c:pt>
                <c:pt idx="9528">
                  <c:v>9.5280000000001586</c:v>
                </c:pt>
                <c:pt idx="9529">
                  <c:v>9.529000000000158</c:v>
                </c:pt>
                <c:pt idx="9530">
                  <c:v>9.5300000000001575</c:v>
                </c:pt>
                <c:pt idx="9531">
                  <c:v>9.5310000000001569</c:v>
                </c:pt>
                <c:pt idx="9532">
                  <c:v>9.5320000000001563</c:v>
                </c:pt>
                <c:pt idx="9533">
                  <c:v>9.5330000000001558</c:v>
                </c:pt>
                <c:pt idx="9534">
                  <c:v>9.5340000000001552</c:v>
                </c:pt>
                <c:pt idx="9535">
                  <c:v>9.5350000000001547</c:v>
                </c:pt>
                <c:pt idx="9536">
                  <c:v>9.5360000000001541</c:v>
                </c:pt>
                <c:pt idx="9537">
                  <c:v>9.5370000000001536</c:v>
                </c:pt>
                <c:pt idx="9538">
                  <c:v>9.538000000000153</c:v>
                </c:pt>
                <c:pt idx="9539">
                  <c:v>9.5390000000001525</c:v>
                </c:pt>
                <c:pt idx="9540">
                  <c:v>9.5400000000001519</c:v>
                </c:pt>
                <c:pt idx="9541">
                  <c:v>9.5410000000001514</c:v>
                </c:pt>
                <c:pt idx="9542">
                  <c:v>9.5420000000001508</c:v>
                </c:pt>
                <c:pt idx="9543">
                  <c:v>9.5430000000001503</c:v>
                </c:pt>
                <c:pt idx="9544">
                  <c:v>9.5440000000001497</c:v>
                </c:pt>
                <c:pt idx="9545">
                  <c:v>9.5450000000001491</c:v>
                </c:pt>
                <c:pt idx="9546">
                  <c:v>9.5460000000001486</c:v>
                </c:pt>
                <c:pt idx="9547">
                  <c:v>9.547000000000148</c:v>
                </c:pt>
                <c:pt idx="9548">
                  <c:v>9.5480000000001475</c:v>
                </c:pt>
                <c:pt idx="9549">
                  <c:v>9.5490000000001469</c:v>
                </c:pt>
                <c:pt idx="9550">
                  <c:v>9.5500000000001464</c:v>
                </c:pt>
                <c:pt idx="9551">
                  <c:v>9.5510000000001458</c:v>
                </c:pt>
                <c:pt idx="9552">
                  <c:v>9.5520000000001453</c:v>
                </c:pt>
                <c:pt idx="9553">
                  <c:v>9.5530000000001447</c:v>
                </c:pt>
                <c:pt idx="9554">
                  <c:v>9.5540000000001442</c:v>
                </c:pt>
                <c:pt idx="9555">
                  <c:v>9.5550000000001436</c:v>
                </c:pt>
                <c:pt idx="9556">
                  <c:v>9.556000000000143</c:v>
                </c:pt>
                <c:pt idx="9557">
                  <c:v>9.5570000000001425</c:v>
                </c:pt>
                <c:pt idx="9558">
                  <c:v>9.5580000000001419</c:v>
                </c:pt>
                <c:pt idx="9559">
                  <c:v>9.5590000000001414</c:v>
                </c:pt>
                <c:pt idx="9560">
                  <c:v>9.5600000000001408</c:v>
                </c:pt>
                <c:pt idx="9561">
                  <c:v>9.5610000000001403</c:v>
                </c:pt>
                <c:pt idx="9562">
                  <c:v>9.5620000000001397</c:v>
                </c:pt>
                <c:pt idx="9563">
                  <c:v>9.5630000000001392</c:v>
                </c:pt>
                <c:pt idx="9564">
                  <c:v>9.5640000000001386</c:v>
                </c:pt>
                <c:pt idx="9565">
                  <c:v>9.5650000000001381</c:v>
                </c:pt>
                <c:pt idx="9566">
                  <c:v>9.5660000000001375</c:v>
                </c:pt>
                <c:pt idx="9567">
                  <c:v>9.567000000000137</c:v>
                </c:pt>
                <c:pt idx="9568">
                  <c:v>9.5680000000001364</c:v>
                </c:pt>
                <c:pt idx="9569">
                  <c:v>9.5690000000001358</c:v>
                </c:pt>
                <c:pt idx="9570">
                  <c:v>9.5700000000001353</c:v>
                </c:pt>
                <c:pt idx="9571">
                  <c:v>9.5710000000001347</c:v>
                </c:pt>
                <c:pt idx="9572">
                  <c:v>9.5720000000001342</c:v>
                </c:pt>
                <c:pt idx="9573">
                  <c:v>9.5730000000001336</c:v>
                </c:pt>
                <c:pt idx="9574">
                  <c:v>9.5740000000001331</c:v>
                </c:pt>
                <c:pt idx="9575">
                  <c:v>9.5750000000001325</c:v>
                </c:pt>
                <c:pt idx="9576">
                  <c:v>9.576000000000132</c:v>
                </c:pt>
                <c:pt idx="9577">
                  <c:v>9.5770000000001314</c:v>
                </c:pt>
                <c:pt idx="9578">
                  <c:v>9.5780000000001309</c:v>
                </c:pt>
                <c:pt idx="9579">
                  <c:v>9.5790000000001303</c:v>
                </c:pt>
                <c:pt idx="9580">
                  <c:v>9.5800000000001297</c:v>
                </c:pt>
                <c:pt idx="9581">
                  <c:v>9.5810000000001292</c:v>
                </c:pt>
                <c:pt idx="9582">
                  <c:v>9.5820000000001286</c:v>
                </c:pt>
                <c:pt idx="9583">
                  <c:v>9.5830000000001281</c:v>
                </c:pt>
                <c:pt idx="9584">
                  <c:v>9.5840000000001275</c:v>
                </c:pt>
                <c:pt idx="9585">
                  <c:v>9.585000000000127</c:v>
                </c:pt>
                <c:pt idx="9586">
                  <c:v>9.5860000000001264</c:v>
                </c:pt>
                <c:pt idx="9587">
                  <c:v>9.5870000000001259</c:v>
                </c:pt>
                <c:pt idx="9588">
                  <c:v>9.5880000000001253</c:v>
                </c:pt>
                <c:pt idx="9589">
                  <c:v>9.5890000000001248</c:v>
                </c:pt>
                <c:pt idx="9590">
                  <c:v>9.5900000000001242</c:v>
                </c:pt>
                <c:pt idx="9591">
                  <c:v>9.5910000000001236</c:v>
                </c:pt>
                <c:pt idx="9592">
                  <c:v>9.5920000000001231</c:v>
                </c:pt>
                <c:pt idx="9593">
                  <c:v>9.5930000000001225</c:v>
                </c:pt>
                <c:pt idx="9594">
                  <c:v>9.594000000000122</c:v>
                </c:pt>
                <c:pt idx="9595">
                  <c:v>9.5950000000001214</c:v>
                </c:pt>
                <c:pt idx="9596">
                  <c:v>9.5960000000001209</c:v>
                </c:pt>
                <c:pt idx="9597">
                  <c:v>9.5970000000001203</c:v>
                </c:pt>
                <c:pt idx="9598">
                  <c:v>9.5980000000001198</c:v>
                </c:pt>
                <c:pt idx="9599">
                  <c:v>9.5990000000001192</c:v>
                </c:pt>
                <c:pt idx="9600">
                  <c:v>9.6000000000001187</c:v>
                </c:pt>
                <c:pt idx="9601">
                  <c:v>9.6010000000001181</c:v>
                </c:pt>
                <c:pt idx="9602">
                  <c:v>9.6020000000001176</c:v>
                </c:pt>
                <c:pt idx="9603">
                  <c:v>9.603000000000117</c:v>
                </c:pt>
                <c:pt idx="9604">
                  <c:v>9.6040000000001164</c:v>
                </c:pt>
                <c:pt idx="9605">
                  <c:v>9.6050000000001159</c:v>
                </c:pt>
                <c:pt idx="9606">
                  <c:v>9.6060000000001153</c:v>
                </c:pt>
                <c:pt idx="9607">
                  <c:v>9.6070000000001148</c:v>
                </c:pt>
                <c:pt idx="9608">
                  <c:v>9.6080000000001142</c:v>
                </c:pt>
                <c:pt idx="9609">
                  <c:v>9.6090000000001137</c:v>
                </c:pt>
                <c:pt idx="9610">
                  <c:v>9.6100000000001131</c:v>
                </c:pt>
                <c:pt idx="9611">
                  <c:v>9.6110000000001126</c:v>
                </c:pt>
                <c:pt idx="9612">
                  <c:v>9.612000000000112</c:v>
                </c:pt>
                <c:pt idx="9613">
                  <c:v>9.6130000000001115</c:v>
                </c:pt>
                <c:pt idx="9614">
                  <c:v>9.6140000000001109</c:v>
                </c:pt>
                <c:pt idx="9615">
                  <c:v>9.6150000000001103</c:v>
                </c:pt>
                <c:pt idx="9616">
                  <c:v>9.6160000000001098</c:v>
                </c:pt>
                <c:pt idx="9617">
                  <c:v>9.6170000000001092</c:v>
                </c:pt>
                <c:pt idx="9618">
                  <c:v>9.6180000000001087</c:v>
                </c:pt>
                <c:pt idx="9619">
                  <c:v>9.6190000000001081</c:v>
                </c:pt>
                <c:pt idx="9620">
                  <c:v>9.6200000000001076</c:v>
                </c:pt>
                <c:pt idx="9621">
                  <c:v>9.621000000000107</c:v>
                </c:pt>
                <c:pt idx="9622">
                  <c:v>9.6220000000001065</c:v>
                </c:pt>
                <c:pt idx="9623">
                  <c:v>9.6230000000001059</c:v>
                </c:pt>
                <c:pt idx="9624">
                  <c:v>9.6240000000001054</c:v>
                </c:pt>
                <c:pt idx="9625">
                  <c:v>9.6250000000001048</c:v>
                </c:pt>
                <c:pt idx="9626">
                  <c:v>9.6260000000001043</c:v>
                </c:pt>
                <c:pt idx="9627">
                  <c:v>9.6270000000001037</c:v>
                </c:pt>
                <c:pt idx="9628">
                  <c:v>9.6280000000001031</c:v>
                </c:pt>
                <c:pt idx="9629">
                  <c:v>9.6290000000001026</c:v>
                </c:pt>
                <c:pt idx="9630">
                  <c:v>9.630000000000102</c:v>
                </c:pt>
                <c:pt idx="9631">
                  <c:v>9.6310000000001015</c:v>
                </c:pt>
                <c:pt idx="9632">
                  <c:v>9.6320000000001009</c:v>
                </c:pt>
                <c:pt idx="9633">
                  <c:v>9.6330000000001004</c:v>
                </c:pt>
                <c:pt idx="9634">
                  <c:v>9.6340000000000998</c:v>
                </c:pt>
                <c:pt idx="9635">
                  <c:v>9.6350000000000993</c:v>
                </c:pt>
                <c:pt idx="9636">
                  <c:v>9.6360000000000987</c:v>
                </c:pt>
                <c:pt idx="9637">
                  <c:v>9.6370000000000982</c:v>
                </c:pt>
                <c:pt idx="9638">
                  <c:v>9.6380000000000976</c:v>
                </c:pt>
                <c:pt idx="9639">
                  <c:v>9.639000000000097</c:v>
                </c:pt>
                <c:pt idx="9640">
                  <c:v>9.6400000000000965</c:v>
                </c:pt>
                <c:pt idx="9641">
                  <c:v>9.6410000000000959</c:v>
                </c:pt>
                <c:pt idx="9642">
                  <c:v>9.6420000000000954</c:v>
                </c:pt>
                <c:pt idx="9643">
                  <c:v>9.6430000000000948</c:v>
                </c:pt>
                <c:pt idx="9644">
                  <c:v>9.6440000000000943</c:v>
                </c:pt>
                <c:pt idx="9645">
                  <c:v>9.6450000000000937</c:v>
                </c:pt>
                <c:pt idx="9646">
                  <c:v>9.6460000000000932</c:v>
                </c:pt>
                <c:pt idx="9647">
                  <c:v>9.6470000000000926</c:v>
                </c:pt>
                <c:pt idx="9648">
                  <c:v>9.6480000000000921</c:v>
                </c:pt>
                <c:pt idx="9649">
                  <c:v>9.6490000000000915</c:v>
                </c:pt>
                <c:pt idx="9650">
                  <c:v>9.6500000000000909</c:v>
                </c:pt>
                <c:pt idx="9651">
                  <c:v>9.6510000000000904</c:v>
                </c:pt>
                <c:pt idx="9652">
                  <c:v>9.6520000000000898</c:v>
                </c:pt>
                <c:pt idx="9653">
                  <c:v>9.6530000000000893</c:v>
                </c:pt>
                <c:pt idx="9654">
                  <c:v>9.6540000000000887</c:v>
                </c:pt>
                <c:pt idx="9655">
                  <c:v>9.6550000000000882</c:v>
                </c:pt>
                <c:pt idx="9656">
                  <c:v>9.6560000000000876</c:v>
                </c:pt>
                <c:pt idx="9657">
                  <c:v>9.6570000000000871</c:v>
                </c:pt>
                <c:pt idx="9658">
                  <c:v>9.6580000000000865</c:v>
                </c:pt>
                <c:pt idx="9659">
                  <c:v>9.659000000000086</c:v>
                </c:pt>
                <c:pt idx="9660">
                  <c:v>9.6600000000000854</c:v>
                </c:pt>
                <c:pt idx="9661">
                  <c:v>9.6610000000000849</c:v>
                </c:pt>
                <c:pt idx="9662">
                  <c:v>9.6620000000000843</c:v>
                </c:pt>
                <c:pt idx="9663">
                  <c:v>9.6630000000000837</c:v>
                </c:pt>
                <c:pt idx="9664">
                  <c:v>9.6640000000000832</c:v>
                </c:pt>
                <c:pt idx="9665">
                  <c:v>9.6650000000000826</c:v>
                </c:pt>
                <c:pt idx="9666">
                  <c:v>9.6660000000000821</c:v>
                </c:pt>
                <c:pt idx="9667">
                  <c:v>9.6670000000000815</c:v>
                </c:pt>
                <c:pt idx="9668">
                  <c:v>9.668000000000081</c:v>
                </c:pt>
                <c:pt idx="9669">
                  <c:v>9.6690000000000804</c:v>
                </c:pt>
                <c:pt idx="9670">
                  <c:v>9.6700000000000799</c:v>
                </c:pt>
                <c:pt idx="9671">
                  <c:v>9.6710000000000793</c:v>
                </c:pt>
                <c:pt idx="9672">
                  <c:v>9.6720000000000788</c:v>
                </c:pt>
                <c:pt idx="9673">
                  <c:v>9.6730000000000782</c:v>
                </c:pt>
                <c:pt idx="9674">
                  <c:v>9.6740000000000776</c:v>
                </c:pt>
                <c:pt idx="9675">
                  <c:v>9.6750000000000771</c:v>
                </c:pt>
                <c:pt idx="9676">
                  <c:v>9.6760000000000765</c:v>
                </c:pt>
                <c:pt idx="9677">
                  <c:v>9.677000000000076</c:v>
                </c:pt>
                <c:pt idx="9678">
                  <c:v>9.6780000000000754</c:v>
                </c:pt>
                <c:pt idx="9679">
                  <c:v>9.6790000000000749</c:v>
                </c:pt>
                <c:pt idx="9680">
                  <c:v>9.6800000000000743</c:v>
                </c:pt>
                <c:pt idx="9681">
                  <c:v>9.6810000000000738</c:v>
                </c:pt>
                <c:pt idx="9682">
                  <c:v>9.6820000000000732</c:v>
                </c:pt>
                <c:pt idx="9683">
                  <c:v>9.6830000000000727</c:v>
                </c:pt>
                <c:pt idx="9684">
                  <c:v>9.6840000000000721</c:v>
                </c:pt>
                <c:pt idx="9685">
                  <c:v>9.6850000000000716</c:v>
                </c:pt>
                <c:pt idx="9686">
                  <c:v>9.686000000000071</c:v>
                </c:pt>
                <c:pt idx="9687">
                  <c:v>9.6870000000000704</c:v>
                </c:pt>
                <c:pt idx="9688">
                  <c:v>9.6880000000000699</c:v>
                </c:pt>
                <c:pt idx="9689">
                  <c:v>9.6890000000000693</c:v>
                </c:pt>
                <c:pt idx="9690">
                  <c:v>9.6900000000000688</c:v>
                </c:pt>
                <c:pt idx="9691">
                  <c:v>9.6910000000000682</c:v>
                </c:pt>
                <c:pt idx="9692">
                  <c:v>9.6920000000000677</c:v>
                </c:pt>
                <c:pt idx="9693">
                  <c:v>9.6930000000000671</c:v>
                </c:pt>
                <c:pt idx="9694">
                  <c:v>9.6940000000000666</c:v>
                </c:pt>
                <c:pt idx="9695">
                  <c:v>9.695000000000066</c:v>
                </c:pt>
                <c:pt idx="9696">
                  <c:v>9.6960000000000655</c:v>
                </c:pt>
                <c:pt idx="9697">
                  <c:v>9.6970000000000649</c:v>
                </c:pt>
                <c:pt idx="9698">
                  <c:v>9.6980000000000643</c:v>
                </c:pt>
                <c:pt idx="9699">
                  <c:v>9.6990000000000638</c:v>
                </c:pt>
                <c:pt idx="9700">
                  <c:v>9.7000000000000632</c:v>
                </c:pt>
                <c:pt idx="9701">
                  <c:v>9.7010000000000627</c:v>
                </c:pt>
                <c:pt idx="9702">
                  <c:v>9.7020000000000621</c:v>
                </c:pt>
                <c:pt idx="9703">
                  <c:v>9.7030000000000616</c:v>
                </c:pt>
                <c:pt idx="9704">
                  <c:v>9.704000000000061</c:v>
                </c:pt>
                <c:pt idx="9705">
                  <c:v>9.7050000000000605</c:v>
                </c:pt>
                <c:pt idx="9706">
                  <c:v>9.7060000000000599</c:v>
                </c:pt>
                <c:pt idx="9707">
                  <c:v>9.7070000000000594</c:v>
                </c:pt>
                <c:pt idx="9708">
                  <c:v>9.7080000000000588</c:v>
                </c:pt>
                <c:pt idx="9709">
                  <c:v>9.7090000000000583</c:v>
                </c:pt>
                <c:pt idx="9710">
                  <c:v>9.7100000000000577</c:v>
                </c:pt>
                <c:pt idx="9711">
                  <c:v>9.7110000000000571</c:v>
                </c:pt>
                <c:pt idx="9712">
                  <c:v>9.7120000000000566</c:v>
                </c:pt>
                <c:pt idx="9713">
                  <c:v>9.713000000000056</c:v>
                </c:pt>
                <c:pt idx="9714">
                  <c:v>9.7140000000000555</c:v>
                </c:pt>
                <c:pt idx="9715">
                  <c:v>9.7150000000000549</c:v>
                </c:pt>
                <c:pt idx="9716">
                  <c:v>9.7160000000000544</c:v>
                </c:pt>
                <c:pt idx="9717">
                  <c:v>9.7170000000000538</c:v>
                </c:pt>
                <c:pt idx="9718">
                  <c:v>9.7180000000000533</c:v>
                </c:pt>
                <c:pt idx="9719">
                  <c:v>9.7190000000000527</c:v>
                </c:pt>
                <c:pt idx="9720">
                  <c:v>9.7200000000000522</c:v>
                </c:pt>
                <c:pt idx="9721">
                  <c:v>9.7210000000000516</c:v>
                </c:pt>
                <c:pt idx="9722">
                  <c:v>9.722000000000051</c:v>
                </c:pt>
                <c:pt idx="9723">
                  <c:v>9.7230000000000505</c:v>
                </c:pt>
                <c:pt idx="9724">
                  <c:v>9.7240000000000499</c:v>
                </c:pt>
                <c:pt idx="9725">
                  <c:v>9.7250000000000494</c:v>
                </c:pt>
                <c:pt idx="9726">
                  <c:v>9.7260000000000488</c:v>
                </c:pt>
                <c:pt idx="9727">
                  <c:v>9.7270000000000483</c:v>
                </c:pt>
                <c:pt idx="9728">
                  <c:v>9.7280000000000477</c:v>
                </c:pt>
                <c:pt idx="9729">
                  <c:v>9.7290000000000472</c:v>
                </c:pt>
                <c:pt idx="9730">
                  <c:v>9.7300000000000466</c:v>
                </c:pt>
                <c:pt idx="9731">
                  <c:v>9.7310000000000461</c:v>
                </c:pt>
                <c:pt idx="9732">
                  <c:v>9.7320000000000455</c:v>
                </c:pt>
                <c:pt idx="9733">
                  <c:v>9.7330000000000449</c:v>
                </c:pt>
                <c:pt idx="9734">
                  <c:v>9.7340000000000444</c:v>
                </c:pt>
                <c:pt idx="9735">
                  <c:v>9.7350000000000438</c:v>
                </c:pt>
                <c:pt idx="9736">
                  <c:v>9.7360000000000433</c:v>
                </c:pt>
                <c:pt idx="9737">
                  <c:v>9.7370000000000427</c:v>
                </c:pt>
                <c:pt idx="9738">
                  <c:v>9.7380000000000422</c:v>
                </c:pt>
                <c:pt idx="9739">
                  <c:v>9.7390000000000416</c:v>
                </c:pt>
                <c:pt idx="9740">
                  <c:v>9.7400000000000411</c:v>
                </c:pt>
                <c:pt idx="9741">
                  <c:v>9.7410000000000405</c:v>
                </c:pt>
                <c:pt idx="9742">
                  <c:v>9.74200000000004</c:v>
                </c:pt>
                <c:pt idx="9743">
                  <c:v>9.7430000000000394</c:v>
                </c:pt>
                <c:pt idx="9744">
                  <c:v>9.7440000000000389</c:v>
                </c:pt>
                <c:pt idx="9745">
                  <c:v>9.7450000000000383</c:v>
                </c:pt>
                <c:pt idx="9746">
                  <c:v>9.7460000000000377</c:v>
                </c:pt>
                <c:pt idx="9747">
                  <c:v>9.7470000000000372</c:v>
                </c:pt>
                <c:pt idx="9748">
                  <c:v>9.7480000000000366</c:v>
                </c:pt>
                <c:pt idx="9749">
                  <c:v>9.7490000000000361</c:v>
                </c:pt>
                <c:pt idx="9750">
                  <c:v>9.7500000000000355</c:v>
                </c:pt>
                <c:pt idx="9751">
                  <c:v>9.751000000000035</c:v>
                </c:pt>
                <c:pt idx="9752">
                  <c:v>9.7520000000000344</c:v>
                </c:pt>
                <c:pt idx="9753">
                  <c:v>9.7530000000000339</c:v>
                </c:pt>
                <c:pt idx="9754">
                  <c:v>9.7540000000000333</c:v>
                </c:pt>
                <c:pt idx="9755">
                  <c:v>9.7550000000000328</c:v>
                </c:pt>
                <c:pt idx="9756">
                  <c:v>9.7560000000000322</c:v>
                </c:pt>
                <c:pt idx="9757">
                  <c:v>9.7570000000000316</c:v>
                </c:pt>
                <c:pt idx="9758">
                  <c:v>9.7580000000000311</c:v>
                </c:pt>
                <c:pt idx="9759">
                  <c:v>9.7590000000000305</c:v>
                </c:pt>
                <c:pt idx="9760">
                  <c:v>9.76000000000003</c:v>
                </c:pt>
                <c:pt idx="9761">
                  <c:v>9.7610000000000294</c:v>
                </c:pt>
                <c:pt idx="9762">
                  <c:v>9.7620000000000289</c:v>
                </c:pt>
                <c:pt idx="9763">
                  <c:v>9.7630000000000283</c:v>
                </c:pt>
                <c:pt idx="9764">
                  <c:v>9.7640000000000278</c:v>
                </c:pt>
                <c:pt idx="9765">
                  <c:v>9.7650000000000272</c:v>
                </c:pt>
                <c:pt idx="9766">
                  <c:v>9.7660000000000267</c:v>
                </c:pt>
                <c:pt idx="9767">
                  <c:v>9.7670000000000261</c:v>
                </c:pt>
                <c:pt idx="9768">
                  <c:v>9.7680000000000256</c:v>
                </c:pt>
                <c:pt idx="9769">
                  <c:v>9.769000000000025</c:v>
                </c:pt>
                <c:pt idx="9770">
                  <c:v>9.7700000000000244</c:v>
                </c:pt>
                <c:pt idx="9771">
                  <c:v>9.7710000000000239</c:v>
                </c:pt>
                <c:pt idx="9772">
                  <c:v>9.7720000000000233</c:v>
                </c:pt>
                <c:pt idx="9773">
                  <c:v>9.7730000000000228</c:v>
                </c:pt>
                <c:pt idx="9774">
                  <c:v>9.7740000000000222</c:v>
                </c:pt>
                <c:pt idx="9775">
                  <c:v>9.7750000000000217</c:v>
                </c:pt>
                <c:pt idx="9776">
                  <c:v>9.7760000000000211</c:v>
                </c:pt>
                <c:pt idx="9777">
                  <c:v>9.7770000000000206</c:v>
                </c:pt>
                <c:pt idx="9778">
                  <c:v>9.77800000000002</c:v>
                </c:pt>
                <c:pt idx="9779">
                  <c:v>9.7790000000000195</c:v>
                </c:pt>
                <c:pt idx="9780">
                  <c:v>9.7800000000000189</c:v>
                </c:pt>
                <c:pt idx="9781">
                  <c:v>9.7810000000000183</c:v>
                </c:pt>
                <c:pt idx="9782">
                  <c:v>9.7820000000000178</c:v>
                </c:pt>
                <c:pt idx="9783">
                  <c:v>9.7830000000000172</c:v>
                </c:pt>
                <c:pt idx="9784">
                  <c:v>9.7840000000000167</c:v>
                </c:pt>
                <c:pt idx="9785">
                  <c:v>9.7850000000000161</c:v>
                </c:pt>
                <c:pt idx="9786">
                  <c:v>9.7860000000000156</c:v>
                </c:pt>
                <c:pt idx="9787">
                  <c:v>9.787000000000015</c:v>
                </c:pt>
                <c:pt idx="9788">
                  <c:v>9.7880000000000145</c:v>
                </c:pt>
                <c:pt idx="9789">
                  <c:v>9.7890000000000139</c:v>
                </c:pt>
                <c:pt idx="9790">
                  <c:v>9.7900000000000134</c:v>
                </c:pt>
                <c:pt idx="9791">
                  <c:v>9.7910000000000128</c:v>
                </c:pt>
                <c:pt idx="9792">
                  <c:v>9.7920000000000122</c:v>
                </c:pt>
                <c:pt idx="9793">
                  <c:v>9.7930000000000117</c:v>
                </c:pt>
                <c:pt idx="9794">
                  <c:v>9.7940000000000111</c:v>
                </c:pt>
                <c:pt idx="9795">
                  <c:v>9.7950000000000106</c:v>
                </c:pt>
                <c:pt idx="9796">
                  <c:v>9.79600000000001</c:v>
                </c:pt>
                <c:pt idx="9797">
                  <c:v>9.7970000000000095</c:v>
                </c:pt>
                <c:pt idx="9798">
                  <c:v>9.7980000000000089</c:v>
                </c:pt>
                <c:pt idx="9799">
                  <c:v>9.7990000000000084</c:v>
                </c:pt>
                <c:pt idx="9800">
                  <c:v>9.8000000000000078</c:v>
                </c:pt>
                <c:pt idx="9801">
                  <c:v>9.8010000000000073</c:v>
                </c:pt>
                <c:pt idx="9802">
                  <c:v>9.8020000000000067</c:v>
                </c:pt>
                <c:pt idx="9803">
                  <c:v>9.8030000000000062</c:v>
                </c:pt>
                <c:pt idx="9804">
                  <c:v>9.8040000000000056</c:v>
                </c:pt>
                <c:pt idx="9805">
                  <c:v>9.805000000000005</c:v>
                </c:pt>
                <c:pt idx="9806">
                  <c:v>9.8060000000000045</c:v>
                </c:pt>
                <c:pt idx="9807">
                  <c:v>9.8070000000000039</c:v>
                </c:pt>
                <c:pt idx="9808">
                  <c:v>9.8080000000000034</c:v>
                </c:pt>
                <c:pt idx="9809">
                  <c:v>9.8090000000000028</c:v>
                </c:pt>
                <c:pt idx="9810">
                  <c:v>9.8100000000000023</c:v>
                </c:pt>
                <c:pt idx="9811">
                  <c:v>9.8110000000000017</c:v>
                </c:pt>
                <c:pt idx="9812">
                  <c:v>9.8120000000000012</c:v>
                </c:pt>
                <c:pt idx="9813">
                  <c:v>9.8130000000000006</c:v>
                </c:pt>
                <c:pt idx="9814">
                  <c:v>9.8140000000000001</c:v>
                </c:pt>
                <c:pt idx="9815">
                  <c:v>9.8149999999999995</c:v>
                </c:pt>
                <c:pt idx="9816">
                  <c:v>9.8159999999999989</c:v>
                </c:pt>
                <c:pt idx="9817">
                  <c:v>9.8169999999999984</c:v>
                </c:pt>
                <c:pt idx="9818">
                  <c:v>9.8179999999999978</c:v>
                </c:pt>
                <c:pt idx="9819">
                  <c:v>9.8189999999999973</c:v>
                </c:pt>
                <c:pt idx="9820">
                  <c:v>9.8199999999999967</c:v>
                </c:pt>
                <c:pt idx="9821">
                  <c:v>9.8209999999999962</c:v>
                </c:pt>
                <c:pt idx="9822">
                  <c:v>9.8219999999999956</c:v>
                </c:pt>
                <c:pt idx="9823">
                  <c:v>9.8229999999999951</c:v>
                </c:pt>
                <c:pt idx="9824">
                  <c:v>9.8239999999999945</c:v>
                </c:pt>
                <c:pt idx="9825">
                  <c:v>9.824999999999994</c:v>
                </c:pt>
                <c:pt idx="9826">
                  <c:v>9.8259999999999934</c:v>
                </c:pt>
                <c:pt idx="9827">
                  <c:v>9.8269999999999929</c:v>
                </c:pt>
                <c:pt idx="9828">
                  <c:v>9.8279999999999923</c:v>
                </c:pt>
                <c:pt idx="9829">
                  <c:v>9.8289999999999917</c:v>
                </c:pt>
                <c:pt idx="9830">
                  <c:v>9.8299999999999912</c:v>
                </c:pt>
                <c:pt idx="9831">
                  <c:v>9.8309999999999906</c:v>
                </c:pt>
                <c:pt idx="9832">
                  <c:v>9.8319999999999901</c:v>
                </c:pt>
                <c:pt idx="9833">
                  <c:v>9.8329999999999895</c:v>
                </c:pt>
                <c:pt idx="9834">
                  <c:v>9.833999999999989</c:v>
                </c:pt>
                <c:pt idx="9835">
                  <c:v>9.8349999999999884</c:v>
                </c:pt>
                <c:pt idx="9836">
                  <c:v>9.8359999999999879</c:v>
                </c:pt>
                <c:pt idx="9837">
                  <c:v>9.8369999999999873</c:v>
                </c:pt>
                <c:pt idx="9838">
                  <c:v>9.8379999999999868</c:v>
                </c:pt>
                <c:pt idx="9839">
                  <c:v>9.8389999999999862</c:v>
                </c:pt>
                <c:pt idx="9840">
                  <c:v>9.8399999999999856</c:v>
                </c:pt>
                <c:pt idx="9841">
                  <c:v>9.8409999999999851</c:v>
                </c:pt>
                <c:pt idx="9842">
                  <c:v>9.8419999999999845</c:v>
                </c:pt>
                <c:pt idx="9843">
                  <c:v>9.842999999999984</c:v>
                </c:pt>
                <c:pt idx="9844">
                  <c:v>9.8439999999999834</c:v>
                </c:pt>
                <c:pt idx="9845">
                  <c:v>9.8449999999999829</c:v>
                </c:pt>
                <c:pt idx="9846">
                  <c:v>9.8459999999999823</c:v>
                </c:pt>
                <c:pt idx="9847">
                  <c:v>9.8469999999999818</c:v>
                </c:pt>
                <c:pt idx="9848">
                  <c:v>9.8479999999999812</c:v>
                </c:pt>
                <c:pt idx="9849">
                  <c:v>9.8489999999999807</c:v>
                </c:pt>
                <c:pt idx="9850">
                  <c:v>9.8499999999999801</c:v>
                </c:pt>
                <c:pt idx="9851">
                  <c:v>9.8509999999999796</c:v>
                </c:pt>
                <c:pt idx="9852">
                  <c:v>9.851999999999979</c:v>
                </c:pt>
                <c:pt idx="9853">
                  <c:v>9.8529999999999784</c:v>
                </c:pt>
                <c:pt idx="9854">
                  <c:v>9.8539999999999779</c:v>
                </c:pt>
                <c:pt idx="9855">
                  <c:v>9.8549999999999773</c:v>
                </c:pt>
                <c:pt idx="9856">
                  <c:v>9.8559999999999768</c:v>
                </c:pt>
                <c:pt idx="9857">
                  <c:v>9.8569999999999762</c:v>
                </c:pt>
                <c:pt idx="9858">
                  <c:v>9.8579999999999757</c:v>
                </c:pt>
                <c:pt idx="9859">
                  <c:v>9.8589999999999751</c:v>
                </c:pt>
                <c:pt idx="9860">
                  <c:v>9.8599999999999746</c:v>
                </c:pt>
                <c:pt idx="9861">
                  <c:v>9.860999999999974</c:v>
                </c:pt>
                <c:pt idx="9862">
                  <c:v>9.8619999999999735</c:v>
                </c:pt>
                <c:pt idx="9863">
                  <c:v>9.8629999999999729</c:v>
                </c:pt>
                <c:pt idx="9864">
                  <c:v>9.8639999999999723</c:v>
                </c:pt>
                <c:pt idx="9865">
                  <c:v>9.8649999999999718</c:v>
                </c:pt>
                <c:pt idx="9866">
                  <c:v>9.8659999999999712</c:v>
                </c:pt>
                <c:pt idx="9867">
                  <c:v>9.8669999999999707</c:v>
                </c:pt>
                <c:pt idx="9868">
                  <c:v>9.8679999999999701</c:v>
                </c:pt>
                <c:pt idx="9869">
                  <c:v>9.8689999999999696</c:v>
                </c:pt>
                <c:pt idx="9870">
                  <c:v>9.869999999999969</c:v>
                </c:pt>
                <c:pt idx="9871">
                  <c:v>9.8709999999999685</c:v>
                </c:pt>
                <c:pt idx="9872">
                  <c:v>9.8719999999999679</c:v>
                </c:pt>
                <c:pt idx="9873">
                  <c:v>9.8729999999999674</c:v>
                </c:pt>
                <c:pt idx="9874">
                  <c:v>9.8739999999999668</c:v>
                </c:pt>
                <c:pt idx="9875">
                  <c:v>9.8749999999999662</c:v>
                </c:pt>
                <c:pt idx="9876">
                  <c:v>9.8759999999999657</c:v>
                </c:pt>
                <c:pt idx="9877">
                  <c:v>9.8769999999999651</c:v>
                </c:pt>
                <c:pt idx="9878">
                  <c:v>9.8779999999999646</c:v>
                </c:pt>
                <c:pt idx="9879">
                  <c:v>9.878999999999964</c:v>
                </c:pt>
                <c:pt idx="9880">
                  <c:v>9.8799999999999635</c:v>
                </c:pt>
                <c:pt idx="9881">
                  <c:v>9.8809999999999629</c:v>
                </c:pt>
                <c:pt idx="9882">
                  <c:v>9.8819999999999624</c:v>
                </c:pt>
                <c:pt idx="9883">
                  <c:v>9.8829999999999618</c:v>
                </c:pt>
                <c:pt idx="9884">
                  <c:v>9.8839999999999613</c:v>
                </c:pt>
                <c:pt idx="9885">
                  <c:v>9.8849999999999607</c:v>
                </c:pt>
                <c:pt idx="9886">
                  <c:v>9.8859999999999602</c:v>
                </c:pt>
                <c:pt idx="9887">
                  <c:v>9.8869999999999596</c:v>
                </c:pt>
                <c:pt idx="9888">
                  <c:v>9.887999999999959</c:v>
                </c:pt>
                <c:pt idx="9889">
                  <c:v>9.8889999999999585</c:v>
                </c:pt>
                <c:pt idx="9890">
                  <c:v>9.8899999999999579</c:v>
                </c:pt>
                <c:pt idx="9891">
                  <c:v>9.8909999999999574</c:v>
                </c:pt>
                <c:pt idx="9892">
                  <c:v>9.8919999999999568</c:v>
                </c:pt>
                <c:pt idx="9893">
                  <c:v>9.8929999999999563</c:v>
                </c:pt>
                <c:pt idx="9894">
                  <c:v>9.8939999999999557</c:v>
                </c:pt>
                <c:pt idx="9895">
                  <c:v>9.8949999999999552</c:v>
                </c:pt>
                <c:pt idx="9896">
                  <c:v>9.8959999999999546</c:v>
                </c:pt>
                <c:pt idx="9897">
                  <c:v>9.8969999999999541</c:v>
                </c:pt>
                <c:pt idx="9898">
                  <c:v>9.8979999999999535</c:v>
                </c:pt>
                <c:pt idx="9899">
                  <c:v>9.8989999999999529</c:v>
                </c:pt>
                <c:pt idx="9900">
                  <c:v>9.8999999999999524</c:v>
                </c:pt>
                <c:pt idx="9901">
                  <c:v>9.9009999999999518</c:v>
                </c:pt>
                <c:pt idx="9902">
                  <c:v>9.9019999999999513</c:v>
                </c:pt>
                <c:pt idx="9903">
                  <c:v>9.9029999999999507</c:v>
                </c:pt>
                <c:pt idx="9904">
                  <c:v>9.9039999999999502</c:v>
                </c:pt>
                <c:pt idx="9905">
                  <c:v>9.9049999999999496</c:v>
                </c:pt>
                <c:pt idx="9906">
                  <c:v>9.9059999999999491</c:v>
                </c:pt>
                <c:pt idx="9907">
                  <c:v>9.9069999999999485</c:v>
                </c:pt>
                <c:pt idx="9908">
                  <c:v>9.907999999999948</c:v>
                </c:pt>
                <c:pt idx="9909">
                  <c:v>9.9089999999999474</c:v>
                </c:pt>
                <c:pt idx="9910">
                  <c:v>9.9099999999999469</c:v>
                </c:pt>
                <c:pt idx="9911">
                  <c:v>9.9109999999999463</c:v>
                </c:pt>
                <c:pt idx="9912">
                  <c:v>9.9119999999999457</c:v>
                </c:pt>
                <c:pt idx="9913">
                  <c:v>9.9129999999999452</c:v>
                </c:pt>
                <c:pt idx="9914">
                  <c:v>9.9139999999999446</c:v>
                </c:pt>
                <c:pt idx="9915">
                  <c:v>9.9149999999999441</c:v>
                </c:pt>
                <c:pt idx="9916">
                  <c:v>9.9159999999999435</c:v>
                </c:pt>
                <c:pt idx="9917">
                  <c:v>9.916999999999943</c:v>
                </c:pt>
                <c:pt idx="9918">
                  <c:v>9.9179999999999424</c:v>
                </c:pt>
                <c:pt idx="9919">
                  <c:v>9.9189999999999419</c:v>
                </c:pt>
                <c:pt idx="9920">
                  <c:v>9.9199999999999413</c:v>
                </c:pt>
                <c:pt idx="9921">
                  <c:v>9.9209999999999408</c:v>
                </c:pt>
                <c:pt idx="9922">
                  <c:v>9.9219999999999402</c:v>
                </c:pt>
                <c:pt idx="9923">
                  <c:v>9.9229999999999396</c:v>
                </c:pt>
                <c:pt idx="9924">
                  <c:v>9.9239999999999391</c:v>
                </c:pt>
                <c:pt idx="9925">
                  <c:v>9.9249999999999385</c:v>
                </c:pt>
                <c:pt idx="9926">
                  <c:v>9.925999999999938</c:v>
                </c:pt>
                <c:pt idx="9927">
                  <c:v>9.9269999999999374</c:v>
                </c:pt>
                <c:pt idx="9928">
                  <c:v>9.9279999999999369</c:v>
                </c:pt>
                <c:pt idx="9929">
                  <c:v>9.9289999999999363</c:v>
                </c:pt>
                <c:pt idx="9930">
                  <c:v>9.9299999999999358</c:v>
                </c:pt>
                <c:pt idx="9931">
                  <c:v>9.9309999999999352</c:v>
                </c:pt>
                <c:pt idx="9932">
                  <c:v>9.9319999999999347</c:v>
                </c:pt>
                <c:pt idx="9933">
                  <c:v>9.9329999999999341</c:v>
                </c:pt>
                <c:pt idx="9934">
                  <c:v>9.9339999999999336</c:v>
                </c:pt>
                <c:pt idx="9935">
                  <c:v>9.934999999999933</c:v>
                </c:pt>
                <c:pt idx="9936">
                  <c:v>9.9359999999999324</c:v>
                </c:pt>
                <c:pt idx="9937">
                  <c:v>9.9369999999999319</c:v>
                </c:pt>
                <c:pt idx="9938">
                  <c:v>9.9379999999999313</c:v>
                </c:pt>
                <c:pt idx="9939">
                  <c:v>9.9389999999999308</c:v>
                </c:pt>
                <c:pt idx="9940">
                  <c:v>9.9399999999999302</c:v>
                </c:pt>
                <c:pt idx="9941">
                  <c:v>9.9409999999999297</c:v>
                </c:pt>
                <c:pt idx="9942">
                  <c:v>9.9419999999999291</c:v>
                </c:pt>
                <c:pt idx="9943">
                  <c:v>9.9429999999999286</c:v>
                </c:pt>
                <c:pt idx="9944">
                  <c:v>9.943999999999928</c:v>
                </c:pt>
                <c:pt idx="9945">
                  <c:v>9.9449999999999275</c:v>
                </c:pt>
                <c:pt idx="9946">
                  <c:v>9.9459999999999269</c:v>
                </c:pt>
                <c:pt idx="9947">
                  <c:v>9.9469999999999263</c:v>
                </c:pt>
                <c:pt idx="9948">
                  <c:v>9.9479999999999258</c:v>
                </c:pt>
                <c:pt idx="9949">
                  <c:v>9.9489999999999252</c:v>
                </c:pt>
                <c:pt idx="9950">
                  <c:v>9.9499999999999247</c:v>
                </c:pt>
                <c:pt idx="9951">
                  <c:v>9.9509999999999241</c:v>
                </c:pt>
                <c:pt idx="9952">
                  <c:v>9.9519999999999236</c:v>
                </c:pt>
                <c:pt idx="9953">
                  <c:v>9.952999999999923</c:v>
                </c:pt>
                <c:pt idx="9954">
                  <c:v>9.9539999999999225</c:v>
                </c:pt>
                <c:pt idx="9955">
                  <c:v>9.9549999999999219</c:v>
                </c:pt>
                <c:pt idx="9956">
                  <c:v>9.9559999999999214</c:v>
                </c:pt>
                <c:pt idx="9957">
                  <c:v>9.9569999999999208</c:v>
                </c:pt>
                <c:pt idx="9958">
                  <c:v>9.9579999999999202</c:v>
                </c:pt>
                <c:pt idx="9959">
                  <c:v>9.9589999999999197</c:v>
                </c:pt>
                <c:pt idx="9960">
                  <c:v>9.9599999999999191</c:v>
                </c:pt>
                <c:pt idx="9961">
                  <c:v>9.9609999999999186</c:v>
                </c:pt>
                <c:pt idx="9962">
                  <c:v>9.961999999999918</c:v>
                </c:pt>
                <c:pt idx="9963">
                  <c:v>9.9629999999999175</c:v>
                </c:pt>
                <c:pt idx="9964">
                  <c:v>9.9639999999999169</c:v>
                </c:pt>
                <c:pt idx="9965">
                  <c:v>9.9649999999999164</c:v>
                </c:pt>
                <c:pt idx="9966">
                  <c:v>9.9659999999999158</c:v>
                </c:pt>
                <c:pt idx="9967">
                  <c:v>9.9669999999999153</c:v>
                </c:pt>
                <c:pt idx="9968">
                  <c:v>9.9679999999999147</c:v>
                </c:pt>
                <c:pt idx="9969">
                  <c:v>9.9689999999999142</c:v>
                </c:pt>
                <c:pt idx="9970">
                  <c:v>9.9699999999999136</c:v>
                </c:pt>
                <c:pt idx="9971">
                  <c:v>9.970999999999913</c:v>
                </c:pt>
                <c:pt idx="9972">
                  <c:v>9.9719999999999125</c:v>
                </c:pt>
                <c:pt idx="9973">
                  <c:v>9.9729999999999119</c:v>
                </c:pt>
                <c:pt idx="9974">
                  <c:v>9.9739999999999114</c:v>
                </c:pt>
                <c:pt idx="9975">
                  <c:v>9.9749999999999108</c:v>
                </c:pt>
                <c:pt idx="9976">
                  <c:v>9.9759999999999103</c:v>
                </c:pt>
                <c:pt idx="9977">
                  <c:v>9.9769999999999097</c:v>
                </c:pt>
                <c:pt idx="9978">
                  <c:v>9.9779999999999092</c:v>
                </c:pt>
                <c:pt idx="9979">
                  <c:v>9.9789999999999086</c:v>
                </c:pt>
                <c:pt idx="9980">
                  <c:v>9.9799999999999081</c:v>
                </c:pt>
                <c:pt idx="9981">
                  <c:v>9.9809999999999075</c:v>
                </c:pt>
                <c:pt idx="9982">
                  <c:v>9.9819999999999069</c:v>
                </c:pt>
                <c:pt idx="9983">
                  <c:v>9.9829999999999064</c:v>
                </c:pt>
                <c:pt idx="9984">
                  <c:v>9.9839999999999058</c:v>
                </c:pt>
                <c:pt idx="9985">
                  <c:v>9.9849999999999053</c:v>
                </c:pt>
                <c:pt idx="9986">
                  <c:v>9.9859999999999047</c:v>
                </c:pt>
                <c:pt idx="9987">
                  <c:v>9.9869999999999042</c:v>
                </c:pt>
                <c:pt idx="9988">
                  <c:v>9.9879999999999036</c:v>
                </c:pt>
                <c:pt idx="9989">
                  <c:v>9.9889999999999031</c:v>
                </c:pt>
                <c:pt idx="9990">
                  <c:v>9.9899999999999025</c:v>
                </c:pt>
                <c:pt idx="9991">
                  <c:v>9.990999999999902</c:v>
                </c:pt>
                <c:pt idx="9992">
                  <c:v>9.9919999999999014</c:v>
                </c:pt>
                <c:pt idx="9993">
                  <c:v>9.9929999999999009</c:v>
                </c:pt>
                <c:pt idx="9994">
                  <c:v>9.9939999999999003</c:v>
                </c:pt>
                <c:pt idx="9995">
                  <c:v>9.9949999999998997</c:v>
                </c:pt>
                <c:pt idx="9996">
                  <c:v>9.9959999999998992</c:v>
                </c:pt>
                <c:pt idx="9997">
                  <c:v>9.9969999999998986</c:v>
                </c:pt>
                <c:pt idx="9998">
                  <c:v>9.9979999999998981</c:v>
                </c:pt>
                <c:pt idx="9999">
                  <c:v>9.9989999999998975</c:v>
                </c:pt>
                <c:pt idx="10000">
                  <c:v>9.999999999999897</c:v>
                </c:pt>
                <c:pt idx="10001">
                  <c:v>10.000999999999896</c:v>
                </c:pt>
                <c:pt idx="10002">
                  <c:v>10.001999999999896</c:v>
                </c:pt>
                <c:pt idx="10003">
                  <c:v>10.002999999999895</c:v>
                </c:pt>
                <c:pt idx="10004">
                  <c:v>10.003999999999895</c:v>
                </c:pt>
                <c:pt idx="10005">
                  <c:v>10.004999999999894</c:v>
                </c:pt>
                <c:pt idx="10006">
                  <c:v>10.005999999999894</c:v>
                </c:pt>
                <c:pt idx="10007">
                  <c:v>10.006999999999893</c:v>
                </c:pt>
                <c:pt idx="10008">
                  <c:v>10.007999999999893</c:v>
                </c:pt>
                <c:pt idx="10009">
                  <c:v>10.008999999999892</c:v>
                </c:pt>
                <c:pt idx="10010">
                  <c:v>10.009999999999891</c:v>
                </c:pt>
                <c:pt idx="10011">
                  <c:v>10.010999999999891</c:v>
                </c:pt>
                <c:pt idx="10012">
                  <c:v>10.01199999999989</c:v>
                </c:pt>
                <c:pt idx="10013">
                  <c:v>10.01299999999989</c:v>
                </c:pt>
                <c:pt idx="10014">
                  <c:v>10.013999999999889</c:v>
                </c:pt>
                <c:pt idx="10015">
                  <c:v>10.014999999999889</c:v>
                </c:pt>
                <c:pt idx="10016">
                  <c:v>10.015999999999888</c:v>
                </c:pt>
                <c:pt idx="10017">
                  <c:v>10.016999999999888</c:v>
                </c:pt>
                <c:pt idx="10018">
                  <c:v>10.017999999999887</c:v>
                </c:pt>
                <c:pt idx="10019">
                  <c:v>10.018999999999886</c:v>
                </c:pt>
                <c:pt idx="10020">
                  <c:v>10.019999999999886</c:v>
                </c:pt>
                <c:pt idx="10021">
                  <c:v>10.020999999999885</c:v>
                </c:pt>
                <c:pt idx="10022">
                  <c:v>10.021999999999885</c:v>
                </c:pt>
                <c:pt idx="10023">
                  <c:v>10.022999999999884</c:v>
                </c:pt>
                <c:pt idx="10024">
                  <c:v>10.023999999999884</c:v>
                </c:pt>
                <c:pt idx="10025">
                  <c:v>10.024999999999883</c:v>
                </c:pt>
                <c:pt idx="10026">
                  <c:v>10.025999999999883</c:v>
                </c:pt>
                <c:pt idx="10027">
                  <c:v>10.026999999999882</c:v>
                </c:pt>
                <c:pt idx="10028">
                  <c:v>10.027999999999881</c:v>
                </c:pt>
                <c:pt idx="10029">
                  <c:v>10.028999999999881</c:v>
                </c:pt>
                <c:pt idx="10030">
                  <c:v>10.02999999999988</c:v>
                </c:pt>
                <c:pt idx="10031">
                  <c:v>10.03099999999988</c:v>
                </c:pt>
                <c:pt idx="10032">
                  <c:v>10.031999999999879</c:v>
                </c:pt>
                <c:pt idx="10033">
                  <c:v>10.032999999999879</c:v>
                </c:pt>
                <c:pt idx="10034">
                  <c:v>10.033999999999878</c:v>
                </c:pt>
                <c:pt idx="10035">
                  <c:v>10.034999999999878</c:v>
                </c:pt>
                <c:pt idx="10036">
                  <c:v>10.035999999999877</c:v>
                </c:pt>
                <c:pt idx="10037">
                  <c:v>10.036999999999876</c:v>
                </c:pt>
                <c:pt idx="10038">
                  <c:v>10.037999999999876</c:v>
                </c:pt>
                <c:pt idx="10039">
                  <c:v>10.038999999999875</c:v>
                </c:pt>
                <c:pt idx="10040">
                  <c:v>10.039999999999875</c:v>
                </c:pt>
                <c:pt idx="10041">
                  <c:v>10.040999999999874</c:v>
                </c:pt>
                <c:pt idx="10042">
                  <c:v>10.041999999999874</c:v>
                </c:pt>
                <c:pt idx="10043">
                  <c:v>10.042999999999873</c:v>
                </c:pt>
                <c:pt idx="10044">
                  <c:v>10.043999999999873</c:v>
                </c:pt>
                <c:pt idx="10045">
                  <c:v>10.044999999999872</c:v>
                </c:pt>
                <c:pt idx="10046">
                  <c:v>10.045999999999871</c:v>
                </c:pt>
                <c:pt idx="10047">
                  <c:v>10.046999999999871</c:v>
                </c:pt>
                <c:pt idx="10048">
                  <c:v>10.04799999999987</c:v>
                </c:pt>
                <c:pt idx="10049">
                  <c:v>10.04899999999987</c:v>
                </c:pt>
                <c:pt idx="10050">
                  <c:v>10.049999999999869</c:v>
                </c:pt>
                <c:pt idx="10051">
                  <c:v>10.050999999999869</c:v>
                </c:pt>
                <c:pt idx="10052">
                  <c:v>10.051999999999868</c:v>
                </c:pt>
                <c:pt idx="10053">
                  <c:v>10.052999999999868</c:v>
                </c:pt>
                <c:pt idx="10054">
                  <c:v>10.053999999999867</c:v>
                </c:pt>
                <c:pt idx="10055">
                  <c:v>10.054999999999866</c:v>
                </c:pt>
                <c:pt idx="10056">
                  <c:v>10.055999999999866</c:v>
                </c:pt>
                <c:pt idx="10057">
                  <c:v>10.056999999999865</c:v>
                </c:pt>
                <c:pt idx="10058">
                  <c:v>10.057999999999865</c:v>
                </c:pt>
                <c:pt idx="10059">
                  <c:v>10.058999999999864</c:v>
                </c:pt>
                <c:pt idx="10060">
                  <c:v>10.059999999999864</c:v>
                </c:pt>
                <c:pt idx="10061">
                  <c:v>10.060999999999863</c:v>
                </c:pt>
                <c:pt idx="10062">
                  <c:v>10.061999999999863</c:v>
                </c:pt>
                <c:pt idx="10063">
                  <c:v>10.062999999999862</c:v>
                </c:pt>
                <c:pt idx="10064">
                  <c:v>10.063999999999862</c:v>
                </c:pt>
                <c:pt idx="10065">
                  <c:v>10.064999999999861</c:v>
                </c:pt>
                <c:pt idx="10066">
                  <c:v>10.06599999999986</c:v>
                </c:pt>
                <c:pt idx="10067">
                  <c:v>10.06699999999986</c:v>
                </c:pt>
                <c:pt idx="10068">
                  <c:v>10.067999999999859</c:v>
                </c:pt>
                <c:pt idx="10069">
                  <c:v>10.068999999999859</c:v>
                </c:pt>
                <c:pt idx="10070">
                  <c:v>10.069999999999858</c:v>
                </c:pt>
                <c:pt idx="10071">
                  <c:v>10.070999999999858</c:v>
                </c:pt>
                <c:pt idx="10072">
                  <c:v>10.071999999999857</c:v>
                </c:pt>
                <c:pt idx="10073">
                  <c:v>10.072999999999857</c:v>
                </c:pt>
                <c:pt idx="10074">
                  <c:v>10.073999999999856</c:v>
                </c:pt>
                <c:pt idx="10075">
                  <c:v>10.074999999999855</c:v>
                </c:pt>
                <c:pt idx="10076">
                  <c:v>10.075999999999855</c:v>
                </c:pt>
                <c:pt idx="10077">
                  <c:v>10.076999999999854</c:v>
                </c:pt>
                <c:pt idx="10078">
                  <c:v>10.077999999999854</c:v>
                </c:pt>
                <c:pt idx="10079">
                  <c:v>10.078999999999853</c:v>
                </c:pt>
                <c:pt idx="10080">
                  <c:v>10.079999999999853</c:v>
                </c:pt>
                <c:pt idx="10081">
                  <c:v>10.080999999999852</c:v>
                </c:pt>
                <c:pt idx="10082">
                  <c:v>10.081999999999852</c:v>
                </c:pt>
                <c:pt idx="10083">
                  <c:v>10.082999999999851</c:v>
                </c:pt>
                <c:pt idx="10084">
                  <c:v>10.08399999999985</c:v>
                </c:pt>
                <c:pt idx="10085">
                  <c:v>10.08499999999985</c:v>
                </c:pt>
                <c:pt idx="10086">
                  <c:v>10.085999999999849</c:v>
                </c:pt>
                <c:pt idx="10087">
                  <c:v>10.086999999999849</c:v>
                </c:pt>
                <c:pt idx="10088">
                  <c:v>10.087999999999848</c:v>
                </c:pt>
                <c:pt idx="10089">
                  <c:v>10.088999999999848</c:v>
                </c:pt>
                <c:pt idx="10090">
                  <c:v>10.089999999999847</c:v>
                </c:pt>
                <c:pt idx="10091">
                  <c:v>10.090999999999847</c:v>
                </c:pt>
                <c:pt idx="10092">
                  <c:v>10.091999999999846</c:v>
                </c:pt>
                <c:pt idx="10093">
                  <c:v>10.092999999999845</c:v>
                </c:pt>
                <c:pt idx="10094">
                  <c:v>10.093999999999845</c:v>
                </c:pt>
                <c:pt idx="10095">
                  <c:v>10.094999999999844</c:v>
                </c:pt>
                <c:pt idx="10096">
                  <c:v>10.095999999999844</c:v>
                </c:pt>
                <c:pt idx="10097">
                  <c:v>10.096999999999843</c:v>
                </c:pt>
                <c:pt idx="10098">
                  <c:v>10.097999999999843</c:v>
                </c:pt>
                <c:pt idx="10099">
                  <c:v>10.098999999999842</c:v>
                </c:pt>
                <c:pt idx="10100">
                  <c:v>10.099999999999842</c:v>
                </c:pt>
                <c:pt idx="10101">
                  <c:v>10.100999999999841</c:v>
                </c:pt>
                <c:pt idx="10102">
                  <c:v>10.10199999999984</c:v>
                </c:pt>
                <c:pt idx="10103">
                  <c:v>10.10299999999984</c:v>
                </c:pt>
                <c:pt idx="10104">
                  <c:v>10.103999999999839</c:v>
                </c:pt>
                <c:pt idx="10105">
                  <c:v>10.104999999999839</c:v>
                </c:pt>
                <c:pt idx="10106">
                  <c:v>10.105999999999838</c:v>
                </c:pt>
                <c:pt idx="10107">
                  <c:v>10.106999999999838</c:v>
                </c:pt>
                <c:pt idx="10108">
                  <c:v>10.107999999999837</c:v>
                </c:pt>
                <c:pt idx="10109">
                  <c:v>10.108999999999837</c:v>
                </c:pt>
                <c:pt idx="10110">
                  <c:v>10.109999999999836</c:v>
                </c:pt>
                <c:pt idx="10111">
                  <c:v>10.110999999999835</c:v>
                </c:pt>
                <c:pt idx="10112">
                  <c:v>10.111999999999835</c:v>
                </c:pt>
                <c:pt idx="10113">
                  <c:v>10.112999999999834</c:v>
                </c:pt>
                <c:pt idx="10114">
                  <c:v>10.113999999999834</c:v>
                </c:pt>
                <c:pt idx="10115">
                  <c:v>10.114999999999833</c:v>
                </c:pt>
                <c:pt idx="10116">
                  <c:v>10.115999999999833</c:v>
                </c:pt>
                <c:pt idx="10117">
                  <c:v>10.116999999999832</c:v>
                </c:pt>
                <c:pt idx="10118">
                  <c:v>10.117999999999832</c:v>
                </c:pt>
                <c:pt idx="10119">
                  <c:v>10.118999999999831</c:v>
                </c:pt>
                <c:pt idx="10120">
                  <c:v>10.11999999999983</c:v>
                </c:pt>
                <c:pt idx="10121">
                  <c:v>10.12099999999983</c:v>
                </c:pt>
                <c:pt idx="10122">
                  <c:v>10.121999999999829</c:v>
                </c:pt>
                <c:pt idx="10123">
                  <c:v>10.122999999999829</c:v>
                </c:pt>
                <c:pt idx="10124">
                  <c:v>10.123999999999828</c:v>
                </c:pt>
                <c:pt idx="10125">
                  <c:v>10.124999999999828</c:v>
                </c:pt>
                <c:pt idx="10126">
                  <c:v>10.125999999999827</c:v>
                </c:pt>
                <c:pt idx="10127">
                  <c:v>10.126999999999827</c:v>
                </c:pt>
                <c:pt idx="10128">
                  <c:v>10.127999999999826</c:v>
                </c:pt>
                <c:pt idx="10129">
                  <c:v>10.128999999999825</c:v>
                </c:pt>
                <c:pt idx="10130">
                  <c:v>10.129999999999825</c:v>
                </c:pt>
                <c:pt idx="10131">
                  <c:v>10.130999999999824</c:v>
                </c:pt>
                <c:pt idx="10132">
                  <c:v>10.131999999999824</c:v>
                </c:pt>
                <c:pt idx="10133">
                  <c:v>10.132999999999823</c:v>
                </c:pt>
                <c:pt idx="10134">
                  <c:v>10.133999999999823</c:v>
                </c:pt>
                <c:pt idx="10135">
                  <c:v>10.134999999999822</c:v>
                </c:pt>
                <c:pt idx="10136">
                  <c:v>10.135999999999822</c:v>
                </c:pt>
                <c:pt idx="10137">
                  <c:v>10.136999999999821</c:v>
                </c:pt>
                <c:pt idx="10138">
                  <c:v>10.13799999999982</c:v>
                </c:pt>
                <c:pt idx="10139">
                  <c:v>10.13899999999982</c:v>
                </c:pt>
                <c:pt idx="10140">
                  <c:v>10.139999999999819</c:v>
                </c:pt>
                <c:pt idx="10141">
                  <c:v>10.140999999999819</c:v>
                </c:pt>
                <c:pt idx="10142">
                  <c:v>10.141999999999818</c:v>
                </c:pt>
                <c:pt idx="10143">
                  <c:v>10.142999999999818</c:v>
                </c:pt>
                <c:pt idx="10144">
                  <c:v>10.143999999999817</c:v>
                </c:pt>
                <c:pt idx="10145">
                  <c:v>10.144999999999817</c:v>
                </c:pt>
                <c:pt idx="10146">
                  <c:v>10.145999999999816</c:v>
                </c:pt>
                <c:pt idx="10147">
                  <c:v>10.146999999999816</c:v>
                </c:pt>
                <c:pt idx="10148">
                  <c:v>10.147999999999815</c:v>
                </c:pt>
                <c:pt idx="10149">
                  <c:v>10.148999999999814</c:v>
                </c:pt>
                <c:pt idx="10150">
                  <c:v>10.149999999999814</c:v>
                </c:pt>
                <c:pt idx="10151">
                  <c:v>10.150999999999813</c:v>
                </c:pt>
                <c:pt idx="10152">
                  <c:v>10.151999999999813</c:v>
                </c:pt>
                <c:pt idx="10153">
                  <c:v>10.152999999999812</c:v>
                </c:pt>
                <c:pt idx="10154">
                  <c:v>10.153999999999812</c:v>
                </c:pt>
                <c:pt idx="10155">
                  <c:v>10.154999999999811</c:v>
                </c:pt>
                <c:pt idx="10156">
                  <c:v>10.155999999999811</c:v>
                </c:pt>
                <c:pt idx="10157">
                  <c:v>10.15699999999981</c:v>
                </c:pt>
                <c:pt idx="10158">
                  <c:v>10.157999999999809</c:v>
                </c:pt>
                <c:pt idx="10159">
                  <c:v>10.158999999999809</c:v>
                </c:pt>
                <c:pt idx="10160">
                  <c:v>10.159999999999808</c:v>
                </c:pt>
                <c:pt idx="10161">
                  <c:v>10.160999999999808</c:v>
                </c:pt>
                <c:pt idx="10162">
                  <c:v>10.161999999999807</c:v>
                </c:pt>
                <c:pt idx="10163">
                  <c:v>10.162999999999807</c:v>
                </c:pt>
                <c:pt idx="10164">
                  <c:v>10.163999999999806</c:v>
                </c:pt>
                <c:pt idx="10165">
                  <c:v>10.164999999999806</c:v>
                </c:pt>
                <c:pt idx="10166">
                  <c:v>10.165999999999805</c:v>
                </c:pt>
                <c:pt idx="10167">
                  <c:v>10.166999999999804</c:v>
                </c:pt>
                <c:pt idx="10168">
                  <c:v>10.167999999999804</c:v>
                </c:pt>
                <c:pt idx="10169">
                  <c:v>10.168999999999803</c:v>
                </c:pt>
                <c:pt idx="10170">
                  <c:v>10.169999999999803</c:v>
                </c:pt>
                <c:pt idx="10171">
                  <c:v>10.170999999999802</c:v>
                </c:pt>
                <c:pt idx="10172">
                  <c:v>10.171999999999802</c:v>
                </c:pt>
                <c:pt idx="10173">
                  <c:v>10.172999999999801</c:v>
                </c:pt>
                <c:pt idx="10174">
                  <c:v>10.173999999999801</c:v>
                </c:pt>
                <c:pt idx="10175">
                  <c:v>10.1749999999998</c:v>
                </c:pt>
                <c:pt idx="10176">
                  <c:v>10.175999999999799</c:v>
                </c:pt>
                <c:pt idx="10177">
                  <c:v>10.176999999999799</c:v>
                </c:pt>
                <c:pt idx="10178">
                  <c:v>10.177999999999798</c:v>
                </c:pt>
                <c:pt idx="10179">
                  <c:v>10.178999999999798</c:v>
                </c:pt>
                <c:pt idx="10180">
                  <c:v>10.179999999999797</c:v>
                </c:pt>
                <c:pt idx="10181">
                  <c:v>10.180999999999797</c:v>
                </c:pt>
                <c:pt idx="10182">
                  <c:v>10.181999999999796</c:v>
                </c:pt>
                <c:pt idx="10183">
                  <c:v>10.182999999999796</c:v>
                </c:pt>
                <c:pt idx="10184">
                  <c:v>10.183999999999795</c:v>
                </c:pt>
                <c:pt idx="10185">
                  <c:v>10.184999999999794</c:v>
                </c:pt>
                <c:pt idx="10186">
                  <c:v>10.185999999999794</c:v>
                </c:pt>
                <c:pt idx="10187">
                  <c:v>10.186999999999793</c:v>
                </c:pt>
                <c:pt idx="10188">
                  <c:v>10.187999999999793</c:v>
                </c:pt>
                <c:pt idx="10189">
                  <c:v>10.188999999999792</c:v>
                </c:pt>
                <c:pt idx="10190">
                  <c:v>10.189999999999792</c:v>
                </c:pt>
                <c:pt idx="10191">
                  <c:v>10.190999999999791</c:v>
                </c:pt>
                <c:pt idx="10192">
                  <c:v>10.191999999999791</c:v>
                </c:pt>
                <c:pt idx="10193">
                  <c:v>10.19299999999979</c:v>
                </c:pt>
                <c:pt idx="10194">
                  <c:v>10.193999999999789</c:v>
                </c:pt>
                <c:pt idx="10195">
                  <c:v>10.194999999999789</c:v>
                </c:pt>
                <c:pt idx="10196">
                  <c:v>10.195999999999788</c:v>
                </c:pt>
                <c:pt idx="10197">
                  <c:v>10.196999999999788</c:v>
                </c:pt>
                <c:pt idx="10198">
                  <c:v>10.197999999999787</c:v>
                </c:pt>
                <c:pt idx="10199">
                  <c:v>10.198999999999787</c:v>
                </c:pt>
                <c:pt idx="10200">
                  <c:v>10.199999999999786</c:v>
                </c:pt>
                <c:pt idx="10201">
                  <c:v>10.200999999999786</c:v>
                </c:pt>
                <c:pt idx="10202">
                  <c:v>10.201999999999785</c:v>
                </c:pt>
                <c:pt idx="10203">
                  <c:v>10.202999999999784</c:v>
                </c:pt>
                <c:pt idx="10204">
                  <c:v>10.203999999999784</c:v>
                </c:pt>
                <c:pt idx="10205">
                  <c:v>10.204999999999783</c:v>
                </c:pt>
                <c:pt idx="10206">
                  <c:v>10.205999999999783</c:v>
                </c:pt>
                <c:pt idx="10207">
                  <c:v>10.206999999999782</c:v>
                </c:pt>
                <c:pt idx="10208">
                  <c:v>10.207999999999782</c:v>
                </c:pt>
                <c:pt idx="10209">
                  <c:v>10.208999999999781</c:v>
                </c:pt>
                <c:pt idx="10210">
                  <c:v>10.209999999999781</c:v>
                </c:pt>
                <c:pt idx="10211">
                  <c:v>10.21099999999978</c:v>
                </c:pt>
                <c:pt idx="10212">
                  <c:v>10.211999999999779</c:v>
                </c:pt>
                <c:pt idx="10213">
                  <c:v>10.212999999999779</c:v>
                </c:pt>
                <c:pt idx="10214">
                  <c:v>10.213999999999778</c:v>
                </c:pt>
                <c:pt idx="10215">
                  <c:v>10.214999999999778</c:v>
                </c:pt>
                <c:pt idx="10216">
                  <c:v>10.215999999999777</c:v>
                </c:pt>
                <c:pt idx="10217">
                  <c:v>10.216999999999777</c:v>
                </c:pt>
                <c:pt idx="10218">
                  <c:v>10.217999999999776</c:v>
                </c:pt>
                <c:pt idx="10219">
                  <c:v>10.218999999999776</c:v>
                </c:pt>
                <c:pt idx="10220">
                  <c:v>10.219999999999775</c:v>
                </c:pt>
                <c:pt idx="10221">
                  <c:v>10.220999999999774</c:v>
                </c:pt>
                <c:pt idx="10222">
                  <c:v>10.221999999999774</c:v>
                </c:pt>
                <c:pt idx="10223">
                  <c:v>10.222999999999773</c:v>
                </c:pt>
                <c:pt idx="10224">
                  <c:v>10.223999999999773</c:v>
                </c:pt>
                <c:pt idx="10225">
                  <c:v>10.224999999999772</c:v>
                </c:pt>
                <c:pt idx="10226">
                  <c:v>10.225999999999772</c:v>
                </c:pt>
                <c:pt idx="10227">
                  <c:v>10.226999999999771</c:v>
                </c:pt>
                <c:pt idx="10228">
                  <c:v>10.227999999999771</c:v>
                </c:pt>
                <c:pt idx="10229">
                  <c:v>10.22899999999977</c:v>
                </c:pt>
                <c:pt idx="10230">
                  <c:v>10.229999999999769</c:v>
                </c:pt>
                <c:pt idx="10231">
                  <c:v>10.230999999999769</c:v>
                </c:pt>
                <c:pt idx="10232">
                  <c:v>10.231999999999768</c:v>
                </c:pt>
                <c:pt idx="10233">
                  <c:v>10.232999999999768</c:v>
                </c:pt>
                <c:pt idx="10234">
                  <c:v>10.233999999999767</c:v>
                </c:pt>
                <c:pt idx="10235">
                  <c:v>10.234999999999767</c:v>
                </c:pt>
                <c:pt idx="10236">
                  <c:v>10.235999999999766</c:v>
                </c:pt>
                <c:pt idx="10237">
                  <c:v>10.236999999999766</c:v>
                </c:pt>
                <c:pt idx="10238">
                  <c:v>10.237999999999765</c:v>
                </c:pt>
                <c:pt idx="10239">
                  <c:v>10.238999999999765</c:v>
                </c:pt>
                <c:pt idx="10240">
                  <c:v>10.239999999999764</c:v>
                </c:pt>
                <c:pt idx="10241">
                  <c:v>10.240999999999763</c:v>
                </c:pt>
                <c:pt idx="10242">
                  <c:v>10.241999999999763</c:v>
                </c:pt>
                <c:pt idx="10243">
                  <c:v>10.242999999999762</c:v>
                </c:pt>
                <c:pt idx="10244">
                  <c:v>10.243999999999762</c:v>
                </c:pt>
                <c:pt idx="10245">
                  <c:v>10.244999999999761</c:v>
                </c:pt>
                <c:pt idx="10246">
                  <c:v>10.245999999999761</c:v>
                </c:pt>
                <c:pt idx="10247">
                  <c:v>10.24699999999976</c:v>
                </c:pt>
                <c:pt idx="10248">
                  <c:v>10.24799999999976</c:v>
                </c:pt>
                <c:pt idx="10249">
                  <c:v>10.248999999999759</c:v>
                </c:pt>
                <c:pt idx="10250">
                  <c:v>10.249999999999758</c:v>
                </c:pt>
                <c:pt idx="10251">
                  <c:v>10.250999999999758</c:v>
                </c:pt>
                <c:pt idx="10252">
                  <c:v>10.251999999999757</c:v>
                </c:pt>
                <c:pt idx="10253">
                  <c:v>10.252999999999757</c:v>
                </c:pt>
                <c:pt idx="10254">
                  <c:v>10.253999999999756</c:v>
                </c:pt>
                <c:pt idx="10255">
                  <c:v>10.254999999999756</c:v>
                </c:pt>
                <c:pt idx="10256">
                  <c:v>10.255999999999755</c:v>
                </c:pt>
                <c:pt idx="10257">
                  <c:v>10.256999999999755</c:v>
                </c:pt>
                <c:pt idx="10258">
                  <c:v>10.257999999999754</c:v>
                </c:pt>
                <c:pt idx="10259">
                  <c:v>10.258999999999753</c:v>
                </c:pt>
                <c:pt idx="10260">
                  <c:v>10.259999999999753</c:v>
                </c:pt>
                <c:pt idx="10261">
                  <c:v>10.260999999999752</c:v>
                </c:pt>
                <c:pt idx="10262">
                  <c:v>10.261999999999752</c:v>
                </c:pt>
                <c:pt idx="10263">
                  <c:v>10.262999999999751</c:v>
                </c:pt>
                <c:pt idx="10264">
                  <c:v>10.263999999999751</c:v>
                </c:pt>
                <c:pt idx="10265">
                  <c:v>10.26499999999975</c:v>
                </c:pt>
                <c:pt idx="10266">
                  <c:v>10.26599999999975</c:v>
                </c:pt>
                <c:pt idx="10267">
                  <c:v>10.266999999999749</c:v>
                </c:pt>
                <c:pt idx="10268">
                  <c:v>10.267999999999748</c:v>
                </c:pt>
                <c:pt idx="10269">
                  <c:v>10.268999999999748</c:v>
                </c:pt>
                <c:pt idx="10270">
                  <c:v>10.269999999999747</c:v>
                </c:pt>
                <c:pt idx="10271">
                  <c:v>10.270999999999747</c:v>
                </c:pt>
                <c:pt idx="10272">
                  <c:v>10.271999999999746</c:v>
                </c:pt>
                <c:pt idx="10273">
                  <c:v>10.272999999999746</c:v>
                </c:pt>
                <c:pt idx="10274">
                  <c:v>10.273999999999745</c:v>
                </c:pt>
                <c:pt idx="10275">
                  <c:v>10.274999999999745</c:v>
                </c:pt>
                <c:pt idx="10276">
                  <c:v>10.275999999999744</c:v>
                </c:pt>
                <c:pt idx="10277">
                  <c:v>10.276999999999743</c:v>
                </c:pt>
                <c:pt idx="10278">
                  <c:v>10.277999999999743</c:v>
                </c:pt>
                <c:pt idx="10279">
                  <c:v>10.278999999999742</c:v>
                </c:pt>
                <c:pt idx="10280">
                  <c:v>10.279999999999742</c:v>
                </c:pt>
                <c:pt idx="10281">
                  <c:v>10.280999999999741</c:v>
                </c:pt>
                <c:pt idx="10282">
                  <c:v>10.281999999999741</c:v>
                </c:pt>
                <c:pt idx="10283">
                  <c:v>10.28299999999974</c:v>
                </c:pt>
                <c:pt idx="10284">
                  <c:v>10.28399999999974</c:v>
                </c:pt>
                <c:pt idx="10285">
                  <c:v>10.284999999999739</c:v>
                </c:pt>
                <c:pt idx="10286">
                  <c:v>10.285999999999738</c:v>
                </c:pt>
                <c:pt idx="10287">
                  <c:v>10.286999999999738</c:v>
                </c:pt>
                <c:pt idx="10288">
                  <c:v>10.287999999999737</c:v>
                </c:pt>
                <c:pt idx="10289">
                  <c:v>10.288999999999737</c:v>
                </c:pt>
                <c:pt idx="10290">
                  <c:v>10.289999999999736</c:v>
                </c:pt>
                <c:pt idx="10291">
                  <c:v>10.290999999999736</c:v>
                </c:pt>
                <c:pt idx="10292">
                  <c:v>10.291999999999735</c:v>
                </c:pt>
                <c:pt idx="10293">
                  <c:v>10.292999999999735</c:v>
                </c:pt>
                <c:pt idx="10294">
                  <c:v>10.293999999999734</c:v>
                </c:pt>
                <c:pt idx="10295">
                  <c:v>10.294999999999733</c:v>
                </c:pt>
                <c:pt idx="10296">
                  <c:v>10.295999999999733</c:v>
                </c:pt>
                <c:pt idx="10297">
                  <c:v>10.296999999999732</c:v>
                </c:pt>
                <c:pt idx="10298">
                  <c:v>10.297999999999732</c:v>
                </c:pt>
                <c:pt idx="10299">
                  <c:v>10.298999999999731</c:v>
                </c:pt>
                <c:pt idx="10300">
                  <c:v>10.299999999999731</c:v>
                </c:pt>
                <c:pt idx="10301">
                  <c:v>10.30099999999973</c:v>
                </c:pt>
                <c:pt idx="10302">
                  <c:v>10.30199999999973</c:v>
                </c:pt>
                <c:pt idx="10303">
                  <c:v>10.302999999999729</c:v>
                </c:pt>
                <c:pt idx="10304">
                  <c:v>10.303999999999728</c:v>
                </c:pt>
                <c:pt idx="10305">
                  <c:v>10.304999999999728</c:v>
                </c:pt>
                <c:pt idx="10306">
                  <c:v>10.305999999999727</c:v>
                </c:pt>
                <c:pt idx="10307">
                  <c:v>10.306999999999727</c:v>
                </c:pt>
                <c:pt idx="10308">
                  <c:v>10.307999999999726</c:v>
                </c:pt>
                <c:pt idx="10309">
                  <c:v>10.308999999999726</c:v>
                </c:pt>
                <c:pt idx="10310">
                  <c:v>10.309999999999725</c:v>
                </c:pt>
                <c:pt idx="10311">
                  <c:v>10.310999999999725</c:v>
                </c:pt>
                <c:pt idx="10312">
                  <c:v>10.311999999999724</c:v>
                </c:pt>
                <c:pt idx="10313">
                  <c:v>10.312999999999723</c:v>
                </c:pt>
                <c:pt idx="10314">
                  <c:v>10.313999999999723</c:v>
                </c:pt>
                <c:pt idx="10315">
                  <c:v>10.314999999999722</c:v>
                </c:pt>
                <c:pt idx="10316">
                  <c:v>10.315999999999722</c:v>
                </c:pt>
                <c:pt idx="10317">
                  <c:v>10.316999999999721</c:v>
                </c:pt>
                <c:pt idx="10318">
                  <c:v>10.317999999999721</c:v>
                </c:pt>
                <c:pt idx="10319">
                  <c:v>10.31899999999972</c:v>
                </c:pt>
                <c:pt idx="10320">
                  <c:v>10.31999999999972</c:v>
                </c:pt>
                <c:pt idx="10321">
                  <c:v>10.320999999999719</c:v>
                </c:pt>
                <c:pt idx="10322">
                  <c:v>10.321999999999719</c:v>
                </c:pt>
                <c:pt idx="10323">
                  <c:v>10.322999999999718</c:v>
                </c:pt>
                <c:pt idx="10324">
                  <c:v>10.323999999999717</c:v>
                </c:pt>
                <c:pt idx="10325">
                  <c:v>10.324999999999717</c:v>
                </c:pt>
                <c:pt idx="10326">
                  <c:v>10.325999999999716</c:v>
                </c:pt>
                <c:pt idx="10327">
                  <c:v>10.326999999999716</c:v>
                </c:pt>
                <c:pt idx="10328">
                  <c:v>10.327999999999715</c:v>
                </c:pt>
                <c:pt idx="10329">
                  <c:v>10.328999999999715</c:v>
                </c:pt>
                <c:pt idx="10330">
                  <c:v>10.329999999999714</c:v>
                </c:pt>
                <c:pt idx="10331">
                  <c:v>10.330999999999714</c:v>
                </c:pt>
                <c:pt idx="10332">
                  <c:v>10.331999999999713</c:v>
                </c:pt>
                <c:pt idx="10333">
                  <c:v>10.332999999999712</c:v>
                </c:pt>
                <c:pt idx="10334">
                  <c:v>10.333999999999712</c:v>
                </c:pt>
                <c:pt idx="10335">
                  <c:v>10.334999999999711</c:v>
                </c:pt>
                <c:pt idx="10336">
                  <c:v>10.335999999999711</c:v>
                </c:pt>
                <c:pt idx="10337">
                  <c:v>10.33699999999971</c:v>
                </c:pt>
                <c:pt idx="10338">
                  <c:v>10.33799999999971</c:v>
                </c:pt>
                <c:pt idx="10339">
                  <c:v>10.338999999999709</c:v>
                </c:pt>
                <c:pt idx="10340">
                  <c:v>10.339999999999709</c:v>
                </c:pt>
                <c:pt idx="10341">
                  <c:v>10.340999999999708</c:v>
                </c:pt>
                <c:pt idx="10342">
                  <c:v>10.341999999999707</c:v>
                </c:pt>
                <c:pt idx="10343">
                  <c:v>10.342999999999707</c:v>
                </c:pt>
                <c:pt idx="10344">
                  <c:v>10.343999999999706</c:v>
                </c:pt>
                <c:pt idx="10345">
                  <c:v>10.344999999999706</c:v>
                </c:pt>
                <c:pt idx="10346">
                  <c:v>10.345999999999705</c:v>
                </c:pt>
                <c:pt idx="10347">
                  <c:v>10.346999999999705</c:v>
                </c:pt>
                <c:pt idx="10348">
                  <c:v>10.347999999999704</c:v>
                </c:pt>
                <c:pt idx="10349">
                  <c:v>10.348999999999704</c:v>
                </c:pt>
                <c:pt idx="10350">
                  <c:v>10.349999999999703</c:v>
                </c:pt>
                <c:pt idx="10351">
                  <c:v>10.350999999999702</c:v>
                </c:pt>
                <c:pt idx="10352">
                  <c:v>10.351999999999702</c:v>
                </c:pt>
                <c:pt idx="10353">
                  <c:v>10.352999999999701</c:v>
                </c:pt>
                <c:pt idx="10354">
                  <c:v>10.353999999999701</c:v>
                </c:pt>
                <c:pt idx="10355">
                  <c:v>10.3549999999997</c:v>
                </c:pt>
                <c:pt idx="10356">
                  <c:v>10.3559999999997</c:v>
                </c:pt>
                <c:pt idx="10357">
                  <c:v>10.356999999999699</c:v>
                </c:pt>
                <c:pt idx="10358">
                  <c:v>10.357999999999699</c:v>
                </c:pt>
                <c:pt idx="10359">
                  <c:v>10.358999999999698</c:v>
                </c:pt>
                <c:pt idx="10360">
                  <c:v>10.359999999999697</c:v>
                </c:pt>
                <c:pt idx="10361">
                  <c:v>10.360999999999697</c:v>
                </c:pt>
                <c:pt idx="10362">
                  <c:v>10.361999999999696</c:v>
                </c:pt>
                <c:pt idx="10363">
                  <c:v>10.362999999999696</c:v>
                </c:pt>
                <c:pt idx="10364">
                  <c:v>10.363999999999695</c:v>
                </c:pt>
                <c:pt idx="10365">
                  <c:v>10.364999999999695</c:v>
                </c:pt>
                <c:pt idx="10366">
                  <c:v>10.365999999999694</c:v>
                </c:pt>
                <c:pt idx="10367">
                  <c:v>10.366999999999694</c:v>
                </c:pt>
                <c:pt idx="10368">
                  <c:v>10.367999999999693</c:v>
                </c:pt>
                <c:pt idx="10369">
                  <c:v>10.368999999999692</c:v>
                </c:pt>
                <c:pt idx="10370">
                  <c:v>10.369999999999692</c:v>
                </c:pt>
                <c:pt idx="10371">
                  <c:v>10.370999999999691</c:v>
                </c:pt>
                <c:pt idx="10372">
                  <c:v>10.371999999999691</c:v>
                </c:pt>
                <c:pt idx="10373">
                  <c:v>10.37299999999969</c:v>
                </c:pt>
                <c:pt idx="10374">
                  <c:v>10.37399999999969</c:v>
                </c:pt>
                <c:pt idx="10375">
                  <c:v>10.374999999999689</c:v>
                </c:pt>
                <c:pt idx="10376">
                  <c:v>10.375999999999689</c:v>
                </c:pt>
                <c:pt idx="10377">
                  <c:v>10.376999999999688</c:v>
                </c:pt>
                <c:pt idx="10378">
                  <c:v>10.377999999999687</c:v>
                </c:pt>
                <c:pt idx="10379">
                  <c:v>10.378999999999687</c:v>
                </c:pt>
                <c:pt idx="10380">
                  <c:v>10.379999999999686</c:v>
                </c:pt>
                <c:pt idx="10381">
                  <c:v>10.380999999999686</c:v>
                </c:pt>
                <c:pt idx="10382">
                  <c:v>10.381999999999685</c:v>
                </c:pt>
                <c:pt idx="10383">
                  <c:v>10.382999999999685</c:v>
                </c:pt>
                <c:pt idx="10384">
                  <c:v>10.383999999999684</c:v>
                </c:pt>
                <c:pt idx="10385">
                  <c:v>10.384999999999684</c:v>
                </c:pt>
                <c:pt idx="10386">
                  <c:v>10.385999999999683</c:v>
                </c:pt>
                <c:pt idx="10387">
                  <c:v>10.386999999999682</c:v>
                </c:pt>
                <c:pt idx="10388">
                  <c:v>10.387999999999682</c:v>
                </c:pt>
                <c:pt idx="10389">
                  <c:v>10.388999999999681</c:v>
                </c:pt>
                <c:pt idx="10390">
                  <c:v>10.389999999999681</c:v>
                </c:pt>
                <c:pt idx="10391">
                  <c:v>10.39099999999968</c:v>
                </c:pt>
                <c:pt idx="10392">
                  <c:v>10.39199999999968</c:v>
                </c:pt>
                <c:pt idx="10393">
                  <c:v>10.392999999999679</c:v>
                </c:pt>
                <c:pt idx="10394">
                  <c:v>10.393999999999679</c:v>
                </c:pt>
                <c:pt idx="10395">
                  <c:v>10.394999999999678</c:v>
                </c:pt>
                <c:pt idx="10396">
                  <c:v>10.395999999999677</c:v>
                </c:pt>
                <c:pt idx="10397">
                  <c:v>10.396999999999677</c:v>
                </c:pt>
                <c:pt idx="10398">
                  <c:v>10.397999999999676</c:v>
                </c:pt>
                <c:pt idx="10399">
                  <c:v>10.398999999999676</c:v>
                </c:pt>
                <c:pt idx="10400">
                  <c:v>10.399999999999675</c:v>
                </c:pt>
                <c:pt idx="10401">
                  <c:v>10.400999999999675</c:v>
                </c:pt>
                <c:pt idx="10402">
                  <c:v>10.401999999999674</c:v>
                </c:pt>
                <c:pt idx="10403">
                  <c:v>10.402999999999674</c:v>
                </c:pt>
                <c:pt idx="10404">
                  <c:v>10.403999999999673</c:v>
                </c:pt>
                <c:pt idx="10405">
                  <c:v>10.404999999999673</c:v>
                </c:pt>
                <c:pt idx="10406">
                  <c:v>10.405999999999672</c:v>
                </c:pt>
                <c:pt idx="10407">
                  <c:v>10.406999999999671</c:v>
                </c:pt>
                <c:pt idx="10408">
                  <c:v>10.407999999999671</c:v>
                </c:pt>
                <c:pt idx="10409">
                  <c:v>10.40899999999967</c:v>
                </c:pt>
                <c:pt idx="10410">
                  <c:v>10.40999999999967</c:v>
                </c:pt>
                <c:pt idx="10411">
                  <c:v>10.410999999999669</c:v>
                </c:pt>
                <c:pt idx="10412">
                  <c:v>10.411999999999669</c:v>
                </c:pt>
                <c:pt idx="10413">
                  <c:v>10.412999999999668</c:v>
                </c:pt>
                <c:pt idx="10414">
                  <c:v>10.413999999999668</c:v>
                </c:pt>
                <c:pt idx="10415">
                  <c:v>10.414999999999667</c:v>
                </c:pt>
                <c:pt idx="10416">
                  <c:v>10.415999999999666</c:v>
                </c:pt>
                <c:pt idx="10417">
                  <c:v>10.416999999999666</c:v>
                </c:pt>
                <c:pt idx="10418">
                  <c:v>10.417999999999665</c:v>
                </c:pt>
                <c:pt idx="10419">
                  <c:v>10.418999999999665</c:v>
                </c:pt>
                <c:pt idx="10420">
                  <c:v>10.419999999999664</c:v>
                </c:pt>
                <c:pt idx="10421">
                  <c:v>10.420999999999664</c:v>
                </c:pt>
                <c:pt idx="10422">
                  <c:v>10.421999999999663</c:v>
                </c:pt>
                <c:pt idx="10423">
                  <c:v>10.422999999999663</c:v>
                </c:pt>
                <c:pt idx="10424">
                  <c:v>10.423999999999662</c:v>
                </c:pt>
                <c:pt idx="10425">
                  <c:v>10.424999999999661</c:v>
                </c:pt>
                <c:pt idx="10426">
                  <c:v>10.425999999999661</c:v>
                </c:pt>
                <c:pt idx="10427">
                  <c:v>10.42699999999966</c:v>
                </c:pt>
                <c:pt idx="10428">
                  <c:v>10.42799999999966</c:v>
                </c:pt>
                <c:pt idx="10429">
                  <c:v>10.428999999999659</c:v>
                </c:pt>
                <c:pt idx="10430">
                  <c:v>10.429999999999659</c:v>
                </c:pt>
                <c:pt idx="10431">
                  <c:v>10.430999999999658</c:v>
                </c:pt>
                <c:pt idx="10432">
                  <c:v>10.431999999999658</c:v>
                </c:pt>
                <c:pt idx="10433">
                  <c:v>10.432999999999657</c:v>
                </c:pt>
                <c:pt idx="10434">
                  <c:v>10.433999999999656</c:v>
                </c:pt>
                <c:pt idx="10435">
                  <c:v>10.434999999999656</c:v>
                </c:pt>
                <c:pt idx="10436">
                  <c:v>10.435999999999655</c:v>
                </c:pt>
                <c:pt idx="10437">
                  <c:v>10.436999999999655</c:v>
                </c:pt>
                <c:pt idx="10438">
                  <c:v>10.437999999999654</c:v>
                </c:pt>
                <c:pt idx="10439">
                  <c:v>10.438999999999654</c:v>
                </c:pt>
                <c:pt idx="10440">
                  <c:v>10.439999999999653</c:v>
                </c:pt>
                <c:pt idx="10441">
                  <c:v>10.440999999999653</c:v>
                </c:pt>
                <c:pt idx="10442">
                  <c:v>10.441999999999652</c:v>
                </c:pt>
                <c:pt idx="10443">
                  <c:v>10.442999999999651</c:v>
                </c:pt>
                <c:pt idx="10444">
                  <c:v>10.443999999999651</c:v>
                </c:pt>
                <c:pt idx="10445">
                  <c:v>10.44499999999965</c:v>
                </c:pt>
                <c:pt idx="10446">
                  <c:v>10.44599999999965</c:v>
                </c:pt>
                <c:pt idx="10447">
                  <c:v>10.446999999999649</c:v>
                </c:pt>
                <c:pt idx="10448">
                  <c:v>10.447999999999649</c:v>
                </c:pt>
                <c:pt idx="10449">
                  <c:v>10.448999999999648</c:v>
                </c:pt>
                <c:pt idx="10450">
                  <c:v>10.449999999999648</c:v>
                </c:pt>
                <c:pt idx="10451">
                  <c:v>10.450999999999647</c:v>
                </c:pt>
                <c:pt idx="10452">
                  <c:v>10.451999999999646</c:v>
                </c:pt>
                <c:pt idx="10453">
                  <c:v>10.452999999999646</c:v>
                </c:pt>
                <c:pt idx="10454">
                  <c:v>10.453999999999645</c:v>
                </c:pt>
                <c:pt idx="10455">
                  <c:v>10.454999999999645</c:v>
                </c:pt>
                <c:pt idx="10456">
                  <c:v>10.455999999999644</c:v>
                </c:pt>
                <c:pt idx="10457">
                  <c:v>10.456999999999644</c:v>
                </c:pt>
                <c:pt idx="10458">
                  <c:v>10.457999999999643</c:v>
                </c:pt>
                <c:pt idx="10459">
                  <c:v>10.458999999999643</c:v>
                </c:pt>
                <c:pt idx="10460">
                  <c:v>10.459999999999642</c:v>
                </c:pt>
                <c:pt idx="10461">
                  <c:v>10.460999999999641</c:v>
                </c:pt>
                <c:pt idx="10462">
                  <c:v>10.461999999999641</c:v>
                </c:pt>
                <c:pt idx="10463">
                  <c:v>10.46299999999964</c:v>
                </c:pt>
                <c:pt idx="10464">
                  <c:v>10.46399999999964</c:v>
                </c:pt>
                <c:pt idx="10465">
                  <c:v>10.464999999999639</c:v>
                </c:pt>
                <c:pt idx="10466">
                  <c:v>10.465999999999639</c:v>
                </c:pt>
                <c:pt idx="10467">
                  <c:v>10.466999999999638</c:v>
                </c:pt>
                <c:pt idx="10468">
                  <c:v>10.467999999999638</c:v>
                </c:pt>
                <c:pt idx="10469">
                  <c:v>10.468999999999637</c:v>
                </c:pt>
                <c:pt idx="10470">
                  <c:v>10.469999999999636</c:v>
                </c:pt>
                <c:pt idx="10471">
                  <c:v>10.470999999999636</c:v>
                </c:pt>
                <c:pt idx="10472">
                  <c:v>10.471999999999635</c:v>
                </c:pt>
                <c:pt idx="10473">
                  <c:v>10.472999999999635</c:v>
                </c:pt>
                <c:pt idx="10474">
                  <c:v>10.473999999999634</c:v>
                </c:pt>
                <c:pt idx="10475">
                  <c:v>10.474999999999634</c:v>
                </c:pt>
                <c:pt idx="10476">
                  <c:v>10.475999999999633</c:v>
                </c:pt>
                <c:pt idx="10477">
                  <c:v>10.476999999999633</c:v>
                </c:pt>
                <c:pt idx="10478">
                  <c:v>10.477999999999632</c:v>
                </c:pt>
                <c:pt idx="10479">
                  <c:v>10.478999999999631</c:v>
                </c:pt>
                <c:pt idx="10480">
                  <c:v>10.479999999999631</c:v>
                </c:pt>
                <c:pt idx="10481">
                  <c:v>10.48099999999963</c:v>
                </c:pt>
                <c:pt idx="10482">
                  <c:v>10.48199999999963</c:v>
                </c:pt>
                <c:pt idx="10483">
                  <c:v>10.482999999999629</c:v>
                </c:pt>
                <c:pt idx="10484">
                  <c:v>10.483999999999629</c:v>
                </c:pt>
                <c:pt idx="10485">
                  <c:v>10.484999999999628</c:v>
                </c:pt>
                <c:pt idx="10486">
                  <c:v>10.485999999999628</c:v>
                </c:pt>
                <c:pt idx="10487">
                  <c:v>10.486999999999627</c:v>
                </c:pt>
                <c:pt idx="10488">
                  <c:v>10.487999999999627</c:v>
                </c:pt>
                <c:pt idx="10489">
                  <c:v>10.488999999999626</c:v>
                </c:pt>
                <c:pt idx="10490">
                  <c:v>10.489999999999625</c:v>
                </c:pt>
                <c:pt idx="10491">
                  <c:v>10.490999999999625</c:v>
                </c:pt>
                <c:pt idx="10492">
                  <c:v>10.491999999999624</c:v>
                </c:pt>
                <c:pt idx="10493">
                  <c:v>10.492999999999624</c:v>
                </c:pt>
                <c:pt idx="10494">
                  <c:v>10.493999999999623</c:v>
                </c:pt>
                <c:pt idx="10495">
                  <c:v>10.494999999999623</c:v>
                </c:pt>
                <c:pt idx="10496">
                  <c:v>10.495999999999622</c:v>
                </c:pt>
                <c:pt idx="10497">
                  <c:v>10.496999999999622</c:v>
                </c:pt>
                <c:pt idx="10498">
                  <c:v>10.497999999999621</c:v>
                </c:pt>
                <c:pt idx="10499">
                  <c:v>10.49899999999962</c:v>
                </c:pt>
                <c:pt idx="10500">
                  <c:v>10.49999999999962</c:v>
                </c:pt>
                <c:pt idx="10501">
                  <c:v>10.500999999999619</c:v>
                </c:pt>
                <c:pt idx="10502">
                  <c:v>10.501999999999619</c:v>
                </c:pt>
                <c:pt idx="10503">
                  <c:v>10.502999999999618</c:v>
                </c:pt>
                <c:pt idx="10504">
                  <c:v>10.503999999999618</c:v>
                </c:pt>
                <c:pt idx="10505">
                  <c:v>10.504999999999617</c:v>
                </c:pt>
                <c:pt idx="10506">
                  <c:v>10.505999999999617</c:v>
                </c:pt>
                <c:pt idx="10507">
                  <c:v>10.506999999999616</c:v>
                </c:pt>
                <c:pt idx="10508">
                  <c:v>10.507999999999615</c:v>
                </c:pt>
                <c:pt idx="10509">
                  <c:v>10.508999999999615</c:v>
                </c:pt>
                <c:pt idx="10510">
                  <c:v>10.509999999999614</c:v>
                </c:pt>
                <c:pt idx="10511">
                  <c:v>10.510999999999614</c:v>
                </c:pt>
                <c:pt idx="10512">
                  <c:v>10.511999999999613</c:v>
                </c:pt>
                <c:pt idx="10513">
                  <c:v>10.512999999999613</c:v>
                </c:pt>
                <c:pt idx="10514">
                  <c:v>10.513999999999612</c:v>
                </c:pt>
                <c:pt idx="10515">
                  <c:v>10.514999999999612</c:v>
                </c:pt>
                <c:pt idx="10516">
                  <c:v>10.515999999999611</c:v>
                </c:pt>
                <c:pt idx="10517">
                  <c:v>10.51699999999961</c:v>
                </c:pt>
                <c:pt idx="10518">
                  <c:v>10.51799999999961</c:v>
                </c:pt>
                <c:pt idx="10519">
                  <c:v>10.518999999999609</c:v>
                </c:pt>
                <c:pt idx="10520">
                  <c:v>10.519999999999609</c:v>
                </c:pt>
                <c:pt idx="10521">
                  <c:v>10.520999999999608</c:v>
                </c:pt>
                <c:pt idx="10522">
                  <c:v>10.521999999999608</c:v>
                </c:pt>
                <c:pt idx="10523">
                  <c:v>10.522999999999607</c:v>
                </c:pt>
                <c:pt idx="10524">
                  <c:v>10.523999999999607</c:v>
                </c:pt>
                <c:pt idx="10525">
                  <c:v>10.524999999999606</c:v>
                </c:pt>
                <c:pt idx="10526">
                  <c:v>10.525999999999605</c:v>
                </c:pt>
                <c:pt idx="10527">
                  <c:v>10.526999999999605</c:v>
                </c:pt>
                <c:pt idx="10528">
                  <c:v>10.527999999999604</c:v>
                </c:pt>
                <c:pt idx="10529">
                  <c:v>10.528999999999604</c:v>
                </c:pt>
                <c:pt idx="10530">
                  <c:v>10.529999999999603</c:v>
                </c:pt>
                <c:pt idx="10531">
                  <c:v>10.530999999999603</c:v>
                </c:pt>
                <c:pt idx="10532">
                  <c:v>10.531999999999602</c:v>
                </c:pt>
                <c:pt idx="10533">
                  <c:v>10.532999999999602</c:v>
                </c:pt>
                <c:pt idx="10534">
                  <c:v>10.533999999999601</c:v>
                </c:pt>
                <c:pt idx="10535">
                  <c:v>10.5349999999996</c:v>
                </c:pt>
                <c:pt idx="10536">
                  <c:v>10.5359999999996</c:v>
                </c:pt>
                <c:pt idx="10537">
                  <c:v>10.536999999999599</c:v>
                </c:pt>
                <c:pt idx="10538">
                  <c:v>10.537999999999599</c:v>
                </c:pt>
                <c:pt idx="10539">
                  <c:v>10.538999999999598</c:v>
                </c:pt>
                <c:pt idx="10540">
                  <c:v>10.539999999999598</c:v>
                </c:pt>
                <c:pt idx="10541">
                  <c:v>10.540999999999597</c:v>
                </c:pt>
                <c:pt idx="10542">
                  <c:v>10.541999999999597</c:v>
                </c:pt>
                <c:pt idx="10543">
                  <c:v>10.542999999999596</c:v>
                </c:pt>
                <c:pt idx="10544">
                  <c:v>10.543999999999595</c:v>
                </c:pt>
                <c:pt idx="10545">
                  <c:v>10.544999999999595</c:v>
                </c:pt>
                <c:pt idx="10546">
                  <c:v>10.545999999999594</c:v>
                </c:pt>
                <c:pt idx="10547">
                  <c:v>10.546999999999594</c:v>
                </c:pt>
                <c:pt idx="10548">
                  <c:v>10.547999999999593</c:v>
                </c:pt>
                <c:pt idx="10549">
                  <c:v>10.548999999999593</c:v>
                </c:pt>
                <c:pt idx="10550">
                  <c:v>10.549999999999592</c:v>
                </c:pt>
                <c:pt idx="10551">
                  <c:v>10.550999999999592</c:v>
                </c:pt>
                <c:pt idx="10552">
                  <c:v>10.551999999999591</c:v>
                </c:pt>
                <c:pt idx="10553">
                  <c:v>10.55299999999959</c:v>
                </c:pt>
                <c:pt idx="10554">
                  <c:v>10.55399999999959</c:v>
                </c:pt>
                <c:pt idx="10555">
                  <c:v>10.554999999999589</c:v>
                </c:pt>
                <c:pt idx="10556">
                  <c:v>10.555999999999589</c:v>
                </c:pt>
                <c:pt idx="10557">
                  <c:v>10.556999999999588</c:v>
                </c:pt>
                <c:pt idx="10558">
                  <c:v>10.557999999999588</c:v>
                </c:pt>
                <c:pt idx="10559">
                  <c:v>10.558999999999587</c:v>
                </c:pt>
                <c:pt idx="10560">
                  <c:v>10.559999999999587</c:v>
                </c:pt>
                <c:pt idx="10561">
                  <c:v>10.560999999999586</c:v>
                </c:pt>
                <c:pt idx="10562">
                  <c:v>10.561999999999585</c:v>
                </c:pt>
                <c:pt idx="10563">
                  <c:v>10.562999999999585</c:v>
                </c:pt>
                <c:pt idx="10564">
                  <c:v>10.563999999999584</c:v>
                </c:pt>
                <c:pt idx="10565">
                  <c:v>10.564999999999584</c:v>
                </c:pt>
                <c:pt idx="10566">
                  <c:v>10.565999999999583</c:v>
                </c:pt>
                <c:pt idx="10567">
                  <c:v>10.566999999999583</c:v>
                </c:pt>
                <c:pt idx="10568">
                  <c:v>10.567999999999582</c:v>
                </c:pt>
                <c:pt idx="10569">
                  <c:v>10.568999999999582</c:v>
                </c:pt>
                <c:pt idx="10570">
                  <c:v>10.569999999999581</c:v>
                </c:pt>
                <c:pt idx="10571">
                  <c:v>10.570999999999581</c:v>
                </c:pt>
                <c:pt idx="10572">
                  <c:v>10.57199999999958</c:v>
                </c:pt>
                <c:pt idx="10573">
                  <c:v>10.572999999999579</c:v>
                </c:pt>
                <c:pt idx="10574">
                  <c:v>10.573999999999579</c:v>
                </c:pt>
                <c:pt idx="10575">
                  <c:v>10.574999999999578</c:v>
                </c:pt>
                <c:pt idx="10576">
                  <c:v>10.575999999999578</c:v>
                </c:pt>
                <c:pt idx="10577">
                  <c:v>10.576999999999577</c:v>
                </c:pt>
                <c:pt idx="10578">
                  <c:v>10.577999999999577</c:v>
                </c:pt>
                <c:pt idx="10579">
                  <c:v>10.578999999999576</c:v>
                </c:pt>
                <c:pt idx="10580">
                  <c:v>10.579999999999576</c:v>
                </c:pt>
                <c:pt idx="10581">
                  <c:v>10.580999999999575</c:v>
                </c:pt>
                <c:pt idx="10582">
                  <c:v>10.581999999999574</c:v>
                </c:pt>
                <c:pt idx="10583">
                  <c:v>10.582999999999574</c:v>
                </c:pt>
                <c:pt idx="10584">
                  <c:v>10.583999999999573</c:v>
                </c:pt>
                <c:pt idx="10585">
                  <c:v>10.584999999999573</c:v>
                </c:pt>
                <c:pt idx="10586">
                  <c:v>10.585999999999572</c:v>
                </c:pt>
                <c:pt idx="10587">
                  <c:v>10.586999999999572</c:v>
                </c:pt>
                <c:pt idx="10588">
                  <c:v>10.587999999999571</c:v>
                </c:pt>
                <c:pt idx="10589">
                  <c:v>10.588999999999571</c:v>
                </c:pt>
                <c:pt idx="10590">
                  <c:v>10.58999999999957</c:v>
                </c:pt>
                <c:pt idx="10591">
                  <c:v>10.590999999999569</c:v>
                </c:pt>
                <c:pt idx="10592">
                  <c:v>10.591999999999569</c:v>
                </c:pt>
                <c:pt idx="10593">
                  <c:v>10.592999999999568</c:v>
                </c:pt>
                <c:pt idx="10594">
                  <c:v>10.593999999999568</c:v>
                </c:pt>
                <c:pt idx="10595">
                  <c:v>10.594999999999567</c:v>
                </c:pt>
                <c:pt idx="10596">
                  <c:v>10.595999999999567</c:v>
                </c:pt>
                <c:pt idx="10597">
                  <c:v>10.596999999999566</c:v>
                </c:pt>
                <c:pt idx="10598">
                  <c:v>10.597999999999566</c:v>
                </c:pt>
                <c:pt idx="10599">
                  <c:v>10.598999999999565</c:v>
                </c:pt>
                <c:pt idx="10600">
                  <c:v>10.599999999999564</c:v>
                </c:pt>
                <c:pt idx="10601">
                  <c:v>10.600999999999564</c:v>
                </c:pt>
                <c:pt idx="10602">
                  <c:v>10.601999999999563</c:v>
                </c:pt>
                <c:pt idx="10603">
                  <c:v>10.602999999999563</c:v>
                </c:pt>
                <c:pt idx="10604">
                  <c:v>10.603999999999562</c:v>
                </c:pt>
                <c:pt idx="10605">
                  <c:v>10.604999999999562</c:v>
                </c:pt>
                <c:pt idx="10606">
                  <c:v>10.605999999999561</c:v>
                </c:pt>
                <c:pt idx="10607">
                  <c:v>10.606999999999561</c:v>
                </c:pt>
                <c:pt idx="10608">
                  <c:v>10.60799999999956</c:v>
                </c:pt>
                <c:pt idx="10609">
                  <c:v>10.608999999999559</c:v>
                </c:pt>
                <c:pt idx="10610">
                  <c:v>10.609999999999559</c:v>
                </c:pt>
                <c:pt idx="10611">
                  <c:v>10.610999999999558</c:v>
                </c:pt>
                <c:pt idx="10612">
                  <c:v>10.611999999999558</c:v>
                </c:pt>
                <c:pt idx="10613">
                  <c:v>10.612999999999557</c:v>
                </c:pt>
                <c:pt idx="10614">
                  <c:v>10.613999999999557</c:v>
                </c:pt>
                <c:pt idx="10615">
                  <c:v>10.614999999999556</c:v>
                </c:pt>
                <c:pt idx="10616">
                  <c:v>10.615999999999556</c:v>
                </c:pt>
                <c:pt idx="10617">
                  <c:v>10.616999999999555</c:v>
                </c:pt>
                <c:pt idx="10618">
                  <c:v>10.617999999999554</c:v>
                </c:pt>
                <c:pt idx="10619">
                  <c:v>10.618999999999554</c:v>
                </c:pt>
                <c:pt idx="10620">
                  <c:v>10.619999999999553</c:v>
                </c:pt>
                <c:pt idx="10621">
                  <c:v>10.620999999999553</c:v>
                </c:pt>
                <c:pt idx="10622">
                  <c:v>10.621999999999552</c:v>
                </c:pt>
                <c:pt idx="10623">
                  <c:v>10.622999999999552</c:v>
                </c:pt>
                <c:pt idx="10624">
                  <c:v>10.623999999999551</c:v>
                </c:pt>
                <c:pt idx="10625">
                  <c:v>10.624999999999551</c:v>
                </c:pt>
                <c:pt idx="10626">
                  <c:v>10.62599999999955</c:v>
                </c:pt>
                <c:pt idx="10627">
                  <c:v>10.626999999999549</c:v>
                </c:pt>
                <c:pt idx="10628">
                  <c:v>10.627999999999549</c:v>
                </c:pt>
                <c:pt idx="10629">
                  <c:v>10.628999999999548</c:v>
                </c:pt>
                <c:pt idx="10630">
                  <c:v>10.629999999999548</c:v>
                </c:pt>
                <c:pt idx="10631">
                  <c:v>10.630999999999547</c:v>
                </c:pt>
                <c:pt idx="10632">
                  <c:v>10.631999999999547</c:v>
                </c:pt>
                <c:pt idx="10633">
                  <c:v>10.632999999999546</c:v>
                </c:pt>
                <c:pt idx="10634">
                  <c:v>10.633999999999546</c:v>
                </c:pt>
                <c:pt idx="10635">
                  <c:v>10.634999999999545</c:v>
                </c:pt>
                <c:pt idx="10636">
                  <c:v>10.635999999999544</c:v>
                </c:pt>
                <c:pt idx="10637">
                  <c:v>10.636999999999544</c:v>
                </c:pt>
                <c:pt idx="10638">
                  <c:v>10.637999999999543</c:v>
                </c:pt>
                <c:pt idx="10639">
                  <c:v>10.638999999999543</c:v>
                </c:pt>
                <c:pt idx="10640">
                  <c:v>10.639999999999542</c:v>
                </c:pt>
                <c:pt idx="10641">
                  <c:v>10.640999999999542</c:v>
                </c:pt>
                <c:pt idx="10642">
                  <c:v>10.641999999999541</c:v>
                </c:pt>
                <c:pt idx="10643">
                  <c:v>10.642999999999541</c:v>
                </c:pt>
                <c:pt idx="10644">
                  <c:v>10.64399999999954</c:v>
                </c:pt>
                <c:pt idx="10645">
                  <c:v>10.644999999999539</c:v>
                </c:pt>
                <c:pt idx="10646">
                  <c:v>10.645999999999539</c:v>
                </c:pt>
                <c:pt idx="10647">
                  <c:v>10.646999999999538</c:v>
                </c:pt>
                <c:pt idx="10648">
                  <c:v>10.647999999999538</c:v>
                </c:pt>
                <c:pt idx="10649">
                  <c:v>10.648999999999537</c:v>
                </c:pt>
                <c:pt idx="10650">
                  <c:v>10.649999999999537</c:v>
                </c:pt>
                <c:pt idx="10651">
                  <c:v>10.650999999999536</c:v>
                </c:pt>
                <c:pt idx="10652">
                  <c:v>10.651999999999536</c:v>
                </c:pt>
                <c:pt idx="10653">
                  <c:v>10.652999999999535</c:v>
                </c:pt>
                <c:pt idx="10654">
                  <c:v>10.653999999999535</c:v>
                </c:pt>
                <c:pt idx="10655">
                  <c:v>10.654999999999534</c:v>
                </c:pt>
                <c:pt idx="10656">
                  <c:v>10.655999999999533</c:v>
                </c:pt>
                <c:pt idx="10657">
                  <c:v>10.656999999999533</c:v>
                </c:pt>
                <c:pt idx="10658">
                  <c:v>10.657999999999532</c:v>
                </c:pt>
                <c:pt idx="10659">
                  <c:v>10.658999999999532</c:v>
                </c:pt>
                <c:pt idx="10660">
                  <c:v>10.659999999999531</c:v>
                </c:pt>
                <c:pt idx="10661">
                  <c:v>10.660999999999531</c:v>
                </c:pt>
                <c:pt idx="10662">
                  <c:v>10.66199999999953</c:v>
                </c:pt>
                <c:pt idx="10663">
                  <c:v>10.66299999999953</c:v>
                </c:pt>
                <c:pt idx="10664">
                  <c:v>10.663999999999529</c:v>
                </c:pt>
                <c:pt idx="10665">
                  <c:v>10.664999999999528</c:v>
                </c:pt>
                <c:pt idx="10666">
                  <c:v>10.665999999999528</c:v>
                </c:pt>
                <c:pt idx="10667">
                  <c:v>10.666999999999527</c:v>
                </c:pt>
                <c:pt idx="10668">
                  <c:v>10.667999999999527</c:v>
                </c:pt>
                <c:pt idx="10669">
                  <c:v>10.668999999999526</c:v>
                </c:pt>
                <c:pt idx="10670">
                  <c:v>10.669999999999526</c:v>
                </c:pt>
                <c:pt idx="10671">
                  <c:v>10.670999999999525</c:v>
                </c:pt>
                <c:pt idx="10672">
                  <c:v>10.671999999999525</c:v>
                </c:pt>
                <c:pt idx="10673">
                  <c:v>10.672999999999524</c:v>
                </c:pt>
                <c:pt idx="10674">
                  <c:v>10.673999999999523</c:v>
                </c:pt>
                <c:pt idx="10675">
                  <c:v>10.674999999999523</c:v>
                </c:pt>
                <c:pt idx="10676">
                  <c:v>10.675999999999522</c:v>
                </c:pt>
                <c:pt idx="10677">
                  <c:v>10.676999999999522</c:v>
                </c:pt>
                <c:pt idx="10678">
                  <c:v>10.677999999999521</c:v>
                </c:pt>
                <c:pt idx="10679">
                  <c:v>10.678999999999521</c:v>
                </c:pt>
                <c:pt idx="10680">
                  <c:v>10.67999999999952</c:v>
                </c:pt>
                <c:pt idx="10681">
                  <c:v>10.68099999999952</c:v>
                </c:pt>
                <c:pt idx="10682">
                  <c:v>10.681999999999519</c:v>
                </c:pt>
                <c:pt idx="10683">
                  <c:v>10.682999999999518</c:v>
                </c:pt>
                <c:pt idx="10684">
                  <c:v>10.683999999999518</c:v>
                </c:pt>
                <c:pt idx="10685">
                  <c:v>10.684999999999517</c:v>
                </c:pt>
                <c:pt idx="10686">
                  <c:v>10.685999999999517</c:v>
                </c:pt>
                <c:pt idx="10687">
                  <c:v>10.686999999999516</c:v>
                </c:pt>
                <c:pt idx="10688">
                  <c:v>10.687999999999516</c:v>
                </c:pt>
                <c:pt idx="10689">
                  <c:v>10.688999999999515</c:v>
                </c:pt>
                <c:pt idx="10690">
                  <c:v>10.689999999999515</c:v>
                </c:pt>
                <c:pt idx="10691">
                  <c:v>10.690999999999514</c:v>
                </c:pt>
                <c:pt idx="10692">
                  <c:v>10.691999999999513</c:v>
                </c:pt>
                <c:pt idx="10693">
                  <c:v>10.692999999999513</c:v>
                </c:pt>
                <c:pt idx="10694">
                  <c:v>10.693999999999512</c:v>
                </c:pt>
                <c:pt idx="10695">
                  <c:v>10.694999999999512</c:v>
                </c:pt>
                <c:pt idx="10696">
                  <c:v>10.695999999999511</c:v>
                </c:pt>
                <c:pt idx="10697">
                  <c:v>10.696999999999511</c:v>
                </c:pt>
                <c:pt idx="10698">
                  <c:v>10.69799999999951</c:v>
                </c:pt>
                <c:pt idx="10699">
                  <c:v>10.69899999999951</c:v>
                </c:pt>
                <c:pt idx="10700">
                  <c:v>10.699999999999509</c:v>
                </c:pt>
                <c:pt idx="10701">
                  <c:v>10.700999999999508</c:v>
                </c:pt>
                <c:pt idx="10702">
                  <c:v>10.701999999999508</c:v>
                </c:pt>
                <c:pt idx="10703">
                  <c:v>10.702999999999507</c:v>
                </c:pt>
                <c:pt idx="10704">
                  <c:v>10.703999999999507</c:v>
                </c:pt>
                <c:pt idx="10705">
                  <c:v>10.704999999999506</c:v>
                </c:pt>
                <c:pt idx="10706">
                  <c:v>10.705999999999506</c:v>
                </c:pt>
                <c:pt idx="10707">
                  <c:v>10.706999999999505</c:v>
                </c:pt>
                <c:pt idx="10708">
                  <c:v>10.707999999999505</c:v>
                </c:pt>
                <c:pt idx="10709">
                  <c:v>10.708999999999504</c:v>
                </c:pt>
                <c:pt idx="10710">
                  <c:v>10.709999999999503</c:v>
                </c:pt>
                <c:pt idx="10711">
                  <c:v>10.710999999999503</c:v>
                </c:pt>
                <c:pt idx="10712">
                  <c:v>10.711999999999502</c:v>
                </c:pt>
                <c:pt idx="10713">
                  <c:v>10.712999999999502</c:v>
                </c:pt>
                <c:pt idx="10714">
                  <c:v>10.713999999999501</c:v>
                </c:pt>
                <c:pt idx="10715">
                  <c:v>10.714999999999501</c:v>
                </c:pt>
                <c:pt idx="10716">
                  <c:v>10.7159999999995</c:v>
                </c:pt>
                <c:pt idx="10717">
                  <c:v>10.7169999999995</c:v>
                </c:pt>
                <c:pt idx="10718">
                  <c:v>10.717999999999499</c:v>
                </c:pt>
                <c:pt idx="10719">
                  <c:v>10.718999999999498</c:v>
                </c:pt>
                <c:pt idx="10720">
                  <c:v>10.719999999999498</c:v>
                </c:pt>
                <c:pt idx="10721">
                  <c:v>10.720999999999497</c:v>
                </c:pt>
                <c:pt idx="10722">
                  <c:v>10.721999999999497</c:v>
                </c:pt>
                <c:pt idx="10723">
                  <c:v>10.722999999999496</c:v>
                </c:pt>
                <c:pt idx="10724">
                  <c:v>10.723999999999496</c:v>
                </c:pt>
                <c:pt idx="10725">
                  <c:v>10.724999999999495</c:v>
                </c:pt>
                <c:pt idx="10726">
                  <c:v>10.725999999999495</c:v>
                </c:pt>
                <c:pt idx="10727">
                  <c:v>10.726999999999494</c:v>
                </c:pt>
                <c:pt idx="10728">
                  <c:v>10.727999999999493</c:v>
                </c:pt>
                <c:pt idx="10729">
                  <c:v>10.728999999999493</c:v>
                </c:pt>
                <c:pt idx="10730">
                  <c:v>10.729999999999492</c:v>
                </c:pt>
                <c:pt idx="10731">
                  <c:v>10.730999999999492</c:v>
                </c:pt>
                <c:pt idx="10732">
                  <c:v>10.731999999999491</c:v>
                </c:pt>
                <c:pt idx="10733">
                  <c:v>10.732999999999491</c:v>
                </c:pt>
                <c:pt idx="10734">
                  <c:v>10.73399999999949</c:v>
                </c:pt>
                <c:pt idx="10735">
                  <c:v>10.73499999999949</c:v>
                </c:pt>
                <c:pt idx="10736">
                  <c:v>10.735999999999489</c:v>
                </c:pt>
                <c:pt idx="10737">
                  <c:v>10.736999999999489</c:v>
                </c:pt>
                <c:pt idx="10738">
                  <c:v>10.737999999999488</c:v>
                </c:pt>
                <c:pt idx="10739">
                  <c:v>10.738999999999487</c:v>
                </c:pt>
                <c:pt idx="10740">
                  <c:v>10.739999999999487</c:v>
                </c:pt>
                <c:pt idx="10741">
                  <c:v>10.740999999999486</c:v>
                </c:pt>
                <c:pt idx="10742">
                  <c:v>10.741999999999486</c:v>
                </c:pt>
                <c:pt idx="10743">
                  <c:v>10.742999999999485</c:v>
                </c:pt>
                <c:pt idx="10744">
                  <c:v>10.743999999999485</c:v>
                </c:pt>
                <c:pt idx="10745">
                  <c:v>10.744999999999484</c:v>
                </c:pt>
                <c:pt idx="10746">
                  <c:v>10.745999999999484</c:v>
                </c:pt>
                <c:pt idx="10747">
                  <c:v>10.746999999999483</c:v>
                </c:pt>
                <c:pt idx="10748">
                  <c:v>10.747999999999482</c:v>
                </c:pt>
                <c:pt idx="10749">
                  <c:v>10.748999999999482</c:v>
                </c:pt>
                <c:pt idx="10750">
                  <c:v>10.749999999999481</c:v>
                </c:pt>
                <c:pt idx="10751">
                  <c:v>10.750999999999481</c:v>
                </c:pt>
                <c:pt idx="10752">
                  <c:v>10.75199999999948</c:v>
                </c:pt>
                <c:pt idx="10753">
                  <c:v>10.75299999999948</c:v>
                </c:pt>
                <c:pt idx="10754">
                  <c:v>10.753999999999479</c:v>
                </c:pt>
                <c:pt idx="10755">
                  <c:v>10.754999999999479</c:v>
                </c:pt>
                <c:pt idx="10756">
                  <c:v>10.755999999999478</c:v>
                </c:pt>
                <c:pt idx="10757">
                  <c:v>10.756999999999477</c:v>
                </c:pt>
                <c:pt idx="10758">
                  <c:v>10.757999999999477</c:v>
                </c:pt>
                <c:pt idx="10759">
                  <c:v>10.758999999999476</c:v>
                </c:pt>
                <c:pt idx="10760">
                  <c:v>10.759999999999476</c:v>
                </c:pt>
                <c:pt idx="10761">
                  <c:v>10.760999999999475</c:v>
                </c:pt>
                <c:pt idx="10762">
                  <c:v>10.761999999999475</c:v>
                </c:pt>
                <c:pt idx="10763">
                  <c:v>10.762999999999474</c:v>
                </c:pt>
                <c:pt idx="10764">
                  <c:v>10.763999999999474</c:v>
                </c:pt>
                <c:pt idx="10765">
                  <c:v>10.764999999999473</c:v>
                </c:pt>
                <c:pt idx="10766">
                  <c:v>10.765999999999472</c:v>
                </c:pt>
                <c:pt idx="10767">
                  <c:v>10.766999999999472</c:v>
                </c:pt>
                <c:pt idx="10768">
                  <c:v>10.767999999999471</c:v>
                </c:pt>
                <c:pt idx="10769">
                  <c:v>10.768999999999471</c:v>
                </c:pt>
                <c:pt idx="10770">
                  <c:v>10.76999999999947</c:v>
                </c:pt>
                <c:pt idx="10771">
                  <c:v>10.77099999999947</c:v>
                </c:pt>
                <c:pt idx="10772">
                  <c:v>10.771999999999469</c:v>
                </c:pt>
                <c:pt idx="10773">
                  <c:v>10.772999999999469</c:v>
                </c:pt>
                <c:pt idx="10774">
                  <c:v>10.773999999999468</c:v>
                </c:pt>
                <c:pt idx="10775">
                  <c:v>10.774999999999467</c:v>
                </c:pt>
                <c:pt idx="10776">
                  <c:v>10.775999999999467</c:v>
                </c:pt>
                <c:pt idx="10777">
                  <c:v>10.776999999999466</c:v>
                </c:pt>
                <c:pt idx="10778">
                  <c:v>10.777999999999466</c:v>
                </c:pt>
                <c:pt idx="10779">
                  <c:v>10.778999999999465</c:v>
                </c:pt>
                <c:pt idx="10780">
                  <c:v>10.779999999999465</c:v>
                </c:pt>
                <c:pt idx="10781">
                  <c:v>10.780999999999464</c:v>
                </c:pt>
                <c:pt idx="10782">
                  <c:v>10.781999999999464</c:v>
                </c:pt>
                <c:pt idx="10783">
                  <c:v>10.782999999999463</c:v>
                </c:pt>
                <c:pt idx="10784">
                  <c:v>10.783999999999462</c:v>
                </c:pt>
                <c:pt idx="10785">
                  <c:v>10.784999999999462</c:v>
                </c:pt>
                <c:pt idx="10786">
                  <c:v>10.785999999999461</c:v>
                </c:pt>
                <c:pt idx="10787">
                  <c:v>10.786999999999461</c:v>
                </c:pt>
                <c:pt idx="10788">
                  <c:v>10.78799999999946</c:v>
                </c:pt>
                <c:pt idx="10789">
                  <c:v>10.78899999999946</c:v>
                </c:pt>
                <c:pt idx="10790">
                  <c:v>10.789999999999459</c:v>
                </c:pt>
                <c:pt idx="10791">
                  <c:v>10.790999999999459</c:v>
                </c:pt>
                <c:pt idx="10792">
                  <c:v>10.791999999999458</c:v>
                </c:pt>
                <c:pt idx="10793">
                  <c:v>10.792999999999457</c:v>
                </c:pt>
                <c:pt idx="10794">
                  <c:v>10.793999999999457</c:v>
                </c:pt>
                <c:pt idx="10795">
                  <c:v>10.794999999999456</c:v>
                </c:pt>
                <c:pt idx="10796">
                  <c:v>10.795999999999456</c:v>
                </c:pt>
                <c:pt idx="10797">
                  <c:v>10.796999999999455</c:v>
                </c:pt>
                <c:pt idx="10798">
                  <c:v>10.797999999999455</c:v>
                </c:pt>
                <c:pt idx="10799">
                  <c:v>10.798999999999454</c:v>
                </c:pt>
                <c:pt idx="10800">
                  <c:v>10.799999999999454</c:v>
                </c:pt>
                <c:pt idx="10801">
                  <c:v>10.800999999999453</c:v>
                </c:pt>
                <c:pt idx="10802">
                  <c:v>10.801999999999452</c:v>
                </c:pt>
                <c:pt idx="10803">
                  <c:v>10.802999999999452</c:v>
                </c:pt>
                <c:pt idx="10804">
                  <c:v>10.803999999999451</c:v>
                </c:pt>
                <c:pt idx="10805">
                  <c:v>10.804999999999451</c:v>
                </c:pt>
                <c:pt idx="10806">
                  <c:v>10.80599999999945</c:v>
                </c:pt>
                <c:pt idx="10807">
                  <c:v>10.80699999999945</c:v>
                </c:pt>
                <c:pt idx="10808">
                  <c:v>10.807999999999449</c:v>
                </c:pt>
                <c:pt idx="10809">
                  <c:v>10.808999999999449</c:v>
                </c:pt>
                <c:pt idx="10810">
                  <c:v>10.809999999999448</c:v>
                </c:pt>
                <c:pt idx="10811">
                  <c:v>10.810999999999447</c:v>
                </c:pt>
                <c:pt idx="10812">
                  <c:v>10.811999999999447</c:v>
                </c:pt>
                <c:pt idx="10813">
                  <c:v>10.812999999999446</c:v>
                </c:pt>
                <c:pt idx="10814">
                  <c:v>10.813999999999446</c:v>
                </c:pt>
                <c:pt idx="10815">
                  <c:v>10.814999999999445</c:v>
                </c:pt>
                <c:pt idx="10816">
                  <c:v>10.815999999999445</c:v>
                </c:pt>
                <c:pt idx="10817">
                  <c:v>10.816999999999444</c:v>
                </c:pt>
                <c:pt idx="10818">
                  <c:v>10.817999999999444</c:v>
                </c:pt>
                <c:pt idx="10819">
                  <c:v>10.818999999999443</c:v>
                </c:pt>
                <c:pt idx="10820">
                  <c:v>10.819999999999443</c:v>
                </c:pt>
                <c:pt idx="10821">
                  <c:v>10.820999999999442</c:v>
                </c:pt>
                <c:pt idx="10822">
                  <c:v>10.821999999999441</c:v>
                </c:pt>
                <c:pt idx="10823">
                  <c:v>10.822999999999441</c:v>
                </c:pt>
                <c:pt idx="10824">
                  <c:v>10.82399999999944</c:v>
                </c:pt>
                <c:pt idx="10825">
                  <c:v>10.82499999999944</c:v>
                </c:pt>
                <c:pt idx="10826">
                  <c:v>10.825999999999439</c:v>
                </c:pt>
                <c:pt idx="10827">
                  <c:v>10.826999999999439</c:v>
                </c:pt>
                <c:pt idx="10828">
                  <c:v>10.827999999999438</c:v>
                </c:pt>
                <c:pt idx="10829">
                  <c:v>10.828999999999438</c:v>
                </c:pt>
                <c:pt idx="10830">
                  <c:v>10.829999999999437</c:v>
                </c:pt>
                <c:pt idx="10831">
                  <c:v>10.830999999999436</c:v>
                </c:pt>
                <c:pt idx="10832">
                  <c:v>10.831999999999436</c:v>
                </c:pt>
                <c:pt idx="10833">
                  <c:v>10.832999999999435</c:v>
                </c:pt>
                <c:pt idx="10834">
                  <c:v>10.833999999999435</c:v>
                </c:pt>
                <c:pt idx="10835">
                  <c:v>10.834999999999434</c:v>
                </c:pt>
                <c:pt idx="10836">
                  <c:v>10.835999999999434</c:v>
                </c:pt>
                <c:pt idx="10837">
                  <c:v>10.836999999999433</c:v>
                </c:pt>
                <c:pt idx="10838">
                  <c:v>10.837999999999433</c:v>
                </c:pt>
                <c:pt idx="10839">
                  <c:v>10.838999999999432</c:v>
                </c:pt>
                <c:pt idx="10840">
                  <c:v>10.839999999999431</c:v>
                </c:pt>
                <c:pt idx="10841">
                  <c:v>10.840999999999431</c:v>
                </c:pt>
                <c:pt idx="10842">
                  <c:v>10.84199999999943</c:v>
                </c:pt>
                <c:pt idx="10843">
                  <c:v>10.84299999999943</c:v>
                </c:pt>
                <c:pt idx="10844">
                  <c:v>10.843999999999429</c:v>
                </c:pt>
                <c:pt idx="10845">
                  <c:v>10.844999999999429</c:v>
                </c:pt>
                <c:pt idx="10846">
                  <c:v>10.845999999999428</c:v>
                </c:pt>
                <c:pt idx="10847">
                  <c:v>10.846999999999428</c:v>
                </c:pt>
                <c:pt idx="10848">
                  <c:v>10.847999999999427</c:v>
                </c:pt>
                <c:pt idx="10849">
                  <c:v>10.848999999999426</c:v>
                </c:pt>
                <c:pt idx="10850">
                  <c:v>10.849999999999426</c:v>
                </c:pt>
                <c:pt idx="10851">
                  <c:v>10.850999999999425</c:v>
                </c:pt>
                <c:pt idx="10852">
                  <c:v>10.851999999999425</c:v>
                </c:pt>
                <c:pt idx="10853">
                  <c:v>10.852999999999424</c:v>
                </c:pt>
                <c:pt idx="10854">
                  <c:v>10.853999999999424</c:v>
                </c:pt>
                <c:pt idx="10855">
                  <c:v>10.854999999999423</c:v>
                </c:pt>
                <c:pt idx="10856">
                  <c:v>10.855999999999423</c:v>
                </c:pt>
                <c:pt idx="10857">
                  <c:v>10.856999999999422</c:v>
                </c:pt>
                <c:pt idx="10858">
                  <c:v>10.857999999999421</c:v>
                </c:pt>
                <c:pt idx="10859">
                  <c:v>10.858999999999421</c:v>
                </c:pt>
                <c:pt idx="10860">
                  <c:v>10.85999999999942</c:v>
                </c:pt>
                <c:pt idx="10861">
                  <c:v>10.86099999999942</c:v>
                </c:pt>
                <c:pt idx="10862">
                  <c:v>10.861999999999419</c:v>
                </c:pt>
                <c:pt idx="10863">
                  <c:v>10.862999999999419</c:v>
                </c:pt>
                <c:pt idx="10864">
                  <c:v>10.863999999999418</c:v>
                </c:pt>
                <c:pt idx="10865">
                  <c:v>10.864999999999418</c:v>
                </c:pt>
                <c:pt idx="10866">
                  <c:v>10.865999999999417</c:v>
                </c:pt>
                <c:pt idx="10867">
                  <c:v>10.866999999999416</c:v>
                </c:pt>
                <c:pt idx="10868">
                  <c:v>10.867999999999416</c:v>
                </c:pt>
                <c:pt idx="10869">
                  <c:v>10.868999999999415</c:v>
                </c:pt>
                <c:pt idx="10870">
                  <c:v>10.869999999999415</c:v>
                </c:pt>
                <c:pt idx="10871">
                  <c:v>10.870999999999414</c:v>
                </c:pt>
                <c:pt idx="10872">
                  <c:v>10.871999999999414</c:v>
                </c:pt>
                <c:pt idx="10873">
                  <c:v>10.872999999999413</c:v>
                </c:pt>
                <c:pt idx="10874">
                  <c:v>10.873999999999413</c:v>
                </c:pt>
                <c:pt idx="10875">
                  <c:v>10.874999999999412</c:v>
                </c:pt>
                <c:pt idx="10876">
                  <c:v>10.875999999999411</c:v>
                </c:pt>
                <c:pt idx="10877">
                  <c:v>10.876999999999411</c:v>
                </c:pt>
                <c:pt idx="10878">
                  <c:v>10.87799999999941</c:v>
                </c:pt>
                <c:pt idx="10879">
                  <c:v>10.87899999999941</c:v>
                </c:pt>
                <c:pt idx="10880">
                  <c:v>10.879999999999409</c:v>
                </c:pt>
                <c:pt idx="10881">
                  <c:v>10.880999999999409</c:v>
                </c:pt>
                <c:pt idx="10882">
                  <c:v>10.881999999999408</c:v>
                </c:pt>
                <c:pt idx="10883">
                  <c:v>10.882999999999408</c:v>
                </c:pt>
                <c:pt idx="10884">
                  <c:v>10.883999999999407</c:v>
                </c:pt>
                <c:pt idx="10885">
                  <c:v>10.884999999999406</c:v>
                </c:pt>
                <c:pt idx="10886">
                  <c:v>10.885999999999406</c:v>
                </c:pt>
                <c:pt idx="10887">
                  <c:v>10.886999999999405</c:v>
                </c:pt>
                <c:pt idx="10888">
                  <c:v>10.887999999999405</c:v>
                </c:pt>
                <c:pt idx="10889">
                  <c:v>10.888999999999404</c:v>
                </c:pt>
                <c:pt idx="10890">
                  <c:v>10.889999999999404</c:v>
                </c:pt>
                <c:pt idx="10891">
                  <c:v>10.890999999999403</c:v>
                </c:pt>
                <c:pt idx="10892">
                  <c:v>10.891999999999403</c:v>
                </c:pt>
                <c:pt idx="10893">
                  <c:v>10.892999999999402</c:v>
                </c:pt>
                <c:pt idx="10894">
                  <c:v>10.893999999999401</c:v>
                </c:pt>
                <c:pt idx="10895">
                  <c:v>10.894999999999401</c:v>
                </c:pt>
                <c:pt idx="10896">
                  <c:v>10.8959999999994</c:v>
                </c:pt>
                <c:pt idx="10897">
                  <c:v>10.8969999999994</c:v>
                </c:pt>
                <c:pt idx="10898">
                  <c:v>10.897999999999399</c:v>
                </c:pt>
                <c:pt idx="10899">
                  <c:v>10.898999999999399</c:v>
                </c:pt>
                <c:pt idx="10900">
                  <c:v>10.899999999999398</c:v>
                </c:pt>
                <c:pt idx="10901">
                  <c:v>10.900999999999398</c:v>
                </c:pt>
                <c:pt idx="10902">
                  <c:v>10.901999999999397</c:v>
                </c:pt>
                <c:pt idx="10903">
                  <c:v>10.902999999999397</c:v>
                </c:pt>
                <c:pt idx="10904">
                  <c:v>10.903999999999396</c:v>
                </c:pt>
                <c:pt idx="10905">
                  <c:v>10.904999999999395</c:v>
                </c:pt>
                <c:pt idx="10906">
                  <c:v>10.905999999999395</c:v>
                </c:pt>
                <c:pt idx="10907">
                  <c:v>10.906999999999394</c:v>
                </c:pt>
                <c:pt idx="10908">
                  <c:v>10.907999999999394</c:v>
                </c:pt>
                <c:pt idx="10909">
                  <c:v>10.908999999999393</c:v>
                </c:pt>
                <c:pt idx="10910">
                  <c:v>10.909999999999393</c:v>
                </c:pt>
                <c:pt idx="10911">
                  <c:v>10.910999999999392</c:v>
                </c:pt>
                <c:pt idx="10912">
                  <c:v>10.911999999999392</c:v>
                </c:pt>
                <c:pt idx="10913">
                  <c:v>10.912999999999391</c:v>
                </c:pt>
                <c:pt idx="10914">
                  <c:v>10.91399999999939</c:v>
                </c:pt>
                <c:pt idx="10915">
                  <c:v>10.91499999999939</c:v>
                </c:pt>
                <c:pt idx="10916">
                  <c:v>10.915999999999389</c:v>
                </c:pt>
                <c:pt idx="10917">
                  <c:v>10.916999999999389</c:v>
                </c:pt>
                <c:pt idx="10918">
                  <c:v>10.917999999999388</c:v>
                </c:pt>
                <c:pt idx="10919">
                  <c:v>10.918999999999388</c:v>
                </c:pt>
                <c:pt idx="10920">
                  <c:v>10.919999999999387</c:v>
                </c:pt>
                <c:pt idx="10921">
                  <c:v>10.920999999999387</c:v>
                </c:pt>
                <c:pt idx="10922">
                  <c:v>10.921999999999386</c:v>
                </c:pt>
                <c:pt idx="10923">
                  <c:v>10.922999999999385</c:v>
                </c:pt>
                <c:pt idx="10924">
                  <c:v>10.923999999999385</c:v>
                </c:pt>
                <c:pt idx="10925">
                  <c:v>10.924999999999384</c:v>
                </c:pt>
                <c:pt idx="10926">
                  <c:v>10.925999999999384</c:v>
                </c:pt>
                <c:pt idx="10927">
                  <c:v>10.926999999999383</c:v>
                </c:pt>
                <c:pt idx="10928">
                  <c:v>10.927999999999383</c:v>
                </c:pt>
                <c:pt idx="10929">
                  <c:v>10.928999999999382</c:v>
                </c:pt>
                <c:pt idx="10930">
                  <c:v>10.929999999999382</c:v>
                </c:pt>
                <c:pt idx="10931">
                  <c:v>10.930999999999381</c:v>
                </c:pt>
                <c:pt idx="10932">
                  <c:v>10.93199999999938</c:v>
                </c:pt>
                <c:pt idx="10933">
                  <c:v>10.93299999999938</c:v>
                </c:pt>
                <c:pt idx="10934">
                  <c:v>10.933999999999379</c:v>
                </c:pt>
                <c:pt idx="10935">
                  <c:v>10.934999999999379</c:v>
                </c:pt>
                <c:pt idx="10936">
                  <c:v>10.935999999999378</c:v>
                </c:pt>
                <c:pt idx="10937">
                  <c:v>10.936999999999378</c:v>
                </c:pt>
                <c:pt idx="10938">
                  <c:v>10.937999999999377</c:v>
                </c:pt>
                <c:pt idx="10939">
                  <c:v>10.938999999999377</c:v>
                </c:pt>
                <c:pt idx="10940">
                  <c:v>10.939999999999376</c:v>
                </c:pt>
                <c:pt idx="10941">
                  <c:v>10.940999999999375</c:v>
                </c:pt>
                <c:pt idx="10942">
                  <c:v>10.941999999999375</c:v>
                </c:pt>
                <c:pt idx="10943">
                  <c:v>10.942999999999374</c:v>
                </c:pt>
                <c:pt idx="10944">
                  <c:v>10.943999999999374</c:v>
                </c:pt>
                <c:pt idx="10945">
                  <c:v>10.944999999999373</c:v>
                </c:pt>
                <c:pt idx="10946">
                  <c:v>10.945999999999373</c:v>
                </c:pt>
                <c:pt idx="10947">
                  <c:v>10.946999999999372</c:v>
                </c:pt>
                <c:pt idx="10948">
                  <c:v>10.947999999999372</c:v>
                </c:pt>
                <c:pt idx="10949">
                  <c:v>10.948999999999371</c:v>
                </c:pt>
                <c:pt idx="10950">
                  <c:v>10.94999999999937</c:v>
                </c:pt>
                <c:pt idx="10951">
                  <c:v>10.95099999999937</c:v>
                </c:pt>
                <c:pt idx="10952">
                  <c:v>10.951999999999369</c:v>
                </c:pt>
                <c:pt idx="10953">
                  <c:v>10.952999999999369</c:v>
                </c:pt>
                <c:pt idx="10954">
                  <c:v>10.953999999999368</c:v>
                </c:pt>
                <c:pt idx="10955">
                  <c:v>10.954999999999368</c:v>
                </c:pt>
                <c:pt idx="10956">
                  <c:v>10.955999999999367</c:v>
                </c:pt>
                <c:pt idx="10957">
                  <c:v>10.956999999999367</c:v>
                </c:pt>
                <c:pt idx="10958">
                  <c:v>10.957999999999366</c:v>
                </c:pt>
                <c:pt idx="10959">
                  <c:v>10.958999999999365</c:v>
                </c:pt>
                <c:pt idx="10960">
                  <c:v>10.959999999999365</c:v>
                </c:pt>
                <c:pt idx="10961">
                  <c:v>10.960999999999364</c:v>
                </c:pt>
                <c:pt idx="10962">
                  <c:v>10.961999999999364</c:v>
                </c:pt>
                <c:pt idx="10963">
                  <c:v>10.962999999999363</c:v>
                </c:pt>
                <c:pt idx="10964">
                  <c:v>10.963999999999363</c:v>
                </c:pt>
                <c:pt idx="10965">
                  <c:v>10.964999999999362</c:v>
                </c:pt>
                <c:pt idx="10966">
                  <c:v>10.965999999999362</c:v>
                </c:pt>
                <c:pt idx="10967">
                  <c:v>10.966999999999361</c:v>
                </c:pt>
                <c:pt idx="10968">
                  <c:v>10.96799999999936</c:v>
                </c:pt>
                <c:pt idx="10969">
                  <c:v>10.96899999999936</c:v>
                </c:pt>
                <c:pt idx="10970">
                  <c:v>10.969999999999359</c:v>
                </c:pt>
                <c:pt idx="10971">
                  <c:v>10.970999999999359</c:v>
                </c:pt>
                <c:pt idx="10972">
                  <c:v>10.971999999999358</c:v>
                </c:pt>
                <c:pt idx="10973">
                  <c:v>10.972999999999358</c:v>
                </c:pt>
                <c:pt idx="10974">
                  <c:v>10.973999999999357</c:v>
                </c:pt>
                <c:pt idx="10975">
                  <c:v>10.974999999999357</c:v>
                </c:pt>
                <c:pt idx="10976">
                  <c:v>10.975999999999356</c:v>
                </c:pt>
                <c:pt idx="10977">
                  <c:v>10.976999999999355</c:v>
                </c:pt>
                <c:pt idx="10978">
                  <c:v>10.977999999999355</c:v>
                </c:pt>
                <c:pt idx="10979">
                  <c:v>10.978999999999354</c:v>
                </c:pt>
                <c:pt idx="10980">
                  <c:v>10.979999999999354</c:v>
                </c:pt>
                <c:pt idx="10981">
                  <c:v>10.980999999999353</c:v>
                </c:pt>
                <c:pt idx="10982">
                  <c:v>10.981999999999353</c:v>
                </c:pt>
                <c:pt idx="10983">
                  <c:v>10.982999999999352</c:v>
                </c:pt>
                <c:pt idx="10984">
                  <c:v>10.983999999999352</c:v>
                </c:pt>
                <c:pt idx="10985">
                  <c:v>10.984999999999351</c:v>
                </c:pt>
                <c:pt idx="10986">
                  <c:v>10.985999999999351</c:v>
                </c:pt>
                <c:pt idx="10987">
                  <c:v>10.98699999999935</c:v>
                </c:pt>
                <c:pt idx="10988">
                  <c:v>10.987999999999349</c:v>
                </c:pt>
                <c:pt idx="10989">
                  <c:v>10.988999999999349</c:v>
                </c:pt>
                <c:pt idx="10990">
                  <c:v>10.989999999999348</c:v>
                </c:pt>
                <c:pt idx="10991">
                  <c:v>10.990999999999348</c:v>
                </c:pt>
                <c:pt idx="10992">
                  <c:v>10.991999999999347</c:v>
                </c:pt>
                <c:pt idx="10993">
                  <c:v>10.992999999999347</c:v>
                </c:pt>
                <c:pt idx="10994">
                  <c:v>10.993999999999346</c:v>
                </c:pt>
                <c:pt idx="10995">
                  <c:v>10.994999999999346</c:v>
                </c:pt>
                <c:pt idx="10996">
                  <c:v>10.995999999999345</c:v>
                </c:pt>
                <c:pt idx="10997">
                  <c:v>10.996999999999344</c:v>
                </c:pt>
                <c:pt idx="10998">
                  <c:v>10.997999999999344</c:v>
                </c:pt>
                <c:pt idx="10999">
                  <c:v>10.998999999999343</c:v>
                </c:pt>
                <c:pt idx="11000">
                  <c:v>10.999999999999343</c:v>
                </c:pt>
                <c:pt idx="11001">
                  <c:v>11.000999999999342</c:v>
                </c:pt>
                <c:pt idx="11002">
                  <c:v>11.001999999999342</c:v>
                </c:pt>
                <c:pt idx="11003">
                  <c:v>11.002999999999341</c:v>
                </c:pt>
                <c:pt idx="11004">
                  <c:v>11.003999999999341</c:v>
                </c:pt>
                <c:pt idx="11005">
                  <c:v>11.00499999999934</c:v>
                </c:pt>
                <c:pt idx="11006">
                  <c:v>11.005999999999339</c:v>
                </c:pt>
                <c:pt idx="11007">
                  <c:v>11.006999999999339</c:v>
                </c:pt>
                <c:pt idx="11008">
                  <c:v>11.007999999999338</c:v>
                </c:pt>
                <c:pt idx="11009">
                  <c:v>11.008999999999338</c:v>
                </c:pt>
                <c:pt idx="11010">
                  <c:v>11.009999999999337</c:v>
                </c:pt>
                <c:pt idx="11011">
                  <c:v>11.010999999999337</c:v>
                </c:pt>
                <c:pt idx="11012">
                  <c:v>11.011999999999336</c:v>
                </c:pt>
                <c:pt idx="11013">
                  <c:v>11.012999999999336</c:v>
                </c:pt>
                <c:pt idx="11014">
                  <c:v>11.013999999999335</c:v>
                </c:pt>
                <c:pt idx="11015">
                  <c:v>11.014999999999334</c:v>
                </c:pt>
                <c:pt idx="11016">
                  <c:v>11.015999999999334</c:v>
                </c:pt>
                <c:pt idx="11017">
                  <c:v>11.016999999999333</c:v>
                </c:pt>
                <c:pt idx="11018">
                  <c:v>11.017999999999333</c:v>
                </c:pt>
                <c:pt idx="11019">
                  <c:v>11.018999999999332</c:v>
                </c:pt>
                <c:pt idx="11020">
                  <c:v>11.019999999999332</c:v>
                </c:pt>
                <c:pt idx="11021">
                  <c:v>11.020999999999331</c:v>
                </c:pt>
                <c:pt idx="11022">
                  <c:v>11.021999999999331</c:v>
                </c:pt>
                <c:pt idx="11023">
                  <c:v>11.02299999999933</c:v>
                </c:pt>
                <c:pt idx="11024">
                  <c:v>11.023999999999329</c:v>
                </c:pt>
                <c:pt idx="11025">
                  <c:v>11.024999999999329</c:v>
                </c:pt>
                <c:pt idx="11026">
                  <c:v>11.025999999999328</c:v>
                </c:pt>
                <c:pt idx="11027">
                  <c:v>11.026999999999328</c:v>
                </c:pt>
                <c:pt idx="11028">
                  <c:v>11.027999999999327</c:v>
                </c:pt>
                <c:pt idx="11029">
                  <c:v>11.028999999999327</c:v>
                </c:pt>
                <c:pt idx="11030">
                  <c:v>11.029999999999326</c:v>
                </c:pt>
                <c:pt idx="11031">
                  <c:v>11.030999999999326</c:v>
                </c:pt>
                <c:pt idx="11032">
                  <c:v>11.031999999999325</c:v>
                </c:pt>
                <c:pt idx="11033">
                  <c:v>11.032999999999324</c:v>
                </c:pt>
                <c:pt idx="11034">
                  <c:v>11.033999999999324</c:v>
                </c:pt>
                <c:pt idx="11035">
                  <c:v>11.034999999999323</c:v>
                </c:pt>
                <c:pt idx="11036">
                  <c:v>11.035999999999323</c:v>
                </c:pt>
                <c:pt idx="11037">
                  <c:v>11.036999999999322</c:v>
                </c:pt>
                <c:pt idx="11038">
                  <c:v>11.037999999999322</c:v>
                </c:pt>
                <c:pt idx="11039">
                  <c:v>11.038999999999321</c:v>
                </c:pt>
                <c:pt idx="11040">
                  <c:v>11.039999999999321</c:v>
                </c:pt>
                <c:pt idx="11041">
                  <c:v>11.04099999999932</c:v>
                </c:pt>
                <c:pt idx="11042">
                  <c:v>11.041999999999319</c:v>
                </c:pt>
                <c:pt idx="11043">
                  <c:v>11.042999999999319</c:v>
                </c:pt>
                <c:pt idx="11044">
                  <c:v>11.043999999999318</c:v>
                </c:pt>
                <c:pt idx="11045">
                  <c:v>11.044999999999318</c:v>
                </c:pt>
                <c:pt idx="11046">
                  <c:v>11.045999999999317</c:v>
                </c:pt>
                <c:pt idx="11047">
                  <c:v>11.046999999999317</c:v>
                </c:pt>
                <c:pt idx="11048">
                  <c:v>11.047999999999316</c:v>
                </c:pt>
                <c:pt idx="11049">
                  <c:v>11.048999999999316</c:v>
                </c:pt>
                <c:pt idx="11050">
                  <c:v>11.049999999999315</c:v>
                </c:pt>
                <c:pt idx="11051">
                  <c:v>11.050999999999314</c:v>
                </c:pt>
                <c:pt idx="11052">
                  <c:v>11.051999999999314</c:v>
                </c:pt>
                <c:pt idx="11053">
                  <c:v>11.052999999999313</c:v>
                </c:pt>
                <c:pt idx="11054">
                  <c:v>11.053999999999313</c:v>
                </c:pt>
                <c:pt idx="11055">
                  <c:v>11.054999999999312</c:v>
                </c:pt>
                <c:pt idx="11056">
                  <c:v>11.055999999999312</c:v>
                </c:pt>
                <c:pt idx="11057">
                  <c:v>11.056999999999311</c:v>
                </c:pt>
                <c:pt idx="11058">
                  <c:v>11.057999999999311</c:v>
                </c:pt>
                <c:pt idx="11059">
                  <c:v>11.05899999999931</c:v>
                </c:pt>
                <c:pt idx="11060">
                  <c:v>11.059999999999309</c:v>
                </c:pt>
                <c:pt idx="11061">
                  <c:v>11.060999999999309</c:v>
                </c:pt>
                <c:pt idx="11062">
                  <c:v>11.061999999999308</c:v>
                </c:pt>
                <c:pt idx="11063">
                  <c:v>11.062999999999308</c:v>
                </c:pt>
                <c:pt idx="11064">
                  <c:v>11.063999999999307</c:v>
                </c:pt>
                <c:pt idx="11065">
                  <c:v>11.064999999999307</c:v>
                </c:pt>
                <c:pt idx="11066">
                  <c:v>11.065999999999306</c:v>
                </c:pt>
                <c:pt idx="11067">
                  <c:v>11.066999999999306</c:v>
                </c:pt>
                <c:pt idx="11068">
                  <c:v>11.067999999999305</c:v>
                </c:pt>
                <c:pt idx="11069">
                  <c:v>11.068999999999305</c:v>
                </c:pt>
                <c:pt idx="11070">
                  <c:v>11.069999999999304</c:v>
                </c:pt>
                <c:pt idx="11071">
                  <c:v>11.070999999999303</c:v>
                </c:pt>
                <c:pt idx="11072">
                  <c:v>11.071999999999303</c:v>
                </c:pt>
                <c:pt idx="11073">
                  <c:v>11.072999999999302</c:v>
                </c:pt>
                <c:pt idx="11074">
                  <c:v>11.073999999999302</c:v>
                </c:pt>
                <c:pt idx="11075">
                  <c:v>11.074999999999301</c:v>
                </c:pt>
                <c:pt idx="11076">
                  <c:v>11.075999999999301</c:v>
                </c:pt>
                <c:pt idx="11077">
                  <c:v>11.0769999999993</c:v>
                </c:pt>
                <c:pt idx="11078">
                  <c:v>11.0779999999993</c:v>
                </c:pt>
                <c:pt idx="11079">
                  <c:v>11.078999999999299</c:v>
                </c:pt>
                <c:pt idx="11080">
                  <c:v>11.079999999999298</c:v>
                </c:pt>
                <c:pt idx="11081">
                  <c:v>11.080999999999298</c:v>
                </c:pt>
                <c:pt idx="11082">
                  <c:v>11.081999999999297</c:v>
                </c:pt>
                <c:pt idx="11083">
                  <c:v>11.082999999999297</c:v>
                </c:pt>
                <c:pt idx="11084">
                  <c:v>11.083999999999296</c:v>
                </c:pt>
                <c:pt idx="11085">
                  <c:v>11.084999999999296</c:v>
                </c:pt>
                <c:pt idx="11086">
                  <c:v>11.085999999999295</c:v>
                </c:pt>
                <c:pt idx="11087">
                  <c:v>11.086999999999295</c:v>
                </c:pt>
                <c:pt idx="11088">
                  <c:v>11.087999999999294</c:v>
                </c:pt>
                <c:pt idx="11089">
                  <c:v>11.088999999999293</c:v>
                </c:pt>
                <c:pt idx="11090">
                  <c:v>11.089999999999293</c:v>
                </c:pt>
                <c:pt idx="11091">
                  <c:v>11.090999999999292</c:v>
                </c:pt>
                <c:pt idx="11092">
                  <c:v>11.091999999999292</c:v>
                </c:pt>
                <c:pt idx="11093">
                  <c:v>11.092999999999291</c:v>
                </c:pt>
                <c:pt idx="11094">
                  <c:v>11.093999999999291</c:v>
                </c:pt>
                <c:pt idx="11095">
                  <c:v>11.09499999999929</c:v>
                </c:pt>
                <c:pt idx="11096">
                  <c:v>11.09599999999929</c:v>
                </c:pt>
                <c:pt idx="11097">
                  <c:v>11.096999999999289</c:v>
                </c:pt>
                <c:pt idx="11098">
                  <c:v>11.097999999999288</c:v>
                </c:pt>
                <c:pt idx="11099">
                  <c:v>11.098999999999288</c:v>
                </c:pt>
                <c:pt idx="11100">
                  <c:v>11.099999999999287</c:v>
                </c:pt>
                <c:pt idx="11101">
                  <c:v>11.100999999999287</c:v>
                </c:pt>
                <c:pt idx="11102">
                  <c:v>11.101999999999286</c:v>
                </c:pt>
                <c:pt idx="11103">
                  <c:v>11.102999999999286</c:v>
                </c:pt>
                <c:pt idx="11104">
                  <c:v>11.103999999999285</c:v>
                </c:pt>
                <c:pt idx="11105">
                  <c:v>11.104999999999285</c:v>
                </c:pt>
                <c:pt idx="11106">
                  <c:v>11.105999999999284</c:v>
                </c:pt>
                <c:pt idx="11107">
                  <c:v>11.106999999999283</c:v>
                </c:pt>
                <c:pt idx="11108">
                  <c:v>11.107999999999283</c:v>
                </c:pt>
                <c:pt idx="11109">
                  <c:v>11.108999999999282</c:v>
                </c:pt>
                <c:pt idx="11110">
                  <c:v>11.109999999999282</c:v>
                </c:pt>
                <c:pt idx="11111">
                  <c:v>11.110999999999281</c:v>
                </c:pt>
                <c:pt idx="11112">
                  <c:v>11.111999999999281</c:v>
                </c:pt>
                <c:pt idx="11113">
                  <c:v>11.11299999999928</c:v>
                </c:pt>
                <c:pt idx="11114">
                  <c:v>11.11399999999928</c:v>
                </c:pt>
                <c:pt idx="11115">
                  <c:v>11.114999999999279</c:v>
                </c:pt>
                <c:pt idx="11116">
                  <c:v>11.115999999999278</c:v>
                </c:pt>
                <c:pt idx="11117">
                  <c:v>11.116999999999278</c:v>
                </c:pt>
                <c:pt idx="11118">
                  <c:v>11.117999999999277</c:v>
                </c:pt>
                <c:pt idx="11119">
                  <c:v>11.118999999999277</c:v>
                </c:pt>
                <c:pt idx="11120">
                  <c:v>11.119999999999276</c:v>
                </c:pt>
                <c:pt idx="11121">
                  <c:v>11.120999999999276</c:v>
                </c:pt>
                <c:pt idx="11122">
                  <c:v>11.121999999999275</c:v>
                </c:pt>
                <c:pt idx="11123">
                  <c:v>11.122999999999275</c:v>
                </c:pt>
                <c:pt idx="11124">
                  <c:v>11.123999999999274</c:v>
                </c:pt>
                <c:pt idx="11125">
                  <c:v>11.124999999999273</c:v>
                </c:pt>
                <c:pt idx="11126">
                  <c:v>11.125999999999273</c:v>
                </c:pt>
                <c:pt idx="11127">
                  <c:v>11.126999999999272</c:v>
                </c:pt>
                <c:pt idx="11128">
                  <c:v>11.127999999999272</c:v>
                </c:pt>
                <c:pt idx="11129">
                  <c:v>11.128999999999271</c:v>
                </c:pt>
                <c:pt idx="11130">
                  <c:v>11.129999999999271</c:v>
                </c:pt>
                <c:pt idx="11131">
                  <c:v>11.13099999999927</c:v>
                </c:pt>
                <c:pt idx="11132">
                  <c:v>11.13199999999927</c:v>
                </c:pt>
                <c:pt idx="11133">
                  <c:v>11.132999999999269</c:v>
                </c:pt>
                <c:pt idx="11134">
                  <c:v>11.133999999999268</c:v>
                </c:pt>
                <c:pt idx="11135">
                  <c:v>11.134999999999268</c:v>
                </c:pt>
                <c:pt idx="11136">
                  <c:v>11.135999999999267</c:v>
                </c:pt>
                <c:pt idx="11137">
                  <c:v>11.136999999999267</c:v>
                </c:pt>
                <c:pt idx="11138">
                  <c:v>11.137999999999266</c:v>
                </c:pt>
                <c:pt idx="11139">
                  <c:v>11.138999999999266</c:v>
                </c:pt>
                <c:pt idx="11140">
                  <c:v>11.139999999999265</c:v>
                </c:pt>
                <c:pt idx="11141">
                  <c:v>11.140999999999265</c:v>
                </c:pt>
                <c:pt idx="11142">
                  <c:v>11.141999999999264</c:v>
                </c:pt>
                <c:pt idx="11143">
                  <c:v>11.142999999999263</c:v>
                </c:pt>
                <c:pt idx="11144">
                  <c:v>11.143999999999263</c:v>
                </c:pt>
                <c:pt idx="11145">
                  <c:v>11.144999999999262</c:v>
                </c:pt>
                <c:pt idx="11146">
                  <c:v>11.145999999999262</c:v>
                </c:pt>
                <c:pt idx="11147">
                  <c:v>11.146999999999261</c:v>
                </c:pt>
                <c:pt idx="11148">
                  <c:v>11.147999999999261</c:v>
                </c:pt>
                <c:pt idx="11149">
                  <c:v>11.14899999999926</c:v>
                </c:pt>
                <c:pt idx="11150">
                  <c:v>11.14999999999926</c:v>
                </c:pt>
                <c:pt idx="11151">
                  <c:v>11.150999999999259</c:v>
                </c:pt>
                <c:pt idx="11152">
                  <c:v>11.151999999999259</c:v>
                </c:pt>
                <c:pt idx="11153">
                  <c:v>11.152999999999258</c:v>
                </c:pt>
                <c:pt idx="11154">
                  <c:v>11.153999999999257</c:v>
                </c:pt>
                <c:pt idx="11155">
                  <c:v>11.154999999999257</c:v>
                </c:pt>
                <c:pt idx="11156">
                  <c:v>11.155999999999256</c:v>
                </c:pt>
                <c:pt idx="11157">
                  <c:v>11.156999999999256</c:v>
                </c:pt>
                <c:pt idx="11158">
                  <c:v>11.157999999999255</c:v>
                </c:pt>
                <c:pt idx="11159">
                  <c:v>11.158999999999255</c:v>
                </c:pt>
                <c:pt idx="11160">
                  <c:v>11.159999999999254</c:v>
                </c:pt>
                <c:pt idx="11161">
                  <c:v>11.160999999999254</c:v>
                </c:pt>
                <c:pt idx="11162">
                  <c:v>11.161999999999253</c:v>
                </c:pt>
                <c:pt idx="11163">
                  <c:v>11.162999999999252</c:v>
                </c:pt>
                <c:pt idx="11164">
                  <c:v>11.163999999999252</c:v>
                </c:pt>
                <c:pt idx="11165">
                  <c:v>11.164999999999251</c:v>
                </c:pt>
                <c:pt idx="11166">
                  <c:v>11.165999999999251</c:v>
                </c:pt>
                <c:pt idx="11167">
                  <c:v>11.16699999999925</c:v>
                </c:pt>
                <c:pt idx="11168">
                  <c:v>11.16799999999925</c:v>
                </c:pt>
                <c:pt idx="11169">
                  <c:v>11.168999999999249</c:v>
                </c:pt>
                <c:pt idx="11170">
                  <c:v>11.169999999999249</c:v>
                </c:pt>
                <c:pt idx="11171">
                  <c:v>11.170999999999248</c:v>
                </c:pt>
                <c:pt idx="11172">
                  <c:v>11.171999999999247</c:v>
                </c:pt>
                <c:pt idx="11173">
                  <c:v>11.172999999999247</c:v>
                </c:pt>
                <c:pt idx="11174">
                  <c:v>11.173999999999246</c:v>
                </c:pt>
                <c:pt idx="11175">
                  <c:v>11.174999999999246</c:v>
                </c:pt>
                <c:pt idx="11176">
                  <c:v>11.175999999999245</c:v>
                </c:pt>
                <c:pt idx="11177">
                  <c:v>11.176999999999245</c:v>
                </c:pt>
                <c:pt idx="11178">
                  <c:v>11.177999999999244</c:v>
                </c:pt>
                <c:pt idx="11179">
                  <c:v>11.178999999999244</c:v>
                </c:pt>
                <c:pt idx="11180">
                  <c:v>11.179999999999243</c:v>
                </c:pt>
                <c:pt idx="11181">
                  <c:v>11.180999999999242</c:v>
                </c:pt>
                <c:pt idx="11182">
                  <c:v>11.181999999999242</c:v>
                </c:pt>
                <c:pt idx="11183">
                  <c:v>11.182999999999241</c:v>
                </c:pt>
                <c:pt idx="11184">
                  <c:v>11.183999999999241</c:v>
                </c:pt>
                <c:pt idx="11185">
                  <c:v>11.18499999999924</c:v>
                </c:pt>
                <c:pt idx="11186">
                  <c:v>11.18599999999924</c:v>
                </c:pt>
                <c:pt idx="11187">
                  <c:v>11.186999999999239</c:v>
                </c:pt>
                <c:pt idx="11188">
                  <c:v>11.187999999999239</c:v>
                </c:pt>
                <c:pt idx="11189">
                  <c:v>11.188999999999238</c:v>
                </c:pt>
                <c:pt idx="11190">
                  <c:v>11.189999999999237</c:v>
                </c:pt>
                <c:pt idx="11191">
                  <c:v>11.190999999999237</c:v>
                </c:pt>
                <c:pt idx="11192">
                  <c:v>11.191999999999236</c:v>
                </c:pt>
                <c:pt idx="11193">
                  <c:v>11.192999999999236</c:v>
                </c:pt>
                <c:pt idx="11194">
                  <c:v>11.193999999999235</c:v>
                </c:pt>
                <c:pt idx="11195">
                  <c:v>11.194999999999235</c:v>
                </c:pt>
                <c:pt idx="11196">
                  <c:v>11.195999999999234</c:v>
                </c:pt>
                <c:pt idx="11197">
                  <c:v>11.196999999999234</c:v>
                </c:pt>
                <c:pt idx="11198">
                  <c:v>11.197999999999233</c:v>
                </c:pt>
                <c:pt idx="11199">
                  <c:v>11.198999999999232</c:v>
                </c:pt>
                <c:pt idx="11200">
                  <c:v>11.199999999999232</c:v>
                </c:pt>
                <c:pt idx="11201">
                  <c:v>11.200999999999231</c:v>
                </c:pt>
                <c:pt idx="11202">
                  <c:v>11.201999999999231</c:v>
                </c:pt>
                <c:pt idx="11203">
                  <c:v>11.20299999999923</c:v>
                </c:pt>
                <c:pt idx="11204">
                  <c:v>11.20399999999923</c:v>
                </c:pt>
                <c:pt idx="11205">
                  <c:v>11.204999999999229</c:v>
                </c:pt>
                <c:pt idx="11206">
                  <c:v>11.205999999999229</c:v>
                </c:pt>
                <c:pt idx="11207">
                  <c:v>11.206999999999228</c:v>
                </c:pt>
                <c:pt idx="11208">
                  <c:v>11.207999999999227</c:v>
                </c:pt>
                <c:pt idx="11209">
                  <c:v>11.208999999999227</c:v>
                </c:pt>
                <c:pt idx="11210">
                  <c:v>11.209999999999226</c:v>
                </c:pt>
                <c:pt idx="11211">
                  <c:v>11.210999999999226</c:v>
                </c:pt>
                <c:pt idx="11212">
                  <c:v>11.211999999999225</c:v>
                </c:pt>
                <c:pt idx="11213">
                  <c:v>11.212999999999225</c:v>
                </c:pt>
                <c:pt idx="11214">
                  <c:v>11.213999999999224</c:v>
                </c:pt>
                <c:pt idx="11215">
                  <c:v>11.214999999999224</c:v>
                </c:pt>
                <c:pt idx="11216">
                  <c:v>11.215999999999223</c:v>
                </c:pt>
                <c:pt idx="11217">
                  <c:v>11.216999999999222</c:v>
                </c:pt>
                <c:pt idx="11218">
                  <c:v>11.217999999999222</c:v>
                </c:pt>
                <c:pt idx="11219">
                  <c:v>11.218999999999221</c:v>
                </c:pt>
                <c:pt idx="11220">
                  <c:v>11.219999999999221</c:v>
                </c:pt>
                <c:pt idx="11221">
                  <c:v>11.22099999999922</c:v>
                </c:pt>
                <c:pt idx="11222">
                  <c:v>11.22199999999922</c:v>
                </c:pt>
                <c:pt idx="11223">
                  <c:v>11.222999999999219</c:v>
                </c:pt>
                <c:pt idx="11224">
                  <c:v>11.223999999999219</c:v>
                </c:pt>
                <c:pt idx="11225">
                  <c:v>11.224999999999218</c:v>
                </c:pt>
                <c:pt idx="11226">
                  <c:v>11.225999999999217</c:v>
                </c:pt>
                <c:pt idx="11227">
                  <c:v>11.226999999999217</c:v>
                </c:pt>
                <c:pt idx="11228">
                  <c:v>11.227999999999216</c:v>
                </c:pt>
                <c:pt idx="11229">
                  <c:v>11.228999999999216</c:v>
                </c:pt>
                <c:pt idx="11230">
                  <c:v>11.229999999999215</c:v>
                </c:pt>
                <c:pt idx="11231">
                  <c:v>11.230999999999215</c:v>
                </c:pt>
                <c:pt idx="11232">
                  <c:v>11.231999999999214</c:v>
                </c:pt>
                <c:pt idx="11233">
                  <c:v>11.232999999999214</c:v>
                </c:pt>
                <c:pt idx="11234">
                  <c:v>11.233999999999213</c:v>
                </c:pt>
                <c:pt idx="11235">
                  <c:v>11.234999999999213</c:v>
                </c:pt>
                <c:pt idx="11236">
                  <c:v>11.235999999999212</c:v>
                </c:pt>
                <c:pt idx="11237">
                  <c:v>11.236999999999211</c:v>
                </c:pt>
                <c:pt idx="11238">
                  <c:v>11.237999999999211</c:v>
                </c:pt>
                <c:pt idx="11239">
                  <c:v>11.23899999999921</c:v>
                </c:pt>
                <c:pt idx="11240">
                  <c:v>11.23999999999921</c:v>
                </c:pt>
                <c:pt idx="11241">
                  <c:v>11.240999999999209</c:v>
                </c:pt>
                <c:pt idx="11242">
                  <c:v>11.241999999999209</c:v>
                </c:pt>
                <c:pt idx="11243">
                  <c:v>11.242999999999208</c:v>
                </c:pt>
                <c:pt idx="11244">
                  <c:v>11.243999999999208</c:v>
                </c:pt>
                <c:pt idx="11245">
                  <c:v>11.244999999999207</c:v>
                </c:pt>
                <c:pt idx="11246">
                  <c:v>11.245999999999206</c:v>
                </c:pt>
                <c:pt idx="11247">
                  <c:v>11.246999999999206</c:v>
                </c:pt>
                <c:pt idx="11248">
                  <c:v>11.247999999999205</c:v>
                </c:pt>
                <c:pt idx="11249">
                  <c:v>11.248999999999205</c:v>
                </c:pt>
                <c:pt idx="11250">
                  <c:v>11.249999999999204</c:v>
                </c:pt>
                <c:pt idx="11251">
                  <c:v>11.250999999999204</c:v>
                </c:pt>
                <c:pt idx="11252">
                  <c:v>11.251999999999203</c:v>
                </c:pt>
                <c:pt idx="11253">
                  <c:v>11.252999999999203</c:v>
                </c:pt>
                <c:pt idx="11254">
                  <c:v>11.253999999999202</c:v>
                </c:pt>
                <c:pt idx="11255">
                  <c:v>11.254999999999201</c:v>
                </c:pt>
                <c:pt idx="11256">
                  <c:v>11.255999999999201</c:v>
                </c:pt>
                <c:pt idx="11257">
                  <c:v>11.2569999999992</c:v>
                </c:pt>
                <c:pt idx="11258">
                  <c:v>11.2579999999992</c:v>
                </c:pt>
                <c:pt idx="11259">
                  <c:v>11.258999999999199</c:v>
                </c:pt>
                <c:pt idx="11260">
                  <c:v>11.259999999999199</c:v>
                </c:pt>
                <c:pt idx="11261">
                  <c:v>11.260999999999198</c:v>
                </c:pt>
                <c:pt idx="11262">
                  <c:v>11.261999999999198</c:v>
                </c:pt>
                <c:pt idx="11263">
                  <c:v>11.262999999999197</c:v>
                </c:pt>
                <c:pt idx="11264">
                  <c:v>11.263999999999196</c:v>
                </c:pt>
                <c:pt idx="11265">
                  <c:v>11.264999999999196</c:v>
                </c:pt>
                <c:pt idx="11266">
                  <c:v>11.265999999999195</c:v>
                </c:pt>
                <c:pt idx="11267">
                  <c:v>11.266999999999195</c:v>
                </c:pt>
                <c:pt idx="11268">
                  <c:v>11.267999999999194</c:v>
                </c:pt>
                <c:pt idx="11269">
                  <c:v>11.268999999999194</c:v>
                </c:pt>
                <c:pt idx="11270">
                  <c:v>11.269999999999193</c:v>
                </c:pt>
                <c:pt idx="11271">
                  <c:v>11.270999999999193</c:v>
                </c:pt>
                <c:pt idx="11272">
                  <c:v>11.271999999999192</c:v>
                </c:pt>
                <c:pt idx="11273">
                  <c:v>11.272999999999191</c:v>
                </c:pt>
                <c:pt idx="11274">
                  <c:v>11.273999999999191</c:v>
                </c:pt>
                <c:pt idx="11275">
                  <c:v>11.27499999999919</c:v>
                </c:pt>
                <c:pt idx="11276">
                  <c:v>11.27599999999919</c:v>
                </c:pt>
                <c:pt idx="11277">
                  <c:v>11.276999999999189</c:v>
                </c:pt>
                <c:pt idx="11278">
                  <c:v>11.277999999999189</c:v>
                </c:pt>
                <c:pt idx="11279">
                  <c:v>11.278999999999188</c:v>
                </c:pt>
                <c:pt idx="11280">
                  <c:v>11.279999999999188</c:v>
                </c:pt>
                <c:pt idx="11281">
                  <c:v>11.280999999999187</c:v>
                </c:pt>
                <c:pt idx="11282">
                  <c:v>11.281999999999186</c:v>
                </c:pt>
                <c:pt idx="11283">
                  <c:v>11.282999999999186</c:v>
                </c:pt>
                <c:pt idx="11284">
                  <c:v>11.283999999999185</c:v>
                </c:pt>
                <c:pt idx="11285">
                  <c:v>11.284999999999185</c:v>
                </c:pt>
                <c:pt idx="11286">
                  <c:v>11.285999999999184</c:v>
                </c:pt>
                <c:pt idx="11287">
                  <c:v>11.286999999999184</c:v>
                </c:pt>
                <c:pt idx="11288">
                  <c:v>11.287999999999183</c:v>
                </c:pt>
                <c:pt idx="11289">
                  <c:v>11.288999999999183</c:v>
                </c:pt>
                <c:pt idx="11290">
                  <c:v>11.289999999999182</c:v>
                </c:pt>
                <c:pt idx="11291">
                  <c:v>11.290999999999181</c:v>
                </c:pt>
                <c:pt idx="11292">
                  <c:v>11.291999999999181</c:v>
                </c:pt>
                <c:pt idx="11293">
                  <c:v>11.29299999999918</c:v>
                </c:pt>
                <c:pt idx="11294">
                  <c:v>11.29399999999918</c:v>
                </c:pt>
                <c:pt idx="11295">
                  <c:v>11.294999999999179</c:v>
                </c:pt>
                <c:pt idx="11296">
                  <c:v>11.295999999999179</c:v>
                </c:pt>
                <c:pt idx="11297">
                  <c:v>11.296999999999178</c:v>
                </c:pt>
                <c:pt idx="11298">
                  <c:v>11.297999999999178</c:v>
                </c:pt>
                <c:pt idx="11299">
                  <c:v>11.298999999999177</c:v>
                </c:pt>
                <c:pt idx="11300">
                  <c:v>11.299999999999176</c:v>
                </c:pt>
                <c:pt idx="11301">
                  <c:v>11.300999999999176</c:v>
                </c:pt>
                <c:pt idx="11302">
                  <c:v>11.301999999999175</c:v>
                </c:pt>
                <c:pt idx="11303">
                  <c:v>11.302999999999175</c:v>
                </c:pt>
                <c:pt idx="11304">
                  <c:v>11.303999999999174</c:v>
                </c:pt>
                <c:pt idx="11305">
                  <c:v>11.304999999999174</c:v>
                </c:pt>
                <c:pt idx="11306">
                  <c:v>11.305999999999173</c:v>
                </c:pt>
                <c:pt idx="11307">
                  <c:v>11.306999999999173</c:v>
                </c:pt>
                <c:pt idx="11308">
                  <c:v>11.307999999999172</c:v>
                </c:pt>
                <c:pt idx="11309">
                  <c:v>11.308999999999171</c:v>
                </c:pt>
                <c:pt idx="11310">
                  <c:v>11.309999999999171</c:v>
                </c:pt>
                <c:pt idx="11311">
                  <c:v>11.31099999999917</c:v>
                </c:pt>
                <c:pt idx="11312">
                  <c:v>11.31199999999917</c:v>
                </c:pt>
                <c:pt idx="11313">
                  <c:v>11.312999999999169</c:v>
                </c:pt>
                <c:pt idx="11314">
                  <c:v>11.313999999999169</c:v>
                </c:pt>
                <c:pt idx="11315">
                  <c:v>11.314999999999168</c:v>
                </c:pt>
                <c:pt idx="11316">
                  <c:v>11.315999999999168</c:v>
                </c:pt>
                <c:pt idx="11317">
                  <c:v>11.316999999999167</c:v>
                </c:pt>
                <c:pt idx="11318">
                  <c:v>11.317999999999167</c:v>
                </c:pt>
                <c:pt idx="11319">
                  <c:v>11.318999999999166</c:v>
                </c:pt>
                <c:pt idx="11320">
                  <c:v>11.319999999999165</c:v>
                </c:pt>
                <c:pt idx="11321">
                  <c:v>11.320999999999165</c:v>
                </c:pt>
                <c:pt idx="11322">
                  <c:v>11.321999999999164</c:v>
                </c:pt>
                <c:pt idx="11323">
                  <c:v>11.322999999999164</c:v>
                </c:pt>
                <c:pt idx="11324">
                  <c:v>11.323999999999163</c:v>
                </c:pt>
                <c:pt idx="11325">
                  <c:v>11.324999999999163</c:v>
                </c:pt>
                <c:pt idx="11326">
                  <c:v>11.325999999999162</c:v>
                </c:pt>
                <c:pt idx="11327">
                  <c:v>11.326999999999162</c:v>
                </c:pt>
                <c:pt idx="11328">
                  <c:v>11.327999999999161</c:v>
                </c:pt>
                <c:pt idx="11329">
                  <c:v>11.32899999999916</c:v>
                </c:pt>
                <c:pt idx="11330">
                  <c:v>11.32999999999916</c:v>
                </c:pt>
                <c:pt idx="11331">
                  <c:v>11.330999999999159</c:v>
                </c:pt>
                <c:pt idx="11332">
                  <c:v>11.331999999999159</c:v>
                </c:pt>
                <c:pt idx="11333">
                  <c:v>11.332999999999158</c:v>
                </c:pt>
                <c:pt idx="11334">
                  <c:v>11.333999999999158</c:v>
                </c:pt>
                <c:pt idx="11335">
                  <c:v>11.334999999999157</c:v>
                </c:pt>
                <c:pt idx="11336">
                  <c:v>11.335999999999157</c:v>
                </c:pt>
                <c:pt idx="11337">
                  <c:v>11.336999999999156</c:v>
                </c:pt>
                <c:pt idx="11338">
                  <c:v>11.337999999999155</c:v>
                </c:pt>
                <c:pt idx="11339">
                  <c:v>11.338999999999155</c:v>
                </c:pt>
                <c:pt idx="11340">
                  <c:v>11.339999999999154</c:v>
                </c:pt>
                <c:pt idx="11341">
                  <c:v>11.340999999999154</c:v>
                </c:pt>
                <c:pt idx="11342">
                  <c:v>11.341999999999153</c:v>
                </c:pt>
                <c:pt idx="11343">
                  <c:v>11.342999999999153</c:v>
                </c:pt>
                <c:pt idx="11344">
                  <c:v>11.343999999999152</c:v>
                </c:pt>
                <c:pt idx="11345">
                  <c:v>11.344999999999152</c:v>
                </c:pt>
                <c:pt idx="11346">
                  <c:v>11.345999999999151</c:v>
                </c:pt>
                <c:pt idx="11347">
                  <c:v>11.34699999999915</c:v>
                </c:pt>
                <c:pt idx="11348">
                  <c:v>11.34799999999915</c:v>
                </c:pt>
                <c:pt idx="11349">
                  <c:v>11.348999999999149</c:v>
                </c:pt>
                <c:pt idx="11350">
                  <c:v>11.349999999999149</c:v>
                </c:pt>
                <c:pt idx="11351">
                  <c:v>11.350999999999148</c:v>
                </c:pt>
                <c:pt idx="11352">
                  <c:v>11.351999999999148</c:v>
                </c:pt>
                <c:pt idx="11353">
                  <c:v>11.352999999999147</c:v>
                </c:pt>
                <c:pt idx="11354">
                  <c:v>11.353999999999147</c:v>
                </c:pt>
                <c:pt idx="11355">
                  <c:v>11.354999999999146</c:v>
                </c:pt>
                <c:pt idx="11356">
                  <c:v>11.355999999999145</c:v>
                </c:pt>
                <c:pt idx="11357">
                  <c:v>11.356999999999145</c:v>
                </c:pt>
                <c:pt idx="11358">
                  <c:v>11.357999999999144</c:v>
                </c:pt>
                <c:pt idx="11359">
                  <c:v>11.358999999999144</c:v>
                </c:pt>
                <c:pt idx="11360">
                  <c:v>11.359999999999143</c:v>
                </c:pt>
                <c:pt idx="11361">
                  <c:v>11.360999999999143</c:v>
                </c:pt>
                <c:pt idx="11362">
                  <c:v>11.361999999999142</c:v>
                </c:pt>
                <c:pt idx="11363">
                  <c:v>11.362999999999142</c:v>
                </c:pt>
                <c:pt idx="11364">
                  <c:v>11.363999999999141</c:v>
                </c:pt>
                <c:pt idx="11365">
                  <c:v>11.36499999999914</c:v>
                </c:pt>
                <c:pt idx="11366">
                  <c:v>11.36599999999914</c:v>
                </c:pt>
                <c:pt idx="11367">
                  <c:v>11.366999999999139</c:v>
                </c:pt>
                <c:pt idx="11368">
                  <c:v>11.367999999999139</c:v>
                </c:pt>
                <c:pt idx="11369">
                  <c:v>11.368999999999138</c:v>
                </c:pt>
                <c:pt idx="11370">
                  <c:v>11.369999999999138</c:v>
                </c:pt>
                <c:pt idx="11371">
                  <c:v>11.370999999999137</c:v>
                </c:pt>
                <c:pt idx="11372">
                  <c:v>11.371999999999137</c:v>
                </c:pt>
                <c:pt idx="11373">
                  <c:v>11.372999999999136</c:v>
                </c:pt>
                <c:pt idx="11374">
                  <c:v>11.373999999999135</c:v>
                </c:pt>
                <c:pt idx="11375">
                  <c:v>11.374999999999135</c:v>
                </c:pt>
                <c:pt idx="11376">
                  <c:v>11.375999999999134</c:v>
                </c:pt>
                <c:pt idx="11377">
                  <c:v>11.376999999999134</c:v>
                </c:pt>
                <c:pt idx="11378">
                  <c:v>11.377999999999133</c:v>
                </c:pt>
                <c:pt idx="11379">
                  <c:v>11.378999999999133</c:v>
                </c:pt>
                <c:pt idx="11380">
                  <c:v>11.379999999999132</c:v>
                </c:pt>
                <c:pt idx="11381">
                  <c:v>11.380999999999132</c:v>
                </c:pt>
                <c:pt idx="11382">
                  <c:v>11.381999999999131</c:v>
                </c:pt>
                <c:pt idx="11383">
                  <c:v>11.38299999999913</c:v>
                </c:pt>
                <c:pt idx="11384">
                  <c:v>11.38399999999913</c:v>
                </c:pt>
                <c:pt idx="11385">
                  <c:v>11.384999999999129</c:v>
                </c:pt>
                <c:pt idx="11386">
                  <c:v>11.385999999999129</c:v>
                </c:pt>
                <c:pt idx="11387">
                  <c:v>11.386999999999128</c:v>
                </c:pt>
                <c:pt idx="11388">
                  <c:v>11.387999999999128</c:v>
                </c:pt>
                <c:pt idx="11389">
                  <c:v>11.388999999999127</c:v>
                </c:pt>
                <c:pt idx="11390">
                  <c:v>11.389999999999127</c:v>
                </c:pt>
                <c:pt idx="11391">
                  <c:v>11.390999999999126</c:v>
                </c:pt>
                <c:pt idx="11392">
                  <c:v>11.391999999999125</c:v>
                </c:pt>
                <c:pt idx="11393">
                  <c:v>11.392999999999125</c:v>
                </c:pt>
                <c:pt idx="11394">
                  <c:v>11.393999999999124</c:v>
                </c:pt>
                <c:pt idx="11395">
                  <c:v>11.394999999999124</c:v>
                </c:pt>
                <c:pt idx="11396">
                  <c:v>11.395999999999123</c:v>
                </c:pt>
                <c:pt idx="11397">
                  <c:v>11.396999999999123</c:v>
                </c:pt>
                <c:pt idx="11398">
                  <c:v>11.397999999999122</c:v>
                </c:pt>
                <c:pt idx="11399">
                  <c:v>11.398999999999122</c:v>
                </c:pt>
                <c:pt idx="11400">
                  <c:v>11.399999999999121</c:v>
                </c:pt>
                <c:pt idx="11401">
                  <c:v>11.400999999999121</c:v>
                </c:pt>
                <c:pt idx="11402">
                  <c:v>11.40199999999912</c:v>
                </c:pt>
                <c:pt idx="11403">
                  <c:v>11.402999999999119</c:v>
                </c:pt>
                <c:pt idx="11404">
                  <c:v>11.403999999999119</c:v>
                </c:pt>
                <c:pt idx="11405">
                  <c:v>11.404999999999118</c:v>
                </c:pt>
                <c:pt idx="11406">
                  <c:v>11.405999999999118</c:v>
                </c:pt>
                <c:pt idx="11407">
                  <c:v>11.406999999999117</c:v>
                </c:pt>
                <c:pt idx="11408">
                  <c:v>11.407999999999117</c:v>
                </c:pt>
                <c:pt idx="11409">
                  <c:v>11.408999999999116</c:v>
                </c:pt>
                <c:pt idx="11410">
                  <c:v>11.409999999999116</c:v>
                </c:pt>
                <c:pt idx="11411">
                  <c:v>11.410999999999115</c:v>
                </c:pt>
                <c:pt idx="11412">
                  <c:v>11.411999999999114</c:v>
                </c:pt>
                <c:pt idx="11413">
                  <c:v>11.412999999999114</c:v>
                </c:pt>
                <c:pt idx="11414">
                  <c:v>11.413999999999113</c:v>
                </c:pt>
                <c:pt idx="11415">
                  <c:v>11.414999999999113</c:v>
                </c:pt>
                <c:pt idx="11416">
                  <c:v>11.415999999999112</c:v>
                </c:pt>
                <c:pt idx="11417">
                  <c:v>11.416999999999112</c:v>
                </c:pt>
                <c:pt idx="11418">
                  <c:v>11.417999999999111</c:v>
                </c:pt>
                <c:pt idx="11419">
                  <c:v>11.418999999999111</c:v>
                </c:pt>
                <c:pt idx="11420">
                  <c:v>11.41999999999911</c:v>
                </c:pt>
                <c:pt idx="11421">
                  <c:v>11.420999999999109</c:v>
                </c:pt>
                <c:pt idx="11422">
                  <c:v>11.421999999999109</c:v>
                </c:pt>
                <c:pt idx="11423">
                  <c:v>11.422999999999108</c:v>
                </c:pt>
                <c:pt idx="11424">
                  <c:v>11.423999999999108</c:v>
                </c:pt>
                <c:pt idx="11425">
                  <c:v>11.424999999999107</c:v>
                </c:pt>
                <c:pt idx="11426">
                  <c:v>11.425999999999107</c:v>
                </c:pt>
                <c:pt idx="11427">
                  <c:v>11.426999999999106</c:v>
                </c:pt>
                <c:pt idx="11428">
                  <c:v>11.427999999999106</c:v>
                </c:pt>
                <c:pt idx="11429">
                  <c:v>11.428999999999105</c:v>
                </c:pt>
                <c:pt idx="11430">
                  <c:v>11.429999999999104</c:v>
                </c:pt>
                <c:pt idx="11431">
                  <c:v>11.430999999999104</c:v>
                </c:pt>
                <c:pt idx="11432">
                  <c:v>11.431999999999103</c:v>
                </c:pt>
                <c:pt idx="11433">
                  <c:v>11.432999999999103</c:v>
                </c:pt>
                <c:pt idx="11434">
                  <c:v>11.433999999999102</c:v>
                </c:pt>
                <c:pt idx="11435">
                  <c:v>11.434999999999102</c:v>
                </c:pt>
                <c:pt idx="11436">
                  <c:v>11.435999999999101</c:v>
                </c:pt>
                <c:pt idx="11437">
                  <c:v>11.436999999999101</c:v>
                </c:pt>
                <c:pt idx="11438">
                  <c:v>11.4379999999991</c:v>
                </c:pt>
                <c:pt idx="11439">
                  <c:v>11.438999999999099</c:v>
                </c:pt>
                <c:pt idx="11440">
                  <c:v>11.439999999999099</c:v>
                </c:pt>
                <c:pt idx="11441">
                  <c:v>11.440999999999098</c:v>
                </c:pt>
                <c:pt idx="11442">
                  <c:v>11.441999999999098</c:v>
                </c:pt>
                <c:pt idx="11443">
                  <c:v>11.442999999999097</c:v>
                </c:pt>
                <c:pt idx="11444">
                  <c:v>11.443999999999097</c:v>
                </c:pt>
                <c:pt idx="11445">
                  <c:v>11.444999999999096</c:v>
                </c:pt>
                <c:pt idx="11446">
                  <c:v>11.445999999999096</c:v>
                </c:pt>
                <c:pt idx="11447">
                  <c:v>11.446999999999095</c:v>
                </c:pt>
                <c:pt idx="11448">
                  <c:v>11.447999999999094</c:v>
                </c:pt>
                <c:pt idx="11449">
                  <c:v>11.448999999999094</c:v>
                </c:pt>
                <c:pt idx="11450">
                  <c:v>11.449999999999093</c:v>
                </c:pt>
                <c:pt idx="11451">
                  <c:v>11.450999999999093</c:v>
                </c:pt>
                <c:pt idx="11452">
                  <c:v>11.451999999999092</c:v>
                </c:pt>
                <c:pt idx="11453">
                  <c:v>11.452999999999092</c:v>
                </c:pt>
                <c:pt idx="11454">
                  <c:v>11.453999999999091</c:v>
                </c:pt>
                <c:pt idx="11455">
                  <c:v>11.454999999999091</c:v>
                </c:pt>
                <c:pt idx="11456">
                  <c:v>11.45599999999909</c:v>
                </c:pt>
                <c:pt idx="11457">
                  <c:v>11.456999999999089</c:v>
                </c:pt>
                <c:pt idx="11458">
                  <c:v>11.457999999999089</c:v>
                </c:pt>
                <c:pt idx="11459">
                  <c:v>11.458999999999088</c:v>
                </c:pt>
                <c:pt idx="11460">
                  <c:v>11.459999999999088</c:v>
                </c:pt>
                <c:pt idx="11461">
                  <c:v>11.460999999999087</c:v>
                </c:pt>
                <c:pt idx="11462">
                  <c:v>11.461999999999087</c:v>
                </c:pt>
                <c:pt idx="11463">
                  <c:v>11.462999999999086</c:v>
                </c:pt>
                <c:pt idx="11464">
                  <c:v>11.463999999999086</c:v>
                </c:pt>
                <c:pt idx="11465">
                  <c:v>11.464999999999085</c:v>
                </c:pt>
                <c:pt idx="11466">
                  <c:v>11.465999999999084</c:v>
                </c:pt>
                <c:pt idx="11467">
                  <c:v>11.466999999999084</c:v>
                </c:pt>
                <c:pt idx="11468">
                  <c:v>11.467999999999083</c:v>
                </c:pt>
                <c:pt idx="11469">
                  <c:v>11.468999999999083</c:v>
                </c:pt>
                <c:pt idx="11470">
                  <c:v>11.469999999999082</c:v>
                </c:pt>
                <c:pt idx="11471">
                  <c:v>11.470999999999082</c:v>
                </c:pt>
                <c:pt idx="11472">
                  <c:v>11.471999999999081</c:v>
                </c:pt>
                <c:pt idx="11473">
                  <c:v>11.472999999999081</c:v>
                </c:pt>
                <c:pt idx="11474">
                  <c:v>11.47399999999908</c:v>
                </c:pt>
                <c:pt idx="11475">
                  <c:v>11.474999999999079</c:v>
                </c:pt>
                <c:pt idx="11476">
                  <c:v>11.475999999999079</c:v>
                </c:pt>
                <c:pt idx="11477">
                  <c:v>11.476999999999078</c:v>
                </c:pt>
                <c:pt idx="11478">
                  <c:v>11.477999999999078</c:v>
                </c:pt>
                <c:pt idx="11479">
                  <c:v>11.478999999999077</c:v>
                </c:pt>
                <c:pt idx="11480">
                  <c:v>11.479999999999077</c:v>
                </c:pt>
                <c:pt idx="11481">
                  <c:v>11.480999999999076</c:v>
                </c:pt>
                <c:pt idx="11482">
                  <c:v>11.481999999999076</c:v>
                </c:pt>
                <c:pt idx="11483">
                  <c:v>11.482999999999075</c:v>
                </c:pt>
                <c:pt idx="11484">
                  <c:v>11.483999999999075</c:v>
                </c:pt>
                <c:pt idx="11485">
                  <c:v>11.484999999999074</c:v>
                </c:pt>
                <c:pt idx="11486">
                  <c:v>11.485999999999073</c:v>
                </c:pt>
                <c:pt idx="11487">
                  <c:v>11.486999999999073</c:v>
                </c:pt>
                <c:pt idx="11488">
                  <c:v>11.487999999999072</c:v>
                </c:pt>
                <c:pt idx="11489">
                  <c:v>11.488999999999072</c:v>
                </c:pt>
                <c:pt idx="11490">
                  <c:v>11.489999999999071</c:v>
                </c:pt>
                <c:pt idx="11491">
                  <c:v>11.490999999999071</c:v>
                </c:pt>
                <c:pt idx="11492">
                  <c:v>11.49199999999907</c:v>
                </c:pt>
                <c:pt idx="11493">
                  <c:v>11.49299999999907</c:v>
                </c:pt>
                <c:pt idx="11494">
                  <c:v>11.493999999999069</c:v>
                </c:pt>
                <c:pt idx="11495">
                  <c:v>11.494999999999068</c:v>
                </c:pt>
                <c:pt idx="11496">
                  <c:v>11.495999999999068</c:v>
                </c:pt>
                <c:pt idx="11497">
                  <c:v>11.496999999999067</c:v>
                </c:pt>
                <c:pt idx="11498">
                  <c:v>11.497999999999067</c:v>
                </c:pt>
                <c:pt idx="11499">
                  <c:v>11.498999999999066</c:v>
                </c:pt>
                <c:pt idx="11500">
                  <c:v>11.499999999999066</c:v>
                </c:pt>
                <c:pt idx="11501">
                  <c:v>11.500999999999065</c:v>
                </c:pt>
                <c:pt idx="11502">
                  <c:v>11.501999999999065</c:v>
                </c:pt>
                <c:pt idx="11503">
                  <c:v>11.502999999999064</c:v>
                </c:pt>
                <c:pt idx="11504">
                  <c:v>11.503999999999063</c:v>
                </c:pt>
                <c:pt idx="11505">
                  <c:v>11.504999999999063</c:v>
                </c:pt>
                <c:pt idx="11506">
                  <c:v>11.505999999999062</c:v>
                </c:pt>
                <c:pt idx="11507">
                  <c:v>11.506999999999062</c:v>
                </c:pt>
                <c:pt idx="11508">
                  <c:v>11.507999999999061</c:v>
                </c:pt>
                <c:pt idx="11509">
                  <c:v>11.508999999999061</c:v>
                </c:pt>
                <c:pt idx="11510">
                  <c:v>11.50999999999906</c:v>
                </c:pt>
                <c:pt idx="11511">
                  <c:v>11.51099999999906</c:v>
                </c:pt>
                <c:pt idx="11512">
                  <c:v>11.511999999999059</c:v>
                </c:pt>
                <c:pt idx="11513">
                  <c:v>11.512999999999058</c:v>
                </c:pt>
                <c:pt idx="11514">
                  <c:v>11.513999999999058</c:v>
                </c:pt>
                <c:pt idx="11515">
                  <c:v>11.514999999999057</c:v>
                </c:pt>
                <c:pt idx="11516">
                  <c:v>11.515999999999057</c:v>
                </c:pt>
                <c:pt idx="11517">
                  <c:v>11.516999999999056</c:v>
                </c:pt>
                <c:pt idx="11518">
                  <c:v>11.517999999999056</c:v>
                </c:pt>
                <c:pt idx="11519">
                  <c:v>11.518999999999055</c:v>
                </c:pt>
                <c:pt idx="11520">
                  <c:v>11.519999999999055</c:v>
                </c:pt>
                <c:pt idx="11521">
                  <c:v>11.520999999999054</c:v>
                </c:pt>
                <c:pt idx="11522">
                  <c:v>11.521999999999053</c:v>
                </c:pt>
                <c:pt idx="11523">
                  <c:v>11.522999999999053</c:v>
                </c:pt>
                <c:pt idx="11524">
                  <c:v>11.523999999999052</c:v>
                </c:pt>
                <c:pt idx="11525">
                  <c:v>11.524999999999052</c:v>
                </c:pt>
                <c:pt idx="11526">
                  <c:v>11.525999999999051</c:v>
                </c:pt>
                <c:pt idx="11527">
                  <c:v>11.526999999999051</c:v>
                </c:pt>
                <c:pt idx="11528">
                  <c:v>11.52799999999905</c:v>
                </c:pt>
                <c:pt idx="11529">
                  <c:v>11.52899999999905</c:v>
                </c:pt>
                <c:pt idx="11530">
                  <c:v>11.529999999999049</c:v>
                </c:pt>
                <c:pt idx="11531">
                  <c:v>11.530999999999048</c:v>
                </c:pt>
                <c:pt idx="11532">
                  <c:v>11.531999999999048</c:v>
                </c:pt>
                <c:pt idx="11533">
                  <c:v>11.532999999999047</c:v>
                </c:pt>
                <c:pt idx="11534">
                  <c:v>11.533999999999047</c:v>
                </c:pt>
                <c:pt idx="11535">
                  <c:v>11.534999999999046</c:v>
                </c:pt>
                <c:pt idx="11536">
                  <c:v>11.535999999999046</c:v>
                </c:pt>
                <c:pt idx="11537">
                  <c:v>11.536999999999045</c:v>
                </c:pt>
                <c:pt idx="11538">
                  <c:v>11.537999999999045</c:v>
                </c:pt>
                <c:pt idx="11539">
                  <c:v>11.538999999999044</c:v>
                </c:pt>
                <c:pt idx="11540">
                  <c:v>11.539999999999043</c:v>
                </c:pt>
                <c:pt idx="11541">
                  <c:v>11.540999999999043</c:v>
                </c:pt>
                <c:pt idx="11542">
                  <c:v>11.541999999999042</c:v>
                </c:pt>
                <c:pt idx="11543">
                  <c:v>11.542999999999042</c:v>
                </c:pt>
                <c:pt idx="11544">
                  <c:v>11.543999999999041</c:v>
                </c:pt>
                <c:pt idx="11545">
                  <c:v>11.544999999999041</c:v>
                </c:pt>
                <c:pt idx="11546">
                  <c:v>11.54599999999904</c:v>
                </c:pt>
                <c:pt idx="11547">
                  <c:v>11.54699999999904</c:v>
                </c:pt>
                <c:pt idx="11548">
                  <c:v>11.547999999999039</c:v>
                </c:pt>
                <c:pt idx="11549">
                  <c:v>11.548999999999038</c:v>
                </c:pt>
                <c:pt idx="11550">
                  <c:v>11.549999999999038</c:v>
                </c:pt>
                <c:pt idx="11551">
                  <c:v>11.550999999999037</c:v>
                </c:pt>
                <c:pt idx="11552">
                  <c:v>11.551999999999037</c:v>
                </c:pt>
                <c:pt idx="11553">
                  <c:v>11.552999999999036</c:v>
                </c:pt>
                <c:pt idx="11554">
                  <c:v>11.553999999999036</c:v>
                </c:pt>
                <c:pt idx="11555">
                  <c:v>11.554999999999035</c:v>
                </c:pt>
                <c:pt idx="11556">
                  <c:v>11.555999999999035</c:v>
                </c:pt>
                <c:pt idx="11557">
                  <c:v>11.556999999999034</c:v>
                </c:pt>
                <c:pt idx="11558">
                  <c:v>11.557999999999033</c:v>
                </c:pt>
                <c:pt idx="11559">
                  <c:v>11.558999999999033</c:v>
                </c:pt>
                <c:pt idx="11560">
                  <c:v>11.559999999999032</c:v>
                </c:pt>
                <c:pt idx="11561">
                  <c:v>11.560999999999032</c:v>
                </c:pt>
                <c:pt idx="11562">
                  <c:v>11.561999999999031</c:v>
                </c:pt>
                <c:pt idx="11563">
                  <c:v>11.562999999999031</c:v>
                </c:pt>
                <c:pt idx="11564">
                  <c:v>11.56399999999903</c:v>
                </c:pt>
                <c:pt idx="11565">
                  <c:v>11.56499999999903</c:v>
                </c:pt>
                <c:pt idx="11566">
                  <c:v>11.565999999999029</c:v>
                </c:pt>
                <c:pt idx="11567">
                  <c:v>11.566999999999029</c:v>
                </c:pt>
                <c:pt idx="11568">
                  <c:v>11.567999999999028</c:v>
                </c:pt>
                <c:pt idx="11569">
                  <c:v>11.568999999999027</c:v>
                </c:pt>
                <c:pt idx="11570">
                  <c:v>11.569999999999027</c:v>
                </c:pt>
                <c:pt idx="11571">
                  <c:v>11.570999999999026</c:v>
                </c:pt>
                <c:pt idx="11572">
                  <c:v>11.571999999999026</c:v>
                </c:pt>
                <c:pt idx="11573">
                  <c:v>11.572999999999025</c:v>
                </c:pt>
                <c:pt idx="11574">
                  <c:v>11.573999999999025</c:v>
                </c:pt>
                <c:pt idx="11575">
                  <c:v>11.574999999999024</c:v>
                </c:pt>
                <c:pt idx="11576">
                  <c:v>11.575999999999024</c:v>
                </c:pt>
                <c:pt idx="11577">
                  <c:v>11.576999999999023</c:v>
                </c:pt>
                <c:pt idx="11578">
                  <c:v>11.577999999999022</c:v>
                </c:pt>
                <c:pt idx="11579">
                  <c:v>11.578999999999022</c:v>
                </c:pt>
                <c:pt idx="11580">
                  <c:v>11.579999999999021</c:v>
                </c:pt>
                <c:pt idx="11581">
                  <c:v>11.580999999999021</c:v>
                </c:pt>
                <c:pt idx="11582">
                  <c:v>11.58199999999902</c:v>
                </c:pt>
                <c:pt idx="11583">
                  <c:v>11.58299999999902</c:v>
                </c:pt>
                <c:pt idx="11584">
                  <c:v>11.583999999999019</c:v>
                </c:pt>
                <c:pt idx="11585">
                  <c:v>11.584999999999019</c:v>
                </c:pt>
                <c:pt idx="11586">
                  <c:v>11.585999999999018</c:v>
                </c:pt>
                <c:pt idx="11587">
                  <c:v>11.586999999999017</c:v>
                </c:pt>
                <c:pt idx="11588">
                  <c:v>11.587999999999017</c:v>
                </c:pt>
                <c:pt idx="11589">
                  <c:v>11.588999999999016</c:v>
                </c:pt>
                <c:pt idx="11590">
                  <c:v>11.589999999999016</c:v>
                </c:pt>
                <c:pt idx="11591">
                  <c:v>11.590999999999015</c:v>
                </c:pt>
                <c:pt idx="11592">
                  <c:v>11.591999999999015</c:v>
                </c:pt>
                <c:pt idx="11593">
                  <c:v>11.592999999999014</c:v>
                </c:pt>
                <c:pt idx="11594">
                  <c:v>11.593999999999014</c:v>
                </c:pt>
                <c:pt idx="11595">
                  <c:v>11.594999999999013</c:v>
                </c:pt>
                <c:pt idx="11596">
                  <c:v>11.595999999999012</c:v>
                </c:pt>
                <c:pt idx="11597">
                  <c:v>11.596999999999012</c:v>
                </c:pt>
                <c:pt idx="11598">
                  <c:v>11.597999999999011</c:v>
                </c:pt>
                <c:pt idx="11599">
                  <c:v>11.598999999999011</c:v>
                </c:pt>
                <c:pt idx="11600">
                  <c:v>11.59999999999901</c:v>
                </c:pt>
                <c:pt idx="11601">
                  <c:v>11.60099999999901</c:v>
                </c:pt>
                <c:pt idx="11602">
                  <c:v>11.601999999999009</c:v>
                </c:pt>
                <c:pt idx="11603">
                  <c:v>11.602999999999009</c:v>
                </c:pt>
                <c:pt idx="11604">
                  <c:v>11.603999999999008</c:v>
                </c:pt>
                <c:pt idx="11605">
                  <c:v>11.604999999999007</c:v>
                </c:pt>
                <c:pt idx="11606">
                  <c:v>11.605999999999007</c:v>
                </c:pt>
                <c:pt idx="11607">
                  <c:v>11.606999999999006</c:v>
                </c:pt>
                <c:pt idx="11608">
                  <c:v>11.607999999999006</c:v>
                </c:pt>
                <c:pt idx="11609">
                  <c:v>11.608999999999005</c:v>
                </c:pt>
                <c:pt idx="11610">
                  <c:v>11.609999999999005</c:v>
                </c:pt>
                <c:pt idx="11611">
                  <c:v>11.610999999999004</c:v>
                </c:pt>
                <c:pt idx="11612">
                  <c:v>11.611999999999004</c:v>
                </c:pt>
                <c:pt idx="11613">
                  <c:v>11.612999999999003</c:v>
                </c:pt>
                <c:pt idx="11614">
                  <c:v>11.613999999999002</c:v>
                </c:pt>
                <c:pt idx="11615">
                  <c:v>11.614999999999002</c:v>
                </c:pt>
                <c:pt idx="11616">
                  <c:v>11.615999999999001</c:v>
                </c:pt>
                <c:pt idx="11617">
                  <c:v>11.616999999999001</c:v>
                </c:pt>
                <c:pt idx="11618">
                  <c:v>11.617999999999</c:v>
                </c:pt>
                <c:pt idx="11619">
                  <c:v>11.618999999999</c:v>
                </c:pt>
                <c:pt idx="11620">
                  <c:v>11.619999999998999</c:v>
                </c:pt>
                <c:pt idx="11621">
                  <c:v>11.620999999998999</c:v>
                </c:pt>
                <c:pt idx="11622">
                  <c:v>11.621999999998998</c:v>
                </c:pt>
                <c:pt idx="11623">
                  <c:v>11.622999999998997</c:v>
                </c:pt>
                <c:pt idx="11624">
                  <c:v>11.623999999998997</c:v>
                </c:pt>
                <c:pt idx="11625">
                  <c:v>11.624999999998996</c:v>
                </c:pt>
                <c:pt idx="11626">
                  <c:v>11.625999999998996</c:v>
                </c:pt>
                <c:pt idx="11627">
                  <c:v>11.626999999998995</c:v>
                </c:pt>
                <c:pt idx="11628">
                  <c:v>11.627999999998995</c:v>
                </c:pt>
                <c:pt idx="11629">
                  <c:v>11.628999999998994</c:v>
                </c:pt>
                <c:pt idx="11630">
                  <c:v>11.629999999998994</c:v>
                </c:pt>
                <c:pt idx="11631">
                  <c:v>11.630999999998993</c:v>
                </c:pt>
                <c:pt idx="11632">
                  <c:v>11.631999999998992</c:v>
                </c:pt>
                <c:pt idx="11633">
                  <c:v>11.632999999998992</c:v>
                </c:pt>
                <c:pt idx="11634">
                  <c:v>11.633999999998991</c:v>
                </c:pt>
                <c:pt idx="11635">
                  <c:v>11.634999999998991</c:v>
                </c:pt>
                <c:pt idx="11636">
                  <c:v>11.63599999999899</c:v>
                </c:pt>
                <c:pt idx="11637">
                  <c:v>11.63699999999899</c:v>
                </c:pt>
                <c:pt idx="11638">
                  <c:v>11.637999999998989</c:v>
                </c:pt>
                <c:pt idx="11639">
                  <c:v>11.638999999998989</c:v>
                </c:pt>
                <c:pt idx="11640">
                  <c:v>11.639999999998988</c:v>
                </c:pt>
                <c:pt idx="11641">
                  <c:v>11.640999999998987</c:v>
                </c:pt>
                <c:pt idx="11642">
                  <c:v>11.641999999998987</c:v>
                </c:pt>
                <c:pt idx="11643">
                  <c:v>11.642999999998986</c:v>
                </c:pt>
                <c:pt idx="11644">
                  <c:v>11.643999999998986</c:v>
                </c:pt>
                <c:pt idx="11645">
                  <c:v>11.644999999998985</c:v>
                </c:pt>
                <c:pt idx="11646">
                  <c:v>11.645999999998985</c:v>
                </c:pt>
                <c:pt idx="11647">
                  <c:v>11.646999999998984</c:v>
                </c:pt>
                <c:pt idx="11648">
                  <c:v>11.647999999998984</c:v>
                </c:pt>
                <c:pt idx="11649">
                  <c:v>11.648999999998983</c:v>
                </c:pt>
                <c:pt idx="11650">
                  <c:v>11.649999999998983</c:v>
                </c:pt>
                <c:pt idx="11651">
                  <c:v>11.650999999998982</c:v>
                </c:pt>
                <c:pt idx="11652">
                  <c:v>11.651999999998981</c:v>
                </c:pt>
                <c:pt idx="11653">
                  <c:v>11.652999999998981</c:v>
                </c:pt>
                <c:pt idx="11654">
                  <c:v>11.65399999999898</c:v>
                </c:pt>
                <c:pt idx="11655">
                  <c:v>11.65499999999898</c:v>
                </c:pt>
                <c:pt idx="11656">
                  <c:v>11.655999999998979</c:v>
                </c:pt>
                <c:pt idx="11657">
                  <c:v>11.656999999998979</c:v>
                </c:pt>
                <c:pt idx="11658">
                  <c:v>11.657999999998978</c:v>
                </c:pt>
                <c:pt idx="11659">
                  <c:v>11.658999999998978</c:v>
                </c:pt>
                <c:pt idx="11660">
                  <c:v>11.659999999998977</c:v>
                </c:pt>
                <c:pt idx="11661">
                  <c:v>11.660999999998976</c:v>
                </c:pt>
                <c:pt idx="11662">
                  <c:v>11.661999999998976</c:v>
                </c:pt>
                <c:pt idx="11663">
                  <c:v>11.662999999998975</c:v>
                </c:pt>
                <c:pt idx="11664">
                  <c:v>11.663999999998975</c:v>
                </c:pt>
                <c:pt idx="11665">
                  <c:v>11.664999999998974</c:v>
                </c:pt>
                <c:pt idx="11666">
                  <c:v>11.665999999998974</c:v>
                </c:pt>
                <c:pt idx="11667">
                  <c:v>11.666999999998973</c:v>
                </c:pt>
                <c:pt idx="11668">
                  <c:v>11.667999999998973</c:v>
                </c:pt>
                <c:pt idx="11669">
                  <c:v>11.668999999998972</c:v>
                </c:pt>
                <c:pt idx="11670">
                  <c:v>11.669999999998971</c:v>
                </c:pt>
                <c:pt idx="11671">
                  <c:v>11.670999999998971</c:v>
                </c:pt>
                <c:pt idx="11672">
                  <c:v>11.67199999999897</c:v>
                </c:pt>
                <c:pt idx="11673">
                  <c:v>11.67299999999897</c:v>
                </c:pt>
                <c:pt idx="11674">
                  <c:v>11.673999999998969</c:v>
                </c:pt>
                <c:pt idx="11675">
                  <c:v>11.674999999998969</c:v>
                </c:pt>
                <c:pt idx="11676">
                  <c:v>11.675999999998968</c:v>
                </c:pt>
                <c:pt idx="11677">
                  <c:v>11.676999999998968</c:v>
                </c:pt>
                <c:pt idx="11678">
                  <c:v>11.677999999998967</c:v>
                </c:pt>
                <c:pt idx="11679">
                  <c:v>11.678999999998966</c:v>
                </c:pt>
                <c:pt idx="11680">
                  <c:v>11.679999999998966</c:v>
                </c:pt>
                <c:pt idx="11681">
                  <c:v>11.680999999998965</c:v>
                </c:pt>
                <c:pt idx="11682">
                  <c:v>11.681999999998965</c:v>
                </c:pt>
                <c:pt idx="11683">
                  <c:v>11.682999999998964</c:v>
                </c:pt>
                <c:pt idx="11684">
                  <c:v>11.683999999998964</c:v>
                </c:pt>
                <c:pt idx="11685">
                  <c:v>11.684999999998963</c:v>
                </c:pt>
                <c:pt idx="11686">
                  <c:v>11.685999999998963</c:v>
                </c:pt>
                <c:pt idx="11687">
                  <c:v>11.686999999998962</c:v>
                </c:pt>
                <c:pt idx="11688">
                  <c:v>11.687999999998961</c:v>
                </c:pt>
                <c:pt idx="11689">
                  <c:v>11.688999999998961</c:v>
                </c:pt>
                <c:pt idx="11690">
                  <c:v>11.68999999999896</c:v>
                </c:pt>
                <c:pt idx="11691">
                  <c:v>11.69099999999896</c:v>
                </c:pt>
                <c:pt idx="11692">
                  <c:v>11.691999999998959</c:v>
                </c:pt>
                <c:pt idx="11693">
                  <c:v>11.692999999998959</c:v>
                </c:pt>
                <c:pt idx="11694">
                  <c:v>11.693999999998958</c:v>
                </c:pt>
                <c:pt idx="11695">
                  <c:v>11.694999999998958</c:v>
                </c:pt>
                <c:pt idx="11696">
                  <c:v>11.695999999998957</c:v>
                </c:pt>
                <c:pt idx="11697">
                  <c:v>11.696999999998956</c:v>
                </c:pt>
                <c:pt idx="11698">
                  <c:v>11.697999999998956</c:v>
                </c:pt>
                <c:pt idx="11699">
                  <c:v>11.698999999998955</c:v>
                </c:pt>
                <c:pt idx="11700">
                  <c:v>11.699999999998955</c:v>
                </c:pt>
                <c:pt idx="11701">
                  <c:v>11.700999999998954</c:v>
                </c:pt>
                <c:pt idx="11702">
                  <c:v>11.701999999998954</c:v>
                </c:pt>
                <c:pt idx="11703">
                  <c:v>11.702999999998953</c:v>
                </c:pt>
                <c:pt idx="11704">
                  <c:v>11.703999999998953</c:v>
                </c:pt>
                <c:pt idx="11705">
                  <c:v>11.704999999998952</c:v>
                </c:pt>
                <c:pt idx="11706">
                  <c:v>11.705999999998951</c:v>
                </c:pt>
                <c:pt idx="11707">
                  <c:v>11.706999999998951</c:v>
                </c:pt>
                <c:pt idx="11708">
                  <c:v>11.70799999999895</c:v>
                </c:pt>
                <c:pt idx="11709">
                  <c:v>11.70899999999895</c:v>
                </c:pt>
                <c:pt idx="11710">
                  <c:v>11.709999999998949</c:v>
                </c:pt>
                <c:pt idx="11711">
                  <c:v>11.710999999998949</c:v>
                </c:pt>
                <c:pt idx="11712">
                  <c:v>11.711999999998948</c:v>
                </c:pt>
                <c:pt idx="11713">
                  <c:v>11.712999999998948</c:v>
                </c:pt>
                <c:pt idx="11714">
                  <c:v>11.713999999998947</c:v>
                </c:pt>
                <c:pt idx="11715">
                  <c:v>11.714999999998946</c:v>
                </c:pt>
                <c:pt idx="11716">
                  <c:v>11.715999999998946</c:v>
                </c:pt>
                <c:pt idx="11717">
                  <c:v>11.716999999998945</c:v>
                </c:pt>
                <c:pt idx="11718">
                  <c:v>11.717999999998945</c:v>
                </c:pt>
                <c:pt idx="11719">
                  <c:v>11.718999999998944</c:v>
                </c:pt>
                <c:pt idx="11720">
                  <c:v>11.719999999998944</c:v>
                </c:pt>
                <c:pt idx="11721">
                  <c:v>11.720999999998943</c:v>
                </c:pt>
                <c:pt idx="11722">
                  <c:v>11.721999999998943</c:v>
                </c:pt>
                <c:pt idx="11723">
                  <c:v>11.722999999998942</c:v>
                </c:pt>
                <c:pt idx="11724">
                  <c:v>11.723999999998941</c:v>
                </c:pt>
                <c:pt idx="11725">
                  <c:v>11.724999999998941</c:v>
                </c:pt>
                <c:pt idx="11726">
                  <c:v>11.72599999999894</c:v>
                </c:pt>
                <c:pt idx="11727">
                  <c:v>11.72699999999894</c:v>
                </c:pt>
                <c:pt idx="11728">
                  <c:v>11.727999999998939</c:v>
                </c:pt>
                <c:pt idx="11729">
                  <c:v>11.728999999998939</c:v>
                </c:pt>
                <c:pt idx="11730">
                  <c:v>11.729999999998938</c:v>
                </c:pt>
                <c:pt idx="11731">
                  <c:v>11.730999999998938</c:v>
                </c:pt>
                <c:pt idx="11732">
                  <c:v>11.731999999998937</c:v>
                </c:pt>
                <c:pt idx="11733">
                  <c:v>11.732999999998937</c:v>
                </c:pt>
                <c:pt idx="11734">
                  <c:v>11.733999999998936</c:v>
                </c:pt>
                <c:pt idx="11735">
                  <c:v>11.734999999998935</c:v>
                </c:pt>
                <c:pt idx="11736">
                  <c:v>11.735999999998935</c:v>
                </c:pt>
                <c:pt idx="11737">
                  <c:v>11.736999999998934</c:v>
                </c:pt>
                <c:pt idx="11738">
                  <c:v>11.737999999998934</c:v>
                </c:pt>
                <c:pt idx="11739">
                  <c:v>11.738999999998933</c:v>
                </c:pt>
                <c:pt idx="11740">
                  <c:v>11.739999999998933</c:v>
                </c:pt>
                <c:pt idx="11741">
                  <c:v>11.740999999998932</c:v>
                </c:pt>
                <c:pt idx="11742">
                  <c:v>11.741999999998932</c:v>
                </c:pt>
                <c:pt idx="11743">
                  <c:v>11.742999999998931</c:v>
                </c:pt>
                <c:pt idx="11744">
                  <c:v>11.74399999999893</c:v>
                </c:pt>
                <c:pt idx="11745">
                  <c:v>11.74499999999893</c:v>
                </c:pt>
                <c:pt idx="11746">
                  <c:v>11.745999999998929</c:v>
                </c:pt>
                <c:pt idx="11747">
                  <c:v>11.746999999998929</c:v>
                </c:pt>
                <c:pt idx="11748">
                  <c:v>11.747999999998928</c:v>
                </c:pt>
                <c:pt idx="11749">
                  <c:v>11.748999999998928</c:v>
                </c:pt>
                <c:pt idx="11750">
                  <c:v>11.749999999998927</c:v>
                </c:pt>
                <c:pt idx="11751">
                  <c:v>11.750999999998927</c:v>
                </c:pt>
                <c:pt idx="11752">
                  <c:v>11.751999999998926</c:v>
                </c:pt>
                <c:pt idx="11753">
                  <c:v>11.752999999998925</c:v>
                </c:pt>
                <c:pt idx="11754">
                  <c:v>11.753999999998925</c:v>
                </c:pt>
                <c:pt idx="11755">
                  <c:v>11.754999999998924</c:v>
                </c:pt>
                <c:pt idx="11756">
                  <c:v>11.755999999998924</c:v>
                </c:pt>
                <c:pt idx="11757">
                  <c:v>11.756999999998923</c:v>
                </c:pt>
                <c:pt idx="11758">
                  <c:v>11.757999999998923</c:v>
                </c:pt>
                <c:pt idx="11759">
                  <c:v>11.758999999998922</c:v>
                </c:pt>
                <c:pt idx="11760">
                  <c:v>11.759999999998922</c:v>
                </c:pt>
                <c:pt idx="11761">
                  <c:v>11.760999999998921</c:v>
                </c:pt>
                <c:pt idx="11762">
                  <c:v>11.76199999999892</c:v>
                </c:pt>
                <c:pt idx="11763">
                  <c:v>11.76299999999892</c:v>
                </c:pt>
                <c:pt idx="11764">
                  <c:v>11.763999999998919</c:v>
                </c:pt>
                <c:pt idx="11765">
                  <c:v>11.764999999998919</c:v>
                </c:pt>
                <c:pt idx="11766">
                  <c:v>11.765999999998918</c:v>
                </c:pt>
                <c:pt idx="11767">
                  <c:v>11.766999999998918</c:v>
                </c:pt>
                <c:pt idx="11768">
                  <c:v>11.767999999998917</c:v>
                </c:pt>
                <c:pt idx="11769">
                  <c:v>11.768999999998917</c:v>
                </c:pt>
                <c:pt idx="11770">
                  <c:v>11.769999999998916</c:v>
                </c:pt>
                <c:pt idx="11771">
                  <c:v>11.770999999998915</c:v>
                </c:pt>
                <c:pt idx="11772">
                  <c:v>11.771999999998915</c:v>
                </c:pt>
                <c:pt idx="11773">
                  <c:v>11.772999999998914</c:v>
                </c:pt>
                <c:pt idx="11774">
                  <c:v>11.773999999998914</c:v>
                </c:pt>
                <c:pt idx="11775">
                  <c:v>11.774999999998913</c:v>
                </c:pt>
                <c:pt idx="11776">
                  <c:v>11.775999999998913</c:v>
                </c:pt>
                <c:pt idx="11777">
                  <c:v>11.776999999998912</c:v>
                </c:pt>
                <c:pt idx="11778">
                  <c:v>11.777999999998912</c:v>
                </c:pt>
                <c:pt idx="11779">
                  <c:v>11.778999999998911</c:v>
                </c:pt>
                <c:pt idx="11780">
                  <c:v>11.77999999999891</c:v>
                </c:pt>
                <c:pt idx="11781">
                  <c:v>11.78099999999891</c:v>
                </c:pt>
                <c:pt idx="11782">
                  <c:v>11.781999999998909</c:v>
                </c:pt>
                <c:pt idx="11783">
                  <c:v>11.782999999998909</c:v>
                </c:pt>
                <c:pt idx="11784">
                  <c:v>11.783999999998908</c:v>
                </c:pt>
                <c:pt idx="11785">
                  <c:v>11.784999999998908</c:v>
                </c:pt>
                <c:pt idx="11786">
                  <c:v>11.785999999998907</c:v>
                </c:pt>
                <c:pt idx="11787">
                  <c:v>11.786999999998907</c:v>
                </c:pt>
                <c:pt idx="11788">
                  <c:v>11.787999999998906</c:v>
                </c:pt>
                <c:pt idx="11789">
                  <c:v>11.788999999998905</c:v>
                </c:pt>
                <c:pt idx="11790">
                  <c:v>11.789999999998905</c:v>
                </c:pt>
                <c:pt idx="11791">
                  <c:v>11.790999999998904</c:v>
                </c:pt>
                <c:pt idx="11792">
                  <c:v>11.791999999998904</c:v>
                </c:pt>
                <c:pt idx="11793">
                  <c:v>11.792999999998903</c:v>
                </c:pt>
                <c:pt idx="11794">
                  <c:v>11.793999999998903</c:v>
                </c:pt>
                <c:pt idx="11795">
                  <c:v>11.794999999998902</c:v>
                </c:pt>
                <c:pt idx="11796">
                  <c:v>11.795999999998902</c:v>
                </c:pt>
                <c:pt idx="11797">
                  <c:v>11.796999999998901</c:v>
                </c:pt>
                <c:pt idx="11798">
                  <c:v>11.7979999999989</c:v>
                </c:pt>
                <c:pt idx="11799">
                  <c:v>11.7989999999989</c:v>
                </c:pt>
                <c:pt idx="11800">
                  <c:v>11.799999999998899</c:v>
                </c:pt>
                <c:pt idx="11801">
                  <c:v>11.800999999998899</c:v>
                </c:pt>
                <c:pt idx="11802">
                  <c:v>11.801999999998898</c:v>
                </c:pt>
                <c:pt idx="11803">
                  <c:v>11.802999999998898</c:v>
                </c:pt>
                <c:pt idx="11804">
                  <c:v>11.803999999998897</c:v>
                </c:pt>
                <c:pt idx="11805">
                  <c:v>11.804999999998897</c:v>
                </c:pt>
                <c:pt idx="11806">
                  <c:v>11.805999999998896</c:v>
                </c:pt>
                <c:pt idx="11807">
                  <c:v>11.806999999998895</c:v>
                </c:pt>
                <c:pt idx="11808">
                  <c:v>11.807999999998895</c:v>
                </c:pt>
                <c:pt idx="11809">
                  <c:v>11.808999999998894</c:v>
                </c:pt>
                <c:pt idx="11810">
                  <c:v>11.809999999998894</c:v>
                </c:pt>
                <c:pt idx="11811">
                  <c:v>11.810999999998893</c:v>
                </c:pt>
                <c:pt idx="11812">
                  <c:v>11.811999999998893</c:v>
                </c:pt>
                <c:pt idx="11813">
                  <c:v>11.812999999998892</c:v>
                </c:pt>
                <c:pt idx="11814">
                  <c:v>11.813999999998892</c:v>
                </c:pt>
                <c:pt idx="11815">
                  <c:v>11.814999999998891</c:v>
                </c:pt>
                <c:pt idx="11816">
                  <c:v>11.815999999998891</c:v>
                </c:pt>
                <c:pt idx="11817">
                  <c:v>11.81699999999889</c:v>
                </c:pt>
                <c:pt idx="11818">
                  <c:v>11.817999999998889</c:v>
                </c:pt>
                <c:pt idx="11819">
                  <c:v>11.818999999998889</c:v>
                </c:pt>
                <c:pt idx="11820">
                  <c:v>11.819999999998888</c:v>
                </c:pt>
                <c:pt idx="11821">
                  <c:v>11.820999999998888</c:v>
                </c:pt>
                <c:pt idx="11822">
                  <c:v>11.821999999998887</c:v>
                </c:pt>
                <c:pt idx="11823">
                  <c:v>11.822999999998887</c:v>
                </c:pt>
                <c:pt idx="11824">
                  <c:v>11.823999999998886</c:v>
                </c:pt>
                <c:pt idx="11825">
                  <c:v>11.824999999998886</c:v>
                </c:pt>
                <c:pt idx="11826">
                  <c:v>11.825999999998885</c:v>
                </c:pt>
                <c:pt idx="11827">
                  <c:v>11.826999999998884</c:v>
                </c:pt>
                <c:pt idx="11828">
                  <c:v>11.827999999998884</c:v>
                </c:pt>
                <c:pt idx="11829">
                  <c:v>11.828999999998883</c:v>
                </c:pt>
                <c:pt idx="11830">
                  <c:v>11.829999999998883</c:v>
                </c:pt>
                <c:pt idx="11831">
                  <c:v>11.830999999998882</c:v>
                </c:pt>
                <c:pt idx="11832">
                  <c:v>11.831999999998882</c:v>
                </c:pt>
                <c:pt idx="11833">
                  <c:v>11.832999999998881</c:v>
                </c:pt>
                <c:pt idx="11834">
                  <c:v>11.833999999998881</c:v>
                </c:pt>
                <c:pt idx="11835">
                  <c:v>11.83499999999888</c:v>
                </c:pt>
                <c:pt idx="11836">
                  <c:v>11.835999999998879</c:v>
                </c:pt>
                <c:pt idx="11837">
                  <c:v>11.836999999998879</c:v>
                </c:pt>
                <c:pt idx="11838">
                  <c:v>11.837999999998878</c:v>
                </c:pt>
                <c:pt idx="11839">
                  <c:v>11.838999999998878</c:v>
                </c:pt>
                <c:pt idx="11840">
                  <c:v>11.839999999998877</c:v>
                </c:pt>
                <c:pt idx="11841">
                  <c:v>11.840999999998877</c:v>
                </c:pt>
                <c:pt idx="11842">
                  <c:v>11.841999999998876</c:v>
                </c:pt>
                <c:pt idx="11843">
                  <c:v>11.842999999998876</c:v>
                </c:pt>
                <c:pt idx="11844">
                  <c:v>11.843999999998875</c:v>
                </c:pt>
                <c:pt idx="11845">
                  <c:v>11.844999999998874</c:v>
                </c:pt>
                <c:pt idx="11846">
                  <c:v>11.845999999998874</c:v>
                </c:pt>
                <c:pt idx="11847">
                  <c:v>11.846999999998873</c:v>
                </c:pt>
                <c:pt idx="11848">
                  <c:v>11.847999999998873</c:v>
                </c:pt>
                <c:pt idx="11849">
                  <c:v>11.848999999998872</c:v>
                </c:pt>
                <c:pt idx="11850">
                  <c:v>11.849999999998872</c:v>
                </c:pt>
                <c:pt idx="11851">
                  <c:v>11.850999999998871</c:v>
                </c:pt>
                <c:pt idx="11852">
                  <c:v>11.851999999998871</c:v>
                </c:pt>
                <c:pt idx="11853">
                  <c:v>11.85299999999887</c:v>
                </c:pt>
                <c:pt idx="11854">
                  <c:v>11.853999999998869</c:v>
                </c:pt>
                <c:pt idx="11855">
                  <c:v>11.854999999998869</c:v>
                </c:pt>
                <c:pt idx="11856">
                  <c:v>11.855999999998868</c:v>
                </c:pt>
                <c:pt idx="11857">
                  <c:v>11.856999999998868</c:v>
                </c:pt>
                <c:pt idx="11858">
                  <c:v>11.857999999998867</c:v>
                </c:pt>
                <c:pt idx="11859">
                  <c:v>11.858999999998867</c:v>
                </c:pt>
                <c:pt idx="11860">
                  <c:v>11.859999999998866</c:v>
                </c:pt>
                <c:pt idx="11861">
                  <c:v>11.860999999998866</c:v>
                </c:pt>
                <c:pt idx="11862">
                  <c:v>11.861999999998865</c:v>
                </c:pt>
                <c:pt idx="11863">
                  <c:v>11.862999999998864</c:v>
                </c:pt>
                <c:pt idx="11864">
                  <c:v>11.863999999998864</c:v>
                </c:pt>
                <c:pt idx="11865">
                  <c:v>11.864999999998863</c:v>
                </c:pt>
                <c:pt idx="11866">
                  <c:v>11.865999999998863</c:v>
                </c:pt>
                <c:pt idx="11867">
                  <c:v>11.866999999998862</c:v>
                </c:pt>
                <c:pt idx="11868">
                  <c:v>11.867999999998862</c:v>
                </c:pt>
                <c:pt idx="11869">
                  <c:v>11.868999999998861</c:v>
                </c:pt>
                <c:pt idx="11870">
                  <c:v>11.869999999998861</c:v>
                </c:pt>
                <c:pt idx="11871">
                  <c:v>11.87099999999886</c:v>
                </c:pt>
                <c:pt idx="11872">
                  <c:v>11.871999999998859</c:v>
                </c:pt>
                <c:pt idx="11873">
                  <c:v>11.872999999998859</c:v>
                </c:pt>
                <c:pt idx="11874">
                  <c:v>11.873999999998858</c:v>
                </c:pt>
                <c:pt idx="11875">
                  <c:v>11.874999999998858</c:v>
                </c:pt>
                <c:pt idx="11876">
                  <c:v>11.875999999998857</c:v>
                </c:pt>
                <c:pt idx="11877">
                  <c:v>11.876999999998857</c:v>
                </c:pt>
                <c:pt idx="11878">
                  <c:v>11.877999999998856</c:v>
                </c:pt>
                <c:pt idx="11879">
                  <c:v>11.878999999998856</c:v>
                </c:pt>
                <c:pt idx="11880">
                  <c:v>11.879999999998855</c:v>
                </c:pt>
                <c:pt idx="11881">
                  <c:v>11.880999999998854</c:v>
                </c:pt>
                <c:pt idx="11882">
                  <c:v>11.881999999998854</c:v>
                </c:pt>
                <c:pt idx="11883">
                  <c:v>11.882999999998853</c:v>
                </c:pt>
                <c:pt idx="11884">
                  <c:v>11.883999999998853</c:v>
                </c:pt>
                <c:pt idx="11885">
                  <c:v>11.884999999998852</c:v>
                </c:pt>
                <c:pt idx="11886">
                  <c:v>11.885999999998852</c:v>
                </c:pt>
                <c:pt idx="11887">
                  <c:v>11.886999999998851</c:v>
                </c:pt>
                <c:pt idx="11888">
                  <c:v>11.887999999998851</c:v>
                </c:pt>
                <c:pt idx="11889">
                  <c:v>11.88899999999885</c:v>
                </c:pt>
                <c:pt idx="11890">
                  <c:v>11.889999999998849</c:v>
                </c:pt>
                <c:pt idx="11891">
                  <c:v>11.890999999998849</c:v>
                </c:pt>
                <c:pt idx="11892">
                  <c:v>11.891999999998848</c:v>
                </c:pt>
                <c:pt idx="11893">
                  <c:v>11.892999999998848</c:v>
                </c:pt>
                <c:pt idx="11894">
                  <c:v>11.893999999998847</c:v>
                </c:pt>
                <c:pt idx="11895">
                  <c:v>11.894999999998847</c:v>
                </c:pt>
                <c:pt idx="11896">
                  <c:v>11.895999999998846</c:v>
                </c:pt>
                <c:pt idx="11897">
                  <c:v>11.896999999998846</c:v>
                </c:pt>
                <c:pt idx="11898">
                  <c:v>11.897999999998845</c:v>
                </c:pt>
                <c:pt idx="11899">
                  <c:v>11.898999999998845</c:v>
                </c:pt>
                <c:pt idx="11900">
                  <c:v>11.899999999998844</c:v>
                </c:pt>
                <c:pt idx="11901">
                  <c:v>11.900999999998843</c:v>
                </c:pt>
                <c:pt idx="11902">
                  <c:v>11.901999999998843</c:v>
                </c:pt>
                <c:pt idx="11903">
                  <c:v>11.902999999998842</c:v>
                </c:pt>
                <c:pt idx="11904">
                  <c:v>11.903999999998842</c:v>
                </c:pt>
                <c:pt idx="11905">
                  <c:v>11.904999999998841</c:v>
                </c:pt>
                <c:pt idx="11906">
                  <c:v>11.905999999998841</c:v>
                </c:pt>
                <c:pt idx="11907">
                  <c:v>11.90699999999884</c:v>
                </c:pt>
                <c:pt idx="11908">
                  <c:v>11.90799999999884</c:v>
                </c:pt>
                <c:pt idx="11909">
                  <c:v>11.908999999998839</c:v>
                </c:pt>
                <c:pt idx="11910">
                  <c:v>11.909999999998838</c:v>
                </c:pt>
                <c:pt idx="11911">
                  <c:v>11.910999999998838</c:v>
                </c:pt>
                <c:pt idx="11912">
                  <c:v>11.911999999998837</c:v>
                </c:pt>
                <c:pt idx="11913">
                  <c:v>11.912999999998837</c:v>
                </c:pt>
                <c:pt idx="11914">
                  <c:v>11.913999999998836</c:v>
                </c:pt>
                <c:pt idx="11915">
                  <c:v>11.914999999998836</c:v>
                </c:pt>
                <c:pt idx="11916">
                  <c:v>11.915999999998835</c:v>
                </c:pt>
                <c:pt idx="11917">
                  <c:v>11.916999999998835</c:v>
                </c:pt>
                <c:pt idx="11918">
                  <c:v>11.917999999998834</c:v>
                </c:pt>
                <c:pt idx="11919">
                  <c:v>11.918999999998833</c:v>
                </c:pt>
                <c:pt idx="11920">
                  <c:v>11.919999999998833</c:v>
                </c:pt>
                <c:pt idx="11921">
                  <c:v>11.920999999998832</c:v>
                </c:pt>
                <c:pt idx="11922">
                  <c:v>11.921999999998832</c:v>
                </c:pt>
                <c:pt idx="11923">
                  <c:v>11.922999999998831</c:v>
                </c:pt>
                <c:pt idx="11924">
                  <c:v>11.923999999998831</c:v>
                </c:pt>
                <c:pt idx="11925">
                  <c:v>11.92499999999883</c:v>
                </c:pt>
                <c:pt idx="11926">
                  <c:v>11.92599999999883</c:v>
                </c:pt>
                <c:pt idx="11927">
                  <c:v>11.926999999998829</c:v>
                </c:pt>
                <c:pt idx="11928">
                  <c:v>11.927999999998828</c:v>
                </c:pt>
                <c:pt idx="11929">
                  <c:v>11.928999999998828</c:v>
                </c:pt>
                <c:pt idx="11930">
                  <c:v>11.929999999998827</c:v>
                </c:pt>
                <c:pt idx="11931">
                  <c:v>11.930999999998827</c:v>
                </c:pt>
                <c:pt idx="11932">
                  <c:v>11.931999999998826</c:v>
                </c:pt>
                <c:pt idx="11933">
                  <c:v>11.932999999998826</c:v>
                </c:pt>
                <c:pt idx="11934">
                  <c:v>11.933999999998825</c:v>
                </c:pt>
                <c:pt idx="11935">
                  <c:v>11.934999999998825</c:v>
                </c:pt>
                <c:pt idx="11936">
                  <c:v>11.935999999998824</c:v>
                </c:pt>
                <c:pt idx="11937">
                  <c:v>11.936999999998823</c:v>
                </c:pt>
                <c:pt idx="11938">
                  <c:v>11.937999999998823</c:v>
                </c:pt>
                <c:pt idx="11939">
                  <c:v>11.938999999998822</c:v>
                </c:pt>
                <c:pt idx="11940">
                  <c:v>11.939999999998822</c:v>
                </c:pt>
                <c:pt idx="11941">
                  <c:v>11.940999999998821</c:v>
                </c:pt>
                <c:pt idx="11942">
                  <c:v>11.941999999998821</c:v>
                </c:pt>
                <c:pt idx="11943">
                  <c:v>11.94299999999882</c:v>
                </c:pt>
                <c:pt idx="11944">
                  <c:v>11.94399999999882</c:v>
                </c:pt>
                <c:pt idx="11945">
                  <c:v>11.944999999998819</c:v>
                </c:pt>
                <c:pt idx="11946">
                  <c:v>11.945999999998818</c:v>
                </c:pt>
                <c:pt idx="11947">
                  <c:v>11.946999999998818</c:v>
                </c:pt>
                <c:pt idx="11948">
                  <c:v>11.947999999998817</c:v>
                </c:pt>
                <c:pt idx="11949">
                  <c:v>11.948999999998817</c:v>
                </c:pt>
                <c:pt idx="11950">
                  <c:v>11.949999999998816</c:v>
                </c:pt>
                <c:pt idx="11951">
                  <c:v>11.950999999998816</c:v>
                </c:pt>
                <c:pt idx="11952">
                  <c:v>11.951999999998815</c:v>
                </c:pt>
                <c:pt idx="11953">
                  <c:v>11.952999999998815</c:v>
                </c:pt>
                <c:pt idx="11954">
                  <c:v>11.953999999998814</c:v>
                </c:pt>
                <c:pt idx="11955">
                  <c:v>11.954999999998813</c:v>
                </c:pt>
                <c:pt idx="11956">
                  <c:v>11.955999999998813</c:v>
                </c:pt>
                <c:pt idx="11957">
                  <c:v>11.956999999998812</c:v>
                </c:pt>
                <c:pt idx="11958">
                  <c:v>11.957999999998812</c:v>
                </c:pt>
                <c:pt idx="11959">
                  <c:v>11.958999999998811</c:v>
                </c:pt>
                <c:pt idx="11960">
                  <c:v>11.959999999998811</c:v>
                </c:pt>
                <c:pt idx="11961">
                  <c:v>11.96099999999881</c:v>
                </c:pt>
                <c:pt idx="11962">
                  <c:v>11.96199999999881</c:v>
                </c:pt>
                <c:pt idx="11963">
                  <c:v>11.962999999998809</c:v>
                </c:pt>
                <c:pt idx="11964">
                  <c:v>11.963999999998808</c:v>
                </c:pt>
                <c:pt idx="11965">
                  <c:v>11.964999999998808</c:v>
                </c:pt>
                <c:pt idx="11966">
                  <c:v>11.965999999998807</c:v>
                </c:pt>
                <c:pt idx="11967">
                  <c:v>11.966999999998807</c:v>
                </c:pt>
                <c:pt idx="11968">
                  <c:v>11.967999999998806</c:v>
                </c:pt>
                <c:pt idx="11969">
                  <c:v>11.968999999998806</c:v>
                </c:pt>
                <c:pt idx="11970">
                  <c:v>11.969999999998805</c:v>
                </c:pt>
                <c:pt idx="11971">
                  <c:v>11.970999999998805</c:v>
                </c:pt>
                <c:pt idx="11972">
                  <c:v>11.971999999998804</c:v>
                </c:pt>
                <c:pt idx="11973">
                  <c:v>11.972999999998803</c:v>
                </c:pt>
                <c:pt idx="11974">
                  <c:v>11.973999999998803</c:v>
                </c:pt>
                <c:pt idx="11975">
                  <c:v>11.974999999998802</c:v>
                </c:pt>
                <c:pt idx="11976">
                  <c:v>11.975999999998802</c:v>
                </c:pt>
                <c:pt idx="11977">
                  <c:v>11.976999999998801</c:v>
                </c:pt>
                <c:pt idx="11978">
                  <c:v>11.977999999998801</c:v>
                </c:pt>
                <c:pt idx="11979">
                  <c:v>11.9789999999988</c:v>
                </c:pt>
                <c:pt idx="11980">
                  <c:v>11.9799999999988</c:v>
                </c:pt>
                <c:pt idx="11981">
                  <c:v>11.980999999998799</c:v>
                </c:pt>
                <c:pt idx="11982">
                  <c:v>11.981999999998799</c:v>
                </c:pt>
                <c:pt idx="11983">
                  <c:v>11.982999999998798</c:v>
                </c:pt>
                <c:pt idx="11984">
                  <c:v>11.983999999998797</c:v>
                </c:pt>
                <c:pt idx="11985">
                  <c:v>11.984999999998797</c:v>
                </c:pt>
                <c:pt idx="11986">
                  <c:v>11.985999999998796</c:v>
                </c:pt>
                <c:pt idx="11987">
                  <c:v>11.986999999998796</c:v>
                </c:pt>
                <c:pt idx="11988">
                  <c:v>11.987999999998795</c:v>
                </c:pt>
                <c:pt idx="11989">
                  <c:v>11.988999999998795</c:v>
                </c:pt>
                <c:pt idx="11990">
                  <c:v>11.989999999998794</c:v>
                </c:pt>
                <c:pt idx="11991">
                  <c:v>11.990999999998794</c:v>
                </c:pt>
                <c:pt idx="11992">
                  <c:v>11.991999999998793</c:v>
                </c:pt>
                <c:pt idx="11993">
                  <c:v>11.992999999998792</c:v>
                </c:pt>
                <c:pt idx="11994">
                  <c:v>11.993999999998792</c:v>
                </c:pt>
                <c:pt idx="11995">
                  <c:v>11.994999999998791</c:v>
                </c:pt>
                <c:pt idx="11996">
                  <c:v>11.995999999998791</c:v>
                </c:pt>
                <c:pt idx="11997">
                  <c:v>11.99699999999879</c:v>
                </c:pt>
                <c:pt idx="11998">
                  <c:v>11.99799999999879</c:v>
                </c:pt>
                <c:pt idx="11999">
                  <c:v>11.998999999998789</c:v>
                </c:pt>
                <c:pt idx="12000">
                  <c:v>11.999999999998789</c:v>
                </c:pt>
                <c:pt idx="12001">
                  <c:v>12.000999999998788</c:v>
                </c:pt>
                <c:pt idx="12002">
                  <c:v>12.001999999998787</c:v>
                </c:pt>
                <c:pt idx="12003">
                  <c:v>12.002999999998787</c:v>
                </c:pt>
                <c:pt idx="12004">
                  <c:v>12.003999999998786</c:v>
                </c:pt>
                <c:pt idx="12005">
                  <c:v>12.004999999998786</c:v>
                </c:pt>
                <c:pt idx="12006">
                  <c:v>12.005999999998785</c:v>
                </c:pt>
                <c:pt idx="12007">
                  <c:v>12.006999999998785</c:v>
                </c:pt>
                <c:pt idx="12008">
                  <c:v>12.007999999998784</c:v>
                </c:pt>
                <c:pt idx="12009">
                  <c:v>12.008999999998784</c:v>
                </c:pt>
                <c:pt idx="12010">
                  <c:v>12.009999999998783</c:v>
                </c:pt>
                <c:pt idx="12011">
                  <c:v>12.010999999998782</c:v>
                </c:pt>
                <c:pt idx="12012">
                  <c:v>12.011999999998782</c:v>
                </c:pt>
                <c:pt idx="12013">
                  <c:v>12.012999999998781</c:v>
                </c:pt>
                <c:pt idx="12014">
                  <c:v>12.013999999998781</c:v>
                </c:pt>
                <c:pt idx="12015">
                  <c:v>12.01499999999878</c:v>
                </c:pt>
                <c:pt idx="12016">
                  <c:v>12.01599999999878</c:v>
                </c:pt>
                <c:pt idx="12017">
                  <c:v>12.016999999998779</c:v>
                </c:pt>
                <c:pt idx="12018">
                  <c:v>12.017999999998779</c:v>
                </c:pt>
                <c:pt idx="12019">
                  <c:v>12.018999999998778</c:v>
                </c:pt>
                <c:pt idx="12020">
                  <c:v>12.019999999998777</c:v>
                </c:pt>
                <c:pt idx="12021">
                  <c:v>12.020999999998777</c:v>
                </c:pt>
                <c:pt idx="12022">
                  <c:v>12.021999999998776</c:v>
                </c:pt>
                <c:pt idx="12023">
                  <c:v>12.022999999998776</c:v>
                </c:pt>
                <c:pt idx="12024">
                  <c:v>12.023999999998775</c:v>
                </c:pt>
                <c:pt idx="12025">
                  <c:v>12.024999999998775</c:v>
                </c:pt>
                <c:pt idx="12026">
                  <c:v>12.025999999998774</c:v>
                </c:pt>
                <c:pt idx="12027">
                  <c:v>12.026999999998774</c:v>
                </c:pt>
                <c:pt idx="12028">
                  <c:v>12.027999999998773</c:v>
                </c:pt>
                <c:pt idx="12029">
                  <c:v>12.028999999998772</c:v>
                </c:pt>
                <c:pt idx="12030">
                  <c:v>12.029999999998772</c:v>
                </c:pt>
                <c:pt idx="12031">
                  <c:v>12.030999999998771</c:v>
                </c:pt>
                <c:pt idx="12032">
                  <c:v>12.031999999998771</c:v>
                </c:pt>
                <c:pt idx="12033">
                  <c:v>12.03299999999877</c:v>
                </c:pt>
                <c:pt idx="12034">
                  <c:v>12.03399999999877</c:v>
                </c:pt>
                <c:pt idx="12035">
                  <c:v>12.034999999998769</c:v>
                </c:pt>
                <c:pt idx="12036">
                  <c:v>12.035999999998769</c:v>
                </c:pt>
                <c:pt idx="12037">
                  <c:v>12.036999999998768</c:v>
                </c:pt>
                <c:pt idx="12038">
                  <c:v>12.037999999998767</c:v>
                </c:pt>
                <c:pt idx="12039">
                  <c:v>12.038999999998767</c:v>
                </c:pt>
                <c:pt idx="12040">
                  <c:v>12.039999999998766</c:v>
                </c:pt>
                <c:pt idx="12041">
                  <c:v>12.040999999998766</c:v>
                </c:pt>
                <c:pt idx="12042">
                  <c:v>12.041999999998765</c:v>
                </c:pt>
                <c:pt idx="12043">
                  <c:v>12.042999999998765</c:v>
                </c:pt>
                <c:pt idx="12044">
                  <c:v>12.043999999998764</c:v>
                </c:pt>
                <c:pt idx="12045">
                  <c:v>12.044999999998764</c:v>
                </c:pt>
                <c:pt idx="12046">
                  <c:v>12.045999999998763</c:v>
                </c:pt>
                <c:pt idx="12047">
                  <c:v>12.046999999998762</c:v>
                </c:pt>
                <c:pt idx="12048">
                  <c:v>12.047999999998762</c:v>
                </c:pt>
                <c:pt idx="12049">
                  <c:v>12.048999999998761</c:v>
                </c:pt>
                <c:pt idx="12050">
                  <c:v>12.049999999998761</c:v>
                </c:pt>
                <c:pt idx="12051">
                  <c:v>12.05099999999876</c:v>
                </c:pt>
                <c:pt idx="12052">
                  <c:v>12.05199999999876</c:v>
                </c:pt>
                <c:pt idx="12053">
                  <c:v>12.052999999998759</c:v>
                </c:pt>
                <c:pt idx="12054">
                  <c:v>12.053999999998759</c:v>
                </c:pt>
                <c:pt idx="12055">
                  <c:v>12.054999999998758</c:v>
                </c:pt>
                <c:pt idx="12056">
                  <c:v>12.055999999998757</c:v>
                </c:pt>
                <c:pt idx="12057">
                  <c:v>12.056999999998757</c:v>
                </c:pt>
                <c:pt idx="12058">
                  <c:v>12.057999999998756</c:v>
                </c:pt>
                <c:pt idx="12059">
                  <c:v>12.058999999998756</c:v>
                </c:pt>
                <c:pt idx="12060">
                  <c:v>12.059999999998755</c:v>
                </c:pt>
                <c:pt idx="12061">
                  <c:v>12.060999999998755</c:v>
                </c:pt>
                <c:pt idx="12062">
                  <c:v>12.061999999998754</c:v>
                </c:pt>
                <c:pt idx="12063">
                  <c:v>12.062999999998754</c:v>
                </c:pt>
                <c:pt idx="12064">
                  <c:v>12.063999999998753</c:v>
                </c:pt>
                <c:pt idx="12065">
                  <c:v>12.064999999998753</c:v>
                </c:pt>
                <c:pt idx="12066">
                  <c:v>12.065999999998752</c:v>
                </c:pt>
                <c:pt idx="12067">
                  <c:v>12.066999999998751</c:v>
                </c:pt>
                <c:pt idx="12068">
                  <c:v>12.067999999998751</c:v>
                </c:pt>
                <c:pt idx="12069">
                  <c:v>12.06899999999875</c:v>
                </c:pt>
                <c:pt idx="12070">
                  <c:v>12.06999999999875</c:v>
                </c:pt>
                <c:pt idx="12071">
                  <c:v>12.070999999998749</c:v>
                </c:pt>
                <c:pt idx="12072">
                  <c:v>12.071999999998749</c:v>
                </c:pt>
                <c:pt idx="12073">
                  <c:v>12.072999999998748</c:v>
                </c:pt>
                <c:pt idx="12074">
                  <c:v>12.073999999998748</c:v>
                </c:pt>
                <c:pt idx="12075">
                  <c:v>12.074999999998747</c:v>
                </c:pt>
                <c:pt idx="12076">
                  <c:v>12.075999999998746</c:v>
                </c:pt>
                <c:pt idx="12077">
                  <c:v>12.076999999998746</c:v>
                </c:pt>
                <c:pt idx="12078">
                  <c:v>12.077999999998745</c:v>
                </c:pt>
                <c:pt idx="12079">
                  <c:v>12.078999999998745</c:v>
                </c:pt>
                <c:pt idx="12080">
                  <c:v>12.079999999998744</c:v>
                </c:pt>
                <c:pt idx="12081">
                  <c:v>12.080999999998744</c:v>
                </c:pt>
                <c:pt idx="12082">
                  <c:v>12.081999999998743</c:v>
                </c:pt>
                <c:pt idx="12083">
                  <c:v>12.082999999998743</c:v>
                </c:pt>
                <c:pt idx="12084">
                  <c:v>12.083999999998742</c:v>
                </c:pt>
                <c:pt idx="12085">
                  <c:v>12.084999999998741</c:v>
                </c:pt>
                <c:pt idx="12086">
                  <c:v>12.085999999998741</c:v>
                </c:pt>
                <c:pt idx="12087">
                  <c:v>12.08699999999874</c:v>
                </c:pt>
                <c:pt idx="12088">
                  <c:v>12.08799999999874</c:v>
                </c:pt>
                <c:pt idx="12089">
                  <c:v>12.088999999998739</c:v>
                </c:pt>
                <c:pt idx="12090">
                  <c:v>12.089999999998739</c:v>
                </c:pt>
                <c:pt idx="12091">
                  <c:v>12.090999999998738</c:v>
                </c:pt>
                <c:pt idx="12092">
                  <c:v>12.091999999998738</c:v>
                </c:pt>
                <c:pt idx="12093">
                  <c:v>12.092999999998737</c:v>
                </c:pt>
                <c:pt idx="12094">
                  <c:v>12.093999999998736</c:v>
                </c:pt>
                <c:pt idx="12095">
                  <c:v>12.094999999998736</c:v>
                </c:pt>
                <c:pt idx="12096">
                  <c:v>12.095999999998735</c:v>
                </c:pt>
                <c:pt idx="12097">
                  <c:v>12.096999999998735</c:v>
                </c:pt>
                <c:pt idx="12098">
                  <c:v>12.097999999998734</c:v>
                </c:pt>
                <c:pt idx="12099">
                  <c:v>12.098999999998734</c:v>
                </c:pt>
                <c:pt idx="12100">
                  <c:v>12.099999999998733</c:v>
                </c:pt>
                <c:pt idx="12101">
                  <c:v>12.100999999998733</c:v>
                </c:pt>
                <c:pt idx="12102">
                  <c:v>12.101999999998732</c:v>
                </c:pt>
                <c:pt idx="12103">
                  <c:v>12.102999999998731</c:v>
                </c:pt>
                <c:pt idx="12104">
                  <c:v>12.103999999998731</c:v>
                </c:pt>
                <c:pt idx="12105">
                  <c:v>12.10499999999873</c:v>
                </c:pt>
                <c:pt idx="12106">
                  <c:v>12.10599999999873</c:v>
                </c:pt>
                <c:pt idx="12107">
                  <c:v>12.106999999998729</c:v>
                </c:pt>
                <c:pt idx="12108">
                  <c:v>12.107999999998729</c:v>
                </c:pt>
                <c:pt idx="12109">
                  <c:v>12.108999999998728</c:v>
                </c:pt>
                <c:pt idx="12110">
                  <c:v>12.109999999998728</c:v>
                </c:pt>
                <c:pt idx="12111">
                  <c:v>12.110999999998727</c:v>
                </c:pt>
                <c:pt idx="12112">
                  <c:v>12.111999999998726</c:v>
                </c:pt>
                <c:pt idx="12113">
                  <c:v>12.112999999998726</c:v>
                </c:pt>
                <c:pt idx="12114">
                  <c:v>12.113999999998725</c:v>
                </c:pt>
                <c:pt idx="12115">
                  <c:v>12.114999999998725</c:v>
                </c:pt>
                <c:pt idx="12116">
                  <c:v>12.115999999998724</c:v>
                </c:pt>
                <c:pt idx="12117">
                  <c:v>12.116999999998724</c:v>
                </c:pt>
                <c:pt idx="12118">
                  <c:v>12.117999999998723</c:v>
                </c:pt>
                <c:pt idx="12119">
                  <c:v>12.118999999998723</c:v>
                </c:pt>
                <c:pt idx="12120">
                  <c:v>12.119999999998722</c:v>
                </c:pt>
                <c:pt idx="12121">
                  <c:v>12.120999999998721</c:v>
                </c:pt>
                <c:pt idx="12122">
                  <c:v>12.121999999998721</c:v>
                </c:pt>
                <c:pt idx="12123">
                  <c:v>12.12299999999872</c:v>
                </c:pt>
                <c:pt idx="12124">
                  <c:v>12.12399999999872</c:v>
                </c:pt>
                <c:pt idx="12125">
                  <c:v>12.124999999998719</c:v>
                </c:pt>
                <c:pt idx="12126">
                  <c:v>12.125999999998719</c:v>
                </c:pt>
                <c:pt idx="12127">
                  <c:v>12.126999999998718</c:v>
                </c:pt>
                <c:pt idx="12128">
                  <c:v>12.127999999998718</c:v>
                </c:pt>
                <c:pt idx="12129">
                  <c:v>12.128999999998717</c:v>
                </c:pt>
                <c:pt idx="12130">
                  <c:v>12.129999999998716</c:v>
                </c:pt>
                <c:pt idx="12131">
                  <c:v>12.130999999998716</c:v>
                </c:pt>
                <c:pt idx="12132">
                  <c:v>12.131999999998715</c:v>
                </c:pt>
                <c:pt idx="12133">
                  <c:v>12.132999999998715</c:v>
                </c:pt>
                <c:pt idx="12134">
                  <c:v>12.133999999998714</c:v>
                </c:pt>
                <c:pt idx="12135">
                  <c:v>12.134999999998714</c:v>
                </c:pt>
                <c:pt idx="12136">
                  <c:v>12.135999999998713</c:v>
                </c:pt>
                <c:pt idx="12137">
                  <c:v>12.136999999998713</c:v>
                </c:pt>
                <c:pt idx="12138">
                  <c:v>12.137999999998712</c:v>
                </c:pt>
                <c:pt idx="12139">
                  <c:v>12.138999999998711</c:v>
                </c:pt>
                <c:pt idx="12140">
                  <c:v>12.139999999998711</c:v>
                </c:pt>
                <c:pt idx="12141">
                  <c:v>12.14099999999871</c:v>
                </c:pt>
                <c:pt idx="12142">
                  <c:v>12.14199999999871</c:v>
                </c:pt>
                <c:pt idx="12143">
                  <c:v>12.142999999998709</c:v>
                </c:pt>
                <c:pt idx="12144">
                  <c:v>12.143999999998709</c:v>
                </c:pt>
                <c:pt idx="12145">
                  <c:v>12.144999999998708</c:v>
                </c:pt>
                <c:pt idx="12146">
                  <c:v>12.145999999998708</c:v>
                </c:pt>
                <c:pt idx="12147">
                  <c:v>12.146999999998707</c:v>
                </c:pt>
                <c:pt idx="12148">
                  <c:v>12.147999999998706</c:v>
                </c:pt>
                <c:pt idx="12149">
                  <c:v>12.148999999998706</c:v>
                </c:pt>
                <c:pt idx="12150">
                  <c:v>12.149999999998705</c:v>
                </c:pt>
                <c:pt idx="12151">
                  <c:v>12.150999999998705</c:v>
                </c:pt>
                <c:pt idx="12152">
                  <c:v>12.151999999998704</c:v>
                </c:pt>
                <c:pt idx="12153">
                  <c:v>12.152999999998704</c:v>
                </c:pt>
                <c:pt idx="12154">
                  <c:v>12.153999999998703</c:v>
                </c:pt>
                <c:pt idx="12155">
                  <c:v>12.154999999998703</c:v>
                </c:pt>
                <c:pt idx="12156">
                  <c:v>12.155999999998702</c:v>
                </c:pt>
                <c:pt idx="12157">
                  <c:v>12.156999999998702</c:v>
                </c:pt>
                <c:pt idx="12158">
                  <c:v>12.157999999998701</c:v>
                </c:pt>
                <c:pt idx="12159">
                  <c:v>12.1589999999987</c:v>
                </c:pt>
                <c:pt idx="12160">
                  <c:v>12.1599999999987</c:v>
                </c:pt>
                <c:pt idx="12161">
                  <c:v>12.160999999998699</c:v>
                </c:pt>
                <c:pt idx="12162">
                  <c:v>12.161999999998699</c:v>
                </c:pt>
                <c:pt idx="12163">
                  <c:v>12.162999999998698</c:v>
                </c:pt>
                <c:pt idx="12164">
                  <c:v>12.163999999998698</c:v>
                </c:pt>
                <c:pt idx="12165">
                  <c:v>12.164999999998697</c:v>
                </c:pt>
                <c:pt idx="12166">
                  <c:v>12.165999999998697</c:v>
                </c:pt>
                <c:pt idx="12167">
                  <c:v>12.166999999998696</c:v>
                </c:pt>
                <c:pt idx="12168">
                  <c:v>12.167999999998695</c:v>
                </c:pt>
                <c:pt idx="12169">
                  <c:v>12.168999999998695</c:v>
                </c:pt>
                <c:pt idx="12170">
                  <c:v>12.169999999998694</c:v>
                </c:pt>
                <c:pt idx="12171">
                  <c:v>12.170999999998694</c:v>
                </c:pt>
                <c:pt idx="12172">
                  <c:v>12.171999999998693</c:v>
                </c:pt>
                <c:pt idx="12173">
                  <c:v>12.172999999998693</c:v>
                </c:pt>
                <c:pt idx="12174">
                  <c:v>12.173999999998692</c:v>
                </c:pt>
                <c:pt idx="12175">
                  <c:v>12.174999999998692</c:v>
                </c:pt>
                <c:pt idx="12176">
                  <c:v>12.175999999998691</c:v>
                </c:pt>
                <c:pt idx="12177">
                  <c:v>12.17699999999869</c:v>
                </c:pt>
                <c:pt idx="12178">
                  <c:v>12.17799999999869</c:v>
                </c:pt>
                <c:pt idx="12179">
                  <c:v>12.178999999998689</c:v>
                </c:pt>
                <c:pt idx="12180">
                  <c:v>12.179999999998689</c:v>
                </c:pt>
                <c:pt idx="12181">
                  <c:v>12.180999999998688</c:v>
                </c:pt>
                <c:pt idx="12182">
                  <c:v>12.181999999998688</c:v>
                </c:pt>
                <c:pt idx="12183">
                  <c:v>12.182999999998687</c:v>
                </c:pt>
                <c:pt idx="12184">
                  <c:v>12.183999999998687</c:v>
                </c:pt>
                <c:pt idx="12185">
                  <c:v>12.184999999998686</c:v>
                </c:pt>
                <c:pt idx="12186">
                  <c:v>12.185999999998685</c:v>
                </c:pt>
                <c:pt idx="12187">
                  <c:v>12.186999999998685</c:v>
                </c:pt>
                <c:pt idx="12188">
                  <c:v>12.187999999998684</c:v>
                </c:pt>
                <c:pt idx="12189">
                  <c:v>12.188999999998684</c:v>
                </c:pt>
                <c:pt idx="12190">
                  <c:v>12.189999999998683</c:v>
                </c:pt>
                <c:pt idx="12191">
                  <c:v>12.190999999998683</c:v>
                </c:pt>
                <c:pt idx="12192">
                  <c:v>12.191999999998682</c:v>
                </c:pt>
                <c:pt idx="12193">
                  <c:v>12.192999999998682</c:v>
                </c:pt>
                <c:pt idx="12194">
                  <c:v>12.193999999998681</c:v>
                </c:pt>
                <c:pt idx="12195">
                  <c:v>12.19499999999868</c:v>
                </c:pt>
                <c:pt idx="12196">
                  <c:v>12.19599999999868</c:v>
                </c:pt>
                <c:pt idx="12197">
                  <c:v>12.196999999998679</c:v>
                </c:pt>
                <c:pt idx="12198">
                  <c:v>12.197999999998679</c:v>
                </c:pt>
                <c:pt idx="12199">
                  <c:v>12.198999999998678</c:v>
                </c:pt>
                <c:pt idx="12200">
                  <c:v>12.199999999998678</c:v>
                </c:pt>
                <c:pt idx="12201">
                  <c:v>12.200999999998677</c:v>
                </c:pt>
                <c:pt idx="12202">
                  <c:v>12.201999999998677</c:v>
                </c:pt>
                <c:pt idx="12203">
                  <c:v>12.202999999998676</c:v>
                </c:pt>
                <c:pt idx="12204">
                  <c:v>12.203999999998675</c:v>
                </c:pt>
                <c:pt idx="12205">
                  <c:v>12.204999999998675</c:v>
                </c:pt>
                <c:pt idx="12206">
                  <c:v>12.205999999998674</c:v>
                </c:pt>
                <c:pt idx="12207">
                  <c:v>12.206999999998674</c:v>
                </c:pt>
                <c:pt idx="12208">
                  <c:v>12.207999999998673</c:v>
                </c:pt>
                <c:pt idx="12209">
                  <c:v>12.208999999998673</c:v>
                </c:pt>
                <c:pt idx="12210">
                  <c:v>12.209999999998672</c:v>
                </c:pt>
                <c:pt idx="12211">
                  <c:v>12.210999999998672</c:v>
                </c:pt>
                <c:pt idx="12212">
                  <c:v>12.211999999998671</c:v>
                </c:pt>
                <c:pt idx="12213">
                  <c:v>12.21299999999867</c:v>
                </c:pt>
                <c:pt idx="12214">
                  <c:v>12.21399999999867</c:v>
                </c:pt>
                <c:pt idx="12215">
                  <c:v>12.214999999998669</c:v>
                </c:pt>
                <c:pt idx="12216">
                  <c:v>12.215999999998669</c:v>
                </c:pt>
                <c:pt idx="12217">
                  <c:v>12.216999999998668</c:v>
                </c:pt>
                <c:pt idx="12218">
                  <c:v>12.217999999998668</c:v>
                </c:pt>
                <c:pt idx="12219">
                  <c:v>12.218999999998667</c:v>
                </c:pt>
                <c:pt idx="12220">
                  <c:v>12.219999999998667</c:v>
                </c:pt>
                <c:pt idx="12221">
                  <c:v>12.220999999998666</c:v>
                </c:pt>
                <c:pt idx="12222">
                  <c:v>12.221999999998665</c:v>
                </c:pt>
                <c:pt idx="12223">
                  <c:v>12.222999999998665</c:v>
                </c:pt>
                <c:pt idx="12224">
                  <c:v>12.223999999998664</c:v>
                </c:pt>
                <c:pt idx="12225">
                  <c:v>12.224999999998664</c:v>
                </c:pt>
                <c:pt idx="12226">
                  <c:v>12.225999999998663</c:v>
                </c:pt>
                <c:pt idx="12227">
                  <c:v>12.226999999998663</c:v>
                </c:pt>
                <c:pt idx="12228">
                  <c:v>12.227999999998662</c:v>
                </c:pt>
                <c:pt idx="12229">
                  <c:v>12.228999999998662</c:v>
                </c:pt>
                <c:pt idx="12230">
                  <c:v>12.229999999998661</c:v>
                </c:pt>
                <c:pt idx="12231">
                  <c:v>12.23099999999866</c:v>
                </c:pt>
                <c:pt idx="12232">
                  <c:v>12.23199999999866</c:v>
                </c:pt>
                <c:pt idx="12233">
                  <c:v>12.232999999998659</c:v>
                </c:pt>
                <c:pt idx="12234">
                  <c:v>12.233999999998659</c:v>
                </c:pt>
                <c:pt idx="12235">
                  <c:v>12.234999999998658</c:v>
                </c:pt>
                <c:pt idx="12236">
                  <c:v>12.235999999998658</c:v>
                </c:pt>
                <c:pt idx="12237">
                  <c:v>12.236999999998657</c:v>
                </c:pt>
                <c:pt idx="12238">
                  <c:v>12.237999999998657</c:v>
                </c:pt>
                <c:pt idx="12239">
                  <c:v>12.238999999998656</c:v>
                </c:pt>
                <c:pt idx="12240">
                  <c:v>12.239999999998656</c:v>
                </c:pt>
                <c:pt idx="12241">
                  <c:v>12.240999999998655</c:v>
                </c:pt>
                <c:pt idx="12242">
                  <c:v>12.241999999998654</c:v>
                </c:pt>
                <c:pt idx="12243">
                  <c:v>12.242999999998654</c:v>
                </c:pt>
                <c:pt idx="12244">
                  <c:v>12.243999999998653</c:v>
                </c:pt>
                <c:pt idx="12245">
                  <c:v>12.244999999998653</c:v>
                </c:pt>
                <c:pt idx="12246">
                  <c:v>12.245999999998652</c:v>
                </c:pt>
                <c:pt idx="12247">
                  <c:v>12.246999999998652</c:v>
                </c:pt>
                <c:pt idx="12248">
                  <c:v>12.247999999998651</c:v>
                </c:pt>
                <c:pt idx="12249">
                  <c:v>12.248999999998651</c:v>
                </c:pt>
                <c:pt idx="12250">
                  <c:v>12.24999999999865</c:v>
                </c:pt>
                <c:pt idx="12251">
                  <c:v>12.250999999998649</c:v>
                </c:pt>
                <c:pt idx="12252">
                  <c:v>12.251999999998649</c:v>
                </c:pt>
                <c:pt idx="12253">
                  <c:v>12.252999999998648</c:v>
                </c:pt>
                <c:pt idx="12254">
                  <c:v>12.253999999998648</c:v>
                </c:pt>
                <c:pt idx="12255">
                  <c:v>12.254999999998647</c:v>
                </c:pt>
                <c:pt idx="12256">
                  <c:v>12.255999999998647</c:v>
                </c:pt>
                <c:pt idx="12257">
                  <c:v>12.256999999998646</c:v>
                </c:pt>
                <c:pt idx="12258">
                  <c:v>12.257999999998646</c:v>
                </c:pt>
                <c:pt idx="12259">
                  <c:v>12.258999999998645</c:v>
                </c:pt>
                <c:pt idx="12260">
                  <c:v>12.259999999998644</c:v>
                </c:pt>
                <c:pt idx="12261">
                  <c:v>12.260999999998644</c:v>
                </c:pt>
                <c:pt idx="12262">
                  <c:v>12.261999999998643</c:v>
                </c:pt>
                <c:pt idx="12263">
                  <c:v>12.262999999998643</c:v>
                </c:pt>
                <c:pt idx="12264">
                  <c:v>12.263999999998642</c:v>
                </c:pt>
                <c:pt idx="12265">
                  <c:v>12.264999999998642</c:v>
                </c:pt>
                <c:pt idx="12266">
                  <c:v>12.265999999998641</c:v>
                </c:pt>
                <c:pt idx="12267">
                  <c:v>12.266999999998641</c:v>
                </c:pt>
                <c:pt idx="12268">
                  <c:v>12.26799999999864</c:v>
                </c:pt>
                <c:pt idx="12269">
                  <c:v>12.268999999998639</c:v>
                </c:pt>
                <c:pt idx="12270">
                  <c:v>12.269999999998639</c:v>
                </c:pt>
                <c:pt idx="12271">
                  <c:v>12.270999999998638</c:v>
                </c:pt>
                <c:pt idx="12272">
                  <c:v>12.271999999998638</c:v>
                </c:pt>
                <c:pt idx="12273">
                  <c:v>12.272999999998637</c:v>
                </c:pt>
                <c:pt idx="12274">
                  <c:v>12.273999999998637</c:v>
                </c:pt>
                <c:pt idx="12275">
                  <c:v>12.274999999998636</c:v>
                </c:pt>
                <c:pt idx="12276">
                  <c:v>12.275999999998636</c:v>
                </c:pt>
                <c:pt idx="12277">
                  <c:v>12.276999999998635</c:v>
                </c:pt>
                <c:pt idx="12278">
                  <c:v>12.277999999998634</c:v>
                </c:pt>
                <c:pt idx="12279">
                  <c:v>12.278999999998634</c:v>
                </c:pt>
                <c:pt idx="12280">
                  <c:v>12.279999999998633</c:v>
                </c:pt>
                <c:pt idx="12281">
                  <c:v>12.280999999998633</c:v>
                </c:pt>
                <c:pt idx="12282">
                  <c:v>12.281999999998632</c:v>
                </c:pt>
                <c:pt idx="12283">
                  <c:v>12.282999999998632</c:v>
                </c:pt>
                <c:pt idx="12284">
                  <c:v>12.283999999998631</c:v>
                </c:pt>
                <c:pt idx="12285">
                  <c:v>12.284999999998631</c:v>
                </c:pt>
                <c:pt idx="12286">
                  <c:v>12.28599999999863</c:v>
                </c:pt>
                <c:pt idx="12287">
                  <c:v>12.286999999998629</c:v>
                </c:pt>
                <c:pt idx="12288">
                  <c:v>12.287999999998629</c:v>
                </c:pt>
                <c:pt idx="12289">
                  <c:v>12.288999999998628</c:v>
                </c:pt>
                <c:pt idx="12290">
                  <c:v>12.289999999998628</c:v>
                </c:pt>
                <c:pt idx="12291">
                  <c:v>12.290999999998627</c:v>
                </c:pt>
                <c:pt idx="12292">
                  <c:v>12.291999999998627</c:v>
                </c:pt>
                <c:pt idx="12293">
                  <c:v>12.292999999998626</c:v>
                </c:pt>
                <c:pt idx="12294">
                  <c:v>12.293999999998626</c:v>
                </c:pt>
                <c:pt idx="12295">
                  <c:v>12.294999999998625</c:v>
                </c:pt>
                <c:pt idx="12296">
                  <c:v>12.295999999998624</c:v>
                </c:pt>
                <c:pt idx="12297">
                  <c:v>12.296999999998624</c:v>
                </c:pt>
                <c:pt idx="12298">
                  <c:v>12.297999999998623</c:v>
                </c:pt>
                <c:pt idx="12299">
                  <c:v>12.298999999998623</c:v>
                </c:pt>
                <c:pt idx="12300">
                  <c:v>12.299999999998622</c:v>
                </c:pt>
                <c:pt idx="12301">
                  <c:v>12.300999999998622</c:v>
                </c:pt>
                <c:pt idx="12302">
                  <c:v>12.301999999998621</c:v>
                </c:pt>
                <c:pt idx="12303">
                  <c:v>12.302999999998621</c:v>
                </c:pt>
                <c:pt idx="12304">
                  <c:v>12.30399999999862</c:v>
                </c:pt>
                <c:pt idx="12305">
                  <c:v>12.304999999998619</c:v>
                </c:pt>
                <c:pt idx="12306">
                  <c:v>12.305999999998619</c:v>
                </c:pt>
                <c:pt idx="12307">
                  <c:v>12.306999999998618</c:v>
                </c:pt>
                <c:pt idx="12308">
                  <c:v>12.307999999998618</c:v>
                </c:pt>
                <c:pt idx="12309">
                  <c:v>12.308999999998617</c:v>
                </c:pt>
                <c:pt idx="12310">
                  <c:v>12.309999999998617</c:v>
                </c:pt>
                <c:pt idx="12311">
                  <c:v>12.310999999998616</c:v>
                </c:pt>
                <c:pt idx="12312">
                  <c:v>12.311999999998616</c:v>
                </c:pt>
                <c:pt idx="12313">
                  <c:v>12.312999999998615</c:v>
                </c:pt>
                <c:pt idx="12314">
                  <c:v>12.313999999998614</c:v>
                </c:pt>
                <c:pt idx="12315">
                  <c:v>12.314999999998614</c:v>
                </c:pt>
                <c:pt idx="12316">
                  <c:v>12.315999999998613</c:v>
                </c:pt>
                <c:pt idx="12317">
                  <c:v>12.316999999998613</c:v>
                </c:pt>
                <c:pt idx="12318">
                  <c:v>12.317999999998612</c:v>
                </c:pt>
                <c:pt idx="12319">
                  <c:v>12.318999999998612</c:v>
                </c:pt>
                <c:pt idx="12320">
                  <c:v>12.319999999998611</c:v>
                </c:pt>
                <c:pt idx="12321">
                  <c:v>12.320999999998611</c:v>
                </c:pt>
                <c:pt idx="12322">
                  <c:v>12.32199999999861</c:v>
                </c:pt>
                <c:pt idx="12323">
                  <c:v>12.32299999999861</c:v>
                </c:pt>
                <c:pt idx="12324">
                  <c:v>12.323999999998609</c:v>
                </c:pt>
                <c:pt idx="12325">
                  <c:v>12.324999999998608</c:v>
                </c:pt>
                <c:pt idx="12326">
                  <c:v>12.325999999998608</c:v>
                </c:pt>
                <c:pt idx="12327">
                  <c:v>12.326999999998607</c:v>
                </c:pt>
                <c:pt idx="12328">
                  <c:v>12.327999999998607</c:v>
                </c:pt>
                <c:pt idx="12329">
                  <c:v>12.328999999998606</c:v>
                </c:pt>
                <c:pt idx="12330">
                  <c:v>12.329999999998606</c:v>
                </c:pt>
                <c:pt idx="12331">
                  <c:v>12.330999999998605</c:v>
                </c:pt>
                <c:pt idx="12332">
                  <c:v>12.331999999998605</c:v>
                </c:pt>
                <c:pt idx="12333">
                  <c:v>12.332999999998604</c:v>
                </c:pt>
                <c:pt idx="12334">
                  <c:v>12.333999999998603</c:v>
                </c:pt>
                <c:pt idx="12335">
                  <c:v>12.334999999998603</c:v>
                </c:pt>
                <c:pt idx="12336">
                  <c:v>12.335999999998602</c:v>
                </c:pt>
                <c:pt idx="12337">
                  <c:v>12.336999999998602</c:v>
                </c:pt>
                <c:pt idx="12338">
                  <c:v>12.337999999998601</c:v>
                </c:pt>
                <c:pt idx="12339">
                  <c:v>12.338999999998601</c:v>
                </c:pt>
                <c:pt idx="12340">
                  <c:v>12.3399999999986</c:v>
                </c:pt>
                <c:pt idx="12341">
                  <c:v>12.3409999999986</c:v>
                </c:pt>
                <c:pt idx="12342">
                  <c:v>12.341999999998599</c:v>
                </c:pt>
                <c:pt idx="12343">
                  <c:v>12.342999999998598</c:v>
                </c:pt>
                <c:pt idx="12344">
                  <c:v>12.343999999998598</c:v>
                </c:pt>
                <c:pt idx="12345">
                  <c:v>12.344999999998597</c:v>
                </c:pt>
                <c:pt idx="12346">
                  <c:v>12.345999999998597</c:v>
                </c:pt>
                <c:pt idx="12347">
                  <c:v>12.346999999998596</c:v>
                </c:pt>
                <c:pt idx="12348">
                  <c:v>12.347999999998596</c:v>
                </c:pt>
                <c:pt idx="12349">
                  <c:v>12.348999999998595</c:v>
                </c:pt>
                <c:pt idx="12350">
                  <c:v>12.349999999998595</c:v>
                </c:pt>
                <c:pt idx="12351">
                  <c:v>12.350999999998594</c:v>
                </c:pt>
                <c:pt idx="12352">
                  <c:v>12.351999999998593</c:v>
                </c:pt>
                <c:pt idx="12353">
                  <c:v>12.352999999998593</c:v>
                </c:pt>
                <c:pt idx="12354">
                  <c:v>12.353999999998592</c:v>
                </c:pt>
                <c:pt idx="12355">
                  <c:v>12.354999999998592</c:v>
                </c:pt>
                <c:pt idx="12356">
                  <c:v>12.355999999998591</c:v>
                </c:pt>
                <c:pt idx="12357">
                  <c:v>12.356999999998591</c:v>
                </c:pt>
                <c:pt idx="12358">
                  <c:v>12.35799999999859</c:v>
                </c:pt>
                <c:pt idx="12359">
                  <c:v>12.35899999999859</c:v>
                </c:pt>
                <c:pt idx="12360">
                  <c:v>12.359999999998589</c:v>
                </c:pt>
                <c:pt idx="12361">
                  <c:v>12.360999999998588</c:v>
                </c:pt>
                <c:pt idx="12362">
                  <c:v>12.361999999998588</c:v>
                </c:pt>
                <c:pt idx="12363">
                  <c:v>12.362999999998587</c:v>
                </c:pt>
                <c:pt idx="12364">
                  <c:v>12.363999999998587</c:v>
                </c:pt>
                <c:pt idx="12365">
                  <c:v>12.364999999998586</c:v>
                </c:pt>
                <c:pt idx="12366">
                  <c:v>12.365999999998586</c:v>
                </c:pt>
                <c:pt idx="12367">
                  <c:v>12.366999999998585</c:v>
                </c:pt>
                <c:pt idx="12368">
                  <c:v>12.367999999998585</c:v>
                </c:pt>
                <c:pt idx="12369">
                  <c:v>12.368999999998584</c:v>
                </c:pt>
                <c:pt idx="12370">
                  <c:v>12.369999999998583</c:v>
                </c:pt>
                <c:pt idx="12371">
                  <c:v>12.370999999998583</c:v>
                </c:pt>
                <c:pt idx="12372">
                  <c:v>12.371999999998582</c:v>
                </c:pt>
                <c:pt idx="12373">
                  <c:v>12.372999999998582</c:v>
                </c:pt>
                <c:pt idx="12374">
                  <c:v>12.373999999998581</c:v>
                </c:pt>
                <c:pt idx="12375">
                  <c:v>12.374999999998581</c:v>
                </c:pt>
                <c:pt idx="12376">
                  <c:v>12.37599999999858</c:v>
                </c:pt>
                <c:pt idx="12377">
                  <c:v>12.37699999999858</c:v>
                </c:pt>
                <c:pt idx="12378">
                  <c:v>12.377999999998579</c:v>
                </c:pt>
                <c:pt idx="12379">
                  <c:v>12.378999999998578</c:v>
                </c:pt>
                <c:pt idx="12380">
                  <c:v>12.379999999998578</c:v>
                </c:pt>
                <c:pt idx="12381">
                  <c:v>12.380999999998577</c:v>
                </c:pt>
                <c:pt idx="12382">
                  <c:v>12.381999999998577</c:v>
                </c:pt>
                <c:pt idx="12383">
                  <c:v>12.382999999998576</c:v>
                </c:pt>
                <c:pt idx="12384">
                  <c:v>12.383999999998576</c:v>
                </c:pt>
                <c:pt idx="12385">
                  <c:v>12.384999999998575</c:v>
                </c:pt>
                <c:pt idx="12386">
                  <c:v>12.385999999998575</c:v>
                </c:pt>
                <c:pt idx="12387">
                  <c:v>12.386999999998574</c:v>
                </c:pt>
                <c:pt idx="12388">
                  <c:v>12.387999999998573</c:v>
                </c:pt>
                <c:pt idx="12389">
                  <c:v>12.388999999998573</c:v>
                </c:pt>
                <c:pt idx="12390">
                  <c:v>12.389999999998572</c:v>
                </c:pt>
                <c:pt idx="12391">
                  <c:v>12.390999999998572</c:v>
                </c:pt>
                <c:pt idx="12392">
                  <c:v>12.391999999998571</c:v>
                </c:pt>
                <c:pt idx="12393">
                  <c:v>12.392999999998571</c:v>
                </c:pt>
                <c:pt idx="12394">
                  <c:v>12.39399999999857</c:v>
                </c:pt>
                <c:pt idx="12395">
                  <c:v>12.39499999999857</c:v>
                </c:pt>
                <c:pt idx="12396">
                  <c:v>12.395999999998569</c:v>
                </c:pt>
                <c:pt idx="12397">
                  <c:v>12.396999999998568</c:v>
                </c:pt>
                <c:pt idx="12398">
                  <c:v>12.397999999998568</c:v>
                </c:pt>
                <c:pt idx="12399">
                  <c:v>12.398999999998567</c:v>
                </c:pt>
                <c:pt idx="12400">
                  <c:v>12.399999999998567</c:v>
                </c:pt>
                <c:pt idx="12401">
                  <c:v>12.400999999998566</c:v>
                </c:pt>
                <c:pt idx="12402">
                  <c:v>12.401999999998566</c:v>
                </c:pt>
                <c:pt idx="12403">
                  <c:v>12.402999999998565</c:v>
                </c:pt>
                <c:pt idx="12404">
                  <c:v>12.403999999998565</c:v>
                </c:pt>
                <c:pt idx="12405">
                  <c:v>12.404999999998564</c:v>
                </c:pt>
                <c:pt idx="12406">
                  <c:v>12.405999999998564</c:v>
                </c:pt>
                <c:pt idx="12407">
                  <c:v>12.406999999998563</c:v>
                </c:pt>
                <c:pt idx="12408">
                  <c:v>12.407999999998562</c:v>
                </c:pt>
                <c:pt idx="12409">
                  <c:v>12.408999999998562</c:v>
                </c:pt>
                <c:pt idx="12410">
                  <c:v>12.409999999998561</c:v>
                </c:pt>
                <c:pt idx="12411">
                  <c:v>12.410999999998561</c:v>
                </c:pt>
                <c:pt idx="12412">
                  <c:v>12.41199999999856</c:v>
                </c:pt>
                <c:pt idx="12413">
                  <c:v>12.41299999999856</c:v>
                </c:pt>
                <c:pt idx="12414">
                  <c:v>12.413999999998559</c:v>
                </c:pt>
                <c:pt idx="12415">
                  <c:v>12.414999999998559</c:v>
                </c:pt>
                <c:pt idx="12416">
                  <c:v>12.415999999998558</c:v>
                </c:pt>
                <c:pt idx="12417">
                  <c:v>12.416999999998557</c:v>
                </c:pt>
                <c:pt idx="12418">
                  <c:v>12.417999999998557</c:v>
                </c:pt>
                <c:pt idx="12419">
                  <c:v>12.418999999998556</c:v>
                </c:pt>
                <c:pt idx="12420">
                  <c:v>12.419999999998556</c:v>
                </c:pt>
                <c:pt idx="12421">
                  <c:v>12.420999999998555</c:v>
                </c:pt>
                <c:pt idx="12422">
                  <c:v>12.421999999998555</c:v>
                </c:pt>
                <c:pt idx="12423">
                  <c:v>12.422999999998554</c:v>
                </c:pt>
                <c:pt idx="12424">
                  <c:v>12.423999999998554</c:v>
                </c:pt>
                <c:pt idx="12425">
                  <c:v>12.424999999998553</c:v>
                </c:pt>
                <c:pt idx="12426">
                  <c:v>12.425999999998552</c:v>
                </c:pt>
                <c:pt idx="12427">
                  <c:v>12.426999999998552</c:v>
                </c:pt>
                <c:pt idx="12428">
                  <c:v>12.427999999998551</c:v>
                </c:pt>
                <c:pt idx="12429">
                  <c:v>12.428999999998551</c:v>
                </c:pt>
                <c:pt idx="12430">
                  <c:v>12.42999999999855</c:v>
                </c:pt>
                <c:pt idx="12431">
                  <c:v>12.43099999999855</c:v>
                </c:pt>
                <c:pt idx="12432">
                  <c:v>12.431999999998549</c:v>
                </c:pt>
                <c:pt idx="12433">
                  <c:v>12.432999999998549</c:v>
                </c:pt>
                <c:pt idx="12434">
                  <c:v>12.433999999998548</c:v>
                </c:pt>
                <c:pt idx="12435">
                  <c:v>12.434999999998547</c:v>
                </c:pt>
                <c:pt idx="12436">
                  <c:v>12.435999999998547</c:v>
                </c:pt>
                <c:pt idx="12437">
                  <c:v>12.436999999998546</c:v>
                </c:pt>
                <c:pt idx="12438">
                  <c:v>12.437999999998546</c:v>
                </c:pt>
                <c:pt idx="12439">
                  <c:v>12.438999999998545</c:v>
                </c:pt>
                <c:pt idx="12440">
                  <c:v>12.439999999998545</c:v>
                </c:pt>
                <c:pt idx="12441">
                  <c:v>12.440999999998544</c:v>
                </c:pt>
                <c:pt idx="12442">
                  <c:v>12.441999999998544</c:v>
                </c:pt>
                <c:pt idx="12443">
                  <c:v>12.442999999998543</c:v>
                </c:pt>
                <c:pt idx="12444">
                  <c:v>12.443999999998542</c:v>
                </c:pt>
                <c:pt idx="12445">
                  <c:v>12.444999999998542</c:v>
                </c:pt>
                <c:pt idx="12446">
                  <c:v>12.445999999998541</c:v>
                </c:pt>
                <c:pt idx="12447">
                  <c:v>12.446999999998541</c:v>
                </c:pt>
                <c:pt idx="12448">
                  <c:v>12.44799999999854</c:v>
                </c:pt>
                <c:pt idx="12449">
                  <c:v>12.44899999999854</c:v>
                </c:pt>
                <c:pt idx="12450">
                  <c:v>12.449999999998539</c:v>
                </c:pt>
                <c:pt idx="12451">
                  <c:v>12.450999999998539</c:v>
                </c:pt>
                <c:pt idx="12452">
                  <c:v>12.451999999998538</c:v>
                </c:pt>
                <c:pt idx="12453">
                  <c:v>12.452999999998537</c:v>
                </c:pt>
                <c:pt idx="12454">
                  <c:v>12.453999999998537</c:v>
                </c:pt>
                <c:pt idx="12455">
                  <c:v>12.454999999998536</c:v>
                </c:pt>
                <c:pt idx="12456">
                  <c:v>12.455999999998536</c:v>
                </c:pt>
                <c:pt idx="12457">
                  <c:v>12.456999999998535</c:v>
                </c:pt>
                <c:pt idx="12458">
                  <c:v>12.457999999998535</c:v>
                </c:pt>
                <c:pt idx="12459">
                  <c:v>12.458999999998534</c:v>
                </c:pt>
                <c:pt idx="12460">
                  <c:v>12.459999999998534</c:v>
                </c:pt>
                <c:pt idx="12461">
                  <c:v>12.460999999998533</c:v>
                </c:pt>
                <c:pt idx="12462">
                  <c:v>12.461999999998532</c:v>
                </c:pt>
                <c:pt idx="12463">
                  <c:v>12.462999999998532</c:v>
                </c:pt>
                <c:pt idx="12464">
                  <c:v>12.463999999998531</c:v>
                </c:pt>
                <c:pt idx="12465">
                  <c:v>12.464999999998531</c:v>
                </c:pt>
                <c:pt idx="12466">
                  <c:v>12.46599999999853</c:v>
                </c:pt>
                <c:pt idx="12467">
                  <c:v>12.46699999999853</c:v>
                </c:pt>
                <c:pt idx="12468">
                  <c:v>12.467999999998529</c:v>
                </c:pt>
                <c:pt idx="12469">
                  <c:v>12.468999999998529</c:v>
                </c:pt>
                <c:pt idx="12470">
                  <c:v>12.469999999998528</c:v>
                </c:pt>
                <c:pt idx="12471">
                  <c:v>12.470999999998527</c:v>
                </c:pt>
                <c:pt idx="12472">
                  <c:v>12.471999999998527</c:v>
                </c:pt>
                <c:pt idx="12473">
                  <c:v>12.472999999998526</c:v>
                </c:pt>
                <c:pt idx="12474">
                  <c:v>12.473999999998526</c:v>
                </c:pt>
                <c:pt idx="12475">
                  <c:v>12.474999999998525</c:v>
                </c:pt>
                <c:pt idx="12476">
                  <c:v>12.475999999998525</c:v>
                </c:pt>
                <c:pt idx="12477">
                  <c:v>12.476999999998524</c:v>
                </c:pt>
                <c:pt idx="12478">
                  <c:v>12.477999999998524</c:v>
                </c:pt>
                <c:pt idx="12479">
                  <c:v>12.478999999998523</c:v>
                </c:pt>
                <c:pt idx="12480">
                  <c:v>12.479999999998522</c:v>
                </c:pt>
                <c:pt idx="12481">
                  <c:v>12.480999999998522</c:v>
                </c:pt>
                <c:pt idx="12482">
                  <c:v>12.481999999998521</c:v>
                </c:pt>
                <c:pt idx="12483">
                  <c:v>12.482999999998521</c:v>
                </c:pt>
                <c:pt idx="12484">
                  <c:v>12.48399999999852</c:v>
                </c:pt>
                <c:pt idx="12485">
                  <c:v>12.48499999999852</c:v>
                </c:pt>
                <c:pt idx="12486">
                  <c:v>12.485999999998519</c:v>
                </c:pt>
                <c:pt idx="12487">
                  <c:v>12.486999999998519</c:v>
                </c:pt>
                <c:pt idx="12488">
                  <c:v>12.487999999998518</c:v>
                </c:pt>
                <c:pt idx="12489">
                  <c:v>12.488999999998518</c:v>
                </c:pt>
                <c:pt idx="12490">
                  <c:v>12.489999999998517</c:v>
                </c:pt>
                <c:pt idx="12491">
                  <c:v>12.490999999998516</c:v>
                </c:pt>
                <c:pt idx="12492">
                  <c:v>12.491999999998516</c:v>
                </c:pt>
                <c:pt idx="12493">
                  <c:v>12.492999999998515</c:v>
                </c:pt>
                <c:pt idx="12494">
                  <c:v>12.493999999998515</c:v>
                </c:pt>
                <c:pt idx="12495">
                  <c:v>12.494999999998514</c:v>
                </c:pt>
                <c:pt idx="12496">
                  <c:v>12.495999999998514</c:v>
                </c:pt>
                <c:pt idx="12497">
                  <c:v>12.496999999998513</c:v>
                </c:pt>
                <c:pt idx="12498">
                  <c:v>12.497999999998513</c:v>
                </c:pt>
                <c:pt idx="12499">
                  <c:v>12.498999999998512</c:v>
                </c:pt>
                <c:pt idx="12500">
                  <c:v>12.499999999998511</c:v>
                </c:pt>
                <c:pt idx="12501">
                  <c:v>12.500999999998511</c:v>
                </c:pt>
                <c:pt idx="12502">
                  <c:v>12.50199999999851</c:v>
                </c:pt>
                <c:pt idx="12503">
                  <c:v>12.50299999999851</c:v>
                </c:pt>
                <c:pt idx="12504">
                  <c:v>12.503999999998509</c:v>
                </c:pt>
                <c:pt idx="12505">
                  <c:v>12.504999999998509</c:v>
                </c:pt>
                <c:pt idx="12506">
                  <c:v>12.505999999998508</c:v>
                </c:pt>
                <c:pt idx="12507">
                  <c:v>12.506999999998508</c:v>
                </c:pt>
                <c:pt idx="12508">
                  <c:v>12.507999999998507</c:v>
                </c:pt>
                <c:pt idx="12509">
                  <c:v>12.508999999998506</c:v>
                </c:pt>
                <c:pt idx="12510">
                  <c:v>12.509999999998506</c:v>
                </c:pt>
                <c:pt idx="12511">
                  <c:v>12.510999999998505</c:v>
                </c:pt>
                <c:pt idx="12512">
                  <c:v>12.511999999998505</c:v>
                </c:pt>
                <c:pt idx="12513">
                  <c:v>12.512999999998504</c:v>
                </c:pt>
                <c:pt idx="12514">
                  <c:v>12.513999999998504</c:v>
                </c:pt>
                <c:pt idx="12515">
                  <c:v>12.514999999998503</c:v>
                </c:pt>
                <c:pt idx="12516">
                  <c:v>12.515999999998503</c:v>
                </c:pt>
                <c:pt idx="12517">
                  <c:v>12.516999999998502</c:v>
                </c:pt>
                <c:pt idx="12518">
                  <c:v>12.517999999998501</c:v>
                </c:pt>
                <c:pt idx="12519">
                  <c:v>12.518999999998501</c:v>
                </c:pt>
                <c:pt idx="12520">
                  <c:v>12.5199999999985</c:v>
                </c:pt>
                <c:pt idx="12521">
                  <c:v>12.5209999999985</c:v>
                </c:pt>
                <c:pt idx="12522">
                  <c:v>12.521999999998499</c:v>
                </c:pt>
                <c:pt idx="12523">
                  <c:v>12.522999999998499</c:v>
                </c:pt>
                <c:pt idx="12524">
                  <c:v>12.523999999998498</c:v>
                </c:pt>
                <c:pt idx="12525">
                  <c:v>12.524999999998498</c:v>
                </c:pt>
                <c:pt idx="12526">
                  <c:v>12.525999999998497</c:v>
                </c:pt>
                <c:pt idx="12527">
                  <c:v>12.526999999998496</c:v>
                </c:pt>
                <c:pt idx="12528">
                  <c:v>12.527999999998496</c:v>
                </c:pt>
                <c:pt idx="12529">
                  <c:v>12.528999999998495</c:v>
                </c:pt>
                <c:pt idx="12530">
                  <c:v>12.529999999998495</c:v>
                </c:pt>
                <c:pt idx="12531">
                  <c:v>12.530999999998494</c:v>
                </c:pt>
                <c:pt idx="12532">
                  <c:v>12.531999999998494</c:v>
                </c:pt>
                <c:pt idx="12533">
                  <c:v>12.532999999998493</c:v>
                </c:pt>
                <c:pt idx="12534">
                  <c:v>12.533999999998493</c:v>
                </c:pt>
                <c:pt idx="12535">
                  <c:v>12.534999999998492</c:v>
                </c:pt>
                <c:pt idx="12536">
                  <c:v>12.535999999998491</c:v>
                </c:pt>
                <c:pt idx="12537">
                  <c:v>12.536999999998491</c:v>
                </c:pt>
                <c:pt idx="12538">
                  <c:v>12.53799999999849</c:v>
                </c:pt>
                <c:pt idx="12539">
                  <c:v>12.53899999999849</c:v>
                </c:pt>
                <c:pt idx="12540">
                  <c:v>12.539999999998489</c:v>
                </c:pt>
                <c:pt idx="12541">
                  <c:v>12.540999999998489</c:v>
                </c:pt>
                <c:pt idx="12542">
                  <c:v>12.541999999998488</c:v>
                </c:pt>
                <c:pt idx="12543">
                  <c:v>12.542999999998488</c:v>
                </c:pt>
                <c:pt idx="12544">
                  <c:v>12.543999999998487</c:v>
                </c:pt>
                <c:pt idx="12545">
                  <c:v>12.544999999998486</c:v>
                </c:pt>
                <c:pt idx="12546">
                  <c:v>12.545999999998486</c:v>
                </c:pt>
                <c:pt idx="12547">
                  <c:v>12.546999999998485</c:v>
                </c:pt>
                <c:pt idx="12548">
                  <c:v>12.547999999998485</c:v>
                </c:pt>
                <c:pt idx="12549">
                  <c:v>12.548999999998484</c:v>
                </c:pt>
                <c:pt idx="12550">
                  <c:v>12.549999999998484</c:v>
                </c:pt>
                <c:pt idx="12551">
                  <c:v>12.550999999998483</c:v>
                </c:pt>
                <c:pt idx="12552">
                  <c:v>12.551999999998483</c:v>
                </c:pt>
                <c:pt idx="12553">
                  <c:v>12.552999999998482</c:v>
                </c:pt>
                <c:pt idx="12554">
                  <c:v>12.553999999998481</c:v>
                </c:pt>
                <c:pt idx="12555">
                  <c:v>12.554999999998481</c:v>
                </c:pt>
                <c:pt idx="12556">
                  <c:v>12.55599999999848</c:v>
                </c:pt>
                <c:pt idx="12557">
                  <c:v>12.55699999999848</c:v>
                </c:pt>
                <c:pt idx="12558">
                  <c:v>12.557999999998479</c:v>
                </c:pt>
                <c:pt idx="12559">
                  <c:v>12.558999999998479</c:v>
                </c:pt>
                <c:pt idx="12560">
                  <c:v>12.559999999998478</c:v>
                </c:pt>
                <c:pt idx="12561">
                  <c:v>12.560999999998478</c:v>
                </c:pt>
                <c:pt idx="12562">
                  <c:v>12.561999999998477</c:v>
                </c:pt>
                <c:pt idx="12563">
                  <c:v>12.562999999998476</c:v>
                </c:pt>
                <c:pt idx="12564">
                  <c:v>12.563999999998476</c:v>
                </c:pt>
                <c:pt idx="12565">
                  <c:v>12.564999999998475</c:v>
                </c:pt>
                <c:pt idx="12566">
                  <c:v>12.565999999998475</c:v>
                </c:pt>
                <c:pt idx="12567">
                  <c:v>12.566999999998474</c:v>
                </c:pt>
                <c:pt idx="12568">
                  <c:v>12.567999999998474</c:v>
                </c:pt>
                <c:pt idx="12569">
                  <c:v>12.568999999998473</c:v>
                </c:pt>
                <c:pt idx="12570">
                  <c:v>12.569999999998473</c:v>
                </c:pt>
                <c:pt idx="12571">
                  <c:v>12.570999999998472</c:v>
                </c:pt>
                <c:pt idx="12572">
                  <c:v>12.571999999998472</c:v>
                </c:pt>
                <c:pt idx="12573">
                  <c:v>12.572999999998471</c:v>
                </c:pt>
                <c:pt idx="12574">
                  <c:v>12.57399999999847</c:v>
                </c:pt>
                <c:pt idx="12575">
                  <c:v>12.57499999999847</c:v>
                </c:pt>
                <c:pt idx="12576">
                  <c:v>12.575999999998469</c:v>
                </c:pt>
                <c:pt idx="12577">
                  <c:v>12.576999999998469</c:v>
                </c:pt>
                <c:pt idx="12578">
                  <c:v>12.577999999998468</c:v>
                </c:pt>
                <c:pt idx="12579">
                  <c:v>12.578999999998468</c:v>
                </c:pt>
                <c:pt idx="12580">
                  <c:v>12.579999999998467</c:v>
                </c:pt>
                <c:pt idx="12581">
                  <c:v>12.580999999998467</c:v>
                </c:pt>
                <c:pt idx="12582">
                  <c:v>12.581999999998466</c:v>
                </c:pt>
                <c:pt idx="12583">
                  <c:v>12.582999999998465</c:v>
                </c:pt>
                <c:pt idx="12584">
                  <c:v>12.583999999998465</c:v>
                </c:pt>
                <c:pt idx="12585">
                  <c:v>12.584999999998464</c:v>
                </c:pt>
                <c:pt idx="12586">
                  <c:v>12.585999999998464</c:v>
                </c:pt>
                <c:pt idx="12587">
                  <c:v>12.586999999998463</c:v>
                </c:pt>
                <c:pt idx="12588">
                  <c:v>12.587999999998463</c:v>
                </c:pt>
                <c:pt idx="12589">
                  <c:v>12.588999999998462</c:v>
                </c:pt>
                <c:pt idx="12590">
                  <c:v>12.589999999998462</c:v>
                </c:pt>
                <c:pt idx="12591">
                  <c:v>12.590999999998461</c:v>
                </c:pt>
                <c:pt idx="12592">
                  <c:v>12.59199999999846</c:v>
                </c:pt>
                <c:pt idx="12593">
                  <c:v>12.59299999999846</c:v>
                </c:pt>
                <c:pt idx="12594">
                  <c:v>12.593999999998459</c:v>
                </c:pt>
                <c:pt idx="12595">
                  <c:v>12.594999999998459</c:v>
                </c:pt>
                <c:pt idx="12596">
                  <c:v>12.595999999998458</c:v>
                </c:pt>
                <c:pt idx="12597">
                  <c:v>12.596999999998458</c:v>
                </c:pt>
                <c:pt idx="12598">
                  <c:v>12.597999999998457</c:v>
                </c:pt>
                <c:pt idx="12599">
                  <c:v>12.598999999998457</c:v>
                </c:pt>
                <c:pt idx="12600">
                  <c:v>12.599999999998456</c:v>
                </c:pt>
                <c:pt idx="12601">
                  <c:v>12.600999999998455</c:v>
                </c:pt>
                <c:pt idx="12602">
                  <c:v>12.601999999998455</c:v>
                </c:pt>
                <c:pt idx="12603">
                  <c:v>12.602999999998454</c:v>
                </c:pt>
                <c:pt idx="12604">
                  <c:v>12.603999999998454</c:v>
                </c:pt>
                <c:pt idx="12605">
                  <c:v>12.604999999998453</c:v>
                </c:pt>
                <c:pt idx="12606">
                  <c:v>12.605999999998453</c:v>
                </c:pt>
                <c:pt idx="12607">
                  <c:v>12.606999999998452</c:v>
                </c:pt>
                <c:pt idx="12608">
                  <c:v>12.607999999998452</c:v>
                </c:pt>
                <c:pt idx="12609">
                  <c:v>12.608999999998451</c:v>
                </c:pt>
                <c:pt idx="12610">
                  <c:v>12.60999999999845</c:v>
                </c:pt>
                <c:pt idx="12611">
                  <c:v>12.61099999999845</c:v>
                </c:pt>
                <c:pt idx="12612">
                  <c:v>12.611999999998449</c:v>
                </c:pt>
                <c:pt idx="12613">
                  <c:v>12.612999999998449</c:v>
                </c:pt>
                <c:pt idx="12614">
                  <c:v>12.613999999998448</c:v>
                </c:pt>
                <c:pt idx="12615">
                  <c:v>12.614999999998448</c:v>
                </c:pt>
                <c:pt idx="12616">
                  <c:v>12.615999999998447</c:v>
                </c:pt>
                <c:pt idx="12617">
                  <c:v>12.616999999998447</c:v>
                </c:pt>
                <c:pt idx="12618">
                  <c:v>12.617999999998446</c:v>
                </c:pt>
                <c:pt idx="12619">
                  <c:v>12.618999999998445</c:v>
                </c:pt>
                <c:pt idx="12620">
                  <c:v>12.619999999998445</c:v>
                </c:pt>
                <c:pt idx="12621">
                  <c:v>12.620999999998444</c:v>
                </c:pt>
                <c:pt idx="12622">
                  <c:v>12.621999999998444</c:v>
                </c:pt>
                <c:pt idx="12623">
                  <c:v>12.622999999998443</c:v>
                </c:pt>
                <c:pt idx="12624">
                  <c:v>12.623999999998443</c:v>
                </c:pt>
                <c:pt idx="12625">
                  <c:v>12.624999999998442</c:v>
                </c:pt>
                <c:pt idx="12626">
                  <c:v>12.625999999998442</c:v>
                </c:pt>
                <c:pt idx="12627">
                  <c:v>12.626999999998441</c:v>
                </c:pt>
                <c:pt idx="12628">
                  <c:v>12.62799999999844</c:v>
                </c:pt>
                <c:pt idx="12629">
                  <c:v>12.62899999999844</c:v>
                </c:pt>
                <c:pt idx="12630">
                  <c:v>12.629999999998439</c:v>
                </c:pt>
                <c:pt idx="12631">
                  <c:v>12.630999999998439</c:v>
                </c:pt>
                <c:pt idx="12632">
                  <c:v>12.631999999998438</c:v>
                </c:pt>
                <c:pt idx="12633">
                  <c:v>12.632999999998438</c:v>
                </c:pt>
                <c:pt idx="12634">
                  <c:v>12.633999999998437</c:v>
                </c:pt>
                <c:pt idx="12635">
                  <c:v>12.634999999998437</c:v>
                </c:pt>
                <c:pt idx="12636">
                  <c:v>12.635999999998436</c:v>
                </c:pt>
                <c:pt idx="12637">
                  <c:v>12.636999999998435</c:v>
                </c:pt>
                <c:pt idx="12638">
                  <c:v>12.637999999998435</c:v>
                </c:pt>
                <c:pt idx="12639">
                  <c:v>12.638999999998434</c:v>
                </c:pt>
                <c:pt idx="12640">
                  <c:v>12.639999999998434</c:v>
                </c:pt>
                <c:pt idx="12641">
                  <c:v>12.640999999998433</c:v>
                </c:pt>
                <c:pt idx="12642">
                  <c:v>12.641999999998433</c:v>
                </c:pt>
                <c:pt idx="12643">
                  <c:v>12.642999999998432</c:v>
                </c:pt>
                <c:pt idx="12644">
                  <c:v>12.643999999998432</c:v>
                </c:pt>
                <c:pt idx="12645">
                  <c:v>12.644999999998431</c:v>
                </c:pt>
                <c:pt idx="12646">
                  <c:v>12.64599999999843</c:v>
                </c:pt>
                <c:pt idx="12647">
                  <c:v>12.64699999999843</c:v>
                </c:pt>
                <c:pt idx="12648">
                  <c:v>12.647999999998429</c:v>
                </c:pt>
                <c:pt idx="12649">
                  <c:v>12.648999999998429</c:v>
                </c:pt>
                <c:pt idx="12650">
                  <c:v>12.649999999998428</c:v>
                </c:pt>
                <c:pt idx="12651">
                  <c:v>12.650999999998428</c:v>
                </c:pt>
                <c:pt idx="12652">
                  <c:v>12.651999999998427</c:v>
                </c:pt>
                <c:pt idx="12653">
                  <c:v>12.652999999998427</c:v>
                </c:pt>
                <c:pt idx="12654">
                  <c:v>12.653999999998426</c:v>
                </c:pt>
                <c:pt idx="12655">
                  <c:v>12.654999999998426</c:v>
                </c:pt>
                <c:pt idx="12656">
                  <c:v>12.655999999998425</c:v>
                </c:pt>
                <c:pt idx="12657">
                  <c:v>12.656999999998424</c:v>
                </c:pt>
                <c:pt idx="12658">
                  <c:v>12.657999999998424</c:v>
                </c:pt>
                <c:pt idx="12659">
                  <c:v>12.658999999998423</c:v>
                </c:pt>
                <c:pt idx="12660">
                  <c:v>12.659999999998423</c:v>
                </c:pt>
                <c:pt idx="12661">
                  <c:v>12.660999999998422</c:v>
                </c:pt>
                <c:pt idx="12662">
                  <c:v>12.661999999998422</c:v>
                </c:pt>
                <c:pt idx="12663">
                  <c:v>12.662999999998421</c:v>
                </c:pt>
                <c:pt idx="12664">
                  <c:v>12.663999999998421</c:v>
                </c:pt>
                <c:pt idx="12665">
                  <c:v>12.66499999999842</c:v>
                </c:pt>
                <c:pt idx="12666">
                  <c:v>12.665999999998419</c:v>
                </c:pt>
                <c:pt idx="12667">
                  <c:v>12.666999999998419</c:v>
                </c:pt>
                <c:pt idx="12668">
                  <c:v>12.667999999998418</c:v>
                </c:pt>
                <c:pt idx="12669">
                  <c:v>12.668999999998418</c:v>
                </c:pt>
                <c:pt idx="12670">
                  <c:v>12.669999999998417</c:v>
                </c:pt>
                <c:pt idx="12671">
                  <c:v>12.670999999998417</c:v>
                </c:pt>
                <c:pt idx="12672">
                  <c:v>12.671999999998416</c:v>
                </c:pt>
                <c:pt idx="12673">
                  <c:v>12.672999999998416</c:v>
                </c:pt>
                <c:pt idx="12674">
                  <c:v>12.673999999998415</c:v>
                </c:pt>
                <c:pt idx="12675">
                  <c:v>12.674999999998414</c:v>
                </c:pt>
                <c:pt idx="12676">
                  <c:v>12.675999999998414</c:v>
                </c:pt>
                <c:pt idx="12677">
                  <c:v>12.676999999998413</c:v>
                </c:pt>
                <c:pt idx="12678">
                  <c:v>12.677999999998413</c:v>
                </c:pt>
                <c:pt idx="12679">
                  <c:v>12.678999999998412</c:v>
                </c:pt>
                <c:pt idx="12680">
                  <c:v>12.679999999998412</c:v>
                </c:pt>
                <c:pt idx="12681">
                  <c:v>12.680999999998411</c:v>
                </c:pt>
                <c:pt idx="12682">
                  <c:v>12.681999999998411</c:v>
                </c:pt>
                <c:pt idx="12683">
                  <c:v>12.68299999999841</c:v>
                </c:pt>
                <c:pt idx="12684">
                  <c:v>12.683999999998409</c:v>
                </c:pt>
                <c:pt idx="12685">
                  <c:v>12.684999999998409</c:v>
                </c:pt>
                <c:pt idx="12686">
                  <c:v>12.685999999998408</c:v>
                </c:pt>
                <c:pt idx="12687">
                  <c:v>12.686999999998408</c:v>
                </c:pt>
                <c:pt idx="12688">
                  <c:v>12.687999999998407</c:v>
                </c:pt>
                <c:pt idx="12689">
                  <c:v>12.688999999998407</c:v>
                </c:pt>
                <c:pt idx="12690">
                  <c:v>12.689999999998406</c:v>
                </c:pt>
                <c:pt idx="12691">
                  <c:v>12.690999999998406</c:v>
                </c:pt>
                <c:pt idx="12692">
                  <c:v>12.691999999998405</c:v>
                </c:pt>
                <c:pt idx="12693">
                  <c:v>12.692999999998404</c:v>
                </c:pt>
                <c:pt idx="12694">
                  <c:v>12.693999999998404</c:v>
                </c:pt>
                <c:pt idx="12695">
                  <c:v>12.694999999998403</c:v>
                </c:pt>
                <c:pt idx="12696">
                  <c:v>12.695999999998403</c:v>
                </c:pt>
                <c:pt idx="12697">
                  <c:v>12.696999999998402</c:v>
                </c:pt>
                <c:pt idx="12698">
                  <c:v>12.697999999998402</c:v>
                </c:pt>
                <c:pt idx="12699">
                  <c:v>12.698999999998401</c:v>
                </c:pt>
                <c:pt idx="12700">
                  <c:v>12.699999999998401</c:v>
                </c:pt>
                <c:pt idx="12701">
                  <c:v>12.7009999999984</c:v>
                </c:pt>
                <c:pt idx="12702">
                  <c:v>12.701999999998399</c:v>
                </c:pt>
                <c:pt idx="12703">
                  <c:v>12.702999999998399</c:v>
                </c:pt>
                <c:pt idx="12704">
                  <c:v>12.703999999998398</c:v>
                </c:pt>
                <c:pt idx="12705">
                  <c:v>12.704999999998398</c:v>
                </c:pt>
                <c:pt idx="12706">
                  <c:v>12.705999999998397</c:v>
                </c:pt>
                <c:pt idx="12707">
                  <c:v>12.706999999998397</c:v>
                </c:pt>
                <c:pt idx="12708">
                  <c:v>12.707999999998396</c:v>
                </c:pt>
                <c:pt idx="12709">
                  <c:v>12.708999999998396</c:v>
                </c:pt>
                <c:pt idx="12710">
                  <c:v>12.709999999998395</c:v>
                </c:pt>
                <c:pt idx="12711">
                  <c:v>12.710999999998394</c:v>
                </c:pt>
                <c:pt idx="12712">
                  <c:v>12.711999999998394</c:v>
                </c:pt>
                <c:pt idx="12713">
                  <c:v>12.712999999998393</c:v>
                </c:pt>
                <c:pt idx="12714">
                  <c:v>12.713999999998393</c:v>
                </c:pt>
                <c:pt idx="12715">
                  <c:v>12.714999999998392</c:v>
                </c:pt>
                <c:pt idx="12716">
                  <c:v>12.715999999998392</c:v>
                </c:pt>
                <c:pt idx="12717">
                  <c:v>12.716999999998391</c:v>
                </c:pt>
                <c:pt idx="12718">
                  <c:v>12.717999999998391</c:v>
                </c:pt>
                <c:pt idx="12719">
                  <c:v>12.71899999999839</c:v>
                </c:pt>
                <c:pt idx="12720">
                  <c:v>12.719999999998389</c:v>
                </c:pt>
                <c:pt idx="12721">
                  <c:v>12.720999999998389</c:v>
                </c:pt>
                <c:pt idx="12722">
                  <c:v>12.721999999998388</c:v>
                </c:pt>
                <c:pt idx="12723">
                  <c:v>12.722999999998388</c:v>
                </c:pt>
                <c:pt idx="12724">
                  <c:v>12.723999999998387</c:v>
                </c:pt>
                <c:pt idx="12725">
                  <c:v>12.724999999998387</c:v>
                </c:pt>
                <c:pt idx="12726">
                  <c:v>12.725999999998386</c:v>
                </c:pt>
                <c:pt idx="12727">
                  <c:v>12.726999999998386</c:v>
                </c:pt>
                <c:pt idx="12728">
                  <c:v>12.727999999998385</c:v>
                </c:pt>
                <c:pt idx="12729">
                  <c:v>12.728999999998384</c:v>
                </c:pt>
                <c:pt idx="12730">
                  <c:v>12.729999999998384</c:v>
                </c:pt>
                <c:pt idx="12731">
                  <c:v>12.730999999998383</c:v>
                </c:pt>
                <c:pt idx="12732">
                  <c:v>12.731999999998383</c:v>
                </c:pt>
                <c:pt idx="12733">
                  <c:v>12.732999999998382</c:v>
                </c:pt>
                <c:pt idx="12734">
                  <c:v>12.733999999998382</c:v>
                </c:pt>
                <c:pt idx="12735">
                  <c:v>12.734999999998381</c:v>
                </c:pt>
                <c:pt idx="12736">
                  <c:v>12.735999999998381</c:v>
                </c:pt>
                <c:pt idx="12737">
                  <c:v>12.73699999999838</c:v>
                </c:pt>
                <c:pt idx="12738">
                  <c:v>12.73799999999838</c:v>
                </c:pt>
                <c:pt idx="12739">
                  <c:v>12.738999999998379</c:v>
                </c:pt>
                <c:pt idx="12740">
                  <c:v>12.739999999998378</c:v>
                </c:pt>
                <c:pt idx="12741">
                  <c:v>12.740999999998378</c:v>
                </c:pt>
                <c:pt idx="12742">
                  <c:v>12.741999999998377</c:v>
                </c:pt>
                <c:pt idx="12743">
                  <c:v>12.742999999998377</c:v>
                </c:pt>
                <c:pt idx="12744">
                  <c:v>12.743999999998376</c:v>
                </c:pt>
                <c:pt idx="12745">
                  <c:v>12.744999999998376</c:v>
                </c:pt>
                <c:pt idx="12746">
                  <c:v>12.745999999998375</c:v>
                </c:pt>
                <c:pt idx="12747">
                  <c:v>12.746999999998375</c:v>
                </c:pt>
                <c:pt idx="12748">
                  <c:v>12.747999999998374</c:v>
                </c:pt>
                <c:pt idx="12749">
                  <c:v>12.748999999998373</c:v>
                </c:pt>
                <c:pt idx="12750">
                  <c:v>12.749999999998373</c:v>
                </c:pt>
                <c:pt idx="12751">
                  <c:v>12.750999999998372</c:v>
                </c:pt>
                <c:pt idx="12752">
                  <c:v>12.751999999998372</c:v>
                </c:pt>
                <c:pt idx="12753">
                  <c:v>12.752999999998371</c:v>
                </c:pt>
                <c:pt idx="12754">
                  <c:v>12.753999999998371</c:v>
                </c:pt>
                <c:pt idx="12755">
                  <c:v>12.75499999999837</c:v>
                </c:pt>
                <c:pt idx="12756">
                  <c:v>12.75599999999837</c:v>
                </c:pt>
                <c:pt idx="12757">
                  <c:v>12.756999999998369</c:v>
                </c:pt>
                <c:pt idx="12758">
                  <c:v>12.757999999998368</c:v>
                </c:pt>
                <c:pt idx="12759">
                  <c:v>12.758999999998368</c:v>
                </c:pt>
                <c:pt idx="12760">
                  <c:v>12.759999999998367</c:v>
                </c:pt>
                <c:pt idx="12761">
                  <c:v>12.760999999998367</c:v>
                </c:pt>
                <c:pt idx="12762">
                  <c:v>12.761999999998366</c:v>
                </c:pt>
                <c:pt idx="12763">
                  <c:v>12.762999999998366</c:v>
                </c:pt>
                <c:pt idx="12764">
                  <c:v>12.763999999998365</c:v>
                </c:pt>
                <c:pt idx="12765">
                  <c:v>12.764999999998365</c:v>
                </c:pt>
                <c:pt idx="12766">
                  <c:v>12.765999999998364</c:v>
                </c:pt>
                <c:pt idx="12767">
                  <c:v>12.766999999998363</c:v>
                </c:pt>
                <c:pt idx="12768">
                  <c:v>12.767999999998363</c:v>
                </c:pt>
                <c:pt idx="12769">
                  <c:v>12.768999999998362</c:v>
                </c:pt>
                <c:pt idx="12770">
                  <c:v>12.769999999998362</c:v>
                </c:pt>
                <c:pt idx="12771">
                  <c:v>12.770999999998361</c:v>
                </c:pt>
                <c:pt idx="12772">
                  <c:v>12.771999999998361</c:v>
                </c:pt>
                <c:pt idx="12773">
                  <c:v>12.77299999999836</c:v>
                </c:pt>
                <c:pt idx="12774">
                  <c:v>12.77399999999836</c:v>
                </c:pt>
                <c:pt idx="12775">
                  <c:v>12.774999999998359</c:v>
                </c:pt>
                <c:pt idx="12776">
                  <c:v>12.775999999998358</c:v>
                </c:pt>
                <c:pt idx="12777">
                  <c:v>12.776999999998358</c:v>
                </c:pt>
                <c:pt idx="12778">
                  <c:v>12.777999999998357</c:v>
                </c:pt>
                <c:pt idx="12779">
                  <c:v>12.778999999998357</c:v>
                </c:pt>
                <c:pt idx="12780">
                  <c:v>12.779999999998356</c:v>
                </c:pt>
                <c:pt idx="12781">
                  <c:v>12.780999999998356</c:v>
                </c:pt>
                <c:pt idx="12782">
                  <c:v>12.781999999998355</c:v>
                </c:pt>
                <c:pt idx="12783">
                  <c:v>12.782999999998355</c:v>
                </c:pt>
                <c:pt idx="12784">
                  <c:v>12.783999999998354</c:v>
                </c:pt>
                <c:pt idx="12785">
                  <c:v>12.784999999998353</c:v>
                </c:pt>
                <c:pt idx="12786">
                  <c:v>12.785999999998353</c:v>
                </c:pt>
                <c:pt idx="12787">
                  <c:v>12.786999999998352</c:v>
                </c:pt>
                <c:pt idx="12788">
                  <c:v>12.787999999998352</c:v>
                </c:pt>
                <c:pt idx="12789">
                  <c:v>12.788999999998351</c:v>
                </c:pt>
                <c:pt idx="12790">
                  <c:v>12.789999999998351</c:v>
                </c:pt>
                <c:pt idx="12791">
                  <c:v>12.79099999999835</c:v>
                </c:pt>
                <c:pt idx="12792">
                  <c:v>12.79199999999835</c:v>
                </c:pt>
                <c:pt idx="12793">
                  <c:v>12.792999999998349</c:v>
                </c:pt>
                <c:pt idx="12794">
                  <c:v>12.793999999998348</c:v>
                </c:pt>
                <c:pt idx="12795">
                  <c:v>12.794999999998348</c:v>
                </c:pt>
                <c:pt idx="12796">
                  <c:v>12.795999999998347</c:v>
                </c:pt>
                <c:pt idx="12797">
                  <c:v>12.796999999998347</c:v>
                </c:pt>
                <c:pt idx="12798">
                  <c:v>12.797999999998346</c:v>
                </c:pt>
                <c:pt idx="12799">
                  <c:v>12.798999999998346</c:v>
                </c:pt>
                <c:pt idx="12800">
                  <c:v>12.799999999998345</c:v>
                </c:pt>
                <c:pt idx="12801">
                  <c:v>12.800999999998345</c:v>
                </c:pt>
                <c:pt idx="12802">
                  <c:v>12.801999999998344</c:v>
                </c:pt>
                <c:pt idx="12803">
                  <c:v>12.802999999998343</c:v>
                </c:pt>
                <c:pt idx="12804">
                  <c:v>12.803999999998343</c:v>
                </c:pt>
                <c:pt idx="12805">
                  <c:v>12.804999999998342</c:v>
                </c:pt>
                <c:pt idx="12806">
                  <c:v>12.805999999998342</c:v>
                </c:pt>
                <c:pt idx="12807">
                  <c:v>12.806999999998341</c:v>
                </c:pt>
                <c:pt idx="12808">
                  <c:v>12.807999999998341</c:v>
                </c:pt>
                <c:pt idx="12809">
                  <c:v>12.80899999999834</c:v>
                </c:pt>
                <c:pt idx="12810">
                  <c:v>12.80999999999834</c:v>
                </c:pt>
                <c:pt idx="12811">
                  <c:v>12.810999999998339</c:v>
                </c:pt>
                <c:pt idx="12812">
                  <c:v>12.811999999998338</c:v>
                </c:pt>
                <c:pt idx="12813">
                  <c:v>12.812999999998338</c:v>
                </c:pt>
                <c:pt idx="12814">
                  <c:v>12.813999999998337</c:v>
                </c:pt>
                <c:pt idx="12815">
                  <c:v>12.814999999998337</c:v>
                </c:pt>
                <c:pt idx="12816">
                  <c:v>12.815999999998336</c:v>
                </c:pt>
                <c:pt idx="12817">
                  <c:v>12.816999999998336</c:v>
                </c:pt>
                <c:pt idx="12818">
                  <c:v>12.817999999998335</c:v>
                </c:pt>
                <c:pt idx="12819">
                  <c:v>12.818999999998335</c:v>
                </c:pt>
                <c:pt idx="12820">
                  <c:v>12.819999999998334</c:v>
                </c:pt>
                <c:pt idx="12821">
                  <c:v>12.820999999998334</c:v>
                </c:pt>
                <c:pt idx="12822">
                  <c:v>12.821999999998333</c:v>
                </c:pt>
                <c:pt idx="12823">
                  <c:v>12.822999999998332</c:v>
                </c:pt>
                <c:pt idx="12824">
                  <c:v>12.823999999998332</c:v>
                </c:pt>
                <c:pt idx="12825">
                  <c:v>12.824999999998331</c:v>
                </c:pt>
                <c:pt idx="12826">
                  <c:v>12.825999999998331</c:v>
                </c:pt>
                <c:pt idx="12827">
                  <c:v>12.82699999999833</c:v>
                </c:pt>
                <c:pt idx="12828">
                  <c:v>12.82799999999833</c:v>
                </c:pt>
                <c:pt idx="12829">
                  <c:v>12.828999999998329</c:v>
                </c:pt>
                <c:pt idx="12830">
                  <c:v>12.829999999998329</c:v>
                </c:pt>
                <c:pt idx="12831">
                  <c:v>12.830999999998328</c:v>
                </c:pt>
                <c:pt idx="12832">
                  <c:v>12.831999999998327</c:v>
                </c:pt>
                <c:pt idx="12833">
                  <c:v>12.832999999998327</c:v>
                </c:pt>
                <c:pt idx="12834">
                  <c:v>12.833999999998326</c:v>
                </c:pt>
                <c:pt idx="12835">
                  <c:v>12.834999999998326</c:v>
                </c:pt>
                <c:pt idx="12836">
                  <c:v>12.835999999998325</c:v>
                </c:pt>
                <c:pt idx="12837">
                  <c:v>12.836999999998325</c:v>
                </c:pt>
                <c:pt idx="12838">
                  <c:v>12.837999999998324</c:v>
                </c:pt>
                <c:pt idx="12839">
                  <c:v>12.838999999998324</c:v>
                </c:pt>
                <c:pt idx="12840">
                  <c:v>12.839999999998323</c:v>
                </c:pt>
                <c:pt idx="12841">
                  <c:v>12.840999999998322</c:v>
                </c:pt>
                <c:pt idx="12842">
                  <c:v>12.841999999998322</c:v>
                </c:pt>
                <c:pt idx="12843">
                  <c:v>12.842999999998321</c:v>
                </c:pt>
                <c:pt idx="12844">
                  <c:v>12.843999999998321</c:v>
                </c:pt>
                <c:pt idx="12845">
                  <c:v>12.84499999999832</c:v>
                </c:pt>
                <c:pt idx="12846">
                  <c:v>12.84599999999832</c:v>
                </c:pt>
                <c:pt idx="12847">
                  <c:v>12.846999999998319</c:v>
                </c:pt>
                <c:pt idx="12848">
                  <c:v>12.847999999998319</c:v>
                </c:pt>
                <c:pt idx="12849">
                  <c:v>12.848999999998318</c:v>
                </c:pt>
                <c:pt idx="12850">
                  <c:v>12.849999999998317</c:v>
                </c:pt>
                <c:pt idx="12851">
                  <c:v>12.850999999998317</c:v>
                </c:pt>
                <c:pt idx="12852">
                  <c:v>12.851999999998316</c:v>
                </c:pt>
                <c:pt idx="12853">
                  <c:v>12.852999999998316</c:v>
                </c:pt>
                <c:pt idx="12854">
                  <c:v>12.853999999998315</c:v>
                </c:pt>
                <c:pt idx="12855">
                  <c:v>12.854999999998315</c:v>
                </c:pt>
                <c:pt idx="12856">
                  <c:v>12.855999999998314</c:v>
                </c:pt>
                <c:pt idx="12857">
                  <c:v>12.856999999998314</c:v>
                </c:pt>
                <c:pt idx="12858">
                  <c:v>12.857999999998313</c:v>
                </c:pt>
                <c:pt idx="12859">
                  <c:v>12.858999999998312</c:v>
                </c:pt>
                <c:pt idx="12860">
                  <c:v>12.859999999998312</c:v>
                </c:pt>
                <c:pt idx="12861">
                  <c:v>12.860999999998311</c:v>
                </c:pt>
                <c:pt idx="12862">
                  <c:v>12.861999999998311</c:v>
                </c:pt>
                <c:pt idx="12863">
                  <c:v>12.86299999999831</c:v>
                </c:pt>
                <c:pt idx="12864">
                  <c:v>12.86399999999831</c:v>
                </c:pt>
                <c:pt idx="12865">
                  <c:v>12.864999999998309</c:v>
                </c:pt>
                <c:pt idx="12866">
                  <c:v>12.865999999998309</c:v>
                </c:pt>
                <c:pt idx="12867">
                  <c:v>12.866999999998308</c:v>
                </c:pt>
                <c:pt idx="12868">
                  <c:v>12.867999999998307</c:v>
                </c:pt>
                <c:pt idx="12869">
                  <c:v>12.868999999998307</c:v>
                </c:pt>
                <c:pt idx="12870">
                  <c:v>12.869999999998306</c:v>
                </c:pt>
                <c:pt idx="12871">
                  <c:v>12.870999999998306</c:v>
                </c:pt>
                <c:pt idx="12872">
                  <c:v>12.871999999998305</c:v>
                </c:pt>
                <c:pt idx="12873">
                  <c:v>12.872999999998305</c:v>
                </c:pt>
                <c:pt idx="12874">
                  <c:v>12.873999999998304</c:v>
                </c:pt>
                <c:pt idx="12875">
                  <c:v>12.874999999998304</c:v>
                </c:pt>
                <c:pt idx="12876">
                  <c:v>12.875999999998303</c:v>
                </c:pt>
                <c:pt idx="12877">
                  <c:v>12.876999999998302</c:v>
                </c:pt>
                <c:pt idx="12878">
                  <c:v>12.877999999998302</c:v>
                </c:pt>
                <c:pt idx="12879">
                  <c:v>12.878999999998301</c:v>
                </c:pt>
                <c:pt idx="12880">
                  <c:v>12.879999999998301</c:v>
                </c:pt>
                <c:pt idx="12881">
                  <c:v>12.8809999999983</c:v>
                </c:pt>
                <c:pt idx="12882">
                  <c:v>12.8819999999983</c:v>
                </c:pt>
                <c:pt idx="12883">
                  <c:v>12.882999999998299</c:v>
                </c:pt>
                <c:pt idx="12884">
                  <c:v>12.883999999998299</c:v>
                </c:pt>
                <c:pt idx="12885">
                  <c:v>12.884999999998298</c:v>
                </c:pt>
                <c:pt idx="12886">
                  <c:v>12.885999999998297</c:v>
                </c:pt>
                <c:pt idx="12887">
                  <c:v>12.886999999998297</c:v>
                </c:pt>
                <c:pt idx="12888">
                  <c:v>12.887999999998296</c:v>
                </c:pt>
                <c:pt idx="12889">
                  <c:v>12.888999999998296</c:v>
                </c:pt>
                <c:pt idx="12890">
                  <c:v>12.889999999998295</c:v>
                </c:pt>
                <c:pt idx="12891">
                  <c:v>12.890999999998295</c:v>
                </c:pt>
                <c:pt idx="12892">
                  <c:v>12.891999999998294</c:v>
                </c:pt>
                <c:pt idx="12893">
                  <c:v>12.892999999998294</c:v>
                </c:pt>
                <c:pt idx="12894">
                  <c:v>12.893999999998293</c:v>
                </c:pt>
                <c:pt idx="12895">
                  <c:v>12.894999999998292</c:v>
                </c:pt>
                <c:pt idx="12896">
                  <c:v>12.895999999998292</c:v>
                </c:pt>
                <c:pt idx="12897">
                  <c:v>12.896999999998291</c:v>
                </c:pt>
                <c:pt idx="12898">
                  <c:v>12.897999999998291</c:v>
                </c:pt>
                <c:pt idx="12899">
                  <c:v>12.89899999999829</c:v>
                </c:pt>
                <c:pt idx="12900">
                  <c:v>12.89999999999829</c:v>
                </c:pt>
                <c:pt idx="12901">
                  <c:v>12.900999999998289</c:v>
                </c:pt>
                <c:pt idx="12902">
                  <c:v>12.901999999998289</c:v>
                </c:pt>
                <c:pt idx="12903">
                  <c:v>12.902999999998288</c:v>
                </c:pt>
                <c:pt idx="12904">
                  <c:v>12.903999999998288</c:v>
                </c:pt>
                <c:pt idx="12905">
                  <c:v>12.904999999998287</c:v>
                </c:pt>
                <c:pt idx="12906">
                  <c:v>12.905999999998286</c:v>
                </c:pt>
                <c:pt idx="12907">
                  <c:v>12.906999999998286</c:v>
                </c:pt>
                <c:pt idx="12908">
                  <c:v>12.907999999998285</c:v>
                </c:pt>
                <c:pt idx="12909">
                  <c:v>12.908999999998285</c:v>
                </c:pt>
                <c:pt idx="12910">
                  <c:v>12.909999999998284</c:v>
                </c:pt>
                <c:pt idx="12911">
                  <c:v>12.910999999998284</c:v>
                </c:pt>
                <c:pt idx="12912">
                  <c:v>12.911999999998283</c:v>
                </c:pt>
                <c:pt idx="12913">
                  <c:v>12.912999999998283</c:v>
                </c:pt>
                <c:pt idx="12914">
                  <c:v>12.913999999998282</c:v>
                </c:pt>
                <c:pt idx="12915">
                  <c:v>12.914999999998281</c:v>
                </c:pt>
                <c:pt idx="12916">
                  <c:v>12.915999999998281</c:v>
                </c:pt>
                <c:pt idx="12917">
                  <c:v>12.91699999999828</c:v>
                </c:pt>
                <c:pt idx="12918">
                  <c:v>12.91799999999828</c:v>
                </c:pt>
                <c:pt idx="12919">
                  <c:v>12.918999999998279</c:v>
                </c:pt>
                <c:pt idx="12920">
                  <c:v>12.919999999998279</c:v>
                </c:pt>
                <c:pt idx="12921">
                  <c:v>12.920999999998278</c:v>
                </c:pt>
                <c:pt idx="12922">
                  <c:v>12.921999999998278</c:v>
                </c:pt>
                <c:pt idx="12923">
                  <c:v>12.922999999998277</c:v>
                </c:pt>
                <c:pt idx="12924">
                  <c:v>12.923999999998276</c:v>
                </c:pt>
                <c:pt idx="12925">
                  <c:v>12.924999999998276</c:v>
                </c:pt>
                <c:pt idx="12926">
                  <c:v>12.925999999998275</c:v>
                </c:pt>
                <c:pt idx="12927">
                  <c:v>12.926999999998275</c:v>
                </c:pt>
                <c:pt idx="12928">
                  <c:v>12.927999999998274</c:v>
                </c:pt>
                <c:pt idx="12929">
                  <c:v>12.928999999998274</c:v>
                </c:pt>
                <c:pt idx="12930">
                  <c:v>12.929999999998273</c:v>
                </c:pt>
                <c:pt idx="12931">
                  <c:v>12.930999999998273</c:v>
                </c:pt>
                <c:pt idx="12932">
                  <c:v>12.931999999998272</c:v>
                </c:pt>
                <c:pt idx="12933">
                  <c:v>12.932999999998271</c:v>
                </c:pt>
                <c:pt idx="12934">
                  <c:v>12.933999999998271</c:v>
                </c:pt>
                <c:pt idx="12935">
                  <c:v>12.93499999999827</c:v>
                </c:pt>
                <c:pt idx="12936">
                  <c:v>12.93599999999827</c:v>
                </c:pt>
                <c:pt idx="12937">
                  <c:v>12.936999999998269</c:v>
                </c:pt>
                <c:pt idx="12938">
                  <c:v>12.937999999998269</c:v>
                </c:pt>
                <c:pt idx="12939">
                  <c:v>12.938999999998268</c:v>
                </c:pt>
                <c:pt idx="12940">
                  <c:v>12.939999999998268</c:v>
                </c:pt>
                <c:pt idx="12941">
                  <c:v>12.940999999998267</c:v>
                </c:pt>
                <c:pt idx="12942">
                  <c:v>12.941999999998266</c:v>
                </c:pt>
                <c:pt idx="12943">
                  <c:v>12.942999999998266</c:v>
                </c:pt>
                <c:pt idx="12944">
                  <c:v>12.943999999998265</c:v>
                </c:pt>
                <c:pt idx="12945">
                  <c:v>12.944999999998265</c:v>
                </c:pt>
                <c:pt idx="12946">
                  <c:v>12.945999999998264</c:v>
                </c:pt>
                <c:pt idx="12947">
                  <c:v>12.946999999998264</c:v>
                </c:pt>
                <c:pt idx="12948">
                  <c:v>12.947999999998263</c:v>
                </c:pt>
                <c:pt idx="12949">
                  <c:v>12.948999999998263</c:v>
                </c:pt>
                <c:pt idx="12950">
                  <c:v>12.949999999998262</c:v>
                </c:pt>
                <c:pt idx="12951">
                  <c:v>12.950999999998261</c:v>
                </c:pt>
                <c:pt idx="12952">
                  <c:v>12.951999999998261</c:v>
                </c:pt>
                <c:pt idx="12953">
                  <c:v>12.95299999999826</c:v>
                </c:pt>
                <c:pt idx="12954">
                  <c:v>12.95399999999826</c:v>
                </c:pt>
                <c:pt idx="12955">
                  <c:v>12.954999999998259</c:v>
                </c:pt>
                <c:pt idx="12956">
                  <c:v>12.955999999998259</c:v>
                </c:pt>
                <c:pt idx="12957">
                  <c:v>12.956999999998258</c:v>
                </c:pt>
                <c:pt idx="12958">
                  <c:v>12.957999999998258</c:v>
                </c:pt>
                <c:pt idx="12959">
                  <c:v>12.958999999998257</c:v>
                </c:pt>
                <c:pt idx="12960">
                  <c:v>12.959999999998256</c:v>
                </c:pt>
                <c:pt idx="12961">
                  <c:v>12.960999999998256</c:v>
                </c:pt>
                <c:pt idx="12962">
                  <c:v>12.961999999998255</c:v>
                </c:pt>
                <c:pt idx="12963">
                  <c:v>12.962999999998255</c:v>
                </c:pt>
                <c:pt idx="12964">
                  <c:v>12.963999999998254</c:v>
                </c:pt>
                <c:pt idx="12965">
                  <c:v>12.964999999998254</c:v>
                </c:pt>
                <c:pt idx="12966">
                  <c:v>12.965999999998253</c:v>
                </c:pt>
                <c:pt idx="12967">
                  <c:v>12.966999999998253</c:v>
                </c:pt>
                <c:pt idx="12968">
                  <c:v>12.967999999998252</c:v>
                </c:pt>
                <c:pt idx="12969">
                  <c:v>12.968999999998251</c:v>
                </c:pt>
                <c:pt idx="12970">
                  <c:v>12.969999999998251</c:v>
                </c:pt>
                <c:pt idx="12971">
                  <c:v>12.97099999999825</c:v>
                </c:pt>
                <c:pt idx="12972">
                  <c:v>12.97199999999825</c:v>
                </c:pt>
                <c:pt idx="12973">
                  <c:v>12.972999999998249</c:v>
                </c:pt>
                <c:pt idx="12974">
                  <c:v>12.973999999998249</c:v>
                </c:pt>
                <c:pt idx="12975">
                  <c:v>12.974999999998248</c:v>
                </c:pt>
                <c:pt idx="12976">
                  <c:v>12.975999999998248</c:v>
                </c:pt>
                <c:pt idx="12977">
                  <c:v>12.976999999998247</c:v>
                </c:pt>
                <c:pt idx="12978">
                  <c:v>12.977999999998246</c:v>
                </c:pt>
                <c:pt idx="12979">
                  <c:v>12.978999999998246</c:v>
                </c:pt>
                <c:pt idx="12980">
                  <c:v>12.979999999998245</c:v>
                </c:pt>
                <c:pt idx="12981">
                  <c:v>12.980999999998245</c:v>
                </c:pt>
                <c:pt idx="12982">
                  <c:v>12.981999999998244</c:v>
                </c:pt>
                <c:pt idx="12983">
                  <c:v>12.982999999998244</c:v>
                </c:pt>
                <c:pt idx="12984">
                  <c:v>12.983999999998243</c:v>
                </c:pt>
                <c:pt idx="12985">
                  <c:v>12.984999999998243</c:v>
                </c:pt>
                <c:pt idx="12986">
                  <c:v>12.985999999998242</c:v>
                </c:pt>
                <c:pt idx="12987">
                  <c:v>12.986999999998242</c:v>
                </c:pt>
                <c:pt idx="12988">
                  <c:v>12.987999999998241</c:v>
                </c:pt>
                <c:pt idx="12989">
                  <c:v>12.98899999999824</c:v>
                </c:pt>
                <c:pt idx="12990">
                  <c:v>12.98999999999824</c:v>
                </c:pt>
                <c:pt idx="12991">
                  <c:v>12.990999999998239</c:v>
                </c:pt>
                <c:pt idx="12992">
                  <c:v>12.991999999998239</c:v>
                </c:pt>
                <c:pt idx="12993">
                  <c:v>12.992999999998238</c:v>
                </c:pt>
                <c:pt idx="12994">
                  <c:v>12.993999999998238</c:v>
                </c:pt>
                <c:pt idx="12995">
                  <c:v>12.994999999998237</c:v>
                </c:pt>
                <c:pt idx="12996">
                  <c:v>12.995999999998237</c:v>
                </c:pt>
                <c:pt idx="12997">
                  <c:v>12.996999999998236</c:v>
                </c:pt>
                <c:pt idx="12998">
                  <c:v>12.997999999998235</c:v>
                </c:pt>
                <c:pt idx="12999">
                  <c:v>12.998999999998235</c:v>
                </c:pt>
                <c:pt idx="13000">
                  <c:v>12.999999999998234</c:v>
                </c:pt>
                <c:pt idx="13001">
                  <c:v>13.000999999998234</c:v>
                </c:pt>
                <c:pt idx="13002">
                  <c:v>13.001999999998233</c:v>
                </c:pt>
                <c:pt idx="13003">
                  <c:v>13.002999999998233</c:v>
                </c:pt>
                <c:pt idx="13004">
                  <c:v>13.003999999998232</c:v>
                </c:pt>
                <c:pt idx="13005">
                  <c:v>13.004999999998232</c:v>
                </c:pt>
                <c:pt idx="13006">
                  <c:v>13.005999999998231</c:v>
                </c:pt>
                <c:pt idx="13007">
                  <c:v>13.00699999999823</c:v>
                </c:pt>
                <c:pt idx="13008">
                  <c:v>13.00799999999823</c:v>
                </c:pt>
                <c:pt idx="13009">
                  <c:v>13.008999999998229</c:v>
                </c:pt>
                <c:pt idx="13010">
                  <c:v>13.009999999998229</c:v>
                </c:pt>
                <c:pt idx="13011">
                  <c:v>13.010999999998228</c:v>
                </c:pt>
                <c:pt idx="13012">
                  <c:v>13.011999999998228</c:v>
                </c:pt>
                <c:pt idx="13013">
                  <c:v>13.012999999998227</c:v>
                </c:pt>
                <c:pt idx="13014">
                  <c:v>13.013999999998227</c:v>
                </c:pt>
                <c:pt idx="13015">
                  <c:v>13.014999999998226</c:v>
                </c:pt>
                <c:pt idx="13016">
                  <c:v>13.015999999998225</c:v>
                </c:pt>
                <c:pt idx="13017">
                  <c:v>13.016999999998225</c:v>
                </c:pt>
                <c:pt idx="13018">
                  <c:v>13.017999999998224</c:v>
                </c:pt>
                <c:pt idx="13019">
                  <c:v>13.018999999998224</c:v>
                </c:pt>
                <c:pt idx="13020">
                  <c:v>13.019999999998223</c:v>
                </c:pt>
                <c:pt idx="13021">
                  <c:v>13.020999999998223</c:v>
                </c:pt>
                <c:pt idx="13022">
                  <c:v>13.021999999998222</c:v>
                </c:pt>
                <c:pt idx="13023">
                  <c:v>13.022999999998222</c:v>
                </c:pt>
                <c:pt idx="13024">
                  <c:v>13.023999999998221</c:v>
                </c:pt>
                <c:pt idx="13025">
                  <c:v>13.02499999999822</c:v>
                </c:pt>
                <c:pt idx="13026">
                  <c:v>13.02599999999822</c:v>
                </c:pt>
                <c:pt idx="13027">
                  <c:v>13.026999999998219</c:v>
                </c:pt>
                <c:pt idx="13028">
                  <c:v>13.027999999998219</c:v>
                </c:pt>
                <c:pt idx="13029">
                  <c:v>13.028999999998218</c:v>
                </c:pt>
                <c:pt idx="13030">
                  <c:v>13.029999999998218</c:v>
                </c:pt>
                <c:pt idx="13031">
                  <c:v>13.030999999998217</c:v>
                </c:pt>
                <c:pt idx="13032">
                  <c:v>13.031999999998217</c:v>
                </c:pt>
                <c:pt idx="13033">
                  <c:v>13.032999999998216</c:v>
                </c:pt>
                <c:pt idx="13034">
                  <c:v>13.033999999998215</c:v>
                </c:pt>
                <c:pt idx="13035">
                  <c:v>13.034999999998215</c:v>
                </c:pt>
                <c:pt idx="13036">
                  <c:v>13.035999999998214</c:v>
                </c:pt>
                <c:pt idx="13037">
                  <c:v>13.036999999998214</c:v>
                </c:pt>
                <c:pt idx="13038">
                  <c:v>13.037999999998213</c:v>
                </c:pt>
                <c:pt idx="13039">
                  <c:v>13.038999999998213</c:v>
                </c:pt>
                <c:pt idx="13040">
                  <c:v>13.039999999998212</c:v>
                </c:pt>
                <c:pt idx="13041">
                  <c:v>13.040999999998212</c:v>
                </c:pt>
                <c:pt idx="13042">
                  <c:v>13.041999999998211</c:v>
                </c:pt>
                <c:pt idx="13043">
                  <c:v>13.04299999999821</c:v>
                </c:pt>
                <c:pt idx="13044">
                  <c:v>13.04399999999821</c:v>
                </c:pt>
                <c:pt idx="13045">
                  <c:v>13.044999999998209</c:v>
                </c:pt>
                <c:pt idx="13046">
                  <c:v>13.045999999998209</c:v>
                </c:pt>
                <c:pt idx="13047">
                  <c:v>13.046999999998208</c:v>
                </c:pt>
                <c:pt idx="13048">
                  <c:v>13.047999999998208</c:v>
                </c:pt>
                <c:pt idx="13049">
                  <c:v>13.048999999998207</c:v>
                </c:pt>
                <c:pt idx="13050">
                  <c:v>13.049999999998207</c:v>
                </c:pt>
                <c:pt idx="13051">
                  <c:v>13.050999999998206</c:v>
                </c:pt>
                <c:pt idx="13052">
                  <c:v>13.051999999998205</c:v>
                </c:pt>
                <c:pt idx="13053">
                  <c:v>13.052999999998205</c:v>
                </c:pt>
                <c:pt idx="13054">
                  <c:v>13.053999999998204</c:v>
                </c:pt>
                <c:pt idx="13055">
                  <c:v>13.054999999998204</c:v>
                </c:pt>
                <c:pt idx="13056">
                  <c:v>13.055999999998203</c:v>
                </c:pt>
                <c:pt idx="13057">
                  <c:v>13.056999999998203</c:v>
                </c:pt>
                <c:pt idx="13058">
                  <c:v>13.057999999998202</c:v>
                </c:pt>
                <c:pt idx="13059">
                  <c:v>13.058999999998202</c:v>
                </c:pt>
                <c:pt idx="13060">
                  <c:v>13.059999999998201</c:v>
                </c:pt>
                <c:pt idx="13061">
                  <c:v>13.0609999999982</c:v>
                </c:pt>
                <c:pt idx="13062">
                  <c:v>13.0619999999982</c:v>
                </c:pt>
                <c:pt idx="13063">
                  <c:v>13.062999999998199</c:v>
                </c:pt>
                <c:pt idx="13064">
                  <c:v>13.063999999998199</c:v>
                </c:pt>
                <c:pt idx="13065">
                  <c:v>13.064999999998198</c:v>
                </c:pt>
                <c:pt idx="13066">
                  <c:v>13.065999999998198</c:v>
                </c:pt>
                <c:pt idx="13067">
                  <c:v>13.066999999998197</c:v>
                </c:pt>
                <c:pt idx="13068">
                  <c:v>13.067999999998197</c:v>
                </c:pt>
                <c:pt idx="13069">
                  <c:v>13.068999999998196</c:v>
                </c:pt>
                <c:pt idx="13070">
                  <c:v>13.069999999998196</c:v>
                </c:pt>
                <c:pt idx="13071">
                  <c:v>13.070999999998195</c:v>
                </c:pt>
                <c:pt idx="13072">
                  <c:v>13.071999999998194</c:v>
                </c:pt>
                <c:pt idx="13073">
                  <c:v>13.072999999998194</c:v>
                </c:pt>
                <c:pt idx="13074">
                  <c:v>13.073999999998193</c:v>
                </c:pt>
                <c:pt idx="13075">
                  <c:v>13.074999999998193</c:v>
                </c:pt>
                <c:pt idx="13076">
                  <c:v>13.075999999998192</c:v>
                </c:pt>
                <c:pt idx="13077">
                  <c:v>13.076999999998192</c:v>
                </c:pt>
                <c:pt idx="13078">
                  <c:v>13.077999999998191</c:v>
                </c:pt>
                <c:pt idx="13079">
                  <c:v>13.078999999998191</c:v>
                </c:pt>
                <c:pt idx="13080">
                  <c:v>13.07999999999819</c:v>
                </c:pt>
                <c:pt idx="13081">
                  <c:v>13.080999999998189</c:v>
                </c:pt>
                <c:pt idx="13082">
                  <c:v>13.081999999998189</c:v>
                </c:pt>
                <c:pt idx="13083">
                  <c:v>13.082999999998188</c:v>
                </c:pt>
                <c:pt idx="13084">
                  <c:v>13.083999999998188</c:v>
                </c:pt>
                <c:pt idx="13085">
                  <c:v>13.084999999998187</c:v>
                </c:pt>
                <c:pt idx="13086">
                  <c:v>13.085999999998187</c:v>
                </c:pt>
                <c:pt idx="13087">
                  <c:v>13.086999999998186</c:v>
                </c:pt>
                <c:pt idx="13088">
                  <c:v>13.087999999998186</c:v>
                </c:pt>
                <c:pt idx="13089">
                  <c:v>13.088999999998185</c:v>
                </c:pt>
                <c:pt idx="13090">
                  <c:v>13.089999999998184</c:v>
                </c:pt>
                <c:pt idx="13091">
                  <c:v>13.090999999998184</c:v>
                </c:pt>
                <c:pt idx="13092">
                  <c:v>13.091999999998183</c:v>
                </c:pt>
                <c:pt idx="13093">
                  <c:v>13.092999999998183</c:v>
                </c:pt>
                <c:pt idx="13094">
                  <c:v>13.093999999998182</c:v>
                </c:pt>
                <c:pt idx="13095">
                  <c:v>13.094999999998182</c:v>
                </c:pt>
                <c:pt idx="13096">
                  <c:v>13.095999999998181</c:v>
                </c:pt>
                <c:pt idx="13097">
                  <c:v>13.096999999998181</c:v>
                </c:pt>
                <c:pt idx="13098">
                  <c:v>13.09799999999818</c:v>
                </c:pt>
                <c:pt idx="13099">
                  <c:v>13.098999999998179</c:v>
                </c:pt>
                <c:pt idx="13100">
                  <c:v>13.099999999998179</c:v>
                </c:pt>
                <c:pt idx="13101">
                  <c:v>13.100999999998178</c:v>
                </c:pt>
                <c:pt idx="13102">
                  <c:v>13.101999999998178</c:v>
                </c:pt>
                <c:pt idx="13103">
                  <c:v>13.102999999998177</c:v>
                </c:pt>
                <c:pt idx="13104">
                  <c:v>13.103999999998177</c:v>
                </c:pt>
                <c:pt idx="13105">
                  <c:v>13.104999999998176</c:v>
                </c:pt>
                <c:pt idx="13106">
                  <c:v>13.105999999998176</c:v>
                </c:pt>
                <c:pt idx="13107">
                  <c:v>13.106999999998175</c:v>
                </c:pt>
                <c:pt idx="13108">
                  <c:v>13.107999999998174</c:v>
                </c:pt>
                <c:pt idx="13109">
                  <c:v>13.108999999998174</c:v>
                </c:pt>
                <c:pt idx="13110">
                  <c:v>13.109999999998173</c:v>
                </c:pt>
                <c:pt idx="13111">
                  <c:v>13.110999999998173</c:v>
                </c:pt>
                <c:pt idx="13112">
                  <c:v>13.111999999998172</c:v>
                </c:pt>
                <c:pt idx="13113">
                  <c:v>13.112999999998172</c:v>
                </c:pt>
                <c:pt idx="13114">
                  <c:v>13.113999999998171</c:v>
                </c:pt>
                <c:pt idx="13115">
                  <c:v>13.114999999998171</c:v>
                </c:pt>
                <c:pt idx="13116">
                  <c:v>13.11599999999817</c:v>
                </c:pt>
                <c:pt idx="13117">
                  <c:v>13.116999999998169</c:v>
                </c:pt>
                <c:pt idx="13118">
                  <c:v>13.117999999998169</c:v>
                </c:pt>
                <c:pt idx="13119">
                  <c:v>13.118999999998168</c:v>
                </c:pt>
                <c:pt idx="13120">
                  <c:v>13.119999999998168</c:v>
                </c:pt>
                <c:pt idx="13121">
                  <c:v>13.120999999998167</c:v>
                </c:pt>
                <c:pt idx="13122">
                  <c:v>13.121999999998167</c:v>
                </c:pt>
                <c:pt idx="13123">
                  <c:v>13.122999999998166</c:v>
                </c:pt>
                <c:pt idx="13124">
                  <c:v>13.123999999998166</c:v>
                </c:pt>
                <c:pt idx="13125">
                  <c:v>13.124999999998165</c:v>
                </c:pt>
                <c:pt idx="13126">
                  <c:v>13.125999999998164</c:v>
                </c:pt>
                <c:pt idx="13127">
                  <c:v>13.126999999998164</c:v>
                </c:pt>
                <c:pt idx="13128">
                  <c:v>13.127999999998163</c:v>
                </c:pt>
                <c:pt idx="13129">
                  <c:v>13.128999999998163</c:v>
                </c:pt>
                <c:pt idx="13130">
                  <c:v>13.129999999998162</c:v>
                </c:pt>
                <c:pt idx="13131">
                  <c:v>13.130999999998162</c:v>
                </c:pt>
                <c:pt idx="13132">
                  <c:v>13.131999999998161</c:v>
                </c:pt>
                <c:pt idx="13133">
                  <c:v>13.132999999998161</c:v>
                </c:pt>
                <c:pt idx="13134">
                  <c:v>13.13399999999816</c:v>
                </c:pt>
                <c:pt idx="13135">
                  <c:v>13.134999999998159</c:v>
                </c:pt>
                <c:pt idx="13136">
                  <c:v>13.135999999998159</c:v>
                </c:pt>
                <c:pt idx="13137">
                  <c:v>13.136999999998158</c:v>
                </c:pt>
                <c:pt idx="13138">
                  <c:v>13.137999999998158</c:v>
                </c:pt>
                <c:pt idx="13139">
                  <c:v>13.138999999998157</c:v>
                </c:pt>
                <c:pt idx="13140">
                  <c:v>13.139999999998157</c:v>
                </c:pt>
                <c:pt idx="13141">
                  <c:v>13.140999999998156</c:v>
                </c:pt>
                <c:pt idx="13142">
                  <c:v>13.141999999998156</c:v>
                </c:pt>
                <c:pt idx="13143">
                  <c:v>13.142999999998155</c:v>
                </c:pt>
                <c:pt idx="13144">
                  <c:v>13.143999999998154</c:v>
                </c:pt>
                <c:pt idx="13145">
                  <c:v>13.144999999998154</c:v>
                </c:pt>
                <c:pt idx="13146">
                  <c:v>13.145999999998153</c:v>
                </c:pt>
                <c:pt idx="13147">
                  <c:v>13.146999999998153</c:v>
                </c:pt>
                <c:pt idx="13148">
                  <c:v>13.147999999998152</c:v>
                </c:pt>
                <c:pt idx="13149">
                  <c:v>13.148999999998152</c:v>
                </c:pt>
                <c:pt idx="13150">
                  <c:v>13.149999999998151</c:v>
                </c:pt>
                <c:pt idx="13151">
                  <c:v>13.150999999998151</c:v>
                </c:pt>
                <c:pt idx="13152">
                  <c:v>13.15199999999815</c:v>
                </c:pt>
                <c:pt idx="13153">
                  <c:v>13.15299999999815</c:v>
                </c:pt>
                <c:pt idx="13154">
                  <c:v>13.153999999998149</c:v>
                </c:pt>
                <c:pt idx="13155">
                  <c:v>13.154999999998148</c:v>
                </c:pt>
                <c:pt idx="13156">
                  <c:v>13.155999999998148</c:v>
                </c:pt>
                <c:pt idx="13157">
                  <c:v>13.156999999998147</c:v>
                </c:pt>
                <c:pt idx="13158">
                  <c:v>13.157999999998147</c:v>
                </c:pt>
                <c:pt idx="13159">
                  <c:v>13.158999999998146</c:v>
                </c:pt>
                <c:pt idx="13160">
                  <c:v>13.159999999998146</c:v>
                </c:pt>
                <c:pt idx="13161">
                  <c:v>13.160999999998145</c:v>
                </c:pt>
                <c:pt idx="13162">
                  <c:v>13.161999999998145</c:v>
                </c:pt>
                <c:pt idx="13163">
                  <c:v>13.162999999998144</c:v>
                </c:pt>
                <c:pt idx="13164">
                  <c:v>13.163999999998143</c:v>
                </c:pt>
                <c:pt idx="13165">
                  <c:v>13.164999999998143</c:v>
                </c:pt>
                <c:pt idx="13166">
                  <c:v>13.165999999998142</c:v>
                </c:pt>
                <c:pt idx="13167">
                  <c:v>13.166999999998142</c:v>
                </c:pt>
                <c:pt idx="13168">
                  <c:v>13.167999999998141</c:v>
                </c:pt>
                <c:pt idx="13169">
                  <c:v>13.168999999998141</c:v>
                </c:pt>
                <c:pt idx="13170">
                  <c:v>13.16999999999814</c:v>
                </c:pt>
                <c:pt idx="13171">
                  <c:v>13.17099999999814</c:v>
                </c:pt>
                <c:pt idx="13172">
                  <c:v>13.171999999998139</c:v>
                </c:pt>
                <c:pt idx="13173">
                  <c:v>13.172999999998138</c:v>
                </c:pt>
                <c:pt idx="13174">
                  <c:v>13.173999999998138</c:v>
                </c:pt>
                <c:pt idx="13175">
                  <c:v>13.174999999998137</c:v>
                </c:pt>
                <c:pt idx="13176">
                  <c:v>13.175999999998137</c:v>
                </c:pt>
                <c:pt idx="13177">
                  <c:v>13.176999999998136</c:v>
                </c:pt>
                <c:pt idx="13178">
                  <c:v>13.177999999998136</c:v>
                </c:pt>
                <c:pt idx="13179">
                  <c:v>13.178999999998135</c:v>
                </c:pt>
                <c:pt idx="13180">
                  <c:v>13.179999999998135</c:v>
                </c:pt>
                <c:pt idx="13181">
                  <c:v>13.180999999998134</c:v>
                </c:pt>
                <c:pt idx="13182">
                  <c:v>13.181999999998133</c:v>
                </c:pt>
                <c:pt idx="13183">
                  <c:v>13.182999999998133</c:v>
                </c:pt>
                <c:pt idx="13184">
                  <c:v>13.183999999998132</c:v>
                </c:pt>
                <c:pt idx="13185">
                  <c:v>13.184999999998132</c:v>
                </c:pt>
                <c:pt idx="13186">
                  <c:v>13.185999999998131</c:v>
                </c:pt>
                <c:pt idx="13187">
                  <c:v>13.186999999998131</c:v>
                </c:pt>
                <c:pt idx="13188">
                  <c:v>13.18799999999813</c:v>
                </c:pt>
                <c:pt idx="13189">
                  <c:v>13.18899999999813</c:v>
                </c:pt>
                <c:pt idx="13190">
                  <c:v>13.189999999998129</c:v>
                </c:pt>
                <c:pt idx="13191">
                  <c:v>13.190999999998128</c:v>
                </c:pt>
                <c:pt idx="13192">
                  <c:v>13.191999999998128</c:v>
                </c:pt>
                <c:pt idx="13193">
                  <c:v>13.192999999998127</c:v>
                </c:pt>
                <c:pt idx="13194">
                  <c:v>13.193999999998127</c:v>
                </c:pt>
                <c:pt idx="13195">
                  <c:v>13.194999999998126</c:v>
                </c:pt>
                <c:pt idx="13196">
                  <c:v>13.195999999998126</c:v>
                </c:pt>
                <c:pt idx="13197">
                  <c:v>13.196999999998125</c:v>
                </c:pt>
                <c:pt idx="13198">
                  <c:v>13.197999999998125</c:v>
                </c:pt>
                <c:pt idx="13199">
                  <c:v>13.198999999998124</c:v>
                </c:pt>
                <c:pt idx="13200">
                  <c:v>13.199999999998123</c:v>
                </c:pt>
                <c:pt idx="13201">
                  <c:v>13.200999999998123</c:v>
                </c:pt>
                <c:pt idx="13202">
                  <c:v>13.201999999998122</c:v>
                </c:pt>
                <c:pt idx="13203">
                  <c:v>13.202999999998122</c:v>
                </c:pt>
                <c:pt idx="13204">
                  <c:v>13.203999999998121</c:v>
                </c:pt>
                <c:pt idx="13205">
                  <c:v>13.204999999998121</c:v>
                </c:pt>
                <c:pt idx="13206">
                  <c:v>13.20599999999812</c:v>
                </c:pt>
                <c:pt idx="13207">
                  <c:v>13.20699999999812</c:v>
                </c:pt>
                <c:pt idx="13208">
                  <c:v>13.207999999998119</c:v>
                </c:pt>
                <c:pt idx="13209">
                  <c:v>13.208999999998118</c:v>
                </c:pt>
                <c:pt idx="13210">
                  <c:v>13.209999999998118</c:v>
                </c:pt>
                <c:pt idx="13211">
                  <c:v>13.210999999998117</c:v>
                </c:pt>
                <c:pt idx="13212">
                  <c:v>13.211999999998117</c:v>
                </c:pt>
                <c:pt idx="13213">
                  <c:v>13.212999999998116</c:v>
                </c:pt>
                <c:pt idx="13214">
                  <c:v>13.213999999998116</c:v>
                </c:pt>
                <c:pt idx="13215">
                  <c:v>13.214999999998115</c:v>
                </c:pt>
                <c:pt idx="13216">
                  <c:v>13.215999999998115</c:v>
                </c:pt>
                <c:pt idx="13217">
                  <c:v>13.216999999998114</c:v>
                </c:pt>
                <c:pt idx="13218">
                  <c:v>13.217999999998113</c:v>
                </c:pt>
                <c:pt idx="13219">
                  <c:v>13.218999999998113</c:v>
                </c:pt>
                <c:pt idx="13220">
                  <c:v>13.219999999998112</c:v>
                </c:pt>
                <c:pt idx="13221">
                  <c:v>13.220999999998112</c:v>
                </c:pt>
                <c:pt idx="13222">
                  <c:v>13.221999999998111</c:v>
                </c:pt>
                <c:pt idx="13223">
                  <c:v>13.222999999998111</c:v>
                </c:pt>
                <c:pt idx="13224">
                  <c:v>13.22399999999811</c:v>
                </c:pt>
                <c:pt idx="13225">
                  <c:v>13.22499999999811</c:v>
                </c:pt>
                <c:pt idx="13226">
                  <c:v>13.225999999998109</c:v>
                </c:pt>
                <c:pt idx="13227">
                  <c:v>13.226999999998108</c:v>
                </c:pt>
                <c:pt idx="13228">
                  <c:v>13.227999999998108</c:v>
                </c:pt>
                <c:pt idx="13229">
                  <c:v>13.228999999998107</c:v>
                </c:pt>
                <c:pt idx="13230">
                  <c:v>13.229999999998107</c:v>
                </c:pt>
                <c:pt idx="13231">
                  <c:v>13.230999999998106</c:v>
                </c:pt>
                <c:pt idx="13232">
                  <c:v>13.231999999998106</c:v>
                </c:pt>
                <c:pt idx="13233">
                  <c:v>13.232999999998105</c:v>
                </c:pt>
                <c:pt idx="13234">
                  <c:v>13.233999999998105</c:v>
                </c:pt>
                <c:pt idx="13235">
                  <c:v>13.234999999998104</c:v>
                </c:pt>
                <c:pt idx="13236">
                  <c:v>13.235999999998104</c:v>
                </c:pt>
                <c:pt idx="13237">
                  <c:v>13.236999999998103</c:v>
                </c:pt>
                <c:pt idx="13238">
                  <c:v>13.237999999998102</c:v>
                </c:pt>
                <c:pt idx="13239">
                  <c:v>13.238999999998102</c:v>
                </c:pt>
                <c:pt idx="13240">
                  <c:v>13.239999999998101</c:v>
                </c:pt>
                <c:pt idx="13241">
                  <c:v>13.240999999998101</c:v>
                </c:pt>
                <c:pt idx="13242">
                  <c:v>13.2419999999981</c:v>
                </c:pt>
                <c:pt idx="13243">
                  <c:v>13.2429999999981</c:v>
                </c:pt>
                <c:pt idx="13244">
                  <c:v>13.243999999998099</c:v>
                </c:pt>
                <c:pt idx="13245">
                  <c:v>13.244999999998099</c:v>
                </c:pt>
                <c:pt idx="13246">
                  <c:v>13.245999999998098</c:v>
                </c:pt>
                <c:pt idx="13247">
                  <c:v>13.246999999998097</c:v>
                </c:pt>
                <c:pt idx="13248">
                  <c:v>13.247999999998097</c:v>
                </c:pt>
                <c:pt idx="13249">
                  <c:v>13.248999999998096</c:v>
                </c:pt>
                <c:pt idx="13250">
                  <c:v>13.249999999998096</c:v>
                </c:pt>
                <c:pt idx="13251">
                  <c:v>13.250999999998095</c:v>
                </c:pt>
                <c:pt idx="13252">
                  <c:v>13.251999999998095</c:v>
                </c:pt>
                <c:pt idx="13253">
                  <c:v>13.252999999998094</c:v>
                </c:pt>
                <c:pt idx="13254">
                  <c:v>13.253999999998094</c:v>
                </c:pt>
                <c:pt idx="13255">
                  <c:v>13.254999999998093</c:v>
                </c:pt>
                <c:pt idx="13256">
                  <c:v>13.255999999998092</c:v>
                </c:pt>
                <c:pt idx="13257">
                  <c:v>13.256999999998092</c:v>
                </c:pt>
                <c:pt idx="13258">
                  <c:v>13.257999999998091</c:v>
                </c:pt>
                <c:pt idx="13259">
                  <c:v>13.258999999998091</c:v>
                </c:pt>
                <c:pt idx="13260">
                  <c:v>13.25999999999809</c:v>
                </c:pt>
                <c:pt idx="13261">
                  <c:v>13.26099999999809</c:v>
                </c:pt>
                <c:pt idx="13262">
                  <c:v>13.261999999998089</c:v>
                </c:pt>
                <c:pt idx="13263">
                  <c:v>13.262999999998089</c:v>
                </c:pt>
                <c:pt idx="13264">
                  <c:v>13.263999999998088</c:v>
                </c:pt>
                <c:pt idx="13265">
                  <c:v>13.264999999998087</c:v>
                </c:pt>
                <c:pt idx="13266">
                  <c:v>13.265999999998087</c:v>
                </c:pt>
                <c:pt idx="13267">
                  <c:v>13.266999999998086</c:v>
                </c:pt>
                <c:pt idx="13268">
                  <c:v>13.267999999998086</c:v>
                </c:pt>
                <c:pt idx="13269">
                  <c:v>13.268999999998085</c:v>
                </c:pt>
                <c:pt idx="13270">
                  <c:v>13.269999999998085</c:v>
                </c:pt>
                <c:pt idx="13271">
                  <c:v>13.270999999998084</c:v>
                </c:pt>
                <c:pt idx="13272">
                  <c:v>13.271999999998084</c:v>
                </c:pt>
                <c:pt idx="13273">
                  <c:v>13.272999999998083</c:v>
                </c:pt>
                <c:pt idx="13274">
                  <c:v>13.273999999998082</c:v>
                </c:pt>
                <c:pt idx="13275">
                  <c:v>13.274999999998082</c:v>
                </c:pt>
                <c:pt idx="13276">
                  <c:v>13.275999999998081</c:v>
                </c:pt>
                <c:pt idx="13277">
                  <c:v>13.276999999998081</c:v>
                </c:pt>
                <c:pt idx="13278">
                  <c:v>13.27799999999808</c:v>
                </c:pt>
                <c:pt idx="13279">
                  <c:v>13.27899999999808</c:v>
                </c:pt>
                <c:pt idx="13280">
                  <c:v>13.279999999998079</c:v>
                </c:pt>
                <c:pt idx="13281">
                  <c:v>13.280999999998079</c:v>
                </c:pt>
                <c:pt idx="13282">
                  <c:v>13.281999999998078</c:v>
                </c:pt>
                <c:pt idx="13283">
                  <c:v>13.282999999998077</c:v>
                </c:pt>
                <c:pt idx="13284">
                  <c:v>13.283999999998077</c:v>
                </c:pt>
                <c:pt idx="13285">
                  <c:v>13.284999999998076</c:v>
                </c:pt>
                <c:pt idx="13286">
                  <c:v>13.285999999998076</c:v>
                </c:pt>
                <c:pt idx="13287">
                  <c:v>13.286999999998075</c:v>
                </c:pt>
                <c:pt idx="13288">
                  <c:v>13.287999999998075</c:v>
                </c:pt>
                <c:pt idx="13289">
                  <c:v>13.288999999998074</c:v>
                </c:pt>
                <c:pt idx="13290">
                  <c:v>13.289999999998074</c:v>
                </c:pt>
                <c:pt idx="13291">
                  <c:v>13.290999999998073</c:v>
                </c:pt>
                <c:pt idx="13292">
                  <c:v>13.291999999998072</c:v>
                </c:pt>
                <c:pt idx="13293">
                  <c:v>13.292999999998072</c:v>
                </c:pt>
                <c:pt idx="13294">
                  <c:v>13.293999999998071</c:v>
                </c:pt>
                <c:pt idx="13295">
                  <c:v>13.294999999998071</c:v>
                </c:pt>
                <c:pt idx="13296">
                  <c:v>13.29599999999807</c:v>
                </c:pt>
                <c:pt idx="13297">
                  <c:v>13.29699999999807</c:v>
                </c:pt>
                <c:pt idx="13298">
                  <c:v>13.297999999998069</c:v>
                </c:pt>
                <c:pt idx="13299">
                  <c:v>13.298999999998069</c:v>
                </c:pt>
                <c:pt idx="13300">
                  <c:v>13.299999999998068</c:v>
                </c:pt>
                <c:pt idx="13301">
                  <c:v>13.300999999998067</c:v>
                </c:pt>
                <c:pt idx="13302">
                  <c:v>13.301999999998067</c:v>
                </c:pt>
                <c:pt idx="13303">
                  <c:v>13.302999999998066</c:v>
                </c:pt>
                <c:pt idx="13304">
                  <c:v>13.303999999998066</c:v>
                </c:pt>
                <c:pt idx="13305">
                  <c:v>13.304999999998065</c:v>
                </c:pt>
                <c:pt idx="13306">
                  <c:v>13.305999999998065</c:v>
                </c:pt>
                <c:pt idx="13307">
                  <c:v>13.306999999998064</c:v>
                </c:pt>
                <c:pt idx="13308">
                  <c:v>13.307999999998064</c:v>
                </c:pt>
                <c:pt idx="13309">
                  <c:v>13.308999999998063</c:v>
                </c:pt>
                <c:pt idx="13310">
                  <c:v>13.309999999998062</c:v>
                </c:pt>
                <c:pt idx="13311">
                  <c:v>13.310999999998062</c:v>
                </c:pt>
                <c:pt idx="13312">
                  <c:v>13.311999999998061</c:v>
                </c:pt>
                <c:pt idx="13313">
                  <c:v>13.312999999998061</c:v>
                </c:pt>
                <c:pt idx="13314">
                  <c:v>13.31399999999806</c:v>
                </c:pt>
                <c:pt idx="13315">
                  <c:v>13.31499999999806</c:v>
                </c:pt>
                <c:pt idx="13316">
                  <c:v>13.315999999998059</c:v>
                </c:pt>
                <c:pt idx="13317">
                  <c:v>13.316999999998059</c:v>
                </c:pt>
                <c:pt idx="13318">
                  <c:v>13.317999999998058</c:v>
                </c:pt>
                <c:pt idx="13319">
                  <c:v>13.318999999998058</c:v>
                </c:pt>
                <c:pt idx="13320">
                  <c:v>13.319999999998057</c:v>
                </c:pt>
                <c:pt idx="13321">
                  <c:v>13.320999999998056</c:v>
                </c:pt>
                <c:pt idx="13322">
                  <c:v>13.321999999998056</c:v>
                </c:pt>
                <c:pt idx="13323">
                  <c:v>13.322999999998055</c:v>
                </c:pt>
                <c:pt idx="13324">
                  <c:v>13.323999999998055</c:v>
                </c:pt>
                <c:pt idx="13325">
                  <c:v>13.324999999998054</c:v>
                </c:pt>
                <c:pt idx="13326">
                  <c:v>13.325999999998054</c:v>
                </c:pt>
                <c:pt idx="13327">
                  <c:v>13.326999999998053</c:v>
                </c:pt>
                <c:pt idx="13328">
                  <c:v>13.327999999998053</c:v>
                </c:pt>
                <c:pt idx="13329">
                  <c:v>13.328999999998052</c:v>
                </c:pt>
                <c:pt idx="13330">
                  <c:v>13.329999999998051</c:v>
                </c:pt>
                <c:pt idx="13331">
                  <c:v>13.330999999998051</c:v>
                </c:pt>
                <c:pt idx="13332">
                  <c:v>13.33199999999805</c:v>
                </c:pt>
                <c:pt idx="13333">
                  <c:v>13.33299999999805</c:v>
                </c:pt>
                <c:pt idx="13334">
                  <c:v>13.333999999998049</c:v>
                </c:pt>
                <c:pt idx="13335">
                  <c:v>13.334999999998049</c:v>
                </c:pt>
                <c:pt idx="13336">
                  <c:v>13.335999999998048</c:v>
                </c:pt>
                <c:pt idx="13337">
                  <c:v>13.336999999998048</c:v>
                </c:pt>
                <c:pt idx="13338">
                  <c:v>13.337999999998047</c:v>
                </c:pt>
                <c:pt idx="13339">
                  <c:v>13.338999999998046</c:v>
                </c:pt>
                <c:pt idx="13340">
                  <c:v>13.339999999998046</c:v>
                </c:pt>
                <c:pt idx="13341">
                  <c:v>13.340999999998045</c:v>
                </c:pt>
                <c:pt idx="13342">
                  <c:v>13.341999999998045</c:v>
                </c:pt>
                <c:pt idx="13343">
                  <c:v>13.342999999998044</c:v>
                </c:pt>
                <c:pt idx="13344">
                  <c:v>13.343999999998044</c:v>
                </c:pt>
                <c:pt idx="13345">
                  <c:v>13.344999999998043</c:v>
                </c:pt>
                <c:pt idx="13346">
                  <c:v>13.345999999998043</c:v>
                </c:pt>
                <c:pt idx="13347">
                  <c:v>13.346999999998042</c:v>
                </c:pt>
                <c:pt idx="13348">
                  <c:v>13.347999999998041</c:v>
                </c:pt>
                <c:pt idx="13349">
                  <c:v>13.348999999998041</c:v>
                </c:pt>
                <c:pt idx="13350">
                  <c:v>13.34999999999804</c:v>
                </c:pt>
                <c:pt idx="13351">
                  <c:v>13.35099999999804</c:v>
                </c:pt>
                <c:pt idx="13352">
                  <c:v>13.351999999998039</c:v>
                </c:pt>
                <c:pt idx="13353">
                  <c:v>13.352999999998039</c:v>
                </c:pt>
                <c:pt idx="13354">
                  <c:v>13.353999999998038</c:v>
                </c:pt>
                <c:pt idx="13355">
                  <c:v>13.354999999998038</c:v>
                </c:pt>
                <c:pt idx="13356">
                  <c:v>13.355999999998037</c:v>
                </c:pt>
                <c:pt idx="13357">
                  <c:v>13.356999999998036</c:v>
                </c:pt>
                <c:pt idx="13358">
                  <c:v>13.357999999998036</c:v>
                </c:pt>
                <c:pt idx="13359">
                  <c:v>13.358999999998035</c:v>
                </c:pt>
                <c:pt idx="13360">
                  <c:v>13.359999999998035</c:v>
                </c:pt>
                <c:pt idx="13361">
                  <c:v>13.360999999998034</c:v>
                </c:pt>
                <c:pt idx="13362">
                  <c:v>13.361999999998034</c:v>
                </c:pt>
                <c:pt idx="13363">
                  <c:v>13.362999999998033</c:v>
                </c:pt>
                <c:pt idx="13364">
                  <c:v>13.363999999998033</c:v>
                </c:pt>
                <c:pt idx="13365">
                  <c:v>13.364999999998032</c:v>
                </c:pt>
                <c:pt idx="13366">
                  <c:v>13.365999999998031</c:v>
                </c:pt>
                <c:pt idx="13367">
                  <c:v>13.366999999998031</c:v>
                </c:pt>
                <c:pt idx="13368">
                  <c:v>13.36799999999803</c:v>
                </c:pt>
                <c:pt idx="13369">
                  <c:v>13.36899999999803</c:v>
                </c:pt>
                <c:pt idx="13370">
                  <c:v>13.369999999998029</c:v>
                </c:pt>
                <c:pt idx="13371">
                  <c:v>13.370999999998029</c:v>
                </c:pt>
                <c:pt idx="13372">
                  <c:v>13.371999999998028</c:v>
                </c:pt>
                <c:pt idx="13373">
                  <c:v>13.372999999998028</c:v>
                </c:pt>
                <c:pt idx="13374">
                  <c:v>13.373999999998027</c:v>
                </c:pt>
                <c:pt idx="13375">
                  <c:v>13.374999999998026</c:v>
                </c:pt>
                <c:pt idx="13376">
                  <c:v>13.375999999998026</c:v>
                </c:pt>
                <c:pt idx="13377">
                  <c:v>13.376999999998025</c:v>
                </c:pt>
                <c:pt idx="13378">
                  <c:v>13.377999999998025</c:v>
                </c:pt>
                <c:pt idx="13379">
                  <c:v>13.378999999998024</c:v>
                </c:pt>
                <c:pt idx="13380">
                  <c:v>13.379999999998024</c:v>
                </c:pt>
                <c:pt idx="13381">
                  <c:v>13.380999999998023</c:v>
                </c:pt>
                <c:pt idx="13382">
                  <c:v>13.381999999998023</c:v>
                </c:pt>
                <c:pt idx="13383">
                  <c:v>13.382999999998022</c:v>
                </c:pt>
                <c:pt idx="13384">
                  <c:v>13.383999999998021</c:v>
                </c:pt>
                <c:pt idx="13385">
                  <c:v>13.384999999998021</c:v>
                </c:pt>
                <c:pt idx="13386">
                  <c:v>13.38599999999802</c:v>
                </c:pt>
                <c:pt idx="13387">
                  <c:v>13.38699999999802</c:v>
                </c:pt>
                <c:pt idx="13388">
                  <c:v>13.387999999998019</c:v>
                </c:pt>
                <c:pt idx="13389">
                  <c:v>13.388999999998019</c:v>
                </c:pt>
                <c:pt idx="13390">
                  <c:v>13.389999999998018</c:v>
                </c:pt>
                <c:pt idx="13391">
                  <c:v>13.390999999998018</c:v>
                </c:pt>
                <c:pt idx="13392">
                  <c:v>13.391999999998017</c:v>
                </c:pt>
                <c:pt idx="13393">
                  <c:v>13.392999999998016</c:v>
                </c:pt>
                <c:pt idx="13394">
                  <c:v>13.393999999998016</c:v>
                </c:pt>
                <c:pt idx="13395">
                  <c:v>13.394999999998015</c:v>
                </c:pt>
                <c:pt idx="13396">
                  <c:v>13.395999999998015</c:v>
                </c:pt>
                <c:pt idx="13397">
                  <c:v>13.396999999998014</c:v>
                </c:pt>
                <c:pt idx="13398">
                  <c:v>13.397999999998014</c:v>
                </c:pt>
                <c:pt idx="13399">
                  <c:v>13.398999999998013</c:v>
                </c:pt>
                <c:pt idx="13400">
                  <c:v>13.399999999998013</c:v>
                </c:pt>
                <c:pt idx="13401">
                  <c:v>13.400999999998012</c:v>
                </c:pt>
                <c:pt idx="13402">
                  <c:v>13.401999999998012</c:v>
                </c:pt>
                <c:pt idx="13403">
                  <c:v>13.402999999998011</c:v>
                </c:pt>
                <c:pt idx="13404">
                  <c:v>13.40399999999801</c:v>
                </c:pt>
                <c:pt idx="13405">
                  <c:v>13.40499999999801</c:v>
                </c:pt>
                <c:pt idx="13406">
                  <c:v>13.405999999998009</c:v>
                </c:pt>
                <c:pt idx="13407">
                  <c:v>13.406999999998009</c:v>
                </c:pt>
                <c:pt idx="13408">
                  <c:v>13.407999999998008</c:v>
                </c:pt>
                <c:pt idx="13409">
                  <c:v>13.408999999998008</c:v>
                </c:pt>
                <c:pt idx="13410">
                  <c:v>13.409999999998007</c:v>
                </c:pt>
                <c:pt idx="13411">
                  <c:v>13.410999999998007</c:v>
                </c:pt>
                <c:pt idx="13412">
                  <c:v>13.411999999998006</c:v>
                </c:pt>
                <c:pt idx="13413">
                  <c:v>13.412999999998005</c:v>
                </c:pt>
                <c:pt idx="13414">
                  <c:v>13.413999999998005</c:v>
                </c:pt>
                <c:pt idx="13415">
                  <c:v>13.414999999998004</c:v>
                </c:pt>
                <c:pt idx="13416">
                  <c:v>13.415999999998004</c:v>
                </c:pt>
                <c:pt idx="13417">
                  <c:v>13.416999999998003</c:v>
                </c:pt>
                <c:pt idx="13418">
                  <c:v>13.417999999998003</c:v>
                </c:pt>
                <c:pt idx="13419">
                  <c:v>13.418999999998002</c:v>
                </c:pt>
                <c:pt idx="13420">
                  <c:v>13.419999999998002</c:v>
                </c:pt>
                <c:pt idx="13421">
                  <c:v>13.420999999998001</c:v>
                </c:pt>
                <c:pt idx="13422">
                  <c:v>13.421999999998</c:v>
                </c:pt>
                <c:pt idx="13423">
                  <c:v>13.422999999998</c:v>
                </c:pt>
                <c:pt idx="13424">
                  <c:v>13.423999999997999</c:v>
                </c:pt>
                <c:pt idx="13425">
                  <c:v>13.424999999997999</c:v>
                </c:pt>
                <c:pt idx="13426">
                  <c:v>13.425999999997998</c:v>
                </c:pt>
                <c:pt idx="13427">
                  <c:v>13.426999999997998</c:v>
                </c:pt>
                <c:pt idx="13428">
                  <c:v>13.427999999997997</c:v>
                </c:pt>
                <c:pt idx="13429">
                  <c:v>13.428999999997997</c:v>
                </c:pt>
                <c:pt idx="13430">
                  <c:v>13.429999999997996</c:v>
                </c:pt>
                <c:pt idx="13431">
                  <c:v>13.430999999997995</c:v>
                </c:pt>
                <c:pt idx="13432">
                  <c:v>13.431999999997995</c:v>
                </c:pt>
                <c:pt idx="13433">
                  <c:v>13.432999999997994</c:v>
                </c:pt>
                <c:pt idx="13434">
                  <c:v>13.433999999997994</c:v>
                </c:pt>
                <c:pt idx="13435">
                  <c:v>13.434999999997993</c:v>
                </c:pt>
                <c:pt idx="13436">
                  <c:v>13.435999999997993</c:v>
                </c:pt>
                <c:pt idx="13437">
                  <c:v>13.436999999997992</c:v>
                </c:pt>
                <c:pt idx="13438">
                  <c:v>13.437999999997992</c:v>
                </c:pt>
                <c:pt idx="13439">
                  <c:v>13.438999999997991</c:v>
                </c:pt>
                <c:pt idx="13440">
                  <c:v>13.43999999999799</c:v>
                </c:pt>
                <c:pt idx="13441">
                  <c:v>13.44099999999799</c:v>
                </c:pt>
                <c:pt idx="13442">
                  <c:v>13.441999999997989</c:v>
                </c:pt>
                <c:pt idx="13443">
                  <c:v>13.442999999997989</c:v>
                </c:pt>
                <c:pt idx="13444">
                  <c:v>13.443999999997988</c:v>
                </c:pt>
                <c:pt idx="13445">
                  <c:v>13.444999999997988</c:v>
                </c:pt>
                <c:pt idx="13446">
                  <c:v>13.445999999997987</c:v>
                </c:pt>
                <c:pt idx="13447">
                  <c:v>13.446999999997987</c:v>
                </c:pt>
                <c:pt idx="13448">
                  <c:v>13.447999999997986</c:v>
                </c:pt>
                <c:pt idx="13449">
                  <c:v>13.448999999997985</c:v>
                </c:pt>
                <c:pt idx="13450">
                  <c:v>13.449999999997985</c:v>
                </c:pt>
                <c:pt idx="13451">
                  <c:v>13.450999999997984</c:v>
                </c:pt>
                <c:pt idx="13452">
                  <c:v>13.451999999997984</c:v>
                </c:pt>
                <c:pt idx="13453">
                  <c:v>13.452999999997983</c:v>
                </c:pt>
                <c:pt idx="13454">
                  <c:v>13.453999999997983</c:v>
                </c:pt>
                <c:pt idx="13455">
                  <c:v>13.454999999997982</c:v>
                </c:pt>
                <c:pt idx="13456">
                  <c:v>13.455999999997982</c:v>
                </c:pt>
                <c:pt idx="13457">
                  <c:v>13.456999999997981</c:v>
                </c:pt>
                <c:pt idx="13458">
                  <c:v>13.45799999999798</c:v>
                </c:pt>
                <c:pt idx="13459">
                  <c:v>13.45899999999798</c:v>
                </c:pt>
                <c:pt idx="13460">
                  <c:v>13.459999999997979</c:v>
                </c:pt>
                <c:pt idx="13461">
                  <c:v>13.460999999997979</c:v>
                </c:pt>
                <c:pt idx="13462">
                  <c:v>13.461999999997978</c:v>
                </c:pt>
                <c:pt idx="13463">
                  <c:v>13.462999999997978</c:v>
                </c:pt>
                <c:pt idx="13464">
                  <c:v>13.463999999997977</c:v>
                </c:pt>
                <c:pt idx="13465">
                  <c:v>13.464999999997977</c:v>
                </c:pt>
                <c:pt idx="13466">
                  <c:v>13.465999999997976</c:v>
                </c:pt>
                <c:pt idx="13467">
                  <c:v>13.466999999997975</c:v>
                </c:pt>
                <c:pt idx="13468">
                  <c:v>13.467999999997975</c:v>
                </c:pt>
                <c:pt idx="13469">
                  <c:v>13.468999999997974</c:v>
                </c:pt>
                <c:pt idx="13470">
                  <c:v>13.469999999997974</c:v>
                </c:pt>
                <c:pt idx="13471">
                  <c:v>13.470999999997973</c:v>
                </c:pt>
                <c:pt idx="13472">
                  <c:v>13.471999999997973</c:v>
                </c:pt>
                <c:pt idx="13473">
                  <c:v>13.472999999997972</c:v>
                </c:pt>
                <c:pt idx="13474">
                  <c:v>13.473999999997972</c:v>
                </c:pt>
                <c:pt idx="13475">
                  <c:v>13.474999999997971</c:v>
                </c:pt>
                <c:pt idx="13476">
                  <c:v>13.47599999999797</c:v>
                </c:pt>
                <c:pt idx="13477">
                  <c:v>13.47699999999797</c:v>
                </c:pt>
                <c:pt idx="13478">
                  <c:v>13.477999999997969</c:v>
                </c:pt>
                <c:pt idx="13479">
                  <c:v>13.478999999997969</c:v>
                </c:pt>
                <c:pt idx="13480">
                  <c:v>13.479999999997968</c:v>
                </c:pt>
                <c:pt idx="13481">
                  <c:v>13.480999999997968</c:v>
                </c:pt>
                <c:pt idx="13482">
                  <c:v>13.481999999997967</c:v>
                </c:pt>
                <c:pt idx="13483">
                  <c:v>13.482999999997967</c:v>
                </c:pt>
                <c:pt idx="13484">
                  <c:v>13.483999999997966</c:v>
                </c:pt>
                <c:pt idx="13485">
                  <c:v>13.484999999997966</c:v>
                </c:pt>
                <c:pt idx="13486">
                  <c:v>13.485999999997965</c:v>
                </c:pt>
                <c:pt idx="13487">
                  <c:v>13.486999999997964</c:v>
                </c:pt>
                <c:pt idx="13488">
                  <c:v>13.487999999997964</c:v>
                </c:pt>
                <c:pt idx="13489">
                  <c:v>13.488999999997963</c:v>
                </c:pt>
                <c:pt idx="13490">
                  <c:v>13.489999999997963</c:v>
                </c:pt>
                <c:pt idx="13491">
                  <c:v>13.490999999997962</c:v>
                </c:pt>
                <c:pt idx="13492">
                  <c:v>13.491999999997962</c:v>
                </c:pt>
                <c:pt idx="13493">
                  <c:v>13.492999999997961</c:v>
                </c:pt>
                <c:pt idx="13494">
                  <c:v>13.493999999997961</c:v>
                </c:pt>
                <c:pt idx="13495">
                  <c:v>13.49499999999796</c:v>
                </c:pt>
                <c:pt idx="13496">
                  <c:v>13.495999999997959</c:v>
                </c:pt>
                <c:pt idx="13497">
                  <c:v>13.496999999997959</c:v>
                </c:pt>
                <c:pt idx="13498">
                  <c:v>13.497999999997958</c:v>
                </c:pt>
                <c:pt idx="13499">
                  <c:v>13.498999999997958</c:v>
                </c:pt>
                <c:pt idx="13500">
                  <c:v>13.499999999997957</c:v>
                </c:pt>
                <c:pt idx="13501">
                  <c:v>13.500999999997957</c:v>
                </c:pt>
                <c:pt idx="13502">
                  <c:v>13.501999999997956</c:v>
                </c:pt>
                <c:pt idx="13503">
                  <c:v>13.502999999997956</c:v>
                </c:pt>
                <c:pt idx="13504">
                  <c:v>13.503999999997955</c:v>
                </c:pt>
                <c:pt idx="13505">
                  <c:v>13.504999999997954</c:v>
                </c:pt>
                <c:pt idx="13506">
                  <c:v>13.505999999997954</c:v>
                </c:pt>
                <c:pt idx="13507">
                  <c:v>13.506999999997953</c:v>
                </c:pt>
                <c:pt idx="13508">
                  <c:v>13.507999999997953</c:v>
                </c:pt>
                <c:pt idx="13509">
                  <c:v>13.508999999997952</c:v>
                </c:pt>
                <c:pt idx="13510">
                  <c:v>13.509999999997952</c:v>
                </c:pt>
                <c:pt idx="13511">
                  <c:v>13.510999999997951</c:v>
                </c:pt>
                <c:pt idx="13512">
                  <c:v>13.511999999997951</c:v>
                </c:pt>
                <c:pt idx="13513">
                  <c:v>13.51299999999795</c:v>
                </c:pt>
                <c:pt idx="13514">
                  <c:v>13.513999999997949</c:v>
                </c:pt>
                <c:pt idx="13515">
                  <c:v>13.514999999997949</c:v>
                </c:pt>
                <c:pt idx="13516">
                  <c:v>13.515999999997948</c:v>
                </c:pt>
                <c:pt idx="13517">
                  <c:v>13.516999999997948</c:v>
                </c:pt>
                <c:pt idx="13518">
                  <c:v>13.517999999997947</c:v>
                </c:pt>
                <c:pt idx="13519">
                  <c:v>13.518999999997947</c:v>
                </c:pt>
                <c:pt idx="13520">
                  <c:v>13.519999999997946</c:v>
                </c:pt>
                <c:pt idx="13521">
                  <c:v>13.520999999997946</c:v>
                </c:pt>
                <c:pt idx="13522">
                  <c:v>13.521999999997945</c:v>
                </c:pt>
                <c:pt idx="13523">
                  <c:v>13.522999999997944</c:v>
                </c:pt>
                <c:pt idx="13524">
                  <c:v>13.523999999997944</c:v>
                </c:pt>
                <c:pt idx="13525">
                  <c:v>13.524999999997943</c:v>
                </c:pt>
                <c:pt idx="13526">
                  <c:v>13.525999999997943</c:v>
                </c:pt>
                <c:pt idx="13527">
                  <c:v>13.526999999997942</c:v>
                </c:pt>
                <c:pt idx="13528">
                  <c:v>13.527999999997942</c:v>
                </c:pt>
                <c:pt idx="13529">
                  <c:v>13.528999999997941</c:v>
                </c:pt>
                <c:pt idx="13530">
                  <c:v>13.529999999997941</c:v>
                </c:pt>
                <c:pt idx="13531">
                  <c:v>13.53099999999794</c:v>
                </c:pt>
                <c:pt idx="13532">
                  <c:v>13.531999999997939</c:v>
                </c:pt>
                <c:pt idx="13533">
                  <c:v>13.532999999997939</c:v>
                </c:pt>
                <c:pt idx="13534">
                  <c:v>13.533999999997938</c:v>
                </c:pt>
                <c:pt idx="13535">
                  <c:v>13.534999999997938</c:v>
                </c:pt>
                <c:pt idx="13536">
                  <c:v>13.535999999997937</c:v>
                </c:pt>
                <c:pt idx="13537">
                  <c:v>13.536999999997937</c:v>
                </c:pt>
                <c:pt idx="13538">
                  <c:v>13.537999999997936</c:v>
                </c:pt>
                <c:pt idx="13539">
                  <c:v>13.538999999997936</c:v>
                </c:pt>
                <c:pt idx="13540">
                  <c:v>13.539999999997935</c:v>
                </c:pt>
                <c:pt idx="13541">
                  <c:v>13.540999999997934</c:v>
                </c:pt>
                <c:pt idx="13542">
                  <c:v>13.541999999997934</c:v>
                </c:pt>
                <c:pt idx="13543">
                  <c:v>13.542999999997933</c:v>
                </c:pt>
                <c:pt idx="13544">
                  <c:v>13.543999999997933</c:v>
                </c:pt>
                <c:pt idx="13545">
                  <c:v>13.544999999997932</c:v>
                </c:pt>
                <c:pt idx="13546">
                  <c:v>13.545999999997932</c:v>
                </c:pt>
                <c:pt idx="13547">
                  <c:v>13.546999999997931</c:v>
                </c:pt>
                <c:pt idx="13548">
                  <c:v>13.547999999997931</c:v>
                </c:pt>
                <c:pt idx="13549">
                  <c:v>13.54899999999793</c:v>
                </c:pt>
                <c:pt idx="13550">
                  <c:v>13.549999999997929</c:v>
                </c:pt>
                <c:pt idx="13551">
                  <c:v>13.550999999997929</c:v>
                </c:pt>
                <c:pt idx="13552">
                  <c:v>13.551999999997928</c:v>
                </c:pt>
                <c:pt idx="13553">
                  <c:v>13.552999999997928</c:v>
                </c:pt>
                <c:pt idx="13554">
                  <c:v>13.553999999997927</c:v>
                </c:pt>
                <c:pt idx="13555">
                  <c:v>13.554999999997927</c:v>
                </c:pt>
                <c:pt idx="13556">
                  <c:v>13.555999999997926</c:v>
                </c:pt>
                <c:pt idx="13557">
                  <c:v>13.556999999997926</c:v>
                </c:pt>
                <c:pt idx="13558">
                  <c:v>13.557999999997925</c:v>
                </c:pt>
                <c:pt idx="13559">
                  <c:v>13.558999999997924</c:v>
                </c:pt>
                <c:pt idx="13560">
                  <c:v>13.559999999997924</c:v>
                </c:pt>
                <c:pt idx="13561">
                  <c:v>13.560999999997923</c:v>
                </c:pt>
                <c:pt idx="13562">
                  <c:v>13.561999999997923</c:v>
                </c:pt>
                <c:pt idx="13563">
                  <c:v>13.562999999997922</c:v>
                </c:pt>
                <c:pt idx="13564">
                  <c:v>13.563999999997922</c:v>
                </c:pt>
                <c:pt idx="13565">
                  <c:v>13.564999999997921</c:v>
                </c:pt>
                <c:pt idx="13566">
                  <c:v>13.565999999997921</c:v>
                </c:pt>
                <c:pt idx="13567">
                  <c:v>13.56699999999792</c:v>
                </c:pt>
                <c:pt idx="13568">
                  <c:v>13.56799999999792</c:v>
                </c:pt>
                <c:pt idx="13569">
                  <c:v>13.568999999997919</c:v>
                </c:pt>
                <c:pt idx="13570">
                  <c:v>13.569999999997918</c:v>
                </c:pt>
                <c:pt idx="13571">
                  <c:v>13.570999999997918</c:v>
                </c:pt>
                <c:pt idx="13572">
                  <c:v>13.571999999997917</c:v>
                </c:pt>
                <c:pt idx="13573">
                  <c:v>13.572999999997917</c:v>
                </c:pt>
                <c:pt idx="13574">
                  <c:v>13.573999999997916</c:v>
                </c:pt>
                <c:pt idx="13575">
                  <c:v>13.574999999997916</c:v>
                </c:pt>
                <c:pt idx="13576">
                  <c:v>13.575999999997915</c:v>
                </c:pt>
                <c:pt idx="13577">
                  <c:v>13.576999999997915</c:v>
                </c:pt>
                <c:pt idx="13578">
                  <c:v>13.577999999997914</c:v>
                </c:pt>
                <c:pt idx="13579">
                  <c:v>13.578999999997913</c:v>
                </c:pt>
                <c:pt idx="13580">
                  <c:v>13.579999999997913</c:v>
                </c:pt>
                <c:pt idx="13581">
                  <c:v>13.580999999997912</c:v>
                </c:pt>
                <c:pt idx="13582">
                  <c:v>13.581999999997912</c:v>
                </c:pt>
                <c:pt idx="13583">
                  <c:v>13.582999999997911</c:v>
                </c:pt>
                <c:pt idx="13584">
                  <c:v>13.583999999997911</c:v>
                </c:pt>
                <c:pt idx="13585">
                  <c:v>13.58499999999791</c:v>
                </c:pt>
                <c:pt idx="13586">
                  <c:v>13.58599999999791</c:v>
                </c:pt>
                <c:pt idx="13587">
                  <c:v>13.586999999997909</c:v>
                </c:pt>
                <c:pt idx="13588">
                  <c:v>13.587999999997908</c:v>
                </c:pt>
                <c:pt idx="13589">
                  <c:v>13.588999999997908</c:v>
                </c:pt>
                <c:pt idx="13590">
                  <c:v>13.589999999997907</c:v>
                </c:pt>
                <c:pt idx="13591">
                  <c:v>13.590999999997907</c:v>
                </c:pt>
                <c:pt idx="13592">
                  <c:v>13.591999999997906</c:v>
                </c:pt>
                <c:pt idx="13593">
                  <c:v>13.592999999997906</c:v>
                </c:pt>
                <c:pt idx="13594">
                  <c:v>13.593999999997905</c:v>
                </c:pt>
                <c:pt idx="13595">
                  <c:v>13.594999999997905</c:v>
                </c:pt>
                <c:pt idx="13596">
                  <c:v>13.595999999997904</c:v>
                </c:pt>
                <c:pt idx="13597">
                  <c:v>13.596999999997903</c:v>
                </c:pt>
                <c:pt idx="13598">
                  <c:v>13.597999999997903</c:v>
                </c:pt>
                <c:pt idx="13599">
                  <c:v>13.598999999997902</c:v>
                </c:pt>
                <c:pt idx="13600">
                  <c:v>13.599999999997902</c:v>
                </c:pt>
                <c:pt idx="13601">
                  <c:v>13.600999999997901</c:v>
                </c:pt>
                <c:pt idx="13602">
                  <c:v>13.601999999997901</c:v>
                </c:pt>
                <c:pt idx="13603">
                  <c:v>13.6029999999979</c:v>
                </c:pt>
                <c:pt idx="13604">
                  <c:v>13.6039999999979</c:v>
                </c:pt>
                <c:pt idx="13605">
                  <c:v>13.604999999997899</c:v>
                </c:pt>
                <c:pt idx="13606">
                  <c:v>13.605999999997898</c:v>
                </c:pt>
                <c:pt idx="13607">
                  <c:v>13.606999999997898</c:v>
                </c:pt>
                <c:pt idx="13608">
                  <c:v>13.607999999997897</c:v>
                </c:pt>
                <c:pt idx="13609">
                  <c:v>13.608999999997897</c:v>
                </c:pt>
                <c:pt idx="13610">
                  <c:v>13.609999999997896</c:v>
                </c:pt>
                <c:pt idx="13611">
                  <c:v>13.610999999997896</c:v>
                </c:pt>
                <c:pt idx="13612">
                  <c:v>13.611999999997895</c:v>
                </c:pt>
                <c:pt idx="13613">
                  <c:v>13.612999999997895</c:v>
                </c:pt>
                <c:pt idx="13614">
                  <c:v>13.613999999997894</c:v>
                </c:pt>
                <c:pt idx="13615">
                  <c:v>13.614999999997893</c:v>
                </c:pt>
                <c:pt idx="13616">
                  <c:v>13.615999999997893</c:v>
                </c:pt>
                <c:pt idx="13617">
                  <c:v>13.616999999997892</c:v>
                </c:pt>
                <c:pt idx="13618">
                  <c:v>13.617999999997892</c:v>
                </c:pt>
                <c:pt idx="13619">
                  <c:v>13.618999999997891</c:v>
                </c:pt>
                <c:pt idx="13620">
                  <c:v>13.619999999997891</c:v>
                </c:pt>
                <c:pt idx="13621">
                  <c:v>13.62099999999789</c:v>
                </c:pt>
                <c:pt idx="13622">
                  <c:v>13.62199999999789</c:v>
                </c:pt>
                <c:pt idx="13623">
                  <c:v>13.622999999997889</c:v>
                </c:pt>
                <c:pt idx="13624">
                  <c:v>13.623999999997888</c:v>
                </c:pt>
                <c:pt idx="13625">
                  <c:v>13.624999999997888</c:v>
                </c:pt>
                <c:pt idx="13626">
                  <c:v>13.625999999997887</c:v>
                </c:pt>
                <c:pt idx="13627">
                  <c:v>13.626999999997887</c:v>
                </c:pt>
                <c:pt idx="13628">
                  <c:v>13.627999999997886</c:v>
                </c:pt>
                <c:pt idx="13629">
                  <c:v>13.628999999997886</c:v>
                </c:pt>
                <c:pt idx="13630">
                  <c:v>13.629999999997885</c:v>
                </c:pt>
                <c:pt idx="13631">
                  <c:v>13.630999999997885</c:v>
                </c:pt>
                <c:pt idx="13632">
                  <c:v>13.631999999997884</c:v>
                </c:pt>
                <c:pt idx="13633">
                  <c:v>13.632999999997883</c:v>
                </c:pt>
                <c:pt idx="13634">
                  <c:v>13.633999999997883</c:v>
                </c:pt>
                <c:pt idx="13635">
                  <c:v>13.634999999997882</c:v>
                </c:pt>
                <c:pt idx="13636">
                  <c:v>13.635999999997882</c:v>
                </c:pt>
                <c:pt idx="13637">
                  <c:v>13.636999999997881</c:v>
                </c:pt>
                <c:pt idx="13638">
                  <c:v>13.637999999997881</c:v>
                </c:pt>
                <c:pt idx="13639">
                  <c:v>13.63899999999788</c:v>
                </c:pt>
                <c:pt idx="13640">
                  <c:v>13.63999999999788</c:v>
                </c:pt>
                <c:pt idx="13641">
                  <c:v>13.640999999997879</c:v>
                </c:pt>
                <c:pt idx="13642">
                  <c:v>13.641999999997878</c:v>
                </c:pt>
                <c:pt idx="13643">
                  <c:v>13.642999999997878</c:v>
                </c:pt>
                <c:pt idx="13644">
                  <c:v>13.643999999997877</c:v>
                </c:pt>
                <c:pt idx="13645">
                  <c:v>13.644999999997877</c:v>
                </c:pt>
                <c:pt idx="13646">
                  <c:v>13.645999999997876</c:v>
                </c:pt>
                <c:pt idx="13647">
                  <c:v>13.646999999997876</c:v>
                </c:pt>
                <c:pt idx="13648">
                  <c:v>13.647999999997875</c:v>
                </c:pt>
                <c:pt idx="13649">
                  <c:v>13.648999999997875</c:v>
                </c:pt>
                <c:pt idx="13650">
                  <c:v>13.649999999997874</c:v>
                </c:pt>
                <c:pt idx="13651">
                  <c:v>13.650999999997874</c:v>
                </c:pt>
                <c:pt idx="13652">
                  <c:v>13.651999999997873</c:v>
                </c:pt>
                <c:pt idx="13653">
                  <c:v>13.652999999997872</c:v>
                </c:pt>
                <c:pt idx="13654">
                  <c:v>13.653999999997872</c:v>
                </c:pt>
                <c:pt idx="13655">
                  <c:v>13.654999999997871</c:v>
                </c:pt>
                <c:pt idx="13656">
                  <c:v>13.655999999997871</c:v>
                </c:pt>
                <c:pt idx="13657">
                  <c:v>13.65699999999787</c:v>
                </c:pt>
                <c:pt idx="13658">
                  <c:v>13.65799999999787</c:v>
                </c:pt>
                <c:pt idx="13659">
                  <c:v>13.658999999997869</c:v>
                </c:pt>
                <c:pt idx="13660">
                  <c:v>13.659999999997869</c:v>
                </c:pt>
                <c:pt idx="13661">
                  <c:v>13.660999999997868</c:v>
                </c:pt>
                <c:pt idx="13662">
                  <c:v>13.661999999997867</c:v>
                </c:pt>
                <c:pt idx="13663">
                  <c:v>13.662999999997867</c:v>
                </c:pt>
                <c:pt idx="13664">
                  <c:v>13.663999999997866</c:v>
                </c:pt>
                <c:pt idx="13665">
                  <c:v>13.664999999997866</c:v>
                </c:pt>
                <c:pt idx="13666">
                  <c:v>13.665999999997865</c:v>
                </c:pt>
                <c:pt idx="13667">
                  <c:v>13.666999999997865</c:v>
                </c:pt>
                <c:pt idx="13668">
                  <c:v>13.667999999997864</c:v>
                </c:pt>
                <c:pt idx="13669">
                  <c:v>13.668999999997864</c:v>
                </c:pt>
                <c:pt idx="13670">
                  <c:v>13.669999999997863</c:v>
                </c:pt>
                <c:pt idx="13671">
                  <c:v>13.670999999997862</c:v>
                </c:pt>
                <c:pt idx="13672">
                  <c:v>13.671999999997862</c:v>
                </c:pt>
                <c:pt idx="13673">
                  <c:v>13.672999999997861</c:v>
                </c:pt>
                <c:pt idx="13674">
                  <c:v>13.673999999997861</c:v>
                </c:pt>
                <c:pt idx="13675">
                  <c:v>13.67499999999786</c:v>
                </c:pt>
                <c:pt idx="13676">
                  <c:v>13.67599999999786</c:v>
                </c:pt>
                <c:pt idx="13677">
                  <c:v>13.676999999997859</c:v>
                </c:pt>
                <c:pt idx="13678">
                  <c:v>13.677999999997859</c:v>
                </c:pt>
                <c:pt idx="13679">
                  <c:v>13.678999999997858</c:v>
                </c:pt>
                <c:pt idx="13680">
                  <c:v>13.679999999997857</c:v>
                </c:pt>
                <c:pt idx="13681">
                  <c:v>13.680999999997857</c:v>
                </c:pt>
                <c:pt idx="13682">
                  <c:v>13.681999999997856</c:v>
                </c:pt>
                <c:pt idx="13683">
                  <c:v>13.682999999997856</c:v>
                </c:pt>
                <c:pt idx="13684">
                  <c:v>13.683999999997855</c:v>
                </c:pt>
                <c:pt idx="13685">
                  <c:v>13.684999999997855</c:v>
                </c:pt>
                <c:pt idx="13686">
                  <c:v>13.685999999997854</c:v>
                </c:pt>
                <c:pt idx="13687">
                  <c:v>13.686999999997854</c:v>
                </c:pt>
                <c:pt idx="13688">
                  <c:v>13.687999999997853</c:v>
                </c:pt>
                <c:pt idx="13689">
                  <c:v>13.688999999997852</c:v>
                </c:pt>
                <c:pt idx="13690">
                  <c:v>13.689999999997852</c:v>
                </c:pt>
                <c:pt idx="13691">
                  <c:v>13.690999999997851</c:v>
                </c:pt>
                <c:pt idx="13692">
                  <c:v>13.691999999997851</c:v>
                </c:pt>
                <c:pt idx="13693">
                  <c:v>13.69299999999785</c:v>
                </c:pt>
                <c:pt idx="13694">
                  <c:v>13.69399999999785</c:v>
                </c:pt>
                <c:pt idx="13695">
                  <c:v>13.694999999997849</c:v>
                </c:pt>
                <c:pt idx="13696">
                  <c:v>13.695999999997849</c:v>
                </c:pt>
                <c:pt idx="13697">
                  <c:v>13.696999999997848</c:v>
                </c:pt>
                <c:pt idx="13698">
                  <c:v>13.697999999997847</c:v>
                </c:pt>
                <c:pt idx="13699">
                  <c:v>13.698999999997847</c:v>
                </c:pt>
                <c:pt idx="13700">
                  <c:v>13.699999999997846</c:v>
                </c:pt>
                <c:pt idx="13701">
                  <c:v>13.700999999997846</c:v>
                </c:pt>
                <c:pt idx="13702">
                  <c:v>13.701999999997845</c:v>
                </c:pt>
                <c:pt idx="13703">
                  <c:v>13.702999999997845</c:v>
                </c:pt>
                <c:pt idx="13704">
                  <c:v>13.703999999997844</c:v>
                </c:pt>
                <c:pt idx="13705">
                  <c:v>13.704999999997844</c:v>
                </c:pt>
                <c:pt idx="13706">
                  <c:v>13.705999999997843</c:v>
                </c:pt>
                <c:pt idx="13707">
                  <c:v>13.706999999997842</c:v>
                </c:pt>
                <c:pt idx="13708">
                  <c:v>13.707999999997842</c:v>
                </c:pt>
                <c:pt idx="13709">
                  <c:v>13.708999999997841</c:v>
                </c:pt>
                <c:pt idx="13710">
                  <c:v>13.709999999997841</c:v>
                </c:pt>
                <c:pt idx="13711">
                  <c:v>13.71099999999784</c:v>
                </c:pt>
                <c:pt idx="13712">
                  <c:v>13.71199999999784</c:v>
                </c:pt>
                <c:pt idx="13713">
                  <c:v>13.712999999997839</c:v>
                </c:pt>
                <c:pt idx="13714">
                  <c:v>13.713999999997839</c:v>
                </c:pt>
                <c:pt idx="13715">
                  <c:v>13.714999999997838</c:v>
                </c:pt>
                <c:pt idx="13716">
                  <c:v>13.715999999997837</c:v>
                </c:pt>
                <c:pt idx="13717">
                  <c:v>13.716999999997837</c:v>
                </c:pt>
                <c:pt idx="13718">
                  <c:v>13.717999999997836</c:v>
                </c:pt>
                <c:pt idx="13719">
                  <c:v>13.718999999997836</c:v>
                </c:pt>
                <c:pt idx="13720">
                  <c:v>13.719999999997835</c:v>
                </c:pt>
                <c:pt idx="13721">
                  <c:v>13.720999999997835</c:v>
                </c:pt>
                <c:pt idx="13722">
                  <c:v>13.721999999997834</c:v>
                </c:pt>
                <c:pt idx="13723">
                  <c:v>13.722999999997834</c:v>
                </c:pt>
                <c:pt idx="13724">
                  <c:v>13.723999999997833</c:v>
                </c:pt>
                <c:pt idx="13725">
                  <c:v>13.724999999997832</c:v>
                </c:pt>
                <c:pt idx="13726">
                  <c:v>13.725999999997832</c:v>
                </c:pt>
                <c:pt idx="13727">
                  <c:v>13.726999999997831</c:v>
                </c:pt>
                <c:pt idx="13728">
                  <c:v>13.727999999997831</c:v>
                </c:pt>
                <c:pt idx="13729">
                  <c:v>13.72899999999783</c:v>
                </c:pt>
                <c:pt idx="13730">
                  <c:v>13.72999999999783</c:v>
                </c:pt>
                <c:pt idx="13731">
                  <c:v>13.730999999997829</c:v>
                </c:pt>
                <c:pt idx="13732">
                  <c:v>13.731999999997829</c:v>
                </c:pt>
                <c:pt idx="13733">
                  <c:v>13.732999999997828</c:v>
                </c:pt>
                <c:pt idx="13734">
                  <c:v>13.733999999997828</c:v>
                </c:pt>
                <c:pt idx="13735">
                  <c:v>13.734999999997827</c:v>
                </c:pt>
                <c:pt idx="13736">
                  <c:v>13.735999999997826</c:v>
                </c:pt>
                <c:pt idx="13737">
                  <c:v>13.736999999997826</c:v>
                </c:pt>
                <c:pt idx="13738">
                  <c:v>13.737999999997825</c:v>
                </c:pt>
                <c:pt idx="13739">
                  <c:v>13.738999999997825</c:v>
                </c:pt>
                <c:pt idx="13740">
                  <c:v>13.739999999997824</c:v>
                </c:pt>
                <c:pt idx="13741">
                  <c:v>13.740999999997824</c:v>
                </c:pt>
                <c:pt idx="13742">
                  <c:v>13.741999999997823</c:v>
                </c:pt>
                <c:pt idx="13743">
                  <c:v>13.742999999997823</c:v>
                </c:pt>
                <c:pt idx="13744">
                  <c:v>13.743999999997822</c:v>
                </c:pt>
                <c:pt idx="13745">
                  <c:v>13.744999999997821</c:v>
                </c:pt>
                <c:pt idx="13746">
                  <c:v>13.745999999997821</c:v>
                </c:pt>
                <c:pt idx="13747">
                  <c:v>13.74699999999782</c:v>
                </c:pt>
                <c:pt idx="13748">
                  <c:v>13.74799999999782</c:v>
                </c:pt>
                <c:pt idx="13749">
                  <c:v>13.748999999997819</c:v>
                </c:pt>
                <c:pt idx="13750">
                  <c:v>13.749999999997819</c:v>
                </c:pt>
                <c:pt idx="13751">
                  <c:v>13.750999999997818</c:v>
                </c:pt>
                <c:pt idx="13752">
                  <c:v>13.751999999997818</c:v>
                </c:pt>
                <c:pt idx="13753">
                  <c:v>13.752999999997817</c:v>
                </c:pt>
                <c:pt idx="13754">
                  <c:v>13.753999999997816</c:v>
                </c:pt>
                <c:pt idx="13755">
                  <c:v>13.754999999997816</c:v>
                </c:pt>
                <c:pt idx="13756">
                  <c:v>13.755999999997815</c:v>
                </c:pt>
                <c:pt idx="13757">
                  <c:v>13.756999999997815</c:v>
                </c:pt>
                <c:pt idx="13758">
                  <c:v>13.757999999997814</c:v>
                </c:pt>
                <c:pt idx="13759">
                  <c:v>13.758999999997814</c:v>
                </c:pt>
                <c:pt idx="13760">
                  <c:v>13.759999999997813</c:v>
                </c:pt>
                <c:pt idx="13761">
                  <c:v>13.760999999997813</c:v>
                </c:pt>
                <c:pt idx="13762">
                  <c:v>13.761999999997812</c:v>
                </c:pt>
                <c:pt idx="13763">
                  <c:v>13.762999999997811</c:v>
                </c:pt>
                <c:pt idx="13764">
                  <c:v>13.763999999997811</c:v>
                </c:pt>
                <c:pt idx="13765">
                  <c:v>13.76499999999781</c:v>
                </c:pt>
                <c:pt idx="13766">
                  <c:v>13.76599999999781</c:v>
                </c:pt>
                <c:pt idx="13767">
                  <c:v>13.766999999997809</c:v>
                </c:pt>
                <c:pt idx="13768">
                  <c:v>13.767999999997809</c:v>
                </c:pt>
                <c:pt idx="13769">
                  <c:v>13.768999999997808</c:v>
                </c:pt>
                <c:pt idx="13770">
                  <c:v>13.769999999997808</c:v>
                </c:pt>
                <c:pt idx="13771">
                  <c:v>13.770999999997807</c:v>
                </c:pt>
                <c:pt idx="13772">
                  <c:v>13.771999999997806</c:v>
                </c:pt>
                <c:pt idx="13773">
                  <c:v>13.772999999997806</c:v>
                </c:pt>
                <c:pt idx="13774">
                  <c:v>13.773999999997805</c:v>
                </c:pt>
                <c:pt idx="13775">
                  <c:v>13.774999999997805</c:v>
                </c:pt>
                <c:pt idx="13776">
                  <c:v>13.775999999997804</c:v>
                </c:pt>
                <c:pt idx="13777">
                  <c:v>13.776999999997804</c:v>
                </c:pt>
                <c:pt idx="13778">
                  <c:v>13.777999999997803</c:v>
                </c:pt>
                <c:pt idx="13779">
                  <c:v>13.778999999997803</c:v>
                </c:pt>
                <c:pt idx="13780">
                  <c:v>13.779999999997802</c:v>
                </c:pt>
                <c:pt idx="13781">
                  <c:v>13.780999999997801</c:v>
                </c:pt>
                <c:pt idx="13782">
                  <c:v>13.781999999997801</c:v>
                </c:pt>
                <c:pt idx="13783">
                  <c:v>13.7829999999978</c:v>
                </c:pt>
                <c:pt idx="13784">
                  <c:v>13.7839999999978</c:v>
                </c:pt>
                <c:pt idx="13785">
                  <c:v>13.784999999997799</c:v>
                </c:pt>
                <c:pt idx="13786">
                  <c:v>13.785999999997799</c:v>
                </c:pt>
                <c:pt idx="13787">
                  <c:v>13.786999999997798</c:v>
                </c:pt>
                <c:pt idx="13788">
                  <c:v>13.787999999997798</c:v>
                </c:pt>
                <c:pt idx="13789">
                  <c:v>13.788999999997797</c:v>
                </c:pt>
                <c:pt idx="13790">
                  <c:v>13.789999999997796</c:v>
                </c:pt>
                <c:pt idx="13791">
                  <c:v>13.790999999997796</c:v>
                </c:pt>
                <c:pt idx="13792">
                  <c:v>13.791999999997795</c:v>
                </c:pt>
                <c:pt idx="13793">
                  <c:v>13.792999999997795</c:v>
                </c:pt>
                <c:pt idx="13794">
                  <c:v>13.793999999997794</c:v>
                </c:pt>
                <c:pt idx="13795">
                  <c:v>13.794999999997794</c:v>
                </c:pt>
                <c:pt idx="13796">
                  <c:v>13.795999999997793</c:v>
                </c:pt>
                <c:pt idx="13797">
                  <c:v>13.796999999997793</c:v>
                </c:pt>
                <c:pt idx="13798">
                  <c:v>13.797999999997792</c:v>
                </c:pt>
                <c:pt idx="13799">
                  <c:v>13.798999999997791</c:v>
                </c:pt>
                <c:pt idx="13800">
                  <c:v>13.799999999997791</c:v>
                </c:pt>
                <c:pt idx="13801">
                  <c:v>13.80099999999779</c:v>
                </c:pt>
                <c:pt idx="13802">
                  <c:v>13.80199999999779</c:v>
                </c:pt>
                <c:pt idx="13803">
                  <c:v>13.802999999997789</c:v>
                </c:pt>
                <c:pt idx="13804">
                  <c:v>13.803999999997789</c:v>
                </c:pt>
                <c:pt idx="13805">
                  <c:v>13.804999999997788</c:v>
                </c:pt>
                <c:pt idx="13806">
                  <c:v>13.805999999997788</c:v>
                </c:pt>
                <c:pt idx="13807">
                  <c:v>13.806999999997787</c:v>
                </c:pt>
                <c:pt idx="13808">
                  <c:v>13.807999999997786</c:v>
                </c:pt>
                <c:pt idx="13809">
                  <c:v>13.808999999997786</c:v>
                </c:pt>
                <c:pt idx="13810">
                  <c:v>13.809999999997785</c:v>
                </c:pt>
                <c:pt idx="13811">
                  <c:v>13.810999999997785</c:v>
                </c:pt>
                <c:pt idx="13812">
                  <c:v>13.811999999997784</c:v>
                </c:pt>
                <c:pt idx="13813">
                  <c:v>13.812999999997784</c:v>
                </c:pt>
                <c:pt idx="13814">
                  <c:v>13.813999999997783</c:v>
                </c:pt>
                <c:pt idx="13815">
                  <c:v>13.814999999997783</c:v>
                </c:pt>
                <c:pt idx="13816">
                  <c:v>13.815999999997782</c:v>
                </c:pt>
                <c:pt idx="13817">
                  <c:v>13.816999999997782</c:v>
                </c:pt>
                <c:pt idx="13818">
                  <c:v>13.817999999997781</c:v>
                </c:pt>
                <c:pt idx="13819">
                  <c:v>13.81899999999778</c:v>
                </c:pt>
                <c:pt idx="13820">
                  <c:v>13.81999999999778</c:v>
                </c:pt>
                <c:pt idx="13821">
                  <c:v>13.820999999997779</c:v>
                </c:pt>
                <c:pt idx="13822">
                  <c:v>13.821999999997779</c:v>
                </c:pt>
                <c:pt idx="13823">
                  <c:v>13.822999999997778</c:v>
                </c:pt>
                <c:pt idx="13824">
                  <c:v>13.823999999997778</c:v>
                </c:pt>
                <c:pt idx="13825">
                  <c:v>13.824999999997777</c:v>
                </c:pt>
                <c:pt idx="13826">
                  <c:v>13.825999999997777</c:v>
                </c:pt>
                <c:pt idx="13827">
                  <c:v>13.826999999997776</c:v>
                </c:pt>
                <c:pt idx="13828">
                  <c:v>13.827999999997775</c:v>
                </c:pt>
                <c:pt idx="13829">
                  <c:v>13.828999999997775</c:v>
                </c:pt>
                <c:pt idx="13830">
                  <c:v>13.829999999997774</c:v>
                </c:pt>
                <c:pt idx="13831">
                  <c:v>13.830999999997774</c:v>
                </c:pt>
                <c:pt idx="13832">
                  <c:v>13.831999999997773</c:v>
                </c:pt>
                <c:pt idx="13833">
                  <c:v>13.832999999997773</c:v>
                </c:pt>
                <c:pt idx="13834">
                  <c:v>13.833999999997772</c:v>
                </c:pt>
                <c:pt idx="13835">
                  <c:v>13.834999999997772</c:v>
                </c:pt>
                <c:pt idx="13836">
                  <c:v>13.835999999997771</c:v>
                </c:pt>
                <c:pt idx="13837">
                  <c:v>13.83699999999777</c:v>
                </c:pt>
                <c:pt idx="13838">
                  <c:v>13.83799999999777</c:v>
                </c:pt>
                <c:pt idx="13839">
                  <c:v>13.838999999997769</c:v>
                </c:pt>
                <c:pt idx="13840">
                  <c:v>13.839999999997769</c:v>
                </c:pt>
                <c:pt idx="13841">
                  <c:v>13.840999999997768</c:v>
                </c:pt>
                <c:pt idx="13842">
                  <c:v>13.841999999997768</c:v>
                </c:pt>
                <c:pt idx="13843">
                  <c:v>13.842999999997767</c:v>
                </c:pt>
                <c:pt idx="13844">
                  <c:v>13.843999999997767</c:v>
                </c:pt>
                <c:pt idx="13845">
                  <c:v>13.844999999997766</c:v>
                </c:pt>
                <c:pt idx="13846">
                  <c:v>13.845999999997765</c:v>
                </c:pt>
                <c:pt idx="13847">
                  <c:v>13.846999999997765</c:v>
                </c:pt>
                <c:pt idx="13848">
                  <c:v>13.847999999997764</c:v>
                </c:pt>
                <c:pt idx="13849">
                  <c:v>13.848999999997764</c:v>
                </c:pt>
                <c:pt idx="13850">
                  <c:v>13.849999999997763</c:v>
                </c:pt>
                <c:pt idx="13851">
                  <c:v>13.850999999997763</c:v>
                </c:pt>
                <c:pt idx="13852">
                  <c:v>13.851999999997762</c:v>
                </c:pt>
                <c:pt idx="13853">
                  <c:v>13.852999999997762</c:v>
                </c:pt>
                <c:pt idx="13854">
                  <c:v>13.853999999997761</c:v>
                </c:pt>
                <c:pt idx="13855">
                  <c:v>13.85499999999776</c:v>
                </c:pt>
                <c:pt idx="13856">
                  <c:v>13.85599999999776</c:v>
                </c:pt>
                <c:pt idx="13857">
                  <c:v>13.856999999997759</c:v>
                </c:pt>
                <c:pt idx="13858">
                  <c:v>13.857999999997759</c:v>
                </c:pt>
                <c:pt idx="13859">
                  <c:v>13.858999999997758</c:v>
                </c:pt>
                <c:pt idx="13860">
                  <c:v>13.859999999997758</c:v>
                </c:pt>
                <c:pt idx="13861">
                  <c:v>13.860999999997757</c:v>
                </c:pt>
                <c:pt idx="13862">
                  <c:v>13.861999999997757</c:v>
                </c:pt>
                <c:pt idx="13863">
                  <c:v>13.862999999997756</c:v>
                </c:pt>
                <c:pt idx="13864">
                  <c:v>13.863999999997755</c:v>
                </c:pt>
                <c:pt idx="13865">
                  <c:v>13.864999999997755</c:v>
                </c:pt>
                <c:pt idx="13866">
                  <c:v>13.865999999997754</c:v>
                </c:pt>
                <c:pt idx="13867">
                  <c:v>13.866999999997754</c:v>
                </c:pt>
                <c:pt idx="13868">
                  <c:v>13.867999999997753</c:v>
                </c:pt>
                <c:pt idx="13869">
                  <c:v>13.868999999997753</c:v>
                </c:pt>
                <c:pt idx="13870">
                  <c:v>13.869999999997752</c:v>
                </c:pt>
                <c:pt idx="13871">
                  <c:v>13.870999999997752</c:v>
                </c:pt>
                <c:pt idx="13872">
                  <c:v>13.871999999997751</c:v>
                </c:pt>
                <c:pt idx="13873">
                  <c:v>13.87299999999775</c:v>
                </c:pt>
                <c:pt idx="13874">
                  <c:v>13.87399999999775</c:v>
                </c:pt>
                <c:pt idx="13875">
                  <c:v>13.874999999997749</c:v>
                </c:pt>
                <c:pt idx="13876">
                  <c:v>13.875999999997749</c:v>
                </c:pt>
                <c:pt idx="13877">
                  <c:v>13.876999999997748</c:v>
                </c:pt>
                <c:pt idx="13878">
                  <c:v>13.877999999997748</c:v>
                </c:pt>
                <c:pt idx="13879">
                  <c:v>13.878999999997747</c:v>
                </c:pt>
                <c:pt idx="13880">
                  <c:v>13.879999999997747</c:v>
                </c:pt>
                <c:pt idx="13881">
                  <c:v>13.880999999997746</c:v>
                </c:pt>
                <c:pt idx="13882">
                  <c:v>13.881999999997745</c:v>
                </c:pt>
                <c:pt idx="13883">
                  <c:v>13.882999999997745</c:v>
                </c:pt>
                <c:pt idx="13884">
                  <c:v>13.883999999997744</c:v>
                </c:pt>
                <c:pt idx="13885">
                  <c:v>13.884999999997744</c:v>
                </c:pt>
                <c:pt idx="13886">
                  <c:v>13.885999999997743</c:v>
                </c:pt>
                <c:pt idx="13887">
                  <c:v>13.886999999997743</c:v>
                </c:pt>
                <c:pt idx="13888">
                  <c:v>13.887999999997742</c:v>
                </c:pt>
                <c:pt idx="13889">
                  <c:v>13.888999999997742</c:v>
                </c:pt>
                <c:pt idx="13890">
                  <c:v>13.889999999997741</c:v>
                </c:pt>
                <c:pt idx="13891">
                  <c:v>13.89099999999774</c:v>
                </c:pt>
                <c:pt idx="13892">
                  <c:v>13.89199999999774</c:v>
                </c:pt>
                <c:pt idx="13893">
                  <c:v>13.892999999997739</c:v>
                </c:pt>
                <c:pt idx="13894">
                  <c:v>13.893999999997739</c:v>
                </c:pt>
                <c:pt idx="13895">
                  <c:v>13.894999999997738</c:v>
                </c:pt>
                <c:pt idx="13896">
                  <c:v>13.895999999997738</c:v>
                </c:pt>
                <c:pt idx="13897">
                  <c:v>13.896999999997737</c:v>
                </c:pt>
                <c:pt idx="13898">
                  <c:v>13.897999999997737</c:v>
                </c:pt>
                <c:pt idx="13899">
                  <c:v>13.898999999997736</c:v>
                </c:pt>
                <c:pt idx="13900">
                  <c:v>13.899999999997736</c:v>
                </c:pt>
                <c:pt idx="13901">
                  <c:v>13.900999999997735</c:v>
                </c:pt>
                <c:pt idx="13902">
                  <c:v>13.901999999997734</c:v>
                </c:pt>
                <c:pt idx="13903">
                  <c:v>13.902999999997734</c:v>
                </c:pt>
                <c:pt idx="13904">
                  <c:v>13.903999999997733</c:v>
                </c:pt>
                <c:pt idx="13905">
                  <c:v>13.904999999997733</c:v>
                </c:pt>
                <c:pt idx="13906">
                  <c:v>13.905999999997732</c:v>
                </c:pt>
                <c:pt idx="13907">
                  <c:v>13.906999999997732</c:v>
                </c:pt>
                <c:pt idx="13908">
                  <c:v>13.907999999997731</c:v>
                </c:pt>
                <c:pt idx="13909">
                  <c:v>13.908999999997731</c:v>
                </c:pt>
                <c:pt idx="13910">
                  <c:v>13.90999999999773</c:v>
                </c:pt>
                <c:pt idx="13911">
                  <c:v>13.910999999997729</c:v>
                </c:pt>
                <c:pt idx="13912">
                  <c:v>13.911999999997729</c:v>
                </c:pt>
                <c:pt idx="13913">
                  <c:v>13.912999999997728</c:v>
                </c:pt>
                <c:pt idx="13914">
                  <c:v>13.913999999997728</c:v>
                </c:pt>
                <c:pt idx="13915">
                  <c:v>13.914999999997727</c:v>
                </c:pt>
                <c:pt idx="13916">
                  <c:v>13.915999999997727</c:v>
                </c:pt>
                <c:pt idx="13917">
                  <c:v>13.916999999997726</c:v>
                </c:pt>
                <c:pt idx="13918">
                  <c:v>13.917999999997726</c:v>
                </c:pt>
                <c:pt idx="13919">
                  <c:v>13.918999999997725</c:v>
                </c:pt>
                <c:pt idx="13920">
                  <c:v>13.919999999997724</c:v>
                </c:pt>
                <c:pt idx="13921">
                  <c:v>13.920999999997724</c:v>
                </c:pt>
                <c:pt idx="13922">
                  <c:v>13.921999999997723</c:v>
                </c:pt>
                <c:pt idx="13923">
                  <c:v>13.922999999997723</c:v>
                </c:pt>
                <c:pt idx="13924">
                  <c:v>13.923999999997722</c:v>
                </c:pt>
                <c:pt idx="13925">
                  <c:v>13.924999999997722</c:v>
                </c:pt>
                <c:pt idx="13926">
                  <c:v>13.925999999997721</c:v>
                </c:pt>
                <c:pt idx="13927">
                  <c:v>13.926999999997721</c:v>
                </c:pt>
                <c:pt idx="13928">
                  <c:v>13.92799999999772</c:v>
                </c:pt>
                <c:pt idx="13929">
                  <c:v>13.928999999997719</c:v>
                </c:pt>
                <c:pt idx="13930">
                  <c:v>13.929999999997719</c:v>
                </c:pt>
                <c:pt idx="13931">
                  <c:v>13.930999999997718</c:v>
                </c:pt>
                <c:pt idx="13932">
                  <c:v>13.931999999997718</c:v>
                </c:pt>
                <c:pt idx="13933">
                  <c:v>13.932999999997717</c:v>
                </c:pt>
                <c:pt idx="13934">
                  <c:v>13.933999999997717</c:v>
                </c:pt>
                <c:pt idx="13935">
                  <c:v>13.934999999997716</c:v>
                </c:pt>
                <c:pt idx="13936">
                  <c:v>13.935999999997716</c:v>
                </c:pt>
                <c:pt idx="13937">
                  <c:v>13.936999999997715</c:v>
                </c:pt>
                <c:pt idx="13938">
                  <c:v>13.937999999997714</c:v>
                </c:pt>
                <c:pt idx="13939">
                  <c:v>13.938999999997714</c:v>
                </c:pt>
                <c:pt idx="13940">
                  <c:v>13.939999999997713</c:v>
                </c:pt>
                <c:pt idx="13941">
                  <c:v>13.940999999997713</c:v>
                </c:pt>
                <c:pt idx="13942">
                  <c:v>13.941999999997712</c:v>
                </c:pt>
                <c:pt idx="13943">
                  <c:v>13.942999999997712</c:v>
                </c:pt>
                <c:pt idx="13944">
                  <c:v>13.943999999997711</c:v>
                </c:pt>
                <c:pt idx="13945">
                  <c:v>13.944999999997711</c:v>
                </c:pt>
                <c:pt idx="13946">
                  <c:v>13.94599999999771</c:v>
                </c:pt>
                <c:pt idx="13947">
                  <c:v>13.946999999997709</c:v>
                </c:pt>
                <c:pt idx="13948">
                  <c:v>13.947999999997709</c:v>
                </c:pt>
                <c:pt idx="13949">
                  <c:v>13.948999999997708</c:v>
                </c:pt>
                <c:pt idx="13950">
                  <c:v>13.949999999997708</c:v>
                </c:pt>
                <c:pt idx="13951">
                  <c:v>13.950999999997707</c:v>
                </c:pt>
                <c:pt idx="13952">
                  <c:v>13.951999999997707</c:v>
                </c:pt>
                <c:pt idx="13953">
                  <c:v>13.952999999997706</c:v>
                </c:pt>
                <c:pt idx="13954">
                  <c:v>13.953999999997706</c:v>
                </c:pt>
                <c:pt idx="13955">
                  <c:v>13.954999999997705</c:v>
                </c:pt>
                <c:pt idx="13956">
                  <c:v>13.955999999997704</c:v>
                </c:pt>
                <c:pt idx="13957">
                  <c:v>13.956999999997704</c:v>
                </c:pt>
                <c:pt idx="13958">
                  <c:v>13.957999999997703</c:v>
                </c:pt>
                <c:pt idx="13959">
                  <c:v>13.958999999997703</c:v>
                </c:pt>
                <c:pt idx="13960">
                  <c:v>13.959999999997702</c:v>
                </c:pt>
                <c:pt idx="13961">
                  <c:v>13.960999999997702</c:v>
                </c:pt>
                <c:pt idx="13962">
                  <c:v>13.961999999997701</c:v>
                </c:pt>
                <c:pt idx="13963">
                  <c:v>13.962999999997701</c:v>
                </c:pt>
                <c:pt idx="13964">
                  <c:v>13.9639999999977</c:v>
                </c:pt>
                <c:pt idx="13965">
                  <c:v>13.964999999997699</c:v>
                </c:pt>
                <c:pt idx="13966">
                  <c:v>13.965999999997699</c:v>
                </c:pt>
                <c:pt idx="13967">
                  <c:v>13.966999999997698</c:v>
                </c:pt>
                <c:pt idx="13968">
                  <c:v>13.967999999997698</c:v>
                </c:pt>
                <c:pt idx="13969">
                  <c:v>13.968999999997697</c:v>
                </c:pt>
                <c:pt idx="13970">
                  <c:v>13.969999999997697</c:v>
                </c:pt>
                <c:pt idx="13971">
                  <c:v>13.970999999997696</c:v>
                </c:pt>
                <c:pt idx="13972">
                  <c:v>13.971999999997696</c:v>
                </c:pt>
                <c:pt idx="13973">
                  <c:v>13.972999999997695</c:v>
                </c:pt>
                <c:pt idx="13974">
                  <c:v>13.973999999997694</c:v>
                </c:pt>
                <c:pt idx="13975">
                  <c:v>13.974999999997694</c:v>
                </c:pt>
                <c:pt idx="13976">
                  <c:v>13.975999999997693</c:v>
                </c:pt>
                <c:pt idx="13977">
                  <c:v>13.976999999997693</c:v>
                </c:pt>
                <c:pt idx="13978">
                  <c:v>13.977999999997692</c:v>
                </c:pt>
                <c:pt idx="13979">
                  <c:v>13.978999999997692</c:v>
                </c:pt>
                <c:pt idx="13980">
                  <c:v>13.979999999997691</c:v>
                </c:pt>
                <c:pt idx="13981">
                  <c:v>13.980999999997691</c:v>
                </c:pt>
                <c:pt idx="13982">
                  <c:v>13.98199999999769</c:v>
                </c:pt>
                <c:pt idx="13983">
                  <c:v>13.982999999997689</c:v>
                </c:pt>
                <c:pt idx="13984">
                  <c:v>13.983999999997689</c:v>
                </c:pt>
                <c:pt idx="13985">
                  <c:v>13.984999999997688</c:v>
                </c:pt>
                <c:pt idx="13986">
                  <c:v>13.985999999997688</c:v>
                </c:pt>
                <c:pt idx="13987">
                  <c:v>13.986999999997687</c:v>
                </c:pt>
                <c:pt idx="13988">
                  <c:v>13.987999999997687</c:v>
                </c:pt>
                <c:pt idx="13989">
                  <c:v>13.988999999997686</c:v>
                </c:pt>
                <c:pt idx="13990">
                  <c:v>13.989999999997686</c:v>
                </c:pt>
                <c:pt idx="13991">
                  <c:v>13.990999999997685</c:v>
                </c:pt>
                <c:pt idx="13992">
                  <c:v>13.991999999997685</c:v>
                </c:pt>
                <c:pt idx="13993">
                  <c:v>13.992999999997684</c:v>
                </c:pt>
                <c:pt idx="13994">
                  <c:v>13.993999999997683</c:v>
                </c:pt>
                <c:pt idx="13995">
                  <c:v>13.994999999997683</c:v>
                </c:pt>
                <c:pt idx="13996">
                  <c:v>13.995999999997682</c:v>
                </c:pt>
                <c:pt idx="13997">
                  <c:v>13.996999999997682</c:v>
                </c:pt>
                <c:pt idx="13998">
                  <c:v>13.997999999997681</c:v>
                </c:pt>
                <c:pt idx="13999">
                  <c:v>13.998999999997681</c:v>
                </c:pt>
                <c:pt idx="14000">
                  <c:v>13.99999999999768</c:v>
                </c:pt>
                <c:pt idx="14001">
                  <c:v>14.00099999999768</c:v>
                </c:pt>
                <c:pt idx="14002">
                  <c:v>14.001999999997679</c:v>
                </c:pt>
                <c:pt idx="14003">
                  <c:v>14.002999999997678</c:v>
                </c:pt>
                <c:pt idx="14004">
                  <c:v>14.003999999997678</c:v>
                </c:pt>
                <c:pt idx="14005">
                  <c:v>14.004999999997677</c:v>
                </c:pt>
                <c:pt idx="14006">
                  <c:v>14.005999999997677</c:v>
                </c:pt>
                <c:pt idx="14007">
                  <c:v>14.006999999997676</c:v>
                </c:pt>
                <c:pt idx="14008">
                  <c:v>14.007999999997676</c:v>
                </c:pt>
                <c:pt idx="14009">
                  <c:v>14.008999999997675</c:v>
                </c:pt>
                <c:pt idx="14010">
                  <c:v>14.009999999997675</c:v>
                </c:pt>
                <c:pt idx="14011">
                  <c:v>14.010999999997674</c:v>
                </c:pt>
                <c:pt idx="14012">
                  <c:v>14.011999999997673</c:v>
                </c:pt>
                <c:pt idx="14013">
                  <c:v>14.012999999997673</c:v>
                </c:pt>
                <c:pt idx="14014">
                  <c:v>14.013999999997672</c:v>
                </c:pt>
                <c:pt idx="14015">
                  <c:v>14.014999999997672</c:v>
                </c:pt>
                <c:pt idx="14016">
                  <c:v>14.015999999997671</c:v>
                </c:pt>
                <c:pt idx="14017">
                  <c:v>14.016999999997671</c:v>
                </c:pt>
                <c:pt idx="14018">
                  <c:v>14.01799999999767</c:v>
                </c:pt>
                <c:pt idx="14019">
                  <c:v>14.01899999999767</c:v>
                </c:pt>
                <c:pt idx="14020">
                  <c:v>14.019999999997669</c:v>
                </c:pt>
                <c:pt idx="14021">
                  <c:v>14.020999999997668</c:v>
                </c:pt>
                <c:pt idx="14022">
                  <c:v>14.021999999997668</c:v>
                </c:pt>
                <c:pt idx="14023">
                  <c:v>14.022999999997667</c:v>
                </c:pt>
                <c:pt idx="14024">
                  <c:v>14.023999999997667</c:v>
                </c:pt>
                <c:pt idx="14025">
                  <c:v>14.024999999997666</c:v>
                </c:pt>
                <c:pt idx="14026">
                  <c:v>14.025999999997666</c:v>
                </c:pt>
                <c:pt idx="14027">
                  <c:v>14.026999999997665</c:v>
                </c:pt>
                <c:pt idx="14028">
                  <c:v>14.027999999997665</c:v>
                </c:pt>
                <c:pt idx="14029">
                  <c:v>14.028999999997664</c:v>
                </c:pt>
                <c:pt idx="14030">
                  <c:v>14.029999999997663</c:v>
                </c:pt>
                <c:pt idx="14031">
                  <c:v>14.030999999997663</c:v>
                </c:pt>
                <c:pt idx="14032">
                  <c:v>14.031999999997662</c:v>
                </c:pt>
                <c:pt idx="14033">
                  <c:v>14.032999999997662</c:v>
                </c:pt>
                <c:pt idx="14034">
                  <c:v>14.033999999997661</c:v>
                </c:pt>
                <c:pt idx="14035">
                  <c:v>14.034999999997661</c:v>
                </c:pt>
                <c:pt idx="14036">
                  <c:v>14.03599999999766</c:v>
                </c:pt>
                <c:pt idx="14037">
                  <c:v>14.03699999999766</c:v>
                </c:pt>
                <c:pt idx="14038">
                  <c:v>14.037999999997659</c:v>
                </c:pt>
                <c:pt idx="14039">
                  <c:v>14.038999999997658</c:v>
                </c:pt>
                <c:pt idx="14040">
                  <c:v>14.039999999997658</c:v>
                </c:pt>
                <c:pt idx="14041">
                  <c:v>14.040999999997657</c:v>
                </c:pt>
                <c:pt idx="14042">
                  <c:v>14.041999999997657</c:v>
                </c:pt>
                <c:pt idx="14043">
                  <c:v>14.042999999997656</c:v>
                </c:pt>
                <c:pt idx="14044">
                  <c:v>14.043999999997656</c:v>
                </c:pt>
                <c:pt idx="14045">
                  <c:v>14.044999999997655</c:v>
                </c:pt>
                <c:pt idx="14046">
                  <c:v>14.045999999997655</c:v>
                </c:pt>
                <c:pt idx="14047">
                  <c:v>14.046999999997654</c:v>
                </c:pt>
                <c:pt idx="14048">
                  <c:v>14.047999999997653</c:v>
                </c:pt>
                <c:pt idx="14049">
                  <c:v>14.048999999997653</c:v>
                </c:pt>
                <c:pt idx="14050">
                  <c:v>14.049999999997652</c:v>
                </c:pt>
                <c:pt idx="14051">
                  <c:v>14.050999999997652</c:v>
                </c:pt>
                <c:pt idx="14052">
                  <c:v>14.051999999997651</c:v>
                </c:pt>
                <c:pt idx="14053">
                  <c:v>14.052999999997651</c:v>
                </c:pt>
                <c:pt idx="14054">
                  <c:v>14.05399999999765</c:v>
                </c:pt>
                <c:pt idx="14055">
                  <c:v>14.05499999999765</c:v>
                </c:pt>
                <c:pt idx="14056">
                  <c:v>14.055999999997649</c:v>
                </c:pt>
                <c:pt idx="14057">
                  <c:v>14.056999999997648</c:v>
                </c:pt>
                <c:pt idx="14058">
                  <c:v>14.057999999997648</c:v>
                </c:pt>
                <c:pt idx="14059">
                  <c:v>14.058999999997647</c:v>
                </c:pt>
                <c:pt idx="14060">
                  <c:v>14.059999999997647</c:v>
                </c:pt>
                <c:pt idx="14061">
                  <c:v>14.060999999997646</c:v>
                </c:pt>
                <c:pt idx="14062">
                  <c:v>14.061999999997646</c:v>
                </c:pt>
                <c:pt idx="14063">
                  <c:v>14.062999999997645</c:v>
                </c:pt>
                <c:pt idx="14064">
                  <c:v>14.063999999997645</c:v>
                </c:pt>
                <c:pt idx="14065">
                  <c:v>14.064999999997644</c:v>
                </c:pt>
                <c:pt idx="14066">
                  <c:v>14.065999999997643</c:v>
                </c:pt>
                <c:pt idx="14067">
                  <c:v>14.066999999997643</c:v>
                </c:pt>
                <c:pt idx="14068">
                  <c:v>14.067999999997642</c:v>
                </c:pt>
                <c:pt idx="14069">
                  <c:v>14.068999999997642</c:v>
                </c:pt>
                <c:pt idx="14070">
                  <c:v>14.069999999997641</c:v>
                </c:pt>
                <c:pt idx="14071">
                  <c:v>14.070999999997641</c:v>
                </c:pt>
                <c:pt idx="14072">
                  <c:v>14.07199999999764</c:v>
                </c:pt>
                <c:pt idx="14073">
                  <c:v>14.07299999999764</c:v>
                </c:pt>
                <c:pt idx="14074">
                  <c:v>14.073999999997639</c:v>
                </c:pt>
                <c:pt idx="14075">
                  <c:v>14.074999999997639</c:v>
                </c:pt>
                <c:pt idx="14076">
                  <c:v>14.075999999997638</c:v>
                </c:pt>
                <c:pt idx="14077">
                  <c:v>14.076999999997637</c:v>
                </c:pt>
                <c:pt idx="14078">
                  <c:v>14.077999999997637</c:v>
                </c:pt>
                <c:pt idx="14079">
                  <c:v>14.078999999997636</c:v>
                </c:pt>
                <c:pt idx="14080">
                  <c:v>14.079999999997636</c:v>
                </c:pt>
                <c:pt idx="14081">
                  <c:v>14.080999999997635</c:v>
                </c:pt>
                <c:pt idx="14082">
                  <c:v>14.081999999997635</c:v>
                </c:pt>
                <c:pt idx="14083">
                  <c:v>14.082999999997634</c:v>
                </c:pt>
                <c:pt idx="14084">
                  <c:v>14.083999999997634</c:v>
                </c:pt>
                <c:pt idx="14085">
                  <c:v>14.084999999997633</c:v>
                </c:pt>
                <c:pt idx="14086">
                  <c:v>14.085999999997632</c:v>
                </c:pt>
                <c:pt idx="14087">
                  <c:v>14.086999999997632</c:v>
                </c:pt>
                <c:pt idx="14088">
                  <c:v>14.087999999997631</c:v>
                </c:pt>
                <c:pt idx="14089">
                  <c:v>14.088999999997631</c:v>
                </c:pt>
                <c:pt idx="14090">
                  <c:v>14.08999999999763</c:v>
                </c:pt>
                <c:pt idx="14091">
                  <c:v>14.09099999999763</c:v>
                </c:pt>
                <c:pt idx="14092">
                  <c:v>14.091999999997629</c:v>
                </c:pt>
                <c:pt idx="14093">
                  <c:v>14.092999999997629</c:v>
                </c:pt>
                <c:pt idx="14094">
                  <c:v>14.093999999997628</c:v>
                </c:pt>
                <c:pt idx="14095">
                  <c:v>14.094999999997627</c:v>
                </c:pt>
                <c:pt idx="14096">
                  <c:v>14.095999999997627</c:v>
                </c:pt>
                <c:pt idx="14097">
                  <c:v>14.096999999997626</c:v>
                </c:pt>
                <c:pt idx="14098">
                  <c:v>14.097999999997626</c:v>
                </c:pt>
                <c:pt idx="14099">
                  <c:v>14.098999999997625</c:v>
                </c:pt>
                <c:pt idx="14100">
                  <c:v>14.099999999997625</c:v>
                </c:pt>
                <c:pt idx="14101">
                  <c:v>14.100999999997624</c:v>
                </c:pt>
                <c:pt idx="14102">
                  <c:v>14.101999999997624</c:v>
                </c:pt>
                <c:pt idx="14103">
                  <c:v>14.102999999997623</c:v>
                </c:pt>
                <c:pt idx="14104">
                  <c:v>14.103999999997622</c:v>
                </c:pt>
                <c:pt idx="14105">
                  <c:v>14.104999999997622</c:v>
                </c:pt>
                <c:pt idx="14106">
                  <c:v>14.105999999997621</c:v>
                </c:pt>
                <c:pt idx="14107">
                  <c:v>14.106999999997621</c:v>
                </c:pt>
                <c:pt idx="14108">
                  <c:v>14.10799999999762</c:v>
                </c:pt>
                <c:pt idx="14109">
                  <c:v>14.10899999999762</c:v>
                </c:pt>
                <c:pt idx="14110">
                  <c:v>14.109999999997619</c:v>
                </c:pt>
                <c:pt idx="14111">
                  <c:v>14.110999999997619</c:v>
                </c:pt>
                <c:pt idx="14112">
                  <c:v>14.111999999997618</c:v>
                </c:pt>
                <c:pt idx="14113">
                  <c:v>14.112999999997617</c:v>
                </c:pt>
                <c:pt idx="14114">
                  <c:v>14.113999999997617</c:v>
                </c:pt>
                <c:pt idx="14115">
                  <c:v>14.114999999997616</c:v>
                </c:pt>
                <c:pt idx="14116">
                  <c:v>14.115999999997616</c:v>
                </c:pt>
                <c:pt idx="14117">
                  <c:v>14.116999999997615</c:v>
                </c:pt>
                <c:pt idx="14118">
                  <c:v>14.117999999997615</c:v>
                </c:pt>
                <c:pt idx="14119">
                  <c:v>14.118999999997614</c:v>
                </c:pt>
                <c:pt idx="14120">
                  <c:v>14.119999999997614</c:v>
                </c:pt>
                <c:pt idx="14121">
                  <c:v>14.120999999997613</c:v>
                </c:pt>
                <c:pt idx="14122">
                  <c:v>14.121999999997612</c:v>
                </c:pt>
                <c:pt idx="14123">
                  <c:v>14.122999999997612</c:v>
                </c:pt>
                <c:pt idx="14124">
                  <c:v>14.123999999997611</c:v>
                </c:pt>
                <c:pt idx="14125">
                  <c:v>14.124999999997611</c:v>
                </c:pt>
                <c:pt idx="14126">
                  <c:v>14.12599999999761</c:v>
                </c:pt>
                <c:pt idx="14127">
                  <c:v>14.12699999999761</c:v>
                </c:pt>
                <c:pt idx="14128">
                  <c:v>14.127999999997609</c:v>
                </c:pt>
                <c:pt idx="14129">
                  <c:v>14.128999999997609</c:v>
                </c:pt>
                <c:pt idx="14130">
                  <c:v>14.129999999997608</c:v>
                </c:pt>
                <c:pt idx="14131">
                  <c:v>14.130999999997607</c:v>
                </c:pt>
                <c:pt idx="14132">
                  <c:v>14.131999999997607</c:v>
                </c:pt>
                <c:pt idx="14133">
                  <c:v>14.132999999997606</c:v>
                </c:pt>
                <c:pt idx="14134">
                  <c:v>14.133999999997606</c:v>
                </c:pt>
                <c:pt idx="14135">
                  <c:v>14.134999999997605</c:v>
                </c:pt>
                <c:pt idx="14136">
                  <c:v>14.135999999997605</c:v>
                </c:pt>
                <c:pt idx="14137">
                  <c:v>14.136999999997604</c:v>
                </c:pt>
                <c:pt idx="14138">
                  <c:v>14.137999999997604</c:v>
                </c:pt>
                <c:pt idx="14139">
                  <c:v>14.138999999997603</c:v>
                </c:pt>
                <c:pt idx="14140">
                  <c:v>14.139999999997602</c:v>
                </c:pt>
                <c:pt idx="14141">
                  <c:v>14.140999999997602</c:v>
                </c:pt>
                <c:pt idx="14142">
                  <c:v>14.141999999997601</c:v>
                </c:pt>
                <c:pt idx="14143">
                  <c:v>14.142999999997601</c:v>
                </c:pt>
                <c:pt idx="14144">
                  <c:v>14.1439999999976</c:v>
                </c:pt>
                <c:pt idx="14145">
                  <c:v>14.1449999999976</c:v>
                </c:pt>
                <c:pt idx="14146">
                  <c:v>14.145999999997599</c:v>
                </c:pt>
                <c:pt idx="14147">
                  <c:v>14.146999999997599</c:v>
                </c:pt>
                <c:pt idx="14148">
                  <c:v>14.147999999997598</c:v>
                </c:pt>
                <c:pt idx="14149">
                  <c:v>14.148999999997597</c:v>
                </c:pt>
                <c:pt idx="14150">
                  <c:v>14.149999999997597</c:v>
                </c:pt>
                <c:pt idx="14151">
                  <c:v>14.150999999997596</c:v>
                </c:pt>
                <c:pt idx="14152">
                  <c:v>14.151999999997596</c:v>
                </c:pt>
                <c:pt idx="14153">
                  <c:v>14.152999999997595</c:v>
                </c:pt>
                <c:pt idx="14154">
                  <c:v>14.153999999997595</c:v>
                </c:pt>
                <c:pt idx="14155">
                  <c:v>14.154999999997594</c:v>
                </c:pt>
                <c:pt idx="14156">
                  <c:v>14.155999999997594</c:v>
                </c:pt>
                <c:pt idx="14157">
                  <c:v>14.156999999997593</c:v>
                </c:pt>
                <c:pt idx="14158">
                  <c:v>14.157999999997593</c:v>
                </c:pt>
                <c:pt idx="14159">
                  <c:v>14.158999999997592</c:v>
                </c:pt>
                <c:pt idx="14160">
                  <c:v>14.159999999997591</c:v>
                </c:pt>
                <c:pt idx="14161">
                  <c:v>14.160999999997591</c:v>
                </c:pt>
                <c:pt idx="14162">
                  <c:v>14.16199999999759</c:v>
                </c:pt>
                <c:pt idx="14163">
                  <c:v>14.16299999999759</c:v>
                </c:pt>
                <c:pt idx="14164">
                  <c:v>14.163999999997589</c:v>
                </c:pt>
                <c:pt idx="14165">
                  <c:v>14.164999999997589</c:v>
                </c:pt>
                <c:pt idx="14166">
                  <c:v>14.165999999997588</c:v>
                </c:pt>
                <c:pt idx="14167">
                  <c:v>14.166999999997588</c:v>
                </c:pt>
                <c:pt idx="14168">
                  <c:v>14.167999999997587</c:v>
                </c:pt>
                <c:pt idx="14169">
                  <c:v>14.168999999997586</c:v>
                </c:pt>
                <c:pt idx="14170">
                  <c:v>14.169999999997586</c:v>
                </c:pt>
                <c:pt idx="14171">
                  <c:v>14.170999999997585</c:v>
                </c:pt>
                <c:pt idx="14172">
                  <c:v>14.171999999997585</c:v>
                </c:pt>
                <c:pt idx="14173">
                  <c:v>14.172999999997584</c:v>
                </c:pt>
                <c:pt idx="14174">
                  <c:v>14.173999999997584</c:v>
                </c:pt>
                <c:pt idx="14175">
                  <c:v>14.174999999997583</c:v>
                </c:pt>
                <c:pt idx="14176">
                  <c:v>14.175999999997583</c:v>
                </c:pt>
                <c:pt idx="14177">
                  <c:v>14.176999999997582</c:v>
                </c:pt>
                <c:pt idx="14178">
                  <c:v>14.177999999997581</c:v>
                </c:pt>
                <c:pt idx="14179">
                  <c:v>14.178999999997581</c:v>
                </c:pt>
                <c:pt idx="14180">
                  <c:v>14.17999999999758</c:v>
                </c:pt>
                <c:pt idx="14181">
                  <c:v>14.18099999999758</c:v>
                </c:pt>
                <c:pt idx="14182">
                  <c:v>14.181999999997579</c:v>
                </c:pt>
                <c:pt idx="14183">
                  <c:v>14.182999999997579</c:v>
                </c:pt>
                <c:pt idx="14184">
                  <c:v>14.183999999997578</c:v>
                </c:pt>
                <c:pt idx="14185">
                  <c:v>14.184999999997578</c:v>
                </c:pt>
                <c:pt idx="14186">
                  <c:v>14.185999999997577</c:v>
                </c:pt>
                <c:pt idx="14187">
                  <c:v>14.186999999997576</c:v>
                </c:pt>
                <c:pt idx="14188">
                  <c:v>14.187999999997576</c:v>
                </c:pt>
                <c:pt idx="14189">
                  <c:v>14.188999999997575</c:v>
                </c:pt>
                <c:pt idx="14190">
                  <c:v>14.189999999997575</c:v>
                </c:pt>
                <c:pt idx="14191">
                  <c:v>14.190999999997574</c:v>
                </c:pt>
                <c:pt idx="14192">
                  <c:v>14.191999999997574</c:v>
                </c:pt>
                <c:pt idx="14193">
                  <c:v>14.192999999997573</c:v>
                </c:pt>
                <c:pt idx="14194">
                  <c:v>14.193999999997573</c:v>
                </c:pt>
                <c:pt idx="14195">
                  <c:v>14.194999999997572</c:v>
                </c:pt>
                <c:pt idx="14196">
                  <c:v>14.195999999997571</c:v>
                </c:pt>
                <c:pt idx="14197">
                  <c:v>14.196999999997571</c:v>
                </c:pt>
                <c:pt idx="14198">
                  <c:v>14.19799999999757</c:v>
                </c:pt>
                <c:pt idx="14199">
                  <c:v>14.19899999999757</c:v>
                </c:pt>
                <c:pt idx="14200">
                  <c:v>14.199999999997569</c:v>
                </c:pt>
                <c:pt idx="14201">
                  <c:v>14.200999999997569</c:v>
                </c:pt>
                <c:pt idx="14202">
                  <c:v>14.201999999997568</c:v>
                </c:pt>
                <c:pt idx="14203">
                  <c:v>14.202999999997568</c:v>
                </c:pt>
                <c:pt idx="14204">
                  <c:v>14.203999999997567</c:v>
                </c:pt>
                <c:pt idx="14205">
                  <c:v>14.204999999997566</c:v>
                </c:pt>
                <c:pt idx="14206">
                  <c:v>14.205999999997566</c:v>
                </c:pt>
                <c:pt idx="14207">
                  <c:v>14.206999999997565</c:v>
                </c:pt>
                <c:pt idx="14208">
                  <c:v>14.207999999997565</c:v>
                </c:pt>
                <c:pt idx="14209">
                  <c:v>14.208999999997564</c:v>
                </c:pt>
                <c:pt idx="14210">
                  <c:v>14.209999999997564</c:v>
                </c:pt>
                <c:pt idx="14211">
                  <c:v>14.210999999997563</c:v>
                </c:pt>
                <c:pt idx="14212">
                  <c:v>14.211999999997563</c:v>
                </c:pt>
                <c:pt idx="14213">
                  <c:v>14.212999999997562</c:v>
                </c:pt>
                <c:pt idx="14214">
                  <c:v>14.213999999997561</c:v>
                </c:pt>
                <c:pt idx="14215">
                  <c:v>14.214999999997561</c:v>
                </c:pt>
                <c:pt idx="14216">
                  <c:v>14.21599999999756</c:v>
                </c:pt>
                <c:pt idx="14217">
                  <c:v>14.21699999999756</c:v>
                </c:pt>
                <c:pt idx="14218">
                  <c:v>14.217999999997559</c:v>
                </c:pt>
                <c:pt idx="14219">
                  <c:v>14.218999999997559</c:v>
                </c:pt>
                <c:pt idx="14220">
                  <c:v>14.219999999997558</c:v>
                </c:pt>
                <c:pt idx="14221">
                  <c:v>14.220999999997558</c:v>
                </c:pt>
                <c:pt idx="14222">
                  <c:v>14.221999999997557</c:v>
                </c:pt>
                <c:pt idx="14223">
                  <c:v>14.222999999997556</c:v>
                </c:pt>
                <c:pt idx="14224">
                  <c:v>14.223999999997556</c:v>
                </c:pt>
                <c:pt idx="14225">
                  <c:v>14.224999999997555</c:v>
                </c:pt>
                <c:pt idx="14226">
                  <c:v>14.225999999997555</c:v>
                </c:pt>
                <c:pt idx="14227">
                  <c:v>14.226999999997554</c:v>
                </c:pt>
                <c:pt idx="14228">
                  <c:v>14.227999999997554</c:v>
                </c:pt>
                <c:pt idx="14229">
                  <c:v>14.228999999997553</c:v>
                </c:pt>
                <c:pt idx="14230">
                  <c:v>14.229999999997553</c:v>
                </c:pt>
                <c:pt idx="14231">
                  <c:v>14.230999999997552</c:v>
                </c:pt>
                <c:pt idx="14232">
                  <c:v>14.231999999997551</c:v>
                </c:pt>
                <c:pt idx="14233">
                  <c:v>14.232999999997551</c:v>
                </c:pt>
                <c:pt idx="14234">
                  <c:v>14.23399999999755</c:v>
                </c:pt>
                <c:pt idx="14235">
                  <c:v>14.23499999999755</c:v>
                </c:pt>
                <c:pt idx="14236">
                  <c:v>14.235999999997549</c:v>
                </c:pt>
                <c:pt idx="14237">
                  <c:v>14.236999999997549</c:v>
                </c:pt>
                <c:pt idx="14238">
                  <c:v>14.237999999997548</c:v>
                </c:pt>
                <c:pt idx="14239">
                  <c:v>14.238999999997548</c:v>
                </c:pt>
                <c:pt idx="14240">
                  <c:v>14.239999999997547</c:v>
                </c:pt>
                <c:pt idx="14241">
                  <c:v>14.240999999997547</c:v>
                </c:pt>
                <c:pt idx="14242">
                  <c:v>14.241999999997546</c:v>
                </c:pt>
                <c:pt idx="14243">
                  <c:v>14.242999999997545</c:v>
                </c:pt>
                <c:pt idx="14244">
                  <c:v>14.243999999997545</c:v>
                </c:pt>
                <c:pt idx="14245">
                  <c:v>14.244999999997544</c:v>
                </c:pt>
                <c:pt idx="14246">
                  <c:v>14.245999999997544</c:v>
                </c:pt>
                <c:pt idx="14247">
                  <c:v>14.246999999997543</c:v>
                </c:pt>
                <c:pt idx="14248">
                  <c:v>14.247999999997543</c:v>
                </c:pt>
                <c:pt idx="14249">
                  <c:v>14.248999999997542</c:v>
                </c:pt>
                <c:pt idx="14250">
                  <c:v>14.249999999997542</c:v>
                </c:pt>
                <c:pt idx="14251">
                  <c:v>14.250999999997541</c:v>
                </c:pt>
                <c:pt idx="14252">
                  <c:v>14.25199999999754</c:v>
                </c:pt>
                <c:pt idx="14253">
                  <c:v>14.25299999999754</c:v>
                </c:pt>
                <c:pt idx="14254">
                  <c:v>14.253999999997539</c:v>
                </c:pt>
                <c:pt idx="14255">
                  <c:v>14.254999999997539</c:v>
                </c:pt>
                <c:pt idx="14256">
                  <c:v>14.255999999997538</c:v>
                </c:pt>
                <c:pt idx="14257">
                  <c:v>14.256999999997538</c:v>
                </c:pt>
                <c:pt idx="14258">
                  <c:v>14.257999999997537</c:v>
                </c:pt>
                <c:pt idx="14259">
                  <c:v>14.258999999997537</c:v>
                </c:pt>
                <c:pt idx="14260">
                  <c:v>14.259999999997536</c:v>
                </c:pt>
                <c:pt idx="14261">
                  <c:v>14.260999999997535</c:v>
                </c:pt>
                <c:pt idx="14262">
                  <c:v>14.261999999997535</c:v>
                </c:pt>
                <c:pt idx="14263">
                  <c:v>14.262999999997534</c:v>
                </c:pt>
                <c:pt idx="14264">
                  <c:v>14.263999999997534</c:v>
                </c:pt>
                <c:pt idx="14265">
                  <c:v>14.264999999997533</c:v>
                </c:pt>
                <c:pt idx="14266">
                  <c:v>14.265999999997533</c:v>
                </c:pt>
                <c:pt idx="14267">
                  <c:v>14.266999999997532</c:v>
                </c:pt>
                <c:pt idx="14268">
                  <c:v>14.267999999997532</c:v>
                </c:pt>
                <c:pt idx="14269">
                  <c:v>14.268999999997531</c:v>
                </c:pt>
                <c:pt idx="14270">
                  <c:v>14.26999999999753</c:v>
                </c:pt>
                <c:pt idx="14271">
                  <c:v>14.27099999999753</c:v>
                </c:pt>
                <c:pt idx="14272">
                  <c:v>14.271999999997529</c:v>
                </c:pt>
                <c:pt idx="14273">
                  <c:v>14.272999999997529</c:v>
                </c:pt>
                <c:pt idx="14274">
                  <c:v>14.273999999997528</c:v>
                </c:pt>
                <c:pt idx="14275">
                  <c:v>14.274999999997528</c:v>
                </c:pt>
                <c:pt idx="14276">
                  <c:v>14.275999999997527</c:v>
                </c:pt>
                <c:pt idx="14277">
                  <c:v>14.276999999997527</c:v>
                </c:pt>
                <c:pt idx="14278">
                  <c:v>14.277999999997526</c:v>
                </c:pt>
                <c:pt idx="14279">
                  <c:v>14.278999999997525</c:v>
                </c:pt>
                <c:pt idx="14280">
                  <c:v>14.279999999997525</c:v>
                </c:pt>
                <c:pt idx="14281">
                  <c:v>14.280999999997524</c:v>
                </c:pt>
                <c:pt idx="14282">
                  <c:v>14.281999999997524</c:v>
                </c:pt>
                <c:pt idx="14283">
                  <c:v>14.282999999997523</c:v>
                </c:pt>
                <c:pt idx="14284">
                  <c:v>14.283999999997523</c:v>
                </c:pt>
                <c:pt idx="14285">
                  <c:v>14.284999999997522</c:v>
                </c:pt>
                <c:pt idx="14286">
                  <c:v>14.285999999997522</c:v>
                </c:pt>
                <c:pt idx="14287">
                  <c:v>14.286999999997521</c:v>
                </c:pt>
                <c:pt idx="14288">
                  <c:v>14.28799999999752</c:v>
                </c:pt>
                <c:pt idx="14289">
                  <c:v>14.28899999999752</c:v>
                </c:pt>
                <c:pt idx="14290">
                  <c:v>14.289999999997519</c:v>
                </c:pt>
                <c:pt idx="14291">
                  <c:v>14.290999999997519</c:v>
                </c:pt>
                <c:pt idx="14292">
                  <c:v>14.291999999997518</c:v>
                </c:pt>
                <c:pt idx="14293">
                  <c:v>14.292999999997518</c:v>
                </c:pt>
                <c:pt idx="14294">
                  <c:v>14.293999999997517</c:v>
                </c:pt>
                <c:pt idx="14295">
                  <c:v>14.294999999997517</c:v>
                </c:pt>
                <c:pt idx="14296">
                  <c:v>14.295999999997516</c:v>
                </c:pt>
                <c:pt idx="14297">
                  <c:v>14.296999999997515</c:v>
                </c:pt>
                <c:pt idx="14298">
                  <c:v>14.297999999997515</c:v>
                </c:pt>
                <c:pt idx="14299">
                  <c:v>14.298999999997514</c:v>
                </c:pt>
                <c:pt idx="14300">
                  <c:v>14.299999999997514</c:v>
                </c:pt>
                <c:pt idx="14301">
                  <c:v>14.300999999997513</c:v>
                </c:pt>
                <c:pt idx="14302">
                  <c:v>14.301999999997513</c:v>
                </c:pt>
                <c:pt idx="14303">
                  <c:v>14.302999999997512</c:v>
                </c:pt>
                <c:pt idx="14304">
                  <c:v>14.303999999997512</c:v>
                </c:pt>
                <c:pt idx="14305">
                  <c:v>14.304999999997511</c:v>
                </c:pt>
                <c:pt idx="14306">
                  <c:v>14.30599999999751</c:v>
                </c:pt>
                <c:pt idx="14307">
                  <c:v>14.30699999999751</c:v>
                </c:pt>
                <c:pt idx="14308">
                  <c:v>14.307999999997509</c:v>
                </c:pt>
                <c:pt idx="14309">
                  <c:v>14.308999999997509</c:v>
                </c:pt>
                <c:pt idx="14310">
                  <c:v>14.309999999997508</c:v>
                </c:pt>
                <c:pt idx="14311">
                  <c:v>14.310999999997508</c:v>
                </c:pt>
                <c:pt idx="14312">
                  <c:v>14.311999999997507</c:v>
                </c:pt>
                <c:pt idx="14313">
                  <c:v>14.312999999997507</c:v>
                </c:pt>
                <c:pt idx="14314">
                  <c:v>14.313999999997506</c:v>
                </c:pt>
                <c:pt idx="14315">
                  <c:v>14.314999999997505</c:v>
                </c:pt>
                <c:pt idx="14316">
                  <c:v>14.315999999997505</c:v>
                </c:pt>
                <c:pt idx="14317">
                  <c:v>14.316999999997504</c:v>
                </c:pt>
                <c:pt idx="14318">
                  <c:v>14.317999999997504</c:v>
                </c:pt>
                <c:pt idx="14319">
                  <c:v>14.318999999997503</c:v>
                </c:pt>
                <c:pt idx="14320">
                  <c:v>14.319999999997503</c:v>
                </c:pt>
                <c:pt idx="14321">
                  <c:v>14.320999999997502</c:v>
                </c:pt>
                <c:pt idx="14322">
                  <c:v>14.321999999997502</c:v>
                </c:pt>
                <c:pt idx="14323">
                  <c:v>14.322999999997501</c:v>
                </c:pt>
                <c:pt idx="14324">
                  <c:v>14.323999999997501</c:v>
                </c:pt>
                <c:pt idx="14325">
                  <c:v>14.3249999999975</c:v>
                </c:pt>
                <c:pt idx="14326">
                  <c:v>14.325999999997499</c:v>
                </c:pt>
                <c:pt idx="14327">
                  <c:v>14.326999999997499</c:v>
                </c:pt>
                <c:pt idx="14328">
                  <c:v>14.327999999997498</c:v>
                </c:pt>
                <c:pt idx="14329">
                  <c:v>14.328999999997498</c:v>
                </c:pt>
                <c:pt idx="14330">
                  <c:v>14.329999999997497</c:v>
                </c:pt>
                <c:pt idx="14331">
                  <c:v>14.330999999997497</c:v>
                </c:pt>
                <c:pt idx="14332">
                  <c:v>14.331999999997496</c:v>
                </c:pt>
                <c:pt idx="14333">
                  <c:v>14.332999999997496</c:v>
                </c:pt>
                <c:pt idx="14334">
                  <c:v>14.333999999997495</c:v>
                </c:pt>
                <c:pt idx="14335">
                  <c:v>14.334999999997494</c:v>
                </c:pt>
                <c:pt idx="14336">
                  <c:v>14.335999999997494</c:v>
                </c:pt>
                <c:pt idx="14337">
                  <c:v>14.336999999997493</c:v>
                </c:pt>
                <c:pt idx="14338">
                  <c:v>14.337999999997493</c:v>
                </c:pt>
                <c:pt idx="14339">
                  <c:v>14.338999999997492</c:v>
                </c:pt>
                <c:pt idx="14340">
                  <c:v>14.339999999997492</c:v>
                </c:pt>
                <c:pt idx="14341">
                  <c:v>14.340999999997491</c:v>
                </c:pt>
                <c:pt idx="14342">
                  <c:v>14.341999999997491</c:v>
                </c:pt>
                <c:pt idx="14343">
                  <c:v>14.34299999999749</c:v>
                </c:pt>
                <c:pt idx="14344">
                  <c:v>14.343999999997489</c:v>
                </c:pt>
                <c:pt idx="14345">
                  <c:v>14.344999999997489</c:v>
                </c:pt>
                <c:pt idx="14346">
                  <c:v>14.345999999997488</c:v>
                </c:pt>
                <c:pt idx="14347">
                  <c:v>14.346999999997488</c:v>
                </c:pt>
                <c:pt idx="14348">
                  <c:v>14.347999999997487</c:v>
                </c:pt>
                <c:pt idx="14349">
                  <c:v>14.348999999997487</c:v>
                </c:pt>
                <c:pt idx="14350">
                  <c:v>14.349999999997486</c:v>
                </c:pt>
                <c:pt idx="14351">
                  <c:v>14.350999999997486</c:v>
                </c:pt>
                <c:pt idx="14352">
                  <c:v>14.351999999997485</c:v>
                </c:pt>
                <c:pt idx="14353">
                  <c:v>14.352999999997484</c:v>
                </c:pt>
                <c:pt idx="14354">
                  <c:v>14.353999999997484</c:v>
                </c:pt>
                <c:pt idx="14355">
                  <c:v>14.354999999997483</c:v>
                </c:pt>
                <c:pt idx="14356">
                  <c:v>14.355999999997483</c:v>
                </c:pt>
                <c:pt idx="14357">
                  <c:v>14.356999999997482</c:v>
                </c:pt>
                <c:pt idx="14358">
                  <c:v>14.357999999997482</c:v>
                </c:pt>
                <c:pt idx="14359">
                  <c:v>14.358999999997481</c:v>
                </c:pt>
                <c:pt idx="14360">
                  <c:v>14.359999999997481</c:v>
                </c:pt>
                <c:pt idx="14361">
                  <c:v>14.36099999999748</c:v>
                </c:pt>
                <c:pt idx="14362">
                  <c:v>14.361999999997479</c:v>
                </c:pt>
                <c:pt idx="14363">
                  <c:v>14.362999999997479</c:v>
                </c:pt>
                <c:pt idx="14364">
                  <c:v>14.363999999997478</c:v>
                </c:pt>
                <c:pt idx="14365">
                  <c:v>14.364999999997478</c:v>
                </c:pt>
                <c:pt idx="14366">
                  <c:v>14.365999999997477</c:v>
                </c:pt>
                <c:pt idx="14367">
                  <c:v>14.366999999997477</c:v>
                </c:pt>
                <c:pt idx="14368">
                  <c:v>14.367999999997476</c:v>
                </c:pt>
                <c:pt idx="14369">
                  <c:v>14.368999999997476</c:v>
                </c:pt>
                <c:pt idx="14370">
                  <c:v>14.369999999997475</c:v>
                </c:pt>
                <c:pt idx="14371">
                  <c:v>14.370999999997474</c:v>
                </c:pt>
                <c:pt idx="14372">
                  <c:v>14.371999999997474</c:v>
                </c:pt>
                <c:pt idx="14373">
                  <c:v>14.372999999997473</c:v>
                </c:pt>
                <c:pt idx="14374">
                  <c:v>14.373999999997473</c:v>
                </c:pt>
                <c:pt idx="14375">
                  <c:v>14.374999999997472</c:v>
                </c:pt>
                <c:pt idx="14376">
                  <c:v>14.375999999997472</c:v>
                </c:pt>
                <c:pt idx="14377">
                  <c:v>14.376999999997471</c:v>
                </c:pt>
                <c:pt idx="14378">
                  <c:v>14.377999999997471</c:v>
                </c:pt>
                <c:pt idx="14379">
                  <c:v>14.37899999999747</c:v>
                </c:pt>
                <c:pt idx="14380">
                  <c:v>14.379999999997469</c:v>
                </c:pt>
                <c:pt idx="14381">
                  <c:v>14.380999999997469</c:v>
                </c:pt>
                <c:pt idx="14382">
                  <c:v>14.381999999997468</c:v>
                </c:pt>
                <c:pt idx="14383">
                  <c:v>14.382999999997468</c:v>
                </c:pt>
                <c:pt idx="14384">
                  <c:v>14.383999999997467</c:v>
                </c:pt>
                <c:pt idx="14385">
                  <c:v>14.384999999997467</c:v>
                </c:pt>
                <c:pt idx="14386">
                  <c:v>14.385999999997466</c:v>
                </c:pt>
                <c:pt idx="14387">
                  <c:v>14.386999999997466</c:v>
                </c:pt>
                <c:pt idx="14388">
                  <c:v>14.387999999997465</c:v>
                </c:pt>
                <c:pt idx="14389">
                  <c:v>14.388999999997464</c:v>
                </c:pt>
                <c:pt idx="14390">
                  <c:v>14.389999999997464</c:v>
                </c:pt>
                <c:pt idx="14391">
                  <c:v>14.390999999997463</c:v>
                </c:pt>
                <c:pt idx="14392">
                  <c:v>14.391999999997463</c:v>
                </c:pt>
                <c:pt idx="14393">
                  <c:v>14.392999999997462</c:v>
                </c:pt>
                <c:pt idx="14394">
                  <c:v>14.393999999997462</c:v>
                </c:pt>
                <c:pt idx="14395">
                  <c:v>14.394999999997461</c:v>
                </c:pt>
                <c:pt idx="14396">
                  <c:v>14.395999999997461</c:v>
                </c:pt>
                <c:pt idx="14397">
                  <c:v>14.39699999999746</c:v>
                </c:pt>
                <c:pt idx="14398">
                  <c:v>14.397999999997459</c:v>
                </c:pt>
                <c:pt idx="14399">
                  <c:v>14.398999999997459</c:v>
                </c:pt>
                <c:pt idx="14400">
                  <c:v>14.399999999997458</c:v>
                </c:pt>
                <c:pt idx="14401">
                  <c:v>14.400999999997458</c:v>
                </c:pt>
                <c:pt idx="14402">
                  <c:v>14.401999999997457</c:v>
                </c:pt>
                <c:pt idx="14403">
                  <c:v>14.402999999997457</c:v>
                </c:pt>
                <c:pt idx="14404">
                  <c:v>14.403999999997456</c:v>
                </c:pt>
                <c:pt idx="14405">
                  <c:v>14.404999999997456</c:v>
                </c:pt>
                <c:pt idx="14406">
                  <c:v>14.405999999997455</c:v>
                </c:pt>
                <c:pt idx="14407">
                  <c:v>14.406999999997455</c:v>
                </c:pt>
                <c:pt idx="14408">
                  <c:v>14.407999999997454</c:v>
                </c:pt>
                <c:pt idx="14409">
                  <c:v>14.408999999997453</c:v>
                </c:pt>
                <c:pt idx="14410">
                  <c:v>14.409999999997453</c:v>
                </c:pt>
                <c:pt idx="14411">
                  <c:v>14.410999999997452</c:v>
                </c:pt>
                <c:pt idx="14412">
                  <c:v>14.411999999997452</c:v>
                </c:pt>
                <c:pt idx="14413">
                  <c:v>14.412999999997451</c:v>
                </c:pt>
                <c:pt idx="14414">
                  <c:v>14.413999999997451</c:v>
                </c:pt>
                <c:pt idx="14415">
                  <c:v>14.41499999999745</c:v>
                </c:pt>
                <c:pt idx="14416">
                  <c:v>14.41599999999745</c:v>
                </c:pt>
                <c:pt idx="14417">
                  <c:v>14.416999999997449</c:v>
                </c:pt>
                <c:pt idx="14418">
                  <c:v>14.417999999997448</c:v>
                </c:pt>
                <c:pt idx="14419">
                  <c:v>14.418999999997448</c:v>
                </c:pt>
                <c:pt idx="14420">
                  <c:v>14.419999999997447</c:v>
                </c:pt>
                <c:pt idx="14421">
                  <c:v>14.420999999997447</c:v>
                </c:pt>
                <c:pt idx="14422">
                  <c:v>14.421999999997446</c:v>
                </c:pt>
                <c:pt idx="14423">
                  <c:v>14.422999999997446</c:v>
                </c:pt>
                <c:pt idx="14424">
                  <c:v>14.423999999997445</c:v>
                </c:pt>
                <c:pt idx="14425">
                  <c:v>14.424999999997445</c:v>
                </c:pt>
                <c:pt idx="14426">
                  <c:v>14.425999999997444</c:v>
                </c:pt>
                <c:pt idx="14427">
                  <c:v>14.426999999997443</c:v>
                </c:pt>
                <c:pt idx="14428">
                  <c:v>14.427999999997443</c:v>
                </c:pt>
                <c:pt idx="14429">
                  <c:v>14.428999999997442</c:v>
                </c:pt>
                <c:pt idx="14430">
                  <c:v>14.429999999997442</c:v>
                </c:pt>
                <c:pt idx="14431">
                  <c:v>14.430999999997441</c:v>
                </c:pt>
                <c:pt idx="14432">
                  <c:v>14.431999999997441</c:v>
                </c:pt>
                <c:pt idx="14433">
                  <c:v>14.43299999999744</c:v>
                </c:pt>
                <c:pt idx="14434">
                  <c:v>14.43399999999744</c:v>
                </c:pt>
                <c:pt idx="14435">
                  <c:v>14.434999999997439</c:v>
                </c:pt>
                <c:pt idx="14436">
                  <c:v>14.435999999997438</c:v>
                </c:pt>
                <c:pt idx="14437">
                  <c:v>14.436999999997438</c:v>
                </c:pt>
                <c:pt idx="14438">
                  <c:v>14.437999999997437</c:v>
                </c:pt>
                <c:pt idx="14439">
                  <c:v>14.438999999997437</c:v>
                </c:pt>
                <c:pt idx="14440">
                  <c:v>14.439999999997436</c:v>
                </c:pt>
                <c:pt idx="14441">
                  <c:v>14.440999999997436</c:v>
                </c:pt>
                <c:pt idx="14442">
                  <c:v>14.441999999997435</c:v>
                </c:pt>
                <c:pt idx="14443">
                  <c:v>14.442999999997435</c:v>
                </c:pt>
                <c:pt idx="14444">
                  <c:v>14.443999999997434</c:v>
                </c:pt>
                <c:pt idx="14445">
                  <c:v>14.444999999997433</c:v>
                </c:pt>
                <c:pt idx="14446">
                  <c:v>14.445999999997433</c:v>
                </c:pt>
                <c:pt idx="14447">
                  <c:v>14.446999999997432</c:v>
                </c:pt>
                <c:pt idx="14448">
                  <c:v>14.447999999997432</c:v>
                </c:pt>
                <c:pt idx="14449">
                  <c:v>14.448999999997431</c:v>
                </c:pt>
                <c:pt idx="14450">
                  <c:v>14.449999999997431</c:v>
                </c:pt>
                <c:pt idx="14451">
                  <c:v>14.45099999999743</c:v>
                </c:pt>
                <c:pt idx="14452">
                  <c:v>14.45199999999743</c:v>
                </c:pt>
                <c:pt idx="14453">
                  <c:v>14.452999999997429</c:v>
                </c:pt>
                <c:pt idx="14454">
                  <c:v>14.453999999997428</c:v>
                </c:pt>
                <c:pt idx="14455">
                  <c:v>14.454999999997428</c:v>
                </c:pt>
                <c:pt idx="14456">
                  <c:v>14.455999999997427</c:v>
                </c:pt>
                <c:pt idx="14457">
                  <c:v>14.456999999997427</c:v>
                </c:pt>
                <c:pt idx="14458">
                  <c:v>14.457999999997426</c:v>
                </c:pt>
                <c:pt idx="14459">
                  <c:v>14.458999999997426</c:v>
                </c:pt>
                <c:pt idx="14460">
                  <c:v>14.459999999997425</c:v>
                </c:pt>
                <c:pt idx="14461">
                  <c:v>14.460999999997425</c:v>
                </c:pt>
                <c:pt idx="14462">
                  <c:v>14.461999999997424</c:v>
                </c:pt>
                <c:pt idx="14463">
                  <c:v>14.462999999997423</c:v>
                </c:pt>
                <c:pt idx="14464">
                  <c:v>14.463999999997423</c:v>
                </c:pt>
                <c:pt idx="14465">
                  <c:v>14.464999999997422</c:v>
                </c:pt>
                <c:pt idx="14466">
                  <c:v>14.465999999997422</c:v>
                </c:pt>
                <c:pt idx="14467">
                  <c:v>14.466999999997421</c:v>
                </c:pt>
                <c:pt idx="14468">
                  <c:v>14.467999999997421</c:v>
                </c:pt>
                <c:pt idx="14469">
                  <c:v>14.46899999999742</c:v>
                </c:pt>
                <c:pt idx="14470">
                  <c:v>14.46999999999742</c:v>
                </c:pt>
                <c:pt idx="14471">
                  <c:v>14.470999999997419</c:v>
                </c:pt>
                <c:pt idx="14472">
                  <c:v>14.471999999997418</c:v>
                </c:pt>
                <c:pt idx="14473">
                  <c:v>14.472999999997418</c:v>
                </c:pt>
                <c:pt idx="14474">
                  <c:v>14.473999999997417</c:v>
                </c:pt>
                <c:pt idx="14475">
                  <c:v>14.474999999997417</c:v>
                </c:pt>
                <c:pt idx="14476">
                  <c:v>14.475999999997416</c:v>
                </c:pt>
                <c:pt idx="14477">
                  <c:v>14.476999999997416</c:v>
                </c:pt>
                <c:pt idx="14478">
                  <c:v>14.477999999997415</c:v>
                </c:pt>
                <c:pt idx="14479">
                  <c:v>14.478999999997415</c:v>
                </c:pt>
                <c:pt idx="14480">
                  <c:v>14.479999999997414</c:v>
                </c:pt>
                <c:pt idx="14481">
                  <c:v>14.480999999997413</c:v>
                </c:pt>
                <c:pt idx="14482">
                  <c:v>14.481999999997413</c:v>
                </c:pt>
                <c:pt idx="14483">
                  <c:v>14.482999999997412</c:v>
                </c:pt>
                <c:pt idx="14484">
                  <c:v>14.483999999997412</c:v>
                </c:pt>
                <c:pt idx="14485">
                  <c:v>14.484999999997411</c:v>
                </c:pt>
                <c:pt idx="14486">
                  <c:v>14.485999999997411</c:v>
                </c:pt>
                <c:pt idx="14487">
                  <c:v>14.48699999999741</c:v>
                </c:pt>
                <c:pt idx="14488">
                  <c:v>14.48799999999741</c:v>
                </c:pt>
                <c:pt idx="14489">
                  <c:v>14.488999999997409</c:v>
                </c:pt>
                <c:pt idx="14490">
                  <c:v>14.489999999997409</c:v>
                </c:pt>
                <c:pt idx="14491">
                  <c:v>14.490999999997408</c:v>
                </c:pt>
                <c:pt idx="14492">
                  <c:v>14.491999999997407</c:v>
                </c:pt>
                <c:pt idx="14493">
                  <c:v>14.492999999997407</c:v>
                </c:pt>
                <c:pt idx="14494">
                  <c:v>14.493999999997406</c:v>
                </c:pt>
                <c:pt idx="14495">
                  <c:v>14.494999999997406</c:v>
                </c:pt>
                <c:pt idx="14496">
                  <c:v>14.495999999997405</c:v>
                </c:pt>
                <c:pt idx="14497">
                  <c:v>14.496999999997405</c:v>
                </c:pt>
                <c:pt idx="14498">
                  <c:v>14.497999999997404</c:v>
                </c:pt>
                <c:pt idx="14499">
                  <c:v>14.498999999997404</c:v>
                </c:pt>
                <c:pt idx="14500">
                  <c:v>14.499999999997403</c:v>
                </c:pt>
                <c:pt idx="14501">
                  <c:v>14.500999999997402</c:v>
                </c:pt>
                <c:pt idx="14502">
                  <c:v>14.501999999997402</c:v>
                </c:pt>
                <c:pt idx="14503">
                  <c:v>14.502999999997401</c:v>
                </c:pt>
                <c:pt idx="14504">
                  <c:v>14.503999999997401</c:v>
                </c:pt>
                <c:pt idx="14505">
                  <c:v>14.5049999999974</c:v>
                </c:pt>
                <c:pt idx="14506">
                  <c:v>14.5059999999974</c:v>
                </c:pt>
                <c:pt idx="14507">
                  <c:v>14.506999999997399</c:v>
                </c:pt>
                <c:pt idx="14508">
                  <c:v>14.507999999997399</c:v>
                </c:pt>
                <c:pt idx="14509">
                  <c:v>14.508999999997398</c:v>
                </c:pt>
                <c:pt idx="14510">
                  <c:v>14.509999999997397</c:v>
                </c:pt>
                <c:pt idx="14511">
                  <c:v>14.510999999997397</c:v>
                </c:pt>
                <c:pt idx="14512">
                  <c:v>14.511999999997396</c:v>
                </c:pt>
                <c:pt idx="14513">
                  <c:v>14.512999999997396</c:v>
                </c:pt>
                <c:pt idx="14514">
                  <c:v>14.513999999997395</c:v>
                </c:pt>
                <c:pt idx="14515">
                  <c:v>14.514999999997395</c:v>
                </c:pt>
                <c:pt idx="14516">
                  <c:v>14.515999999997394</c:v>
                </c:pt>
                <c:pt idx="14517">
                  <c:v>14.516999999997394</c:v>
                </c:pt>
                <c:pt idx="14518">
                  <c:v>14.517999999997393</c:v>
                </c:pt>
                <c:pt idx="14519">
                  <c:v>14.518999999997392</c:v>
                </c:pt>
                <c:pt idx="14520">
                  <c:v>14.519999999997392</c:v>
                </c:pt>
                <c:pt idx="14521">
                  <c:v>14.520999999997391</c:v>
                </c:pt>
                <c:pt idx="14522">
                  <c:v>14.521999999997391</c:v>
                </c:pt>
                <c:pt idx="14523">
                  <c:v>14.52299999999739</c:v>
                </c:pt>
                <c:pt idx="14524">
                  <c:v>14.52399999999739</c:v>
                </c:pt>
                <c:pt idx="14525">
                  <c:v>14.524999999997389</c:v>
                </c:pt>
                <c:pt idx="14526">
                  <c:v>14.525999999997389</c:v>
                </c:pt>
                <c:pt idx="14527">
                  <c:v>14.526999999997388</c:v>
                </c:pt>
                <c:pt idx="14528">
                  <c:v>14.527999999997387</c:v>
                </c:pt>
                <c:pt idx="14529">
                  <c:v>14.528999999997387</c:v>
                </c:pt>
                <c:pt idx="14530">
                  <c:v>14.529999999997386</c:v>
                </c:pt>
                <c:pt idx="14531">
                  <c:v>14.530999999997386</c:v>
                </c:pt>
                <c:pt idx="14532">
                  <c:v>14.531999999997385</c:v>
                </c:pt>
                <c:pt idx="14533">
                  <c:v>14.532999999997385</c:v>
                </c:pt>
                <c:pt idx="14534">
                  <c:v>14.533999999997384</c:v>
                </c:pt>
                <c:pt idx="14535">
                  <c:v>14.534999999997384</c:v>
                </c:pt>
                <c:pt idx="14536">
                  <c:v>14.535999999997383</c:v>
                </c:pt>
                <c:pt idx="14537">
                  <c:v>14.536999999997382</c:v>
                </c:pt>
                <c:pt idx="14538">
                  <c:v>14.537999999997382</c:v>
                </c:pt>
                <c:pt idx="14539">
                  <c:v>14.538999999997381</c:v>
                </c:pt>
                <c:pt idx="14540">
                  <c:v>14.539999999997381</c:v>
                </c:pt>
                <c:pt idx="14541">
                  <c:v>14.54099999999738</c:v>
                </c:pt>
                <c:pt idx="14542">
                  <c:v>14.54199999999738</c:v>
                </c:pt>
                <c:pt idx="14543">
                  <c:v>14.542999999997379</c:v>
                </c:pt>
                <c:pt idx="14544">
                  <c:v>14.543999999997379</c:v>
                </c:pt>
                <c:pt idx="14545">
                  <c:v>14.544999999997378</c:v>
                </c:pt>
                <c:pt idx="14546">
                  <c:v>14.545999999997377</c:v>
                </c:pt>
                <c:pt idx="14547">
                  <c:v>14.546999999997377</c:v>
                </c:pt>
                <c:pt idx="14548">
                  <c:v>14.547999999997376</c:v>
                </c:pt>
                <c:pt idx="14549">
                  <c:v>14.548999999997376</c:v>
                </c:pt>
                <c:pt idx="14550">
                  <c:v>14.549999999997375</c:v>
                </c:pt>
                <c:pt idx="14551">
                  <c:v>14.550999999997375</c:v>
                </c:pt>
                <c:pt idx="14552">
                  <c:v>14.551999999997374</c:v>
                </c:pt>
                <c:pt idx="14553">
                  <c:v>14.552999999997374</c:v>
                </c:pt>
                <c:pt idx="14554">
                  <c:v>14.553999999997373</c:v>
                </c:pt>
                <c:pt idx="14555">
                  <c:v>14.554999999997372</c:v>
                </c:pt>
                <c:pt idx="14556">
                  <c:v>14.555999999997372</c:v>
                </c:pt>
                <c:pt idx="14557">
                  <c:v>14.556999999997371</c:v>
                </c:pt>
                <c:pt idx="14558">
                  <c:v>14.557999999997371</c:v>
                </c:pt>
                <c:pt idx="14559">
                  <c:v>14.55899999999737</c:v>
                </c:pt>
                <c:pt idx="14560">
                  <c:v>14.55999999999737</c:v>
                </c:pt>
                <c:pt idx="14561">
                  <c:v>14.560999999997369</c:v>
                </c:pt>
                <c:pt idx="14562">
                  <c:v>14.561999999997369</c:v>
                </c:pt>
                <c:pt idx="14563">
                  <c:v>14.562999999997368</c:v>
                </c:pt>
                <c:pt idx="14564">
                  <c:v>14.563999999997367</c:v>
                </c:pt>
                <c:pt idx="14565">
                  <c:v>14.564999999997367</c:v>
                </c:pt>
                <c:pt idx="14566">
                  <c:v>14.565999999997366</c:v>
                </c:pt>
                <c:pt idx="14567">
                  <c:v>14.566999999997366</c:v>
                </c:pt>
                <c:pt idx="14568">
                  <c:v>14.567999999997365</c:v>
                </c:pt>
                <c:pt idx="14569">
                  <c:v>14.568999999997365</c:v>
                </c:pt>
                <c:pt idx="14570">
                  <c:v>14.569999999997364</c:v>
                </c:pt>
                <c:pt idx="14571">
                  <c:v>14.570999999997364</c:v>
                </c:pt>
                <c:pt idx="14572">
                  <c:v>14.571999999997363</c:v>
                </c:pt>
                <c:pt idx="14573">
                  <c:v>14.572999999997363</c:v>
                </c:pt>
                <c:pt idx="14574">
                  <c:v>14.573999999997362</c:v>
                </c:pt>
                <c:pt idx="14575">
                  <c:v>14.574999999997361</c:v>
                </c:pt>
                <c:pt idx="14576">
                  <c:v>14.575999999997361</c:v>
                </c:pt>
                <c:pt idx="14577">
                  <c:v>14.57699999999736</c:v>
                </c:pt>
                <c:pt idx="14578">
                  <c:v>14.57799999999736</c:v>
                </c:pt>
                <c:pt idx="14579">
                  <c:v>14.578999999997359</c:v>
                </c:pt>
                <c:pt idx="14580">
                  <c:v>14.579999999997359</c:v>
                </c:pt>
                <c:pt idx="14581">
                  <c:v>14.580999999997358</c:v>
                </c:pt>
                <c:pt idx="14582">
                  <c:v>14.581999999997358</c:v>
                </c:pt>
                <c:pt idx="14583">
                  <c:v>14.582999999997357</c:v>
                </c:pt>
                <c:pt idx="14584">
                  <c:v>14.583999999997356</c:v>
                </c:pt>
                <c:pt idx="14585">
                  <c:v>14.584999999997356</c:v>
                </c:pt>
                <c:pt idx="14586">
                  <c:v>14.585999999997355</c:v>
                </c:pt>
                <c:pt idx="14587">
                  <c:v>14.586999999997355</c:v>
                </c:pt>
                <c:pt idx="14588">
                  <c:v>14.587999999997354</c:v>
                </c:pt>
                <c:pt idx="14589">
                  <c:v>14.588999999997354</c:v>
                </c:pt>
                <c:pt idx="14590">
                  <c:v>14.589999999997353</c:v>
                </c:pt>
                <c:pt idx="14591">
                  <c:v>14.590999999997353</c:v>
                </c:pt>
                <c:pt idx="14592">
                  <c:v>14.591999999997352</c:v>
                </c:pt>
                <c:pt idx="14593">
                  <c:v>14.592999999997351</c:v>
                </c:pt>
                <c:pt idx="14594">
                  <c:v>14.593999999997351</c:v>
                </c:pt>
                <c:pt idx="14595">
                  <c:v>14.59499999999735</c:v>
                </c:pt>
                <c:pt idx="14596">
                  <c:v>14.59599999999735</c:v>
                </c:pt>
                <c:pt idx="14597">
                  <c:v>14.596999999997349</c:v>
                </c:pt>
                <c:pt idx="14598">
                  <c:v>14.597999999997349</c:v>
                </c:pt>
                <c:pt idx="14599">
                  <c:v>14.598999999997348</c:v>
                </c:pt>
                <c:pt idx="14600">
                  <c:v>14.599999999997348</c:v>
                </c:pt>
                <c:pt idx="14601">
                  <c:v>14.600999999997347</c:v>
                </c:pt>
                <c:pt idx="14602">
                  <c:v>14.601999999997346</c:v>
                </c:pt>
                <c:pt idx="14603">
                  <c:v>14.602999999997346</c:v>
                </c:pt>
                <c:pt idx="14604">
                  <c:v>14.603999999997345</c:v>
                </c:pt>
                <c:pt idx="14605">
                  <c:v>14.604999999997345</c:v>
                </c:pt>
                <c:pt idx="14606">
                  <c:v>14.605999999997344</c:v>
                </c:pt>
                <c:pt idx="14607">
                  <c:v>14.606999999997344</c:v>
                </c:pt>
                <c:pt idx="14608">
                  <c:v>14.607999999997343</c:v>
                </c:pt>
                <c:pt idx="14609">
                  <c:v>14.608999999997343</c:v>
                </c:pt>
                <c:pt idx="14610">
                  <c:v>14.609999999997342</c:v>
                </c:pt>
                <c:pt idx="14611">
                  <c:v>14.610999999997341</c:v>
                </c:pt>
                <c:pt idx="14612">
                  <c:v>14.611999999997341</c:v>
                </c:pt>
                <c:pt idx="14613">
                  <c:v>14.61299999999734</c:v>
                </c:pt>
                <c:pt idx="14614">
                  <c:v>14.61399999999734</c:v>
                </c:pt>
                <c:pt idx="14615">
                  <c:v>14.614999999997339</c:v>
                </c:pt>
                <c:pt idx="14616">
                  <c:v>14.615999999997339</c:v>
                </c:pt>
                <c:pt idx="14617">
                  <c:v>14.616999999997338</c:v>
                </c:pt>
                <c:pt idx="14618">
                  <c:v>14.617999999997338</c:v>
                </c:pt>
                <c:pt idx="14619">
                  <c:v>14.618999999997337</c:v>
                </c:pt>
                <c:pt idx="14620">
                  <c:v>14.619999999997336</c:v>
                </c:pt>
                <c:pt idx="14621">
                  <c:v>14.620999999997336</c:v>
                </c:pt>
                <c:pt idx="14622">
                  <c:v>14.621999999997335</c:v>
                </c:pt>
                <c:pt idx="14623">
                  <c:v>14.622999999997335</c:v>
                </c:pt>
                <c:pt idx="14624">
                  <c:v>14.623999999997334</c:v>
                </c:pt>
                <c:pt idx="14625">
                  <c:v>14.624999999997334</c:v>
                </c:pt>
                <c:pt idx="14626">
                  <c:v>14.625999999997333</c:v>
                </c:pt>
                <c:pt idx="14627">
                  <c:v>14.626999999997333</c:v>
                </c:pt>
                <c:pt idx="14628">
                  <c:v>14.627999999997332</c:v>
                </c:pt>
                <c:pt idx="14629">
                  <c:v>14.628999999997331</c:v>
                </c:pt>
                <c:pt idx="14630">
                  <c:v>14.629999999997331</c:v>
                </c:pt>
                <c:pt idx="14631">
                  <c:v>14.63099999999733</c:v>
                </c:pt>
                <c:pt idx="14632">
                  <c:v>14.63199999999733</c:v>
                </c:pt>
                <c:pt idx="14633">
                  <c:v>14.632999999997329</c:v>
                </c:pt>
                <c:pt idx="14634">
                  <c:v>14.633999999997329</c:v>
                </c:pt>
                <c:pt idx="14635">
                  <c:v>14.634999999997328</c:v>
                </c:pt>
                <c:pt idx="14636">
                  <c:v>14.635999999997328</c:v>
                </c:pt>
                <c:pt idx="14637">
                  <c:v>14.636999999997327</c:v>
                </c:pt>
                <c:pt idx="14638">
                  <c:v>14.637999999997326</c:v>
                </c:pt>
                <c:pt idx="14639">
                  <c:v>14.638999999997326</c:v>
                </c:pt>
                <c:pt idx="14640">
                  <c:v>14.639999999997325</c:v>
                </c:pt>
                <c:pt idx="14641">
                  <c:v>14.640999999997325</c:v>
                </c:pt>
                <c:pt idx="14642">
                  <c:v>14.641999999997324</c:v>
                </c:pt>
                <c:pt idx="14643">
                  <c:v>14.642999999997324</c:v>
                </c:pt>
                <c:pt idx="14644">
                  <c:v>14.643999999997323</c:v>
                </c:pt>
                <c:pt idx="14645">
                  <c:v>14.644999999997323</c:v>
                </c:pt>
                <c:pt idx="14646">
                  <c:v>14.645999999997322</c:v>
                </c:pt>
                <c:pt idx="14647">
                  <c:v>14.646999999997321</c:v>
                </c:pt>
                <c:pt idx="14648">
                  <c:v>14.647999999997321</c:v>
                </c:pt>
                <c:pt idx="14649">
                  <c:v>14.64899999999732</c:v>
                </c:pt>
                <c:pt idx="14650">
                  <c:v>14.64999999999732</c:v>
                </c:pt>
                <c:pt idx="14651">
                  <c:v>14.650999999997319</c:v>
                </c:pt>
                <c:pt idx="14652">
                  <c:v>14.651999999997319</c:v>
                </c:pt>
                <c:pt idx="14653">
                  <c:v>14.652999999997318</c:v>
                </c:pt>
                <c:pt idx="14654">
                  <c:v>14.653999999997318</c:v>
                </c:pt>
                <c:pt idx="14655">
                  <c:v>14.654999999997317</c:v>
                </c:pt>
                <c:pt idx="14656">
                  <c:v>14.655999999997317</c:v>
                </c:pt>
                <c:pt idx="14657">
                  <c:v>14.656999999997316</c:v>
                </c:pt>
                <c:pt idx="14658">
                  <c:v>14.657999999997315</c:v>
                </c:pt>
                <c:pt idx="14659">
                  <c:v>14.658999999997315</c:v>
                </c:pt>
                <c:pt idx="14660">
                  <c:v>14.659999999997314</c:v>
                </c:pt>
                <c:pt idx="14661">
                  <c:v>14.660999999997314</c:v>
                </c:pt>
                <c:pt idx="14662">
                  <c:v>14.661999999997313</c:v>
                </c:pt>
                <c:pt idx="14663">
                  <c:v>14.662999999997313</c:v>
                </c:pt>
                <c:pt idx="14664">
                  <c:v>14.663999999997312</c:v>
                </c:pt>
                <c:pt idx="14665">
                  <c:v>14.664999999997312</c:v>
                </c:pt>
                <c:pt idx="14666">
                  <c:v>14.665999999997311</c:v>
                </c:pt>
                <c:pt idx="14667">
                  <c:v>14.66699999999731</c:v>
                </c:pt>
                <c:pt idx="14668">
                  <c:v>14.66799999999731</c:v>
                </c:pt>
                <c:pt idx="14669">
                  <c:v>14.668999999997309</c:v>
                </c:pt>
                <c:pt idx="14670">
                  <c:v>14.669999999997309</c:v>
                </c:pt>
                <c:pt idx="14671">
                  <c:v>14.670999999997308</c:v>
                </c:pt>
                <c:pt idx="14672">
                  <c:v>14.671999999997308</c:v>
                </c:pt>
                <c:pt idx="14673">
                  <c:v>14.672999999997307</c:v>
                </c:pt>
                <c:pt idx="14674">
                  <c:v>14.673999999997307</c:v>
                </c:pt>
                <c:pt idx="14675">
                  <c:v>14.674999999997306</c:v>
                </c:pt>
                <c:pt idx="14676">
                  <c:v>14.675999999997305</c:v>
                </c:pt>
                <c:pt idx="14677">
                  <c:v>14.676999999997305</c:v>
                </c:pt>
                <c:pt idx="14678">
                  <c:v>14.677999999997304</c:v>
                </c:pt>
                <c:pt idx="14679">
                  <c:v>14.678999999997304</c:v>
                </c:pt>
                <c:pt idx="14680">
                  <c:v>14.679999999997303</c:v>
                </c:pt>
                <c:pt idx="14681">
                  <c:v>14.680999999997303</c:v>
                </c:pt>
                <c:pt idx="14682">
                  <c:v>14.681999999997302</c:v>
                </c:pt>
                <c:pt idx="14683">
                  <c:v>14.682999999997302</c:v>
                </c:pt>
                <c:pt idx="14684">
                  <c:v>14.683999999997301</c:v>
                </c:pt>
                <c:pt idx="14685">
                  <c:v>14.6849999999973</c:v>
                </c:pt>
                <c:pt idx="14686">
                  <c:v>14.6859999999973</c:v>
                </c:pt>
                <c:pt idx="14687">
                  <c:v>14.686999999997299</c:v>
                </c:pt>
                <c:pt idx="14688">
                  <c:v>14.687999999997299</c:v>
                </c:pt>
                <c:pt idx="14689">
                  <c:v>14.688999999997298</c:v>
                </c:pt>
                <c:pt idx="14690">
                  <c:v>14.689999999997298</c:v>
                </c:pt>
                <c:pt idx="14691">
                  <c:v>14.690999999997297</c:v>
                </c:pt>
                <c:pt idx="14692">
                  <c:v>14.691999999997297</c:v>
                </c:pt>
                <c:pt idx="14693">
                  <c:v>14.692999999997296</c:v>
                </c:pt>
                <c:pt idx="14694">
                  <c:v>14.693999999997295</c:v>
                </c:pt>
                <c:pt idx="14695">
                  <c:v>14.694999999997295</c:v>
                </c:pt>
                <c:pt idx="14696">
                  <c:v>14.695999999997294</c:v>
                </c:pt>
                <c:pt idx="14697">
                  <c:v>14.696999999997294</c:v>
                </c:pt>
                <c:pt idx="14698">
                  <c:v>14.697999999997293</c:v>
                </c:pt>
                <c:pt idx="14699">
                  <c:v>14.698999999997293</c:v>
                </c:pt>
                <c:pt idx="14700">
                  <c:v>14.699999999997292</c:v>
                </c:pt>
                <c:pt idx="14701">
                  <c:v>14.700999999997292</c:v>
                </c:pt>
                <c:pt idx="14702">
                  <c:v>14.701999999997291</c:v>
                </c:pt>
                <c:pt idx="14703">
                  <c:v>14.70299999999729</c:v>
                </c:pt>
                <c:pt idx="14704">
                  <c:v>14.70399999999729</c:v>
                </c:pt>
                <c:pt idx="14705">
                  <c:v>14.704999999997289</c:v>
                </c:pt>
                <c:pt idx="14706">
                  <c:v>14.705999999997289</c:v>
                </c:pt>
                <c:pt idx="14707">
                  <c:v>14.706999999997288</c:v>
                </c:pt>
                <c:pt idx="14708">
                  <c:v>14.707999999997288</c:v>
                </c:pt>
                <c:pt idx="14709">
                  <c:v>14.708999999997287</c:v>
                </c:pt>
                <c:pt idx="14710">
                  <c:v>14.709999999997287</c:v>
                </c:pt>
                <c:pt idx="14711">
                  <c:v>14.710999999997286</c:v>
                </c:pt>
                <c:pt idx="14712">
                  <c:v>14.711999999997285</c:v>
                </c:pt>
                <c:pt idx="14713">
                  <c:v>14.712999999997285</c:v>
                </c:pt>
                <c:pt idx="14714">
                  <c:v>14.713999999997284</c:v>
                </c:pt>
                <c:pt idx="14715">
                  <c:v>14.714999999997284</c:v>
                </c:pt>
                <c:pt idx="14716">
                  <c:v>14.715999999997283</c:v>
                </c:pt>
                <c:pt idx="14717">
                  <c:v>14.716999999997283</c:v>
                </c:pt>
                <c:pt idx="14718">
                  <c:v>14.717999999997282</c:v>
                </c:pt>
                <c:pt idx="14719">
                  <c:v>14.718999999997282</c:v>
                </c:pt>
                <c:pt idx="14720">
                  <c:v>14.719999999997281</c:v>
                </c:pt>
                <c:pt idx="14721">
                  <c:v>14.72099999999728</c:v>
                </c:pt>
                <c:pt idx="14722">
                  <c:v>14.72199999999728</c:v>
                </c:pt>
                <c:pt idx="14723">
                  <c:v>14.722999999997279</c:v>
                </c:pt>
                <c:pt idx="14724">
                  <c:v>14.723999999997279</c:v>
                </c:pt>
                <c:pt idx="14725">
                  <c:v>14.724999999997278</c:v>
                </c:pt>
                <c:pt idx="14726">
                  <c:v>14.725999999997278</c:v>
                </c:pt>
                <c:pt idx="14727">
                  <c:v>14.726999999997277</c:v>
                </c:pt>
                <c:pt idx="14728">
                  <c:v>14.727999999997277</c:v>
                </c:pt>
                <c:pt idx="14729">
                  <c:v>14.728999999997276</c:v>
                </c:pt>
                <c:pt idx="14730">
                  <c:v>14.729999999997275</c:v>
                </c:pt>
                <c:pt idx="14731">
                  <c:v>14.730999999997275</c:v>
                </c:pt>
                <c:pt idx="14732">
                  <c:v>14.731999999997274</c:v>
                </c:pt>
                <c:pt idx="14733">
                  <c:v>14.732999999997274</c:v>
                </c:pt>
                <c:pt idx="14734">
                  <c:v>14.733999999997273</c:v>
                </c:pt>
                <c:pt idx="14735">
                  <c:v>14.734999999997273</c:v>
                </c:pt>
                <c:pt idx="14736">
                  <c:v>14.735999999997272</c:v>
                </c:pt>
                <c:pt idx="14737">
                  <c:v>14.736999999997272</c:v>
                </c:pt>
                <c:pt idx="14738">
                  <c:v>14.737999999997271</c:v>
                </c:pt>
                <c:pt idx="14739">
                  <c:v>14.738999999997271</c:v>
                </c:pt>
                <c:pt idx="14740">
                  <c:v>14.73999999999727</c:v>
                </c:pt>
                <c:pt idx="14741">
                  <c:v>14.740999999997269</c:v>
                </c:pt>
                <c:pt idx="14742">
                  <c:v>14.741999999997269</c:v>
                </c:pt>
                <c:pt idx="14743">
                  <c:v>14.742999999997268</c:v>
                </c:pt>
                <c:pt idx="14744">
                  <c:v>14.743999999997268</c:v>
                </c:pt>
                <c:pt idx="14745">
                  <c:v>14.744999999997267</c:v>
                </c:pt>
                <c:pt idx="14746">
                  <c:v>14.745999999997267</c:v>
                </c:pt>
                <c:pt idx="14747">
                  <c:v>14.746999999997266</c:v>
                </c:pt>
                <c:pt idx="14748">
                  <c:v>14.747999999997266</c:v>
                </c:pt>
                <c:pt idx="14749">
                  <c:v>14.748999999997265</c:v>
                </c:pt>
                <c:pt idx="14750">
                  <c:v>14.749999999997264</c:v>
                </c:pt>
                <c:pt idx="14751">
                  <c:v>14.750999999997264</c:v>
                </c:pt>
                <c:pt idx="14752">
                  <c:v>14.751999999997263</c:v>
                </c:pt>
                <c:pt idx="14753">
                  <c:v>14.752999999997263</c:v>
                </c:pt>
                <c:pt idx="14754">
                  <c:v>14.753999999997262</c:v>
                </c:pt>
                <c:pt idx="14755">
                  <c:v>14.754999999997262</c:v>
                </c:pt>
                <c:pt idx="14756">
                  <c:v>14.755999999997261</c:v>
                </c:pt>
                <c:pt idx="14757">
                  <c:v>14.756999999997261</c:v>
                </c:pt>
                <c:pt idx="14758">
                  <c:v>14.75799999999726</c:v>
                </c:pt>
                <c:pt idx="14759">
                  <c:v>14.758999999997259</c:v>
                </c:pt>
                <c:pt idx="14760">
                  <c:v>14.759999999997259</c:v>
                </c:pt>
                <c:pt idx="14761">
                  <c:v>14.760999999997258</c:v>
                </c:pt>
                <c:pt idx="14762">
                  <c:v>14.761999999997258</c:v>
                </c:pt>
                <c:pt idx="14763">
                  <c:v>14.762999999997257</c:v>
                </c:pt>
                <c:pt idx="14764">
                  <c:v>14.763999999997257</c:v>
                </c:pt>
                <c:pt idx="14765">
                  <c:v>14.764999999997256</c:v>
                </c:pt>
                <c:pt idx="14766">
                  <c:v>14.765999999997256</c:v>
                </c:pt>
                <c:pt idx="14767">
                  <c:v>14.766999999997255</c:v>
                </c:pt>
                <c:pt idx="14768">
                  <c:v>14.767999999997254</c:v>
                </c:pt>
                <c:pt idx="14769">
                  <c:v>14.768999999997254</c:v>
                </c:pt>
                <c:pt idx="14770">
                  <c:v>14.769999999997253</c:v>
                </c:pt>
                <c:pt idx="14771">
                  <c:v>14.770999999997253</c:v>
                </c:pt>
                <c:pt idx="14772">
                  <c:v>14.771999999997252</c:v>
                </c:pt>
                <c:pt idx="14773">
                  <c:v>14.772999999997252</c:v>
                </c:pt>
                <c:pt idx="14774">
                  <c:v>14.773999999997251</c:v>
                </c:pt>
                <c:pt idx="14775">
                  <c:v>14.774999999997251</c:v>
                </c:pt>
                <c:pt idx="14776">
                  <c:v>14.77599999999725</c:v>
                </c:pt>
                <c:pt idx="14777">
                  <c:v>14.776999999997249</c:v>
                </c:pt>
                <c:pt idx="14778">
                  <c:v>14.777999999997249</c:v>
                </c:pt>
                <c:pt idx="14779">
                  <c:v>14.778999999997248</c:v>
                </c:pt>
                <c:pt idx="14780">
                  <c:v>14.779999999997248</c:v>
                </c:pt>
                <c:pt idx="14781">
                  <c:v>14.780999999997247</c:v>
                </c:pt>
                <c:pt idx="14782">
                  <c:v>14.781999999997247</c:v>
                </c:pt>
                <c:pt idx="14783">
                  <c:v>14.782999999997246</c:v>
                </c:pt>
                <c:pt idx="14784">
                  <c:v>14.783999999997246</c:v>
                </c:pt>
                <c:pt idx="14785">
                  <c:v>14.784999999997245</c:v>
                </c:pt>
                <c:pt idx="14786">
                  <c:v>14.785999999997244</c:v>
                </c:pt>
                <c:pt idx="14787">
                  <c:v>14.786999999997244</c:v>
                </c:pt>
                <c:pt idx="14788">
                  <c:v>14.787999999997243</c:v>
                </c:pt>
                <c:pt idx="14789">
                  <c:v>14.788999999997243</c:v>
                </c:pt>
                <c:pt idx="14790">
                  <c:v>14.789999999997242</c:v>
                </c:pt>
                <c:pt idx="14791">
                  <c:v>14.790999999997242</c:v>
                </c:pt>
                <c:pt idx="14792">
                  <c:v>14.791999999997241</c:v>
                </c:pt>
                <c:pt idx="14793">
                  <c:v>14.792999999997241</c:v>
                </c:pt>
                <c:pt idx="14794">
                  <c:v>14.79399999999724</c:v>
                </c:pt>
                <c:pt idx="14795">
                  <c:v>14.794999999997239</c:v>
                </c:pt>
                <c:pt idx="14796">
                  <c:v>14.795999999997239</c:v>
                </c:pt>
                <c:pt idx="14797">
                  <c:v>14.796999999997238</c:v>
                </c:pt>
                <c:pt idx="14798">
                  <c:v>14.797999999997238</c:v>
                </c:pt>
                <c:pt idx="14799">
                  <c:v>14.798999999997237</c:v>
                </c:pt>
                <c:pt idx="14800">
                  <c:v>14.799999999997237</c:v>
                </c:pt>
                <c:pt idx="14801">
                  <c:v>14.800999999997236</c:v>
                </c:pt>
                <c:pt idx="14802">
                  <c:v>14.801999999997236</c:v>
                </c:pt>
                <c:pt idx="14803">
                  <c:v>14.802999999997235</c:v>
                </c:pt>
                <c:pt idx="14804">
                  <c:v>14.803999999997234</c:v>
                </c:pt>
                <c:pt idx="14805">
                  <c:v>14.804999999997234</c:v>
                </c:pt>
                <c:pt idx="14806">
                  <c:v>14.805999999997233</c:v>
                </c:pt>
                <c:pt idx="14807">
                  <c:v>14.806999999997233</c:v>
                </c:pt>
                <c:pt idx="14808">
                  <c:v>14.807999999997232</c:v>
                </c:pt>
                <c:pt idx="14809">
                  <c:v>14.808999999997232</c:v>
                </c:pt>
                <c:pt idx="14810">
                  <c:v>14.809999999997231</c:v>
                </c:pt>
                <c:pt idx="14811">
                  <c:v>14.810999999997231</c:v>
                </c:pt>
                <c:pt idx="14812">
                  <c:v>14.81199999999723</c:v>
                </c:pt>
                <c:pt idx="14813">
                  <c:v>14.812999999997229</c:v>
                </c:pt>
                <c:pt idx="14814">
                  <c:v>14.813999999997229</c:v>
                </c:pt>
                <c:pt idx="14815">
                  <c:v>14.814999999997228</c:v>
                </c:pt>
                <c:pt idx="14816">
                  <c:v>14.815999999997228</c:v>
                </c:pt>
                <c:pt idx="14817">
                  <c:v>14.816999999997227</c:v>
                </c:pt>
                <c:pt idx="14818">
                  <c:v>14.817999999997227</c:v>
                </c:pt>
                <c:pt idx="14819">
                  <c:v>14.818999999997226</c:v>
                </c:pt>
                <c:pt idx="14820">
                  <c:v>14.819999999997226</c:v>
                </c:pt>
                <c:pt idx="14821">
                  <c:v>14.820999999997225</c:v>
                </c:pt>
                <c:pt idx="14822">
                  <c:v>14.821999999997225</c:v>
                </c:pt>
                <c:pt idx="14823">
                  <c:v>14.822999999997224</c:v>
                </c:pt>
                <c:pt idx="14824">
                  <c:v>14.823999999997223</c:v>
                </c:pt>
                <c:pt idx="14825">
                  <c:v>14.824999999997223</c:v>
                </c:pt>
                <c:pt idx="14826">
                  <c:v>14.825999999997222</c:v>
                </c:pt>
                <c:pt idx="14827">
                  <c:v>14.826999999997222</c:v>
                </c:pt>
                <c:pt idx="14828">
                  <c:v>14.827999999997221</c:v>
                </c:pt>
                <c:pt idx="14829">
                  <c:v>14.828999999997221</c:v>
                </c:pt>
                <c:pt idx="14830">
                  <c:v>14.82999999999722</c:v>
                </c:pt>
                <c:pt idx="14831">
                  <c:v>14.83099999999722</c:v>
                </c:pt>
                <c:pt idx="14832">
                  <c:v>14.831999999997219</c:v>
                </c:pt>
                <c:pt idx="14833">
                  <c:v>14.832999999997218</c:v>
                </c:pt>
                <c:pt idx="14834">
                  <c:v>14.833999999997218</c:v>
                </c:pt>
                <c:pt idx="14835">
                  <c:v>14.834999999997217</c:v>
                </c:pt>
                <c:pt idx="14836">
                  <c:v>14.835999999997217</c:v>
                </c:pt>
                <c:pt idx="14837">
                  <c:v>14.836999999997216</c:v>
                </c:pt>
                <c:pt idx="14838">
                  <c:v>14.837999999997216</c:v>
                </c:pt>
                <c:pt idx="14839">
                  <c:v>14.838999999997215</c:v>
                </c:pt>
                <c:pt idx="14840">
                  <c:v>14.839999999997215</c:v>
                </c:pt>
                <c:pt idx="14841">
                  <c:v>14.840999999997214</c:v>
                </c:pt>
                <c:pt idx="14842">
                  <c:v>14.841999999997213</c:v>
                </c:pt>
                <c:pt idx="14843">
                  <c:v>14.842999999997213</c:v>
                </c:pt>
                <c:pt idx="14844">
                  <c:v>14.843999999997212</c:v>
                </c:pt>
                <c:pt idx="14845">
                  <c:v>14.844999999997212</c:v>
                </c:pt>
                <c:pt idx="14846">
                  <c:v>14.845999999997211</c:v>
                </c:pt>
                <c:pt idx="14847">
                  <c:v>14.846999999997211</c:v>
                </c:pt>
                <c:pt idx="14848">
                  <c:v>14.84799999999721</c:v>
                </c:pt>
                <c:pt idx="14849">
                  <c:v>14.84899999999721</c:v>
                </c:pt>
                <c:pt idx="14850">
                  <c:v>14.849999999997209</c:v>
                </c:pt>
                <c:pt idx="14851">
                  <c:v>14.850999999997208</c:v>
                </c:pt>
                <c:pt idx="14852">
                  <c:v>14.851999999997208</c:v>
                </c:pt>
                <c:pt idx="14853">
                  <c:v>14.852999999997207</c:v>
                </c:pt>
                <c:pt idx="14854">
                  <c:v>14.853999999997207</c:v>
                </c:pt>
                <c:pt idx="14855">
                  <c:v>14.854999999997206</c:v>
                </c:pt>
                <c:pt idx="14856">
                  <c:v>14.855999999997206</c:v>
                </c:pt>
                <c:pt idx="14857">
                  <c:v>14.856999999997205</c:v>
                </c:pt>
                <c:pt idx="14858">
                  <c:v>14.857999999997205</c:v>
                </c:pt>
                <c:pt idx="14859">
                  <c:v>14.858999999997204</c:v>
                </c:pt>
                <c:pt idx="14860">
                  <c:v>14.859999999997203</c:v>
                </c:pt>
                <c:pt idx="14861">
                  <c:v>14.860999999997203</c:v>
                </c:pt>
                <c:pt idx="14862">
                  <c:v>14.861999999997202</c:v>
                </c:pt>
                <c:pt idx="14863">
                  <c:v>14.862999999997202</c:v>
                </c:pt>
                <c:pt idx="14864">
                  <c:v>14.863999999997201</c:v>
                </c:pt>
                <c:pt idx="14865">
                  <c:v>14.864999999997201</c:v>
                </c:pt>
                <c:pt idx="14866">
                  <c:v>14.8659999999972</c:v>
                </c:pt>
                <c:pt idx="14867">
                  <c:v>14.8669999999972</c:v>
                </c:pt>
                <c:pt idx="14868">
                  <c:v>14.867999999997199</c:v>
                </c:pt>
                <c:pt idx="14869">
                  <c:v>14.868999999997198</c:v>
                </c:pt>
                <c:pt idx="14870">
                  <c:v>14.869999999997198</c:v>
                </c:pt>
                <c:pt idx="14871">
                  <c:v>14.870999999997197</c:v>
                </c:pt>
                <c:pt idx="14872">
                  <c:v>14.871999999997197</c:v>
                </c:pt>
                <c:pt idx="14873">
                  <c:v>14.872999999997196</c:v>
                </c:pt>
                <c:pt idx="14874">
                  <c:v>14.873999999997196</c:v>
                </c:pt>
                <c:pt idx="14875">
                  <c:v>14.874999999997195</c:v>
                </c:pt>
                <c:pt idx="14876">
                  <c:v>14.875999999997195</c:v>
                </c:pt>
                <c:pt idx="14877">
                  <c:v>14.876999999997194</c:v>
                </c:pt>
                <c:pt idx="14878">
                  <c:v>14.877999999997193</c:v>
                </c:pt>
                <c:pt idx="14879">
                  <c:v>14.878999999997193</c:v>
                </c:pt>
                <c:pt idx="14880">
                  <c:v>14.879999999997192</c:v>
                </c:pt>
                <c:pt idx="14881">
                  <c:v>14.880999999997192</c:v>
                </c:pt>
                <c:pt idx="14882">
                  <c:v>14.881999999997191</c:v>
                </c:pt>
                <c:pt idx="14883">
                  <c:v>14.882999999997191</c:v>
                </c:pt>
                <c:pt idx="14884">
                  <c:v>14.88399999999719</c:v>
                </c:pt>
                <c:pt idx="14885">
                  <c:v>14.88499999999719</c:v>
                </c:pt>
                <c:pt idx="14886">
                  <c:v>14.885999999997189</c:v>
                </c:pt>
                <c:pt idx="14887">
                  <c:v>14.886999999997188</c:v>
                </c:pt>
                <c:pt idx="14888">
                  <c:v>14.887999999997188</c:v>
                </c:pt>
                <c:pt idx="14889">
                  <c:v>14.888999999997187</c:v>
                </c:pt>
                <c:pt idx="14890">
                  <c:v>14.889999999997187</c:v>
                </c:pt>
                <c:pt idx="14891">
                  <c:v>14.890999999997186</c:v>
                </c:pt>
                <c:pt idx="14892">
                  <c:v>14.891999999997186</c:v>
                </c:pt>
                <c:pt idx="14893">
                  <c:v>14.892999999997185</c:v>
                </c:pt>
                <c:pt idx="14894">
                  <c:v>14.893999999997185</c:v>
                </c:pt>
                <c:pt idx="14895">
                  <c:v>14.894999999997184</c:v>
                </c:pt>
                <c:pt idx="14896">
                  <c:v>14.895999999997183</c:v>
                </c:pt>
                <c:pt idx="14897">
                  <c:v>14.896999999997183</c:v>
                </c:pt>
                <c:pt idx="14898">
                  <c:v>14.897999999997182</c:v>
                </c:pt>
                <c:pt idx="14899">
                  <c:v>14.898999999997182</c:v>
                </c:pt>
                <c:pt idx="14900">
                  <c:v>14.899999999997181</c:v>
                </c:pt>
                <c:pt idx="14901">
                  <c:v>14.900999999997181</c:v>
                </c:pt>
                <c:pt idx="14902">
                  <c:v>14.90199999999718</c:v>
                </c:pt>
                <c:pt idx="14903">
                  <c:v>14.90299999999718</c:v>
                </c:pt>
                <c:pt idx="14904">
                  <c:v>14.903999999997179</c:v>
                </c:pt>
                <c:pt idx="14905">
                  <c:v>14.904999999997179</c:v>
                </c:pt>
                <c:pt idx="14906">
                  <c:v>14.905999999997178</c:v>
                </c:pt>
                <c:pt idx="14907">
                  <c:v>14.906999999997177</c:v>
                </c:pt>
                <c:pt idx="14908">
                  <c:v>14.907999999997177</c:v>
                </c:pt>
                <c:pt idx="14909">
                  <c:v>14.908999999997176</c:v>
                </c:pt>
                <c:pt idx="14910">
                  <c:v>14.909999999997176</c:v>
                </c:pt>
                <c:pt idx="14911">
                  <c:v>14.910999999997175</c:v>
                </c:pt>
                <c:pt idx="14912">
                  <c:v>14.911999999997175</c:v>
                </c:pt>
                <c:pt idx="14913">
                  <c:v>14.912999999997174</c:v>
                </c:pt>
                <c:pt idx="14914">
                  <c:v>14.913999999997174</c:v>
                </c:pt>
                <c:pt idx="14915">
                  <c:v>14.914999999997173</c:v>
                </c:pt>
                <c:pt idx="14916">
                  <c:v>14.915999999997172</c:v>
                </c:pt>
                <c:pt idx="14917">
                  <c:v>14.916999999997172</c:v>
                </c:pt>
                <c:pt idx="14918">
                  <c:v>14.917999999997171</c:v>
                </c:pt>
                <c:pt idx="14919">
                  <c:v>14.918999999997171</c:v>
                </c:pt>
                <c:pt idx="14920">
                  <c:v>14.91999999999717</c:v>
                </c:pt>
                <c:pt idx="14921">
                  <c:v>14.92099999999717</c:v>
                </c:pt>
                <c:pt idx="14922">
                  <c:v>14.921999999997169</c:v>
                </c:pt>
                <c:pt idx="14923">
                  <c:v>14.922999999997169</c:v>
                </c:pt>
                <c:pt idx="14924">
                  <c:v>14.923999999997168</c:v>
                </c:pt>
                <c:pt idx="14925">
                  <c:v>14.924999999997167</c:v>
                </c:pt>
                <c:pt idx="14926">
                  <c:v>14.925999999997167</c:v>
                </c:pt>
                <c:pt idx="14927">
                  <c:v>14.926999999997166</c:v>
                </c:pt>
                <c:pt idx="14928">
                  <c:v>14.927999999997166</c:v>
                </c:pt>
                <c:pt idx="14929">
                  <c:v>14.928999999997165</c:v>
                </c:pt>
                <c:pt idx="14930">
                  <c:v>14.929999999997165</c:v>
                </c:pt>
                <c:pt idx="14931">
                  <c:v>14.930999999997164</c:v>
                </c:pt>
                <c:pt idx="14932">
                  <c:v>14.931999999997164</c:v>
                </c:pt>
                <c:pt idx="14933">
                  <c:v>14.932999999997163</c:v>
                </c:pt>
                <c:pt idx="14934">
                  <c:v>14.933999999997162</c:v>
                </c:pt>
                <c:pt idx="14935">
                  <c:v>14.934999999997162</c:v>
                </c:pt>
                <c:pt idx="14936">
                  <c:v>14.935999999997161</c:v>
                </c:pt>
                <c:pt idx="14937">
                  <c:v>14.936999999997161</c:v>
                </c:pt>
                <c:pt idx="14938">
                  <c:v>14.93799999999716</c:v>
                </c:pt>
                <c:pt idx="14939">
                  <c:v>14.93899999999716</c:v>
                </c:pt>
                <c:pt idx="14940">
                  <c:v>14.939999999997159</c:v>
                </c:pt>
                <c:pt idx="14941">
                  <c:v>14.940999999997159</c:v>
                </c:pt>
                <c:pt idx="14942">
                  <c:v>14.941999999997158</c:v>
                </c:pt>
                <c:pt idx="14943">
                  <c:v>14.942999999997157</c:v>
                </c:pt>
                <c:pt idx="14944">
                  <c:v>14.943999999997157</c:v>
                </c:pt>
                <c:pt idx="14945">
                  <c:v>14.944999999997156</c:v>
                </c:pt>
                <c:pt idx="14946">
                  <c:v>14.945999999997156</c:v>
                </c:pt>
                <c:pt idx="14947">
                  <c:v>14.946999999997155</c:v>
                </c:pt>
                <c:pt idx="14948">
                  <c:v>14.947999999997155</c:v>
                </c:pt>
                <c:pt idx="14949">
                  <c:v>14.948999999997154</c:v>
                </c:pt>
                <c:pt idx="14950">
                  <c:v>14.949999999997154</c:v>
                </c:pt>
                <c:pt idx="14951">
                  <c:v>14.950999999997153</c:v>
                </c:pt>
                <c:pt idx="14952">
                  <c:v>14.951999999997152</c:v>
                </c:pt>
                <c:pt idx="14953">
                  <c:v>14.952999999997152</c:v>
                </c:pt>
                <c:pt idx="14954">
                  <c:v>14.953999999997151</c:v>
                </c:pt>
                <c:pt idx="14955">
                  <c:v>14.954999999997151</c:v>
                </c:pt>
                <c:pt idx="14956">
                  <c:v>14.95599999999715</c:v>
                </c:pt>
                <c:pt idx="14957">
                  <c:v>14.95699999999715</c:v>
                </c:pt>
                <c:pt idx="14958">
                  <c:v>14.957999999997149</c:v>
                </c:pt>
                <c:pt idx="14959">
                  <c:v>14.958999999997149</c:v>
                </c:pt>
                <c:pt idx="14960">
                  <c:v>14.959999999997148</c:v>
                </c:pt>
                <c:pt idx="14961">
                  <c:v>14.960999999997147</c:v>
                </c:pt>
                <c:pt idx="14962">
                  <c:v>14.961999999997147</c:v>
                </c:pt>
                <c:pt idx="14963">
                  <c:v>14.962999999997146</c:v>
                </c:pt>
                <c:pt idx="14964">
                  <c:v>14.963999999997146</c:v>
                </c:pt>
                <c:pt idx="14965">
                  <c:v>14.964999999997145</c:v>
                </c:pt>
                <c:pt idx="14966">
                  <c:v>14.965999999997145</c:v>
                </c:pt>
                <c:pt idx="14967">
                  <c:v>14.966999999997144</c:v>
                </c:pt>
                <c:pt idx="14968">
                  <c:v>14.967999999997144</c:v>
                </c:pt>
                <c:pt idx="14969">
                  <c:v>14.968999999997143</c:v>
                </c:pt>
                <c:pt idx="14970">
                  <c:v>14.969999999997142</c:v>
                </c:pt>
                <c:pt idx="14971">
                  <c:v>14.970999999997142</c:v>
                </c:pt>
                <c:pt idx="14972">
                  <c:v>14.971999999997141</c:v>
                </c:pt>
                <c:pt idx="14973">
                  <c:v>14.972999999997141</c:v>
                </c:pt>
                <c:pt idx="14974">
                  <c:v>14.97399999999714</c:v>
                </c:pt>
                <c:pt idx="14975">
                  <c:v>14.97499999999714</c:v>
                </c:pt>
                <c:pt idx="14976">
                  <c:v>14.975999999997139</c:v>
                </c:pt>
                <c:pt idx="14977">
                  <c:v>14.976999999997139</c:v>
                </c:pt>
                <c:pt idx="14978">
                  <c:v>14.977999999997138</c:v>
                </c:pt>
                <c:pt idx="14979">
                  <c:v>14.978999999997137</c:v>
                </c:pt>
                <c:pt idx="14980">
                  <c:v>14.979999999997137</c:v>
                </c:pt>
                <c:pt idx="14981">
                  <c:v>14.980999999997136</c:v>
                </c:pt>
                <c:pt idx="14982">
                  <c:v>14.981999999997136</c:v>
                </c:pt>
                <c:pt idx="14983">
                  <c:v>14.982999999997135</c:v>
                </c:pt>
                <c:pt idx="14984">
                  <c:v>14.983999999997135</c:v>
                </c:pt>
                <c:pt idx="14985">
                  <c:v>14.984999999997134</c:v>
                </c:pt>
                <c:pt idx="14986">
                  <c:v>14.985999999997134</c:v>
                </c:pt>
                <c:pt idx="14987">
                  <c:v>14.986999999997133</c:v>
                </c:pt>
                <c:pt idx="14988">
                  <c:v>14.987999999997133</c:v>
                </c:pt>
                <c:pt idx="14989">
                  <c:v>14.988999999997132</c:v>
                </c:pt>
                <c:pt idx="14990">
                  <c:v>14.989999999997131</c:v>
                </c:pt>
                <c:pt idx="14991">
                  <c:v>14.990999999997131</c:v>
                </c:pt>
                <c:pt idx="14992">
                  <c:v>14.99199999999713</c:v>
                </c:pt>
                <c:pt idx="14993">
                  <c:v>14.99299999999713</c:v>
                </c:pt>
                <c:pt idx="14994">
                  <c:v>14.993999999997129</c:v>
                </c:pt>
                <c:pt idx="14995">
                  <c:v>14.994999999997129</c:v>
                </c:pt>
                <c:pt idx="14996">
                  <c:v>14.995999999997128</c:v>
                </c:pt>
                <c:pt idx="14997">
                  <c:v>14.996999999997128</c:v>
                </c:pt>
                <c:pt idx="14998">
                  <c:v>14.997999999997127</c:v>
                </c:pt>
                <c:pt idx="14999">
                  <c:v>14.998999999997126</c:v>
                </c:pt>
                <c:pt idx="15000">
                  <c:v>14.999999999997126</c:v>
                </c:pt>
                <c:pt idx="15001">
                  <c:v>15.000999999997125</c:v>
                </c:pt>
                <c:pt idx="15002">
                  <c:v>15.001999999997125</c:v>
                </c:pt>
                <c:pt idx="15003">
                  <c:v>15.002999999997124</c:v>
                </c:pt>
                <c:pt idx="15004">
                  <c:v>15.003999999997124</c:v>
                </c:pt>
                <c:pt idx="15005">
                  <c:v>15.004999999997123</c:v>
                </c:pt>
                <c:pt idx="15006">
                  <c:v>15.005999999997123</c:v>
                </c:pt>
                <c:pt idx="15007">
                  <c:v>15.006999999997122</c:v>
                </c:pt>
                <c:pt idx="15008">
                  <c:v>15.007999999997121</c:v>
                </c:pt>
                <c:pt idx="15009">
                  <c:v>15.008999999997121</c:v>
                </c:pt>
                <c:pt idx="15010">
                  <c:v>15.00999999999712</c:v>
                </c:pt>
                <c:pt idx="15011">
                  <c:v>15.01099999999712</c:v>
                </c:pt>
                <c:pt idx="15012">
                  <c:v>15.011999999997119</c:v>
                </c:pt>
                <c:pt idx="15013">
                  <c:v>15.012999999997119</c:v>
                </c:pt>
                <c:pt idx="15014">
                  <c:v>15.013999999997118</c:v>
                </c:pt>
                <c:pt idx="15015">
                  <c:v>15.014999999997118</c:v>
                </c:pt>
                <c:pt idx="15016">
                  <c:v>15.015999999997117</c:v>
                </c:pt>
                <c:pt idx="15017">
                  <c:v>15.016999999997116</c:v>
                </c:pt>
                <c:pt idx="15018">
                  <c:v>15.017999999997116</c:v>
                </c:pt>
                <c:pt idx="15019">
                  <c:v>15.018999999997115</c:v>
                </c:pt>
                <c:pt idx="15020">
                  <c:v>15.019999999997115</c:v>
                </c:pt>
                <c:pt idx="15021">
                  <c:v>15.020999999997114</c:v>
                </c:pt>
                <c:pt idx="15022">
                  <c:v>15.021999999997114</c:v>
                </c:pt>
                <c:pt idx="15023">
                  <c:v>15.022999999997113</c:v>
                </c:pt>
                <c:pt idx="15024">
                  <c:v>15.023999999997113</c:v>
                </c:pt>
                <c:pt idx="15025">
                  <c:v>15.024999999997112</c:v>
                </c:pt>
                <c:pt idx="15026">
                  <c:v>15.025999999997111</c:v>
                </c:pt>
                <c:pt idx="15027">
                  <c:v>15.026999999997111</c:v>
                </c:pt>
                <c:pt idx="15028">
                  <c:v>15.02799999999711</c:v>
                </c:pt>
                <c:pt idx="15029">
                  <c:v>15.02899999999711</c:v>
                </c:pt>
                <c:pt idx="15030">
                  <c:v>15.029999999997109</c:v>
                </c:pt>
                <c:pt idx="15031">
                  <c:v>15.030999999997109</c:v>
                </c:pt>
                <c:pt idx="15032">
                  <c:v>15.031999999997108</c:v>
                </c:pt>
                <c:pt idx="15033">
                  <c:v>15.032999999997108</c:v>
                </c:pt>
                <c:pt idx="15034">
                  <c:v>15.033999999997107</c:v>
                </c:pt>
                <c:pt idx="15035">
                  <c:v>15.034999999997106</c:v>
                </c:pt>
                <c:pt idx="15036">
                  <c:v>15.035999999997106</c:v>
                </c:pt>
                <c:pt idx="15037">
                  <c:v>15.036999999997105</c:v>
                </c:pt>
                <c:pt idx="15038">
                  <c:v>15.037999999997105</c:v>
                </c:pt>
                <c:pt idx="15039">
                  <c:v>15.038999999997104</c:v>
                </c:pt>
                <c:pt idx="15040">
                  <c:v>15.039999999997104</c:v>
                </c:pt>
                <c:pt idx="15041">
                  <c:v>15.040999999997103</c:v>
                </c:pt>
                <c:pt idx="15042">
                  <c:v>15.041999999997103</c:v>
                </c:pt>
                <c:pt idx="15043">
                  <c:v>15.042999999997102</c:v>
                </c:pt>
                <c:pt idx="15044">
                  <c:v>15.043999999997101</c:v>
                </c:pt>
                <c:pt idx="15045">
                  <c:v>15.044999999997101</c:v>
                </c:pt>
                <c:pt idx="15046">
                  <c:v>15.0459999999971</c:v>
                </c:pt>
                <c:pt idx="15047">
                  <c:v>15.0469999999971</c:v>
                </c:pt>
                <c:pt idx="15048">
                  <c:v>15.047999999997099</c:v>
                </c:pt>
                <c:pt idx="15049">
                  <c:v>15.048999999997099</c:v>
                </c:pt>
                <c:pt idx="15050">
                  <c:v>15.049999999997098</c:v>
                </c:pt>
                <c:pt idx="15051">
                  <c:v>15.050999999997098</c:v>
                </c:pt>
                <c:pt idx="15052">
                  <c:v>15.051999999997097</c:v>
                </c:pt>
                <c:pt idx="15053">
                  <c:v>15.052999999997096</c:v>
                </c:pt>
                <c:pt idx="15054">
                  <c:v>15.053999999997096</c:v>
                </c:pt>
                <c:pt idx="15055">
                  <c:v>15.054999999997095</c:v>
                </c:pt>
                <c:pt idx="15056">
                  <c:v>15.055999999997095</c:v>
                </c:pt>
                <c:pt idx="15057">
                  <c:v>15.056999999997094</c:v>
                </c:pt>
                <c:pt idx="15058">
                  <c:v>15.057999999997094</c:v>
                </c:pt>
                <c:pt idx="15059">
                  <c:v>15.058999999997093</c:v>
                </c:pt>
                <c:pt idx="15060">
                  <c:v>15.059999999997093</c:v>
                </c:pt>
                <c:pt idx="15061">
                  <c:v>15.060999999997092</c:v>
                </c:pt>
                <c:pt idx="15062">
                  <c:v>15.061999999997091</c:v>
                </c:pt>
                <c:pt idx="15063">
                  <c:v>15.062999999997091</c:v>
                </c:pt>
                <c:pt idx="15064">
                  <c:v>15.06399999999709</c:v>
                </c:pt>
                <c:pt idx="15065">
                  <c:v>15.06499999999709</c:v>
                </c:pt>
                <c:pt idx="15066">
                  <c:v>15.065999999997089</c:v>
                </c:pt>
                <c:pt idx="15067">
                  <c:v>15.066999999997089</c:v>
                </c:pt>
                <c:pt idx="15068">
                  <c:v>15.067999999997088</c:v>
                </c:pt>
                <c:pt idx="15069">
                  <c:v>15.068999999997088</c:v>
                </c:pt>
                <c:pt idx="15070">
                  <c:v>15.069999999997087</c:v>
                </c:pt>
                <c:pt idx="15071">
                  <c:v>15.070999999997087</c:v>
                </c:pt>
                <c:pt idx="15072">
                  <c:v>15.071999999997086</c:v>
                </c:pt>
                <c:pt idx="15073">
                  <c:v>15.072999999997085</c:v>
                </c:pt>
                <c:pt idx="15074">
                  <c:v>15.073999999997085</c:v>
                </c:pt>
                <c:pt idx="15075">
                  <c:v>15.074999999997084</c:v>
                </c:pt>
                <c:pt idx="15076">
                  <c:v>15.075999999997084</c:v>
                </c:pt>
                <c:pt idx="15077">
                  <c:v>15.076999999997083</c:v>
                </c:pt>
                <c:pt idx="15078">
                  <c:v>15.077999999997083</c:v>
                </c:pt>
                <c:pt idx="15079">
                  <c:v>15.078999999997082</c:v>
                </c:pt>
                <c:pt idx="15080">
                  <c:v>15.079999999997082</c:v>
                </c:pt>
                <c:pt idx="15081">
                  <c:v>15.080999999997081</c:v>
                </c:pt>
                <c:pt idx="15082">
                  <c:v>15.08199999999708</c:v>
                </c:pt>
                <c:pt idx="15083">
                  <c:v>15.08299999999708</c:v>
                </c:pt>
                <c:pt idx="15084">
                  <c:v>15.083999999997079</c:v>
                </c:pt>
                <c:pt idx="15085">
                  <c:v>15.084999999997079</c:v>
                </c:pt>
                <c:pt idx="15086">
                  <c:v>15.085999999997078</c:v>
                </c:pt>
                <c:pt idx="15087">
                  <c:v>15.086999999997078</c:v>
                </c:pt>
                <c:pt idx="15088">
                  <c:v>15.087999999997077</c:v>
                </c:pt>
                <c:pt idx="15089">
                  <c:v>15.088999999997077</c:v>
                </c:pt>
                <c:pt idx="15090">
                  <c:v>15.089999999997076</c:v>
                </c:pt>
                <c:pt idx="15091">
                  <c:v>15.090999999997075</c:v>
                </c:pt>
                <c:pt idx="15092">
                  <c:v>15.091999999997075</c:v>
                </c:pt>
                <c:pt idx="15093">
                  <c:v>15.092999999997074</c:v>
                </c:pt>
                <c:pt idx="15094">
                  <c:v>15.093999999997074</c:v>
                </c:pt>
                <c:pt idx="15095">
                  <c:v>15.094999999997073</c:v>
                </c:pt>
                <c:pt idx="15096">
                  <c:v>15.095999999997073</c:v>
                </c:pt>
                <c:pt idx="15097">
                  <c:v>15.096999999997072</c:v>
                </c:pt>
                <c:pt idx="15098">
                  <c:v>15.097999999997072</c:v>
                </c:pt>
                <c:pt idx="15099">
                  <c:v>15.098999999997071</c:v>
                </c:pt>
                <c:pt idx="15100">
                  <c:v>15.09999999999707</c:v>
                </c:pt>
                <c:pt idx="15101">
                  <c:v>15.10099999999707</c:v>
                </c:pt>
                <c:pt idx="15102">
                  <c:v>15.101999999997069</c:v>
                </c:pt>
                <c:pt idx="15103">
                  <c:v>15.102999999997069</c:v>
                </c:pt>
                <c:pt idx="15104">
                  <c:v>15.103999999997068</c:v>
                </c:pt>
                <c:pt idx="15105">
                  <c:v>15.104999999997068</c:v>
                </c:pt>
                <c:pt idx="15106">
                  <c:v>15.105999999997067</c:v>
                </c:pt>
                <c:pt idx="15107">
                  <c:v>15.106999999997067</c:v>
                </c:pt>
                <c:pt idx="15108">
                  <c:v>15.107999999997066</c:v>
                </c:pt>
                <c:pt idx="15109">
                  <c:v>15.108999999997065</c:v>
                </c:pt>
                <c:pt idx="15110">
                  <c:v>15.109999999997065</c:v>
                </c:pt>
                <c:pt idx="15111">
                  <c:v>15.110999999997064</c:v>
                </c:pt>
                <c:pt idx="15112">
                  <c:v>15.111999999997064</c:v>
                </c:pt>
                <c:pt idx="15113">
                  <c:v>15.112999999997063</c:v>
                </c:pt>
                <c:pt idx="15114">
                  <c:v>15.113999999997063</c:v>
                </c:pt>
                <c:pt idx="15115">
                  <c:v>15.114999999997062</c:v>
                </c:pt>
                <c:pt idx="15116">
                  <c:v>15.115999999997062</c:v>
                </c:pt>
                <c:pt idx="15117">
                  <c:v>15.116999999997061</c:v>
                </c:pt>
                <c:pt idx="15118">
                  <c:v>15.11799999999706</c:v>
                </c:pt>
                <c:pt idx="15119">
                  <c:v>15.11899999999706</c:v>
                </c:pt>
                <c:pt idx="15120">
                  <c:v>15.119999999997059</c:v>
                </c:pt>
                <c:pt idx="15121">
                  <c:v>15.120999999997059</c:v>
                </c:pt>
                <c:pt idx="15122">
                  <c:v>15.121999999997058</c:v>
                </c:pt>
                <c:pt idx="15123">
                  <c:v>15.122999999997058</c:v>
                </c:pt>
                <c:pt idx="15124">
                  <c:v>15.123999999997057</c:v>
                </c:pt>
                <c:pt idx="15125">
                  <c:v>15.124999999997057</c:v>
                </c:pt>
                <c:pt idx="15126">
                  <c:v>15.125999999997056</c:v>
                </c:pt>
                <c:pt idx="15127">
                  <c:v>15.126999999997055</c:v>
                </c:pt>
                <c:pt idx="15128">
                  <c:v>15.127999999997055</c:v>
                </c:pt>
                <c:pt idx="15129">
                  <c:v>15.128999999997054</c:v>
                </c:pt>
                <c:pt idx="15130">
                  <c:v>15.129999999997054</c:v>
                </c:pt>
                <c:pt idx="15131">
                  <c:v>15.130999999997053</c:v>
                </c:pt>
                <c:pt idx="15132">
                  <c:v>15.131999999997053</c:v>
                </c:pt>
                <c:pt idx="15133">
                  <c:v>15.132999999997052</c:v>
                </c:pt>
                <c:pt idx="15134">
                  <c:v>15.133999999997052</c:v>
                </c:pt>
                <c:pt idx="15135">
                  <c:v>15.134999999997051</c:v>
                </c:pt>
                <c:pt idx="15136">
                  <c:v>15.13599999999705</c:v>
                </c:pt>
                <c:pt idx="15137">
                  <c:v>15.13699999999705</c:v>
                </c:pt>
                <c:pt idx="15138">
                  <c:v>15.137999999997049</c:v>
                </c:pt>
                <c:pt idx="15139">
                  <c:v>15.138999999997049</c:v>
                </c:pt>
                <c:pt idx="15140">
                  <c:v>15.139999999997048</c:v>
                </c:pt>
                <c:pt idx="15141">
                  <c:v>15.140999999997048</c:v>
                </c:pt>
                <c:pt idx="15142">
                  <c:v>15.141999999997047</c:v>
                </c:pt>
                <c:pt idx="15143">
                  <c:v>15.142999999997047</c:v>
                </c:pt>
                <c:pt idx="15144">
                  <c:v>15.143999999997046</c:v>
                </c:pt>
                <c:pt idx="15145">
                  <c:v>15.144999999997045</c:v>
                </c:pt>
                <c:pt idx="15146">
                  <c:v>15.145999999997045</c:v>
                </c:pt>
                <c:pt idx="15147">
                  <c:v>15.146999999997044</c:v>
                </c:pt>
                <c:pt idx="15148">
                  <c:v>15.147999999997044</c:v>
                </c:pt>
                <c:pt idx="15149">
                  <c:v>15.148999999997043</c:v>
                </c:pt>
                <c:pt idx="15150">
                  <c:v>15.149999999997043</c:v>
                </c:pt>
                <c:pt idx="15151">
                  <c:v>15.150999999997042</c:v>
                </c:pt>
                <c:pt idx="15152">
                  <c:v>15.151999999997042</c:v>
                </c:pt>
                <c:pt idx="15153">
                  <c:v>15.152999999997041</c:v>
                </c:pt>
                <c:pt idx="15154">
                  <c:v>15.153999999997041</c:v>
                </c:pt>
                <c:pt idx="15155">
                  <c:v>15.15499999999704</c:v>
                </c:pt>
                <c:pt idx="15156">
                  <c:v>15.155999999997039</c:v>
                </c:pt>
                <c:pt idx="15157">
                  <c:v>15.156999999997039</c:v>
                </c:pt>
                <c:pt idx="15158">
                  <c:v>15.157999999997038</c:v>
                </c:pt>
                <c:pt idx="15159">
                  <c:v>15.158999999997038</c:v>
                </c:pt>
                <c:pt idx="15160">
                  <c:v>15.159999999997037</c:v>
                </c:pt>
                <c:pt idx="15161">
                  <c:v>15.160999999997037</c:v>
                </c:pt>
                <c:pt idx="15162">
                  <c:v>15.161999999997036</c:v>
                </c:pt>
                <c:pt idx="15163">
                  <c:v>15.162999999997036</c:v>
                </c:pt>
                <c:pt idx="15164">
                  <c:v>15.163999999997035</c:v>
                </c:pt>
                <c:pt idx="15165">
                  <c:v>15.164999999997034</c:v>
                </c:pt>
                <c:pt idx="15166">
                  <c:v>15.165999999997034</c:v>
                </c:pt>
                <c:pt idx="15167">
                  <c:v>15.166999999997033</c:v>
                </c:pt>
                <c:pt idx="15168">
                  <c:v>15.167999999997033</c:v>
                </c:pt>
                <c:pt idx="15169">
                  <c:v>15.168999999997032</c:v>
                </c:pt>
                <c:pt idx="15170">
                  <c:v>15.169999999997032</c:v>
                </c:pt>
                <c:pt idx="15171">
                  <c:v>15.170999999997031</c:v>
                </c:pt>
                <c:pt idx="15172">
                  <c:v>15.171999999997031</c:v>
                </c:pt>
                <c:pt idx="15173">
                  <c:v>15.17299999999703</c:v>
                </c:pt>
                <c:pt idx="15174">
                  <c:v>15.173999999997029</c:v>
                </c:pt>
                <c:pt idx="15175">
                  <c:v>15.174999999997029</c:v>
                </c:pt>
                <c:pt idx="15176">
                  <c:v>15.175999999997028</c:v>
                </c:pt>
                <c:pt idx="15177">
                  <c:v>15.176999999997028</c:v>
                </c:pt>
                <c:pt idx="15178">
                  <c:v>15.177999999997027</c:v>
                </c:pt>
                <c:pt idx="15179">
                  <c:v>15.178999999997027</c:v>
                </c:pt>
                <c:pt idx="15180">
                  <c:v>15.179999999997026</c:v>
                </c:pt>
                <c:pt idx="15181">
                  <c:v>15.180999999997026</c:v>
                </c:pt>
                <c:pt idx="15182">
                  <c:v>15.181999999997025</c:v>
                </c:pt>
                <c:pt idx="15183">
                  <c:v>15.182999999997024</c:v>
                </c:pt>
                <c:pt idx="15184">
                  <c:v>15.183999999997024</c:v>
                </c:pt>
                <c:pt idx="15185">
                  <c:v>15.184999999997023</c:v>
                </c:pt>
                <c:pt idx="15186">
                  <c:v>15.185999999997023</c:v>
                </c:pt>
                <c:pt idx="15187">
                  <c:v>15.186999999997022</c:v>
                </c:pt>
                <c:pt idx="15188">
                  <c:v>15.187999999997022</c:v>
                </c:pt>
                <c:pt idx="15189">
                  <c:v>15.188999999997021</c:v>
                </c:pt>
                <c:pt idx="15190">
                  <c:v>15.189999999997021</c:v>
                </c:pt>
                <c:pt idx="15191">
                  <c:v>15.19099999999702</c:v>
                </c:pt>
                <c:pt idx="15192">
                  <c:v>15.191999999997019</c:v>
                </c:pt>
                <c:pt idx="15193">
                  <c:v>15.192999999997019</c:v>
                </c:pt>
                <c:pt idx="15194">
                  <c:v>15.193999999997018</c:v>
                </c:pt>
                <c:pt idx="15195">
                  <c:v>15.194999999997018</c:v>
                </c:pt>
                <c:pt idx="15196">
                  <c:v>15.195999999997017</c:v>
                </c:pt>
                <c:pt idx="15197">
                  <c:v>15.196999999997017</c:v>
                </c:pt>
                <c:pt idx="15198">
                  <c:v>15.197999999997016</c:v>
                </c:pt>
                <c:pt idx="15199">
                  <c:v>15.198999999997016</c:v>
                </c:pt>
                <c:pt idx="15200">
                  <c:v>15.199999999997015</c:v>
                </c:pt>
                <c:pt idx="15201">
                  <c:v>15.200999999997014</c:v>
                </c:pt>
                <c:pt idx="15202">
                  <c:v>15.201999999997014</c:v>
                </c:pt>
                <c:pt idx="15203">
                  <c:v>15.202999999997013</c:v>
                </c:pt>
                <c:pt idx="15204">
                  <c:v>15.203999999997013</c:v>
                </c:pt>
                <c:pt idx="15205">
                  <c:v>15.204999999997012</c:v>
                </c:pt>
                <c:pt idx="15206">
                  <c:v>15.205999999997012</c:v>
                </c:pt>
                <c:pt idx="15207">
                  <c:v>15.206999999997011</c:v>
                </c:pt>
                <c:pt idx="15208">
                  <c:v>15.207999999997011</c:v>
                </c:pt>
                <c:pt idx="15209">
                  <c:v>15.20899999999701</c:v>
                </c:pt>
                <c:pt idx="15210">
                  <c:v>15.209999999997009</c:v>
                </c:pt>
                <c:pt idx="15211">
                  <c:v>15.210999999997009</c:v>
                </c:pt>
                <c:pt idx="15212">
                  <c:v>15.211999999997008</c:v>
                </c:pt>
                <c:pt idx="15213">
                  <c:v>15.212999999997008</c:v>
                </c:pt>
                <c:pt idx="15214">
                  <c:v>15.213999999997007</c:v>
                </c:pt>
                <c:pt idx="15215">
                  <c:v>15.214999999997007</c:v>
                </c:pt>
                <c:pt idx="15216">
                  <c:v>15.215999999997006</c:v>
                </c:pt>
                <c:pt idx="15217">
                  <c:v>15.216999999997006</c:v>
                </c:pt>
                <c:pt idx="15218">
                  <c:v>15.217999999997005</c:v>
                </c:pt>
                <c:pt idx="15219">
                  <c:v>15.218999999997004</c:v>
                </c:pt>
                <c:pt idx="15220">
                  <c:v>15.219999999997004</c:v>
                </c:pt>
                <c:pt idx="15221">
                  <c:v>15.220999999997003</c:v>
                </c:pt>
                <c:pt idx="15222">
                  <c:v>15.221999999997003</c:v>
                </c:pt>
                <c:pt idx="15223">
                  <c:v>15.222999999997002</c:v>
                </c:pt>
                <c:pt idx="15224">
                  <c:v>15.223999999997002</c:v>
                </c:pt>
                <c:pt idx="15225">
                  <c:v>15.224999999997001</c:v>
                </c:pt>
                <c:pt idx="15226">
                  <c:v>15.225999999997001</c:v>
                </c:pt>
                <c:pt idx="15227">
                  <c:v>15.226999999997</c:v>
                </c:pt>
                <c:pt idx="15228">
                  <c:v>15.227999999996999</c:v>
                </c:pt>
                <c:pt idx="15229">
                  <c:v>15.228999999996999</c:v>
                </c:pt>
                <c:pt idx="15230">
                  <c:v>15.229999999996998</c:v>
                </c:pt>
                <c:pt idx="15231">
                  <c:v>15.230999999996998</c:v>
                </c:pt>
                <c:pt idx="15232">
                  <c:v>15.231999999996997</c:v>
                </c:pt>
                <c:pt idx="15233">
                  <c:v>15.232999999996997</c:v>
                </c:pt>
                <c:pt idx="15234">
                  <c:v>15.233999999996996</c:v>
                </c:pt>
                <c:pt idx="15235">
                  <c:v>15.234999999996996</c:v>
                </c:pt>
                <c:pt idx="15236">
                  <c:v>15.235999999996995</c:v>
                </c:pt>
                <c:pt idx="15237">
                  <c:v>15.236999999996995</c:v>
                </c:pt>
                <c:pt idx="15238">
                  <c:v>15.237999999996994</c:v>
                </c:pt>
                <c:pt idx="15239">
                  <c:v>15.238999999996993</c:v>
                </c:pt>
                <c:pt idx="15240">
                  <c:v>15.239999999996993</c:v>
                </c:pt>
                <c:pt idx="15241">
                  <c:v>15.240999999996992</c:v>
                </c:pt>
                <c:pt idx="15242">
                  <c:v>15.241999999996992</c:v>
                </c:pt>
                <c:pt idx="15243">
                  <c:v>15.242999999996991</c:v>
                </c:pt>
                <c:pt idx="15244">
                  <c:v>15.243999999996991</c:v>
                </c:pt>
                <c:pt idx="15245">
                  <c:v>15.24499999999699</c:v>
                </c:pt>
                <c:pt idx="15246">
                  <c:v>15.24599999999699</c:v>
                </c:pt>
                <c:pt idx="15247">
                  <c:v>15.246999999996989</c:v>
                </c:pt>
                <c:pt idx="15248">
                  <c:v>15.247999999996988</c:v>
                </c:pt>
                <c:pt idx="15249">
                  <c:v>15.248999999996988</c:v>
                </c:pt>
                <c:pt idx="15250">
                  <c:v>15.249999999996987</c:v>
                </c:pt>
                <c:pt idx="15251">
                  <c:v>15.250999999996987</c:v>
                </c:pt>
                <c:pt idx="15252">
                  <c:v>15.251999999996986</c:v>
                </c:pt>
                <c:pt idx="15253">
                  <c:v>15.252999999996986</c:v>
                </c:pt>
                <c:pt idx="15254">
                  <c:v>15.253999999996985</c:v>
                </c:pt>
                <c:pt idx="15255">
                  <c:v>15.254999999996985</c:v>
                </c:pt>
                <c:pt idx="15256">
                  <c:v>15.255999999996984</c:v>
                </c:pt>
                <c:pt idx="15257">
                  <c:v>15.256999999996983</c:v>
                </c:pt>
                <c:pt idx="15258">
                  <c:v>15.257999999996983</c:v>
                </c:pt>
                <c:pt idx="15259">
                  <c:v>15.258999999996982</c:v>
                </c:pt>
                <c:pt idx="15260">
                  <c:v>15.259999999996982</c:v>
                </c:pt>
                <c:pt idx="15261">
                  <c:v>15.260999999996981</c:v>
                </c:pt>
                <c:pt idx="15262">
                  <c:v>15.261999999996981</c:v>
                </c:pt>
                <c:pt idx="15263">
                  <c:v>15.26299999999698</c:v>
                </c:pt>
                <c:pt idx="15264">
                  <c:v>15.26399999999698</c:v>
                </c:pt>
                <c:pt idx="15265">
                  <c:v>15.264999999996979</c:v>
                </c:pt>
                <c:pt idx="15266">
                  <c:v>15.265999999996978</c:v>
                </c:pt>
                <c:pt idx="15267">
                  <c:v>15.266999999996978</c:v>
                </c:pt>
                <c:pt idx="15268">
                  <c:v>15.267999999996977</c:v>
                </c:pt>
                <c:pt idx="15269">
                  <c:v>15.268999999996977</c:v>
                </c:pt>
                <c:pt idx="15270">
                  <c:v>15.269999999996976</c:v>
                </c:pt>
                <c:pt idx="15271">
                  <c:v>15.270999999996976</c:v>
                </c:pt>
                <c:pt idx="15272">
                  <c:v>15.271999999996975</c:v>
                </c:pt>
                <c:pt idx="15273">
                  <c:v>15.272999999996975</c:v>
                </c:pt>
                <c:pt idx="15274">
                  <c:v>15.273999999996974</c:v>
                </c:pt>
                <c:pt idx="15275">
                  <c:v>15.274999999996973</c:v>
                </c:pt>
                <c:pt idx="15276">
                  <c:v>15.275999999996973</c:v>
                </c:pt>
                <c:pt idx="15277">
                  <c:v>15.276999999996972</c:v>
                </c:pt>
                <c:pt idx="15278">
                  <c:v>15.277999999996972</c:v>
                </c:pt>
                <c:pt idx="15279">
                  <c:v>15.278999999996971</c:v>
                </c:pt>
                <c:pt idx="15280">
                  <c:v>15.279999999996971</c:v>
                </c:pt>
                <c:pt idx="15281">
                  <c:v>15.28099999999697</c:v>
                </c:pt>
                <c:pt idx="15282">
                  <c:v>15.28199999999697</c:v>
                </c:pt>
                <c:pt idx="15283">
                  <c:v>15.282999999996969</c:v>
                </c:pt>
                <c:pt idx="15284">
                  <c:v>15.283999999996968</c:v>
                </c:pt>
                <c:pt idx="15285">
                  <c:v>15.284999999996968</c:v>
                </c:pt>
                <c:pt idx="15286">
                  <c:v>15.285999999996967</c:v>
                </c:pt>
                <c:pt idx="15287">
                  <c:v>15.286999999996967</c:v>
                </c:pt>
                <c:pt idx="15288">
                  <c:v>15.287999999996966</c:v>
                </c:pt>
                <c:pt idx="15289">
                  <c:v>15.288999999996966</c:v>
                </c:pt>
                <c:pt idx="15290">
                  <c:v>15.289999999996965</c:v>
                </c:pt>
                <c:pt idx="15291">
                  <c:v>15.290999999996965</c:v>
                </c:pt>
                <c:pt idx="15292">
                  <c:v>15.291999999996964</c:v>
                </c:pt>
                <c:pt idx="15293">
                  <c:v>15.292999999996963</c:v>
                </c:pt>
                <c:pt idx="15294">
                  <c:v>15.293999999996963</c:v>
                </c:pt>
                <c:pt idx="15295">
                  <c:v>15.294999999996962</c:v>
                </c:pt>
                <c:pt idx="15296">
                  <c:v>15.295999999996962</c:v>
                </c:pt>
                <c:pt idx="15297">
                  <c:v>15.296999999996961</c:v>
                </c:pt>
                <c:pt idx="15298">
                  <c:v>15.297999999996961</c:v>
                </c:pt>
                <c:pt idx="15299">
                  <c:v>15.29899999999696</c:v>
                </c:pt>
                <c:pt idx="15300">
                  <c:v>15.29999999999696</c:v>
                </c:pt>
                <c:pt idx="15301">
                  <c:v>15.300999999996959</c:v>
                </c:pt>
                <c:pt idx="15302">
                  <c:v>15.301999999996958</c:v>
                </c:pt>
                <c:pt idx="15303">
                  <c:v>15.302999999996958</c:v>
                </c:pt>
                <c:pt idx="15304">
                  <c:v>15.303999999996957</c:v>
                </c:pt>
                <c:pt idx="15305">
                  <c:v>15.304999999996957</c:v>
                </c:pt>
                <c:pt idx="15306">
                  <c:v>15.305999999996956</c:v>
                </c:pt>
                <c:pt idx="15307">
                  <c:v>15.306999999996956</c:v>
                </c:pt>
                <c:pt idx="15308">
                  <c:v>15.307999999996955</c:v>
                </c:pt>
                <c:pt idx="15309">
                  <c:v>15.308999999996955</c:v>
                </c:pt>
                <c:pt idx="15310">
                  <c:v>15.309999999996954</c:v>
                </c:pt>
                <c:pt idx="15311">
                  <c:v>15.310999999996953</c:v>
                </c:pt>
                <c:pt idx="15312">
                  <c:v>15.311999999996953</c:v>
                </c:pt>
                <c:pt idx="15313">
                  <c:v>15.312999999996952</c:v>
                </c:pt>
                <c:pt idx="15314">
                  <c:v>15.313999999996952</c:v>
                </c:pt>
                <c:pt idx="15315">
                  <c:v>15.314999999996951</c:v>
                </c:pt>
                <c:pt idx="15316">
                  <c:v>15.315999999996951</c:v>
                </c:pt>
                <c:pt idx="15317">
                  <c:v>15.31699999999695</c:v>
                </c:pt>
                <c:pt idx="15318">
                  <c:v>15.31799999999695</c:v>
                </c:pt>
                <c:pt idx="15319">
                  <c:v>15.318999999996949</c:v>
                </c:pt>
                <c:pt idx="15320">
                  <c:v>15.319999999996949</c:v>
                </c:pt>
                <c:pt idx="15321">
                  <c:v>15.320999999996948</c:v>
                </c:pt>
                <c:pt idx="15322">
                  <c:v>15.321999999996947</c:v>
                </c:pt>
                <c:pt idx="15323">
                  <c:v>15.322999999996947</c:v>
                </c:pt>
                <c:pt idx="15324">
                  <c:v>15.323999999996946</c:v>
                </c:pt>
                <c:pt idx="15325">
                  <c:v>15.324999999996946</c:v>
                </c:pt>
                <c:pt idx="15326">
                  <c:v>15.325999999996945</c:v>
                </c:pt>
                <c:pt idx="15327">
                  <c:v>15.326999999996945</c:v>
                </c:pt>
                <c:pt idx="15328">
                  <c:v>15.327999999996944</c:v>
                </c:pt>
                <c:pt idx="15329">
                  <c:v>15.328999999996944</c:v>
                </c:pt>
                <c:pt idx="15330">
                  <c:v>15.329999999996943</c:v>
                </c:pt>
                <c:pt idx="15331">
                  <c:v>15.330999999996942</c:v>
                </c:pt>
                <c:pt idx="15332">
                  <c:v>15.331999999996942</c:v>
                </c:pt>
                <c:pt idx="15333">
                  <c:v>15.332999999996941</c:v>
                </c:pt>
                <c:pt idx="15334">
                  <c:v>15.333999999996941</c:v>
                </c:pt>
                <c:pt idx="15335">
                  <c:v>15.33499999999694</c:v>
                </c:pt>
                <c:pt idx="15336">
                  <c:v>15.33599999999694</c:v>
                </c:pt>
                <c:pt idx="15337">
                  <c:v>15.336999999996939</c:v>
                </c:pt>
                <c:pt idx="15338">
                  <c:v>15.337999999996939</c:v>
                </c:pt>
                <c:pt idx="15339">
                  <c:v>15.338999999996938</c:v>
                </c:pt>
                <c:pt idx="15340">
                  <c:v>15.339999999996937</c:v>
                </c:pt>
                <c:pt idx="15341">
                  <c:v>15.340999999996937</c:v>
                </c:pt>
                <c:pt idx="15342">
                  <c:v>15.341999999996936</c:v>
                </c:pt>
                <c:pt idx="15343">
                  <c:v>15.342999999996936</c:v>
                </c:pt>
                <c:pt idx="15344">
                  <c:v>15.343999999996935</c:v>
                </c:pt>
                <c:pt idx="15345">
                  <c:v>15.344999999996935</c:v>
                </c:pt>
                <c:pt idx="15346">
                  <c:v>15.345999999996934</c:v>
                </c:pt>
                <c:pt idx="15347">
                  <c:v>15.346999999996934</c:v>
                </c:pt>
                <c:pt idx="15348">
                  <c:v>15.347999999996933</c:v>
                </c:pt>
                <c:pt idx="15349">
                  <c:v>15.348999999996932</c:v>
                </c:pt>
                <c:pt idx="15350">
                  <c:v>15.349999999996932</c:v>
                </c:pt>
                <c:pt idx="15351">
                  <c:v>15.350999999996931</c:v>
                </c:pt>
                <c:pt idx="15352">
                  <c:v>15.351999999996931</c:v>
                </c:pt>
                <c:pt idx="15353">
                  <c:v>15.35299999999693</c:v>
                </c:pt>
                <c:pt idx="15354">
                  <c:v>15.35399999999693</c:v>
                </c:pt>
                <c:pt idx="15355">
                  <c:v>15.354999999996929</c:v>
                </c:pt>
                <c:pt idx="15356">
                  <c:v>15.355999999996929</c:v>
                </c:pt>
                <c:pt idx="15357">
                  <c:v>15.356999999996928</c:v>
                </c:pt>
                <c:pt idx="15358">
                  <c:v>15.357999999996927</c:v>
                </c:pt>
                <c:pt idx="15359">
                  <c:v>15.358999999996927</c:v>
                </c:pt>
                <c:pt idx="15360">
                  <c:v>15.359999999996926</c:v>
                </c:pt>
                <c:pt idx="15361">
                  <c:v>15.360999999996926</c:v>
                </c:pt>
                <c:pt idx="15362">
                  <c:v>15.361999999996925</c:v>
                </c:pt>
                <c:pt idx="15363">
                  <c:v>15.362999999996925</c:v>
                </c:pt>
                <c:pt idx="15364">
                  <c:v>15.363999999996924</c:v>
                </c:pt>
                <c:pt idx="15365">
                  <c:v>15.364999999996924</c:v>
                </c:pt>
                <c:pt idx="15366">
                  <c:v>15.365999999996923</c:v>
                </c:pt>
                <c:pt idx="15367">
                  <c:v>15.366999999996922</c:v>
                </c:pt>
                <c:pt idx="15368">
                  <c:v>15.367999999996922</c:v>
                </c:pt>
                <c:pt idx="15369">
                  <c:v>15.368999999996921</c:v>
                </c:pt>
                <c:pt idx="15370">
                  <c:v>15.369999999996921</c:v>
                </c:pt>
                <c:pt idx="15371">
                  <c:v>15.37099999999692</c:v>
                </c:pt>
                <c:pt idx="15372">
                  <c:v>15.37199999999692</c:v>
                </c:pt>
                <c:pt idx="15373">
                  <c:v>15.372999999996919</c:v>
                </c:pt>
                <c:pt idx="15374">
                  <c:v>15.373999999996919</c:v>
                </c:pt>
                <c:pt idx="15375">
                  <c:v>15.374999999996918</c:v>
                </c:pt>
                <c:pt idx="15376">
                  <c:v>15.375999999996917</c:v>
                </c:pt>
                <c:pt idx="15377">
                  <c:v>15.376999999996917</c:v>
                </c:pt>
                <c:pt idx="15378">
                  <c:v>15.377999999996916</c:v>
                </c:pt>
                <c:pt idx="15379">
                  <c:v>15.378999999996916</c:v>
                </c:pt>
                <c:pt idx="15380">
                  <c:v>15.379999999996915</c:v>
                </c:pt>
                <c:pt idx="15381">
                  <c:v>15.380999999996915</c:v>
                </c:pt>
                <c:pt idx="15382">
                  <c:v>15.381999999996914</c:v>
                </c:pt>
                <c:pt idx="15383">
                  <c:v>15.382999999996914</c:v>
                </c:pt>
                <c:pt idx="15384">
                  <c:v>15.383999999996913</c:v>
                </c:pt>
                <c:pt idx="15385">
                  <c:v>15.384999999996912</c:v>
                </c:pt>
                <c:pt idx="15386">
                  <c:v>15.385999999996912</c:v>
                </c:pt>
                <c:pt idx="15387">
                  <c:v>15.386999999996911</c:v>
                </c:pt>
                <c:pt idx="15388">
                  <c:v>15.387999999996911</c:v>
                </c:pt>
                <c:pt idx="15389">
                  <c:v>15.38899999999691</c:v>
                </c:pt>
                <c:pt idx="15390">
                  <c:v>15.38999999999691</c:v>
                </c:pt>
                <c:pt idx="15391">
                  <c:v>15.390999999996909</c:v>
                </c:pt>
                <c:pt idx="15392">
                  <c:v>15.391999999996909</c:v>
                </c:pt>
                <c:pt idx="15393">
                  <c:v>15.392999999996908</c:v>
                </c:pt>
                <c:pt idx="15394">
                  <c:v>15.393999999996907</c:v>
                </c:pt>
                <c:pt idx="15395">
                  <c:v>15.394999999996907</c:v>
                </c:pt>
                <c:pt idx="15396">
                  <c:v>15.395999999996906</c:v>
                </c:pt>
                <c:pt idx="15397">
                  <c:v>15.396999999996906</c:v>
                </c:pt>
                <c:pt idx="15398">
                  <c:v>15.397999999996905</c:v>
                </c:pt>
                <c:pt idx="15399">
                  <c:v>15.398999999996905</c:v>
                </c:pt>
                <c:pt idx="15400">
                  <c:v>15.399999999996904</c:v>
                </c:pt>
                <c:pt idx="15401">
                  <c:v>15.400999999996904</c:v>
                </c:pt>
                <c:pt idx="15402">
                  <c:v>15.401999999996903</c:v>
                </c:pt>
                <c:pt idx="15403">
                  <c:v>15.402999999996903</c:v>
                </c:pt>
                <c:pt idx="15404">
                  <c:v>15.403999999996902</c:v>
                </c:pt>
                <c:pt idx="15405">
                  <c:v>15.404999999996901</c:v>
                </c:pt>
                <c:pt idx="15406">
                  <c:v>15.405999999996901</c:v>
                </c:pt>
                <c:pt idx="15407">
                  <c:v>15.4069999999969</c:v>
                </c:pt>
                <c:pt idx="15408">
                  <c:v>15.4079999999969</c:v>
                </c:pt>
                <c:pt idx="15409">
                  <c:v>15.408999999996899</c:v>
                </c:pt>
                <c:pt idx="15410">
                  <c:v>15.409999999996899</c:v>
                </c:pt>
                <c:pt idx="15411">
                  <c:v>15.410999999996898</c:v>
                </c:pt>
                <c:pt idx="15412">
                  <c:v>15.411999999996898</c:v>
                </c:pt>
                <c:pt idx="15413">
                  <c:v>15.412999999996897</c:v>
                </c:pt>
                <c:pt idx="15414">
                  <c:v>15.413999999996896</c:v>
                </c:pt>
                <c:pt idx="15415">
                  <c:v>15.414999999996896</c:v>
                </c:pt>
                <c:pt idx="15416">
                  <c:v>15.415999999996895</c:v>
                </c:pt>
                <c:pt idx="15417">
                  <c:v>15.416999999996895</c:v>
                </c:pt>
                <c:pt idx="15418">
                  <c:v>15.417999999996894</c:v>
                </c:pt>
                <c:pt idx="15419">
                  <c:v>15.418999999996894</c:v>
                </c:pt>
                <c:pt idx="15420">
                  <c:v>15.419999999996893</c:v>
                </c:pt>
                <c:pt idx="15421">
                  <c:v>15.420999999996893</c:v>
                </c:pt>
                <c:pt idx="15422">
                  <c:v>15.421999999996892</c:v>
                </c:pt>
                <c:pt idx="15423">
                  <c:v>15.422999999996891</c:v>
                </c:pt>
                <c:pt idx="15424">
                  <c:v>15.423999999996891</c:v>
                </c:pt>
                <c:pt idx="15425">
                  <c:v>15.42499999999689</c:v>
                </c:pt>
                <c:pt idx="15426">
                  <c:v>15.42599999999689</c:v>
                </c:pt>
                <c:pt idx="15427">
                  <c:v>15.426999999996889</c:v>
                </c:pt>
                <c:pt idx="15428">
                  <c:v>15.427999999996889</c:v>
                </c:pt>
                <c:pt idx="15429">
                  <c:v>15.428999999996888</c:v>
                </c:pt>
                <c:pt idx="15430">
                  <c:v>15.429999999996888</c:v>
                </c:pt>
                <c:pt idx="15431">
                  <c:v>15.430999999996887</c:v>
                </c:pt>
                <c:pt idx="15432">
                  <c:v>15.431999999996886</c:v>
                </c:pt>
                <c:pt idx="15433">
                  <c:v>15.432999999996886</c:v>
                </c:pt>
                <c:pt idx="15434">
                  <c:v>15.433999999996885</c:v>
                </c:pt>
                <c:pt idx="15435">
                  <c:v>15.434999999996885</c:v>
                </c:pt>
                <c:pt idx="15436">
                  <c:v>15.435999999996884</c:v>
                </c:pt>
                <c:pt idx="15437">
                  <c:v>15.436999999996884</c:v>
                </c:pt>
                <c:pt idx="15438">
                  <c:v>15.437999999996883</c:v>
                </c:pt>
                <c:pt idx="15439">
                  <c:v>15.438999999996883</c:v>
                </c:pt>
                <c:pt idx="15440">
                  <c:v>15.439999999996882</c:v>
                </c:pt>
                <c:pt idx="15441">
                  <c:v>15.440999999996881</c:v>
                </c:pt>
                <c:pt idx="15442">
                  <c:v>15.441999999996881</c:v>
                </c:pt>
                <c:pt idx="15443">
                  <c:v>15.44299999999688</c:v>
                </c:pt>
                <c:pt idx="15444">
                  <c:v>15.44399999999688</c:v>
                </c:pt>
                <c:pt idx="15445">
                  <c:v>15.444999999996879</c:v>
                </c:pt>
                <c:pt idx="15446">
                  <c:v>15.445999999996879</c:v>
                </c:pt>
                <c:pt idx="15447">
                  <c:v>15.446999999996878</c:v>
                </c:pt>
                <c:pt idx="15448">
                  <c:v>15.447999999996878</c:v>
                </c:pt>
                <c:pt idx="15449">
                  <c:v>15.448999999996877</c:v>
                </c:pt>
                <c:pt idx="15450">
                  <c:v>15.449999999996876</c:v>
                </c:pt>
                <c:pt idx="15451">
                  <c:v>15.450999999996876</c:v>
                </c:pt>
                <c:pt idx="15452">
                  <c:v>15.451999999996875</c:v>
                </c:pt>
                <c:pt idx="15453">
                  <c:v>15.452999999996875</c:v>
                </c:pt>
                <c:pt idx="15454">
                  <c:v>15.453999999996874</c:v>
                </c:pt>
                <c:pt idx="15455">
                  <c:v>15.454999999996874</c:v>
                </c:pt>
                <c:pt idx="15456">
                  <c:v>15.455999999996873</c:v>
                </c:pt>
                <c:pt idx="15457">
                  <c:v>15.456999999996873</c:v>
                </c:pt>
                <c:pt idx="15458">
                  <c:v>15.457999999996872</c:v>
                </c:pt>
                <c:pt idx="15459">
                  <c:v>15.458999999996871</c:v>
                </c:pt>
                <c:pt idx="15460">
                  <c:v>15.459999999996871</c:v>
                </c:pt>
                <c:pt idx="15461">
                  <c:v>15.46099999999687</c:v>
                </c:pt>
                <c:pt idx="15462">
                  <c:v>15.46199999999687</c:v>
                </c:pt>
                <c:pt idx="15463">
                  <c:v>15.462999999996869</c:v>
                </c:pt>
                <c:pt idx="15464">
                  <c:v>15.463999999996869</c:v>
                </c:pt>
                <c:pt idx="15465">
                  <c:v>15.464999999996868</c:v>
                </c:pt>
                <c:pt idx="15466">
                  <c:v>15.465999999996868</c:v>
                </c:pt>
                <c:pt idx="15467">
                  <c:v>15.466999999996867</c:v>
                </c:pt>
                <c:pt idx="15468">
                  <c:v>15.467999999996866</c:v>
                </c:pt>
                <c:pt idx="15469">
                  <c:v>15.468999999996866</c:v>
                </c:pt>
                <c:pt idx="15470">
                  <c:v>15.469999999996865</c:v>
                </c:pt>
                <c:pt idx="15471">
                  <c:v>15.470999999996865</c:v>
                </c:pt>
                <c:pt idx="15472">
                  <c:v>15.471999999996864</c:v>
                </c:pt>
                <c:pt idx="15473">
                  <c:v>15.472999999996864</c:v>
                </c:pt>
                <c:pt idx="15474">
                  <c:v>15.473999999996863</c:v>
                </c:pt>
                <c:pt idx="15475">
                  <c:v>15.474999999996863</c:v>
                </c:pt>
                <c:pt idx="15476">
                  <c:v>15.475999999996862</c:v>
                </c:pt>
                <c:pt idx="15477">
                  <c:v>15.476999999996861</c:v>
                </c:pt>
                <c:pt idx="15478">
                  <c:v>15.477999999996861</c:v>
                </c:pt>
                <c:pt idx="15479">
                  <c:v>15.47899999999686</c:v>
                </c:pt>
                <c:pt idx="15480">
                  <c:v>15.47999999999686</c:v>
                </c:pt>
                <c:pt idx="15481">
                  <c:v>15.480999999996859</c:v>
                </c:pt>
                <c:pt idx="15482">
                  <c:v>15.481999999996859</c:v>
                </c:pt>
                <c:pt idx="15483">
                  <c:v>15.482999999996858</c:v>
                </c:pt>
                <c:pt idx="15484">
                  <c:v>15.483999999996858</c:v>
                </c:pt>
                <c:pt idx="15485">
                  <c:v>15.484999999996857</c:v>
                </c:pt>
                <c:pt idx="15486">
                  <c:v>15.485999999996857</c:v>
                </c:pt>
                <c:pt idx="15487">
                  <c:v>15.486999999996856</c:v>
                </c:pt>
                <c:pt idx="15488">
                  <c:v>15.487999999996855</c:v>
                </c:pt>
                <c:pt idx="15489">
                  <c:v>15.488999999996855</c:v>
                </c:pt>
                <c:pt idx="15490">
                  <c:v>15.489999999996854</c:v>
                </c:pt>
                <c:pt idx="15491">
                  <c:v>15.490999999996854</c:v>
                </c:pt>
                <c:pt idx="15492">
                  <c:v>15.491999999996853</c:v>
                </c:pt>
                <c:pt idx="15493">
                  <c:v>15.492999999996853</c:v>
                </c:pt>
                <c:pt idx="15494">
                  <c:v>15.493999999996852</c:v>
                </c:pt>
                <c:pt idx="15495">
                  <c:v>15.494999999996852</c:v>
                </c:pt>
                <c:pt idx="15496">
                  <c:v>15.495999999996851</c:v>
                </c:pt>
                <c:pt idx="15497">
                  <c:v>15.49699999999685</c:v>
                </c:pt>
                <c:pt idx="15498">
                  <c:v>15.49799999999685</c:v>
                </c:pt>
                <c:pt idx="15499">
                  <c:v>15.498999999996849</c:v>
                </c:pt>
                <c:pt idx="15500">
                  <c:v>15.499999999996849</c:v>
                </c:pt>
                <c:pt idx="15501">
                  <c:v>15.500999999996848</c:v>
                </c:pt>
                <c:pt idx="15502">
                  <c:v>15.501999999996848</c:v>
                </c:pt>
                <c:pt idx="15503">
                  <c:v>15.502999999996847</c:v>
                </c:pt>
                <c:pt idx="15504">
                  <c:v>15.503999999996847</c:v>
                </c:pt>
                <c:pt idx="15505">
                  <c:v>15.504999999996846</c:v>
                </c:pt>
                <c:pt idx="15506">
                  <c:v>15.505999999996845</c:v>
                </c:pt>
                <c:pt idx="15507">
                  <c:v>15.506999999996845</c:v>
                </c:pt>
                <c:pt idx="15508">
                  <c:v>15.507999999996844</c:v>
                </c:pt>
                <c:pt idx="15509">
                  <c:v>15.508999999996844</c:v>
                </c:pt>
                <c:pt idx="15510">
                  <c:v>15.509999999996843</c:v>
                </c:pt>
                <c:pt idx="15511">
                  <c:v>15.510999999996843</c:v>
                </c:pt>
                <c:pt idx="15512">
                  <c:v>15.511999999996842</c:v>
                </c:pt>
                <c:pt idx="15513">
                  <c:v>15.512999999996842</c:v>
                </c:pt>
                <c:pt idx="15514">
                  <c:v>15.513999999996841</c:v>
                </c:pt>
                <c:pt idx="15515">
                  <c:v>15.51499999999684</c:v>
                </c:pt>
                <c:pt idx="15516">
                  <c:v>15.51599999999684</c:v>
                </c:pt>
                <c:pt idx="15517">
                  <c:v>15.516999999996839</c:v>
                </c:pt>
                <c:pt idx="15518">
                  <c:v>15.517999999996839</c:v>
                </c:pt>
                <c:pt idx="15519">
                  <c:v>15.518999999996838</c:v>
                </c:pt>
                <c:pt idx="15520">
                  <c:v>15.519999999996838</c:v>
                </c:pt>
                <c:pt idx="15521">
                  <c:v>15.520999999996837</c:v>
                </c:pt>
                <c:pt idx="15522">
                  <c:v>15.521999999996837</c:v>
                </c:pt>
                <c:pt idx="15523">
                  <c:v>15.522999999996836</c:v>
                </c:pt>
                <c:pt idx="15524">
                  <c:v>15.523999999996835</c:v>
                </c:pt>
                <c:pt idx="15525">
                  <c:v>15.524999999996835</c:v>
                </c:pt>
                <c:pt idx="15526">
                  <c:v>15.525999999996834</c:v>
                </c:pt>
                <c:pt idx="15527">
                  <c:v>15.526999999996834</c:v>
                </c:pt>
                <c:pt idx="15528">
                  <c:v>15.527999999996833</c:v>
                </c:pt>
                <c:pt idx="15529">
                  <c:v>15.528999999996833</c:v>
                </c:pt>
                <c:pt idx="15530">
                  <c:v>15.529999999996832</c:v>
                </c:pt>
                <c:pt idx="15531">
                  <c:v>15.530999999996832</c:v>
                </c:pt>
                <c:pt idx="15532">
                  <c:v>15.531999999996831</c:v>
                </c:pt>
                <c:pt idx="15533">
                  <c:v>15.53299999999683</c:v>
                </c:pt>
                <c:pt idx="15534">
                  <c:v>15.53399999999683</c:v>
                </c:pt>
                <c:pt idx="15535">
                  <c:v>15.534999999996829</c:v>
                </c:pt>
                <c:pt idx="15536">
                  <c:v>15.535999999996829</c:v>
                </c:pt>
                <c:pt idx="15537">
                  <c:v>15.536999999996828</c:v>
                </c:pt>
                <c:pt idx="15538">
                  <c:v>15.537999999996828</c:v>
                </c:pt>
                <c:pt idx="15539">
                  <c:v>15.538999999996827</c:v>
                </c:pt>
                <c:pt idx="15540">
                  <c:v>15.539999999996827</c:v>
                </c:pt>
                <c:pt idx="15541">
                  <c:v>15.540999999996826</c:v>
                </c:pt>
                <c:pt idx="15542">
                  <c:v>15.541999999996825</c:v>
                </c:pt>
                <c:pt idx="15543">
                  <c:v>15.542999999996825</c:v>
                </c:pt>
                <c:pt idx="15544">
                  <c:v>15.543999999996824</c:v>
                </c:pt>
                <c:pt idx="15545">
                  <c:v>15.544999999996824</c:v>
                </c:pt>
                <c:pt idx="15546">
                  <c:v>15.545999999996823</c:v>
                </c:pt>
                <c:pt idx="15547">
                  <c:v>15.546999999996823</c:v>
                </c:pt>
                <c:pt idx="15548">
                  <c:v>15.547999999996822</c:v>
                </c:pt>
                <c:pt idx="15549">
                  <c:v>15.548999999996822</c:v>
                </c:pt>
                <c:pt idx="15550">
                  <c:v>15.549999999996821</c:v>
                </c:pt>
                <c:pt idx="15551">
                  <c:v>15.55099999999682</c:v>
                </c:pt>
                <c:pt idx="15552">
                  <c:v>15.55199999999682</c:v>
                </c:pt>
                <c:pt idx="15553">
                  <c:v>15.552999999996819</c:v>
                </c:pt>
                <c:pt idx="15554">
                  <c:v>15.553999999996819</c:v>
                </c:pt>
                <c:pt idx="15555">
                  <c:v>15.554999999996818</c:v>
                </c:pt>
                <c:pt idx="15556">
                  <c:v>15.555999999996818</c:v>
                </c:pt>
                <c:pt idx="15557">
                  <c:v>15.556999999996817</c:v>
                </c:pt>
                <c:pt idx="15558">
                  <c:v>15.557999999996817</c:v>
                </c:pt>
                <c:pt idx="15559">
                  <c:v>15.558999999996816</c:v>
                </c:pt>
                <c:pt idx="15560">
                  <c:v>15.559999999996815</c:v>
                </c:pt>
                <c:pt idx="15561">
                  <c:v>15.560999999996815</c:v>
                </c:pt>
                <c:pt idx="15562">
                  <c:v>15.561999999996814</c:v>
                </c:pt>
                <c:pt idx="15563">
                  <c:v>15.562999999996814</c:v>
                </c:pt>
                <c:pt idx="15564">
                  <c:v>15.563999999996813</c:v>
                </c:pt>
                <c:pt idx="15565">
                  <c:v>15.564999999996813</c:v>
                </c:pt>
                <c:pt idx="15566">
                  <c:v>15.565999999996812</c:v>
                </c:pt>
                <c:pt idx="15567">
                  <c:v>15.566999999996812</c:v>
                </c:pt>
                <c:pt idx="15568">
                  <c:v>15.567999999996811</c:v>
                </c:pt>
                <c:pt idx="15569">
                  <c:v>15.568999999996811</c:v>
                </c:pt>
                <c:pt idx="15570">
                  <c:v>15.56999999999681</c:v>
                </c:pt>
                <c:pt idx="15571">
                  <c:v>15.570999999996809</c:v>
                </c:pt>
                <c:pt idx="15572">
                  <c:v>15.571999999996809</c:v>
                </c:pt>
                <c:pt idx="15573">
                  <c:v>15.572999999996808</c:v>
                </c:pt>
                <c:pt idx="15574">
                  <c:v>15.573999999996808</c:v>
                </c:pt>
                <c:pt idx="15575">
                  <c:v>15.574999999996807</c:v>
                </c:pt>
                <c:pt idx="15576">
                  <c:v>15.575999999996807</c:v>
                </c:pt>
                <c:pt idx="15577">
                  <c:v>15.576999999996806</c:v>
                </c:pt>
                <c:pt idx="15578">
                  <c:v>15.577999999996806</c:v>
                </c:pt>
                <c:pt idx="15579">
                  <c:v>15.578999999996805</c:v>
                </c:pt>
                <c:pt idx="15580">
                  <c:v>15.579999999996804</c:v>
                </c:pt>
                <c:pt idx="15581">
                  <c:v>15.580999999996804</c:v>
                </c:pt>
                <c:pt idx="15582">
                  <c:v>15.581999999996803</c:v>
                </c:pt>
                <c:pt idx="15583">
                  <c:v>15.582999999996803</c:v>
                </c:pt>
                <c:pt idx="15584">
                  <c:v>15.583999999996802</c:v>
                </c:pt>
                <c:pt idx="15585">
                  <c:v>15.584999999996802</c:v>
                </c:pt>
                <c:pt idx="15586">
                  <c:v>15.585999999996801</c:v>
                </c:pt>
                <c:pt idx="15587">
                  <c:v>15.586999999996801</c:v>
                </c:pt>
                <c:pt idx="15588">
                  <c:v>15.5879999999968</c:v>
                </c:pt>
                <c:pt idx="15589">
                  <c:v>15.588999999996799</c:v>
                </c:pt>
                <c:pt idx="15590">
                  <c:v>15.589999999996799</c:v>
                </c:pt>
                <c:pt idx="15591">
                  <c:v>15.590999999996798</c:v>
                </c:pt>
                <c:pt idx="15592">
                  <c:v>15.591999999996798</c:v>
                </c:pt>
                <c:pt idx="15593">
                  <c:v>15.592999999996797</c:v>
                </c:pt>
                <c:pt idx="15594">
                  <c:v>15.593999999996797</c:v>
                </c:pt>
                <c:pt idx="15595">
                  <c:v>15.594999999996796</c:v>
                </c:pt>
                <c:pt idx="15596">
                  <c:v>15.595999999996796</c:v>
                </c:pt>
                <c:pt idx="15597">
                  <c:v>15.596999999996795</c:v>
                </c:pt>
                <c:pt idx="15598">
                  <c:v>15.597999999996794</c:v>
                </c:pt>
                <c:pt idx="15599">
                  <c:v>15.598999999996794</c:v>
                </c:pt>
                <c:pt idx="15600">
                  <c:v>15.599999999996793</c:v>
                </c:pt>
                <c:pt idx="15601">
                  <c:v>15.600999999996793</c:v>
                </c:pt>
                <c:pt idx="15602">
                  <c:v>15.601999999996792</c:v>
                </c:pt>
                <c:pt idx="15603">
                  <c:v>15.602999999996792</c:v>
                </c:pt>
                <c:pt idx="15604">
                  <c:v>15.603999999996791</c:v>
                </c:pt>
                <c:pt idx="15605">
                  <c:v>15.604999999996791</c:v>
                </c:pt>
                <c:pt idx="15606">
                  <c:v>15.60599999999679</c:v>
                </c:pt>
                <c:pt idx="15607">
                  <c:v>15.606999999996789</c:v>
                </c:pt>
                <c:pt idx="15608">
                  <c:v>15.607999999996789</c:v>
                </c:pt>
                <c:pt idx="15609">
                  <c:v>15.608999999996788</c:v>
                </c:pt>
                <c:pt idx="15610">
                  <c:v>15.609999999996788</c:v>
                </c:pt>
                <c:pt idx="15611">
                  <c:v>15.610999999996787</c:v>
                </c:pt>
                <c:pt idx="15612">
                  <c:v>15.611999999996787</c:v>
                </c:pt>
                <c:pt idx="15613">
                  <c:v>15.612999999996786</c:v>
                </c:pt>
                <c:pt idx="15614">
                  <c:v>15.613999999996786</c:v>
                </c:pt>
                <c:pt idx="15615">
                  <c:v>15.614999999996785</c:v>
                </c:pt>
                <c:pt idx="15616">
                  <c:v>15.615999999996784</c:v>
                </c:pt>
                <c:pt idx="15617">
                  <c:v>15.616999999996784</c:v>
                </c:pt>
                <c:pt idx="15618">
                  <c:v>15.617999999996783</c:v>
                </c:pt>
                <c:pt idx="15619">
                  <c:v>15.618999999996783</c:v>
                </c:pt>
                <c:pt idx="15620">
                  <c:v>15.619999999996782</c:v>
                </c:pt>
                <c:pt idx="15621">
                  <c:v>15.620999999996782</c:v>
                </c:pt>
                <c:pt idx="15622">
                  <c:v>15.621999999996781</c:v>
                </c:pt>
                <c:pt idx="15623">
                  <c:v>15.622999999996781</c:v>
                </c:pt>
                <c:pt idx="15624">
                  <c:v>15.62399999999678</c:v>
                </c:pt>
                <c:pt idx="15625">
                  <c:v>15.624999999996779</c:v>
                </c:pt>
                <c:pt idx="15626">
                  <c:v>15.625999999996779</c:v>
                </c:pt>
                <c:pt idx="15627">
                  <c:v>15.626999999996778</c:v>
                </c:pt>
                <c:pt idx="15628">
                  <c:v>15.627999999996778</c:v>
                </c:pt>
                <c:pt idx="15629">
                  <c:v>15.628999999996777</c:v>
                </c:pt>
                <c:pt idx="15630">
                  <c:v>15.629999999996777</c:v>
                </c:pt>
                <c:pt idx="15631">
                  <c:v>15.630999999996776</c:v>
                </c:pt>
                <c:pt idx="15632">
                  <c:v>15.631999999996776</c:v>
                </c:pt>
                <c:pt idx="15633">
                  <c:v>15.632999999996775</c:v>
                </c:pt>
                <c:pt idx="15634">
                  <c:v>15.633999999996774</c:v>
                </c:pt>
                <c:pt idx="15635">
                  <c:v>15.634999999996774</c:v>
                </c:pt>
                <c:pt idx="15636">
                  <c:v>15.635999999996773</c:v>
                </c:pt>
                <c:pt idx="15637">
                  <c:v>15.636999999996773</c:v>
                </c:pt>
                <c:pt idx="15638">
                  <c:v>15.637999999996772</c:v>
                </c:pt>
                <c:pt idx="15639">
                  <c:v>15.638999999996772</c:v>
                </c:pt>
                <c:pt idx="15640">
                  <c:v>15.639999999996771</c:v>
                </c:pt>
                <c:pt idx="15641">
                  <c:v>15.640999999996771</c:v>
                </c:pt>
                <c:pt idx="15642">
                  <c:v>15.64199999999677</c:v>
                </c:pt>
                <c:pt idx="15643">
                  <c:v>15.642999999996769</c:v>
                </c:pt>
                <c:pt idx="15644">
                  <c:v>15.643999999996769</c:v>
                </c:pt>
                <c:pt idx="15645">
                  <c:v>15.644999999996768</c:v>
                </c:pt>
                <c:pt idx="15646">
                  <c:v>15.645999999996768</c:v>
                </c:pt>
                <c:pt idx="15647">
                  <c:v>15.646999999996767</c:v>
                </c:pt>
                <c:pt idx="15648">
                  <c:v>15.647999999996767</c:v>
                </c:pt>
                <c:pt idx="15649">
                  <c:v>15.648999999996766</c:v>
                </c:pt>
                <c:pt idx="15650">
                  <c:v>15.649999999996766</c:v>
                </c:pt>
                <c:pt idx="15651">
                  <c:v>15.650999999996765</c:v>
                </c:pt>
                <c:pt idx="15652">
                  <c:v>15.651999999996765</c:v>
                </c:pt>
                <c:pt idx="15653">
                  <c:v>15.652999999996764</c:v>
                </c:pt>
                <c:pt idx="15654">
                  <c:v>15.653999999996763</c:v>
                </c:pt>
                <c:pt idx="15655">
                  <c:v>15.654999999996763</c:v>
                </c:pt>
                <c:pt idx="15656">
                  <c:v>15.655999999996762</c:v>
                </c:pt>
                <c:pt idx="15657">
                  <c:v>15.656999999996762</c:v>
                </c:pt>
                <c:pt idx="15658">
                  <c:v>15.657999999996761</c:v>
                </c:pt>
                <c:pt idx="15659">
                  <c:v>15.658999999996761</c:v>
                </c:pt>
                <c:pt idx="15660">
                  <c:v>15.65999999999676</c:v>
                </c:pt>
                <c:pt idx="15661">
                  <c:v>15.66099999999676</c:v>
                </c:pt>
                <c:pt idx="15662">
                  <c:v>15.661999999996759</c:v>
                </c:pt>
                <c:pt idx="15663">
                  <c:v>15.662999999996758</c:v>
                </c:pt>
                <c:pt idx="15664">
                  <c:v>15.663999999996758</c:v>
                </c:pt>
                <c:pt idx="15665">
                  <c:v>15.664999999996757</c:v>
                </c:pt>
                <c:pt idx="15666">
                  <c:v>15.665999999996757</c:v>
                </c:pt>
                <c:pt idx="15667">
                  <c:v>15.666999999996756</c:v>
                </c:pt>
                <c:pt idx="15668">
                  <c:v>15.667999999996756</c:v>
                </c:pt>
                <c:pt idx="15669">
                  <c:v>15.668999999996755</c:v>
                </c:pt>
                <c:pt idx="15670">
                  <c:v>15.669999999996755</c:v>
                </c:pt>
                <c:pt idx="15671">
                  <c:v>15.670999999996754</c:v>
                </c:pt>
                <c:pt idx="15672">
                  <c:v>15.671999999996753</c:v>
                </c:pt>
                <c:pt idx="15673">
                  <c:v>15.672999999996753</c:v>
                </c:pt>
                <c:pt idx="15674">
                  <c:v>15.673999999996752</c:v>
                </c:pt>
                <c:pt idx="15675">
                  <c:v>15.674999999996752</c:v>
                </c:pt>
                <c:pt idx="15676">
                  <c:v>15.675999999996751</c:v>
                </c:pt>
                <c:pt idx="15677">
                  <c:v>15.676999999996751</c:v>
                </c:pt>
                <c:pt idx="15678">
                  <c:v>15.67799999999675</c:v>
                </c:pt>
                <c:pt idx="15679">
                  <c:v>15.67899999999675</c:v>
                </c:pt>
                <c:pt idx="15680">
                  <c:v>15.679999999996749</c:v>
                </c:pt>
                <c:pt idx="15681">
                  <c:v>15.680999999996748</c:v>
                </c:pt>
                <c:pt idx="15682">
                  <c:v>15.681999999996748</c:v>
                </c:pt>
                <c:pt idx="15683">
                  <c:v>15.682999999996747</c:v>
                </c:pt>
                <c:pt idx="15684">
                  <c:v>15.683999999996747</c:v>
                </c:pt>
                <c:pt idx="15685">
                  <c:v>15.684999999996746</c:v>
                </c:pt>
                <c:pt idx="15686">
                  <c:v>15.685999999996746</c:v>
                </c:pt>
                <c:pt idx="15687">
                  <c:v>15.686999999996745</c:v>
                </c:pt>
                <c:pt idx="15688">
                  <c:v>15.687999999996745</c:v>
                </c:pt>
                <c:pt idx="15689">
                  <c:v>15.688999999996744</c:v>
                </c:pt>
                <c:pt idx="15690">
                  <c:v>15.689999999996743</c:v>
                </c:pt>
                <c:pt idx="15691">
                  <c:v>15.690999999996743</c:v>
                </c:pt>
                <c:pt idx="15692">
                  <c:v>15.691999999996742</c:v>
                </c:pt>
                <c:pt idx="15693">
                  <c:v>15.692999999996742</c:v>
                </c:pt>
                <c:pt idx="15694">
                  <c:v>15.693999999996741</c:v>
                </c:pt>
                <c:pt idx="15695">
                  <c:v>15.694999999996741</c:v>
                </c:pt>
                <c:pt idx="15696">
                  <c:v>15.69599999999674</c:v>
                </c:pt>
                <c:pt idx="15697">
                  <c:v>15.69699999999674</c:v>
                </c:pt>
                <c:pt idx="15698">
                  <c:v>15.697999999996739</c:v>
                </c:pt>
                <c:pt idx="15699">
                  <c:v>15.698999999996738</c:v>
                </c:pt>
                <c:pt idx="15700">
                  <c:v>15.699999999996738</c:v>
                </c:pt>
                <c:pt idx="15701">
                  <c:v>15.700999999996737</c:v>
                </c:pt>
                <c:pt idx="15702">
                  <c:v>15.701999999996737</c:v>
                </c:pt>
                <c:pt idx="15703">
                  <c:v>15.702999999996736</c:v>
                </c:pt>
                <c:pt idx="15704">
                  <c:v>15.703999999996736</c:v>
                </c:pt>
                <c:pt idx="15705">
                  <c:v>15.704999999996735</c:v>
                </c:pt>
                <c:pt idx="15706">
                  <c:v>15.705999999996735</c:v>
                </c:pt>
                <c:pt idx="15707">
                  <c:v>15.706999999996734</c:v>
                </c:pt>
                <c:pt idx="15708">
                  <c:v>15.707999999996733</c:v>
                </c:pt>
                <c:pt idx="15709">
                  <c:v>15.708999999996733</c:v>
                </c:pt>
                <c:pt idx="15710">
                  <c:v>15.709999999996732</c:v>
                </c:pt>
                <c:pt idx="15711">
                  <c:v>15.710999999996732</c:v>
                </c:pt>
                <c:pt idx="15712">
                  <c:v>15.711999999996731</c:v>
                </c:pt>
                <c:pt idx="15713">
                  <c:v>15.712999999996731</c:v>
                </c:pt>
                <c:pt idx="15714">
                  <c:v>15.71399999999673</c:v>
                </c:pt>
                <c:pt idx="15715">
                  <c:v>15.71499999999673</c:v>
                </c:pt>
                <c:pt idx="15716">
                  <c:v>15.715999999996729</c:v>
                </c:pt>
                <c:pt idx="15717">
                  <c:v>15.716999999996728</c:v>
                </c:pt>
                <c:pt idx="15718">
                  <c:v>15.717999999996728</c:v>
                </c:pt>
                <c:pt idx="15719">
                  <c:v>15.718999999996727</c:v>
                </c:pt>
                <c:pt idx="15720">
                  <c:v>15.719999999996727</c:v>
                </c:pt>
                <c:pt idx="15721">
                  <c:v>15.720999999996726</c:v>
                </c:pt>
                <c:pt idx="15722">
                  <c:v>15.721999999996726</c:v>
                </c:pt>
                <c:pt idx="15723">
                  <c:v>15.722999999996725</c:v>
                </c:pt>
                <c:pt idx="15724">
                  <c:v>15.723999999996725</c:v>
                </c:pt>
                <c:pt idx="15725">
                  <c:v>15.724999999996724</c:v>
                </c:pt>
                <c:pt idx="15726">
                  <c:v>15.725999999996723</c:v>
                </c:pt>
                <c:pt idx="15727">
                  <c:v>15.726999999996723</c:v>
                </c:pt>
                <c:pt idx="15728">
                  <c:v>15.727999999996722</c:v>
                </c:pt>
                <c:pt idx="15729">
                  <c:v>15.728999999996722</c:v>
                </c:pt>
                <c:pt idx="15730">
                  <c:v>15.729999999996721</c:v>
                </c:pt>
                <c:pt idx="15731">
                  <c:v>15.730999999996721</c:v>
                </c:pt>
                <c:pt idx="15732">
                  <c:v>15.73199999999672</c:v>
                </c:pt>
                <c:pt idx="15733">
                  <c:v>15.73299999999672</c:v>
                </c:pt>
                <c:pt idx="15734">
                  <c:v>15.733999999996719</c:v>
                </c:pt>
                <c:pt idx="15735">
                  <c:v>15.734999999996719</c:v>
                </c:pt>
                <c:pt idx="15736">
                  <c:v>15.735999999996718</c:v>
                </c:pt>
                <c:pt idx="15737">
                  <c:v>15.736999999996717</c:v>
                </c:pt>
                <c:pt idx="15738">
                  <c:v>15.737999999996717</c:v>
                </c:pt>
                <c:pt idx="15739">
                  <c:v>15.738999999996716</c:v>
                </c:pt>
                <c:pt idx="15740">
                  <c:v>15.739999999996716</c:v>
                </c:pt>
                <c:pt idx="15741">
                  <c:v>15.740999999996715</c:v>
                </c:pt>
                <c:pt idx="15742">
                  <c:v>15.741999999996715</c:v>
                </c:pt>
                <c:pt idx="15743">
                  <c:v>15.742999999996714</c:v>
                </c:pt>
                <c:pt idx="15744">
                  <c:v>15.743999999996714</c:v>
                </c:pt>
                <c:pt idx="15745">
                  <c:v>15.744999999996713</c:v>
                </c:pt>
                <c:pt idx="15746">
                  <c:v>15.745999999996712</c:v>
                </c:pt>
                <c:pt idx="15747">
                  <c:v>15.746999999996712</c:v>
                </c:pt>
                <c:pt idx="15748">
                  <c:v>15.747999999996711</c:v>
                </c:pt>
                <c:pt idx="15749">
                  <c:v>15.748999999996711</c:v>
                </c:pt>
                <c:pt idx="15750">
                  <c:v>15.74999999999671</c:v>
                </c:pt>
                <c:pt idx="15751">
                  <c:v>15.75099999999671</c:v>
                </c:pt>
                <c:pt idx="15752">
                  <c:v>15.751999999996709</c:v>
                </c:pt>
                <c:pt idx="15753">
                  <c:v>15.752999999996709</c:v>
                </c:pt>
                <c:pt idx="15754">
                  <c:v>15.753999999996708</c:v>
                </c:pt>
                <c:pt idx="15755">
                  <c:v>15.754999999996707</c:v>
                </c:pt>
                <c:pt idx="15756">
                  <c:v>15.755999999996707</c:v>
                </c:pt>
                <c:pt idx="15757">
                  <c:v>15.756999999996706</c:v>
                </c:pt>
                <c:pt idx="15758">
                  <c:v>15.757999999996706</c:v>
                </c:pt>
                <c:pt idx="15759">
                  <c:v>15.758999999996705</c:v>
                </c:pt>
                <c:pt idx="15760">
                  <c:v>15.759999999996705</c:v>
                </c:pt>
                <c:pt idx="15761">
                  <c:v>15.760999999996704</c:v>
                </c:pt>
                <c:pt idx="15762">
                  <c:v>15.761999999996704</c:v>
                </c:pt>
                <c:pt idx="15763">
                  <c:v>15.762999999996703</c:v>
                </c:pt>
                <c:pt idx="15764">
                  <c:v>15.763999999996702</c:v>
                </c:pt>
                <c:pt idx="15765">
                  <c:v>15.764999999996702</c:v>
                </c:pt>
                <c:pt idx="15766">
                  <c:v>15.765999999996701</c:v>
                </c:pt>
                <c:pt idx="15767">
                  <c:v>15.766999999996701</c:v>
                </c:pt>
                <c:pt idx="15768">
                  <c:v>15.7679999999967</c:v>
                </c:pt>
                <c:pt idx="15769">
                  <c:v>15.7689999999967</c:v>
                </c:pt>
                <c:pt idx="15770">
                  <c:v>15.769999999996699</c:v>
                </c:pt>
                <c:pt idx="15771">
                  <c:v>15.770999999996699</c:v>
                </c:pt>
                <c:pt idx="15772">
                  <c:v>15.771999999996698</c:v>
                </c:pt>
                <c:pt idx="15773">
                  <c:v>15.772999999996697</c:v>
                </c:pt>
                <c:pt idx="15774">
                  <c:v>15.773999999996697</c:v>
                </c:pt>
                <c:pt idx="15775">
                  <c:v>15.774999999996696</c:v>
                </c:pt>
                <c:pt idx="15776">
                  <c:v>15.775999999996696</c:v>
                </c:pt>
                <c:pt idx="15777">
                  <c:v>15.776999999996695</c:v>
                </c:pt>
                <c:pt idx="15778">
                  <c:v>15.777999999996695</c:v>
                </c:pt>
                <c:pt idx="15779">
                  <c:v>15.778999999996694</c:v>
                </c:pt>
                <c:pt idx="15780">
                  <c:v>15.779999999996694</c:v>
                </c:pt>
                <c:pt idx="15781">
                  <c:v>15.780999999996693</c:v>
                </c:pt>
                <c:pt idx="15782">
                  <c:v>15.781999999996692</c:v>
                </c:pt>
                <c:pt idx="15783">
                  <c:v>15.782999999996692</c:v>
                </c:pt>
                <c:pt idx="15784">
                  <c:v>15.783999999996691</c:v>
                </c:pt>
                <c:pt idx="15785">
                  <c:v>15.784999999996691</c:v>
                </c:pt>
                <c:pt idx="15786">
                  <c:v>15.78599999999669</c:v>
                </c:pt>
                <c:pt idx="15787">
                  <c:v>15.78699999999669</c:v>
                </c:pt>
                <c:pt idx="15788">
                  <c:v>15.787999999996689</c:v>
                </c:pt>
                <c:pt idx="15789">
                  <c:v>15.788999999996689</c:v>
                </c:pt>
                <c:pt idx="15790">
                  <c:v>15.789999999996688</c:v>
                </c:pt>
                <c:pt idx="15791">
                  <c:v>15.790999999996687</c:v>
                </c:pt>
                <c:pt idx="15792">
                  <c:v>15.791999999996687</c:v>
                </c:pt>
                <c:pt idx="15793">
                  <c:v>15.792999999996686</c:v>
                </c:pt>
                <c:pt idx="15794">
                  <c:v>15.793999999996686</c:v>
                </c:pt>
                <c:pt idx="15795">
                  <c:v>15.794999999996685</c:v>
                </c:pt>
                <c:pt idx="15796">
                  <c:v>15.795999999996685</c:v>
                </c:pt>
                <c:pt idx="15797">
                  <c:v>15.796999999996684</c:v>
                </c:pt>
                <c:pt idx="15798">
                  <c:v>15.797999999996684</c:v>
                </c:pt>
                <c:pt idx="15799">
                  <c:v>15.798999999996683</c:v>
                </c:pt>
                <c:pt idx="15800">
                  <c:v>15.799999999996682</c:v>
                </c:pt>
                <c:pt idx="15801">
                  <c:v>15.800999999996682</c:v>
                </c:pt>
                <c:pt idx="15802">
                  <c:v>15.801999999996681</c:v>
                </c:pt>
                <c:pt idx="15803">
                  <c:v>15.802999999996681</c:v>
                </c:pt>
                <c:pt idx="15804">
                  <c:v>15.80399999999668</c:v>
                </c:pt>
                <c:pt idx="15805">
                  <c:v>15.80499999999668</c:v>
                </c:pt>
                <c:pt idx="15806">
                  <c:v>15.805999999996679</c:v>
                </c:pt>
                <c:pt idx="15807">
                  <c:v>15.806999999996679</c:v>
                </c:pt>
                <c:pt idx="15808">
                  <c:v>15.807999999996678</c:v>
                </c:pt>
                <c:pt idx="15809">
                  <c:v>15.808999999996677</c:v>
                </c:pt>
                <c:pt idx="15810">
                  <c:v>15.809999999996677</c:v>
                </c:pt>
                <c:pt idx="15811">
                  <c:v>15.810999999996676</c:v>
                </c:pt>
                <c:pt idx="15812">
                  <c:v>15.811999999996676</c:v>
                </c:pt>
                <c:pt idx="15813">
                  <c:v>15.812999999996675</c:v>
                </c:pt>
                <c:pt idx="15814">
                  <c:v>15.813999999996675</c:v>
                </c:pt>
                <c:pt idx="15815">
                  <c:v>15.814999999996674</c:v>
                </c:pt>
                <c:pt idx="15816">
                  <c:v>15.815999999996674</c:v>
                </c:pt>
                <c:pt idx="15817">
                  <c:v>15.816999999996673</c:v>
                </c:pt>
                <c:pt idx="15818">
                  <c:v>15.817999999996672</c:v>
                </c:pt>
                <c:pt idx="15819">
                  <c:v>15.818999999996672</c:v>
                </c:pt>
                <c:pt idx="15820">
                  <c:v>15.819999999996671</c:v>
                </c:pt>
                <c:pt idx="15821">
                  <c:v>15.820999999996671</c:v>
                </c:pt>
                <c:pt idx="15822">
                  <c:v>15.82199999999667</c:v>
                </c:pt>
                <c:pt idx="15823">
                  <c:v>15.82299999999667</c:v>
                </c:pt>
                <c:pt idx="15824">
                  <c:v>15.823999999996669</c:v>
                </c:pt>
                <c:pt idx="15825">
                  <c:v>15.824999999996669</c:v>
                </c:pt>
                <c:pt idx="15826">
                  <c:v>15.825999999996668</c:v>
                </c:pt>
                <c:pt idx="15827">
                  <c:v>15.826999999996668</c:v>
                </c:pt>
                <c:pt idx="15828">
                  <c:v>15.827999999996667</c:v>
                </c:pt>
                <c:pt idx="15829">
                  <c:v>15.828999999996666</c:v>
                </c:pt>
                <c:pt idx="15830">
                  <c:v>15.829999999996666</c:v>
                </c:pt>
                <c:pt idx="15831">
                  <c:v>15.830999999996665</c:v>
                </c:pt>
                <c:pt idx="15832">
                  <c:v>15.831999999996665</c:v>
                </c:pt>
                <c:pt idx="15833">
                  <c:v>15.832999999996664</c:v>
                </c:pt>
                <c:pt idx="15834">
                  <c:v>15.833999999996664</c:v>
                </c:pt>
                <c:pt idx="15835">
                  <c:v>15.834999999996663</c:v>
                </c:pt>
                <c:pt idx="15836">
                  <c:v>15.835999999996663</c:v>
                </c:pt>
                <c:pt idx="15837">
                  <c:v>15.836999999996662</c:v>
                </c:pt>
                <c:pt idx="15838">
                  <c:v>15.837999999996661</c:v>
                </c:pt>
                <c:pt idx="15839">
                  <c:v>15.838999999996661</c:v>
                </c:pt>
                <c:pt idx="15840">
                  <c:v>15.83999999999666</c:v>
                </c:pt>
                <c:pt idx="15841">
                  <c:v>15.84099999999666</c:v>
                </c:pt>
                <c:pt idx="15842">
                  <c:v>15.841999999996659</c:v>
                </c:pt>
                <c:pt idx="15843">
                  <c:v>15.842999999996659</c:v>
                </c:pt>
                <c:pt idx="15844">
                  <c:v>15.843999999996658</c:v>
                </c:pt>
                <c:pt idx="15845">
                  <c:v>15.844999999996658</c:v>
                </c:pt>
                <c:pt idx="15846">
                  <c:v>15.845999999996657</c:v>
                </c:pt>
                <c:pt idx="15847">
                  <c:v>15.846999999996656</c:v>
                </c:pt>
                <c:pt idx="15848">
                  <c:v>15.847999999996656</c:v>
                </c:pt>
                <c:pt idx="15849">
                  <c:v>15.848999999996655</c:v>
                </c:pt>
                <c:pt idx="15850">
                  <c:v>15.849999999996655</c:v>
                </c:pt>
                <c:pt idx="15851">
                  <c:v>15.850999999996654</c:v>
                </c:pt>
                <c:pt idx="15852">
                  <c:v>15.851999999996654</c:v>
                </c:pt>
                <c:pt idx="15853">
                  <c:v>15.852999999996653</c:v>
                </c:pt>
                <c:pt idx="15854">
                  <c:v>15.853999999996653</c:v>
                </c:pt>
                <c:pt idx="15855">
                  <c:v>15.854999999996652</c:v>
                </c:pt>
                <c:pt idx="15856">
                  <c:v>15.855999999996651</c:v>
                </c:pt>
                <c:pt idx="15857">
                  <c:v>15.856999999996651</c:v>
                </c:pt>
                <c:pt idx="15858">
                  <c:v>15.85799999999665</c:v>
                </c:pt>
                <c:pt idx="15859">
                  <c:v>15.85899999999665</c:v>
                </c:pt>
                <c:pt idx="15860">
                  <c:v>15.859999999996649</c:v>
                </c:pt>
                <c:pt idx="15861">
                  <c:v>15.860999999996649</c:v>
                </c:pt>
                <c:pt idx="15862">
                  <c:v>15.861999999996648</c:v>
                </c:pt>
                <c:pt idx="15863">
                  <c:v>15.862999999996648</c:v>
                </c:pt>
                <c:pt idx="15864">
                  <c:v>15.863999999996647</c:v>
                </c:pt>
                <c:pt idx="15865">
                  <c:v>15.864999999996646</c:v>
                </c:pt>
                <c:pt idx="15866">
                  <c:v>15.865999999996646</c:v>
                </c:pt>
                <c:pt idx="15867">
                  <c:v>15.866999999996645</c:v>
                </c:pt>
                <c:pt idx="15868">
                  <c:v>15.867999999996645</c:v>
                </c:pt>
                <c:pt idx="15869">
                  <c:v>15.868999999996644</c:v>
                </c:pt>
                <c:pt idx="15870">
                  <c:v>15.869999999996644</c:v>
                </c:pt>
                <c:pt idx="15871">
                  <c:v>15.870999999996643</c:v>
                </c:pt>
                <c:pt idx="15872">
                  <c:v>15.871999999996643</c:v>
                </c:pt>
                <c:pt idx="15873">
                  <c:v>15.872999999996642</c:v>
                </c:pt>
                <c:pt idx="15874">
                  <c:v>15.873999999996641</c:v>
                </c:pt>
                <c:pt idx="15875">
                  <c:v>15.874999999996641</c:v>
                </c:pt>
                <c:pt idx="15876">
                  <c:v>15.87599999999664</c:v>
                </c:pt>
                <c:pt idx="15877">
                  <c:v>15.87699999999664</c:v>
                </c:pt>
                <c:pt idx="15878">
                  <c:v>15.877999999996639</c:v>
                </c:pt>
                <c:pt idx="15879">
                  <c:v>15.878999999996639</c:v>
                </c:pt>
                <c:pt idx="15880">
                  <c:v>15.879999999996638</c:v>
                </c:pt>
                <c:pt idx="15881">
                  <c:v>15.880999999996638</c:v>
                </c:pt>
                <c:pt idx="15882">
                  <c:v>15.881999999996637</c:v>
                </c:pt>
                <c:pt idx="15883">
                  <c:v>15.882999999996636</c:v>
                </c:pt>
                <c:pt idx="15884">
                  <c:v>15.883999999996636</c:v>
                </c:pt>
                <c:pt idx="15885">
                  <c:v>15.884999999996635</c:v>
                </c:pt>
                <c:pt idx="15886">
                  <c:v>15.885999999996635</c:v>
                </c:pt>
                <c:pt idx="15887">
                  <c:v>15.886999999996634</c:v>
                </c:pt>
                <c:pt idx="15888">
                  <c:v>15.887999999996634</c:v>
                </c:pt>
                <c:pt idx="15889">
                  <c:v>15.888999999996633</c:v>
                </c:pt>
                <c:pt idx="15890">
                  <c:v>15.889999999996633</c:v>
                </c:pt>
                <c:pt idx="15891">
                  <c:v>15.890999999996632</c:v>
                </c:pt>
                <c:pt idx="15892">
                  <c:v>15.891999999996631</c:v>
                </c:pt>
                <c:pt idx="15893">
                  <c:v>15.892999999996631</c:v>
                </c:pt>
                <c:pt idx="15894">
                  <c:v>15.89399999999663</c:v>
                </c:pt>
                <c:pt idx="15895">
                  <c:v>15.89499999999663</c:v>
                </c:pt>
                <c:pt idx="15896">
                  <c:v>15.895999999996629</c:v>
                </c:pt>
                <c:pt idx="15897">
                  <c:v>15.896999999996629</c:v>
                </c:pt>
                <c:pt idx="15898">
                  <c:v>15.897999999996628</c:v>
                </c:pt>
                <c:pt idx="15899">
                  <c:v>15.898999999996628</c:v>
                </c:pt>
                <c:pt idx="15900">
                  <c:v>15.899999999996627</c:v>
                </c:pt>
                <c:pt idx="15901">
                  <c:v>15.900999999996626</c:v>
                </c:pt>
                <c:pt idx="15902">
                  <c:v>15.901999999996626</c:v>
                </c:pt>
                <c:pt idx="15903">
                  <c:v>15.902999999996625</c:v>
                </c:pt>
                <c:pt idx="15904">
                  <c:v>15.903999999996625</c:v>
                </c:pt>
                <c:pt idx="15905">
                  <c:v>15.904999999996624</c:v>
                </c:pt>
                <c:pt idx="15906">
                  <c:v>15.905999999996624</c:v>
                </c:pt>
                <c:pt idx="15907">
                  <c:v>15.906999999996623</c:v>
                </c:pt>
                <c:pt idx="15908">
                  <c:v>15.907999999996623</c:v>
                </c:pt>
                <c:pt idx="15909">
                  <c:v>15.908999999996622</c:v>
                </c:pt>
                <c:pt idx="15910">
                  <c:v>15.909999999996622</c:v>
                </c:pt>
                <c:pt idx="15911">
                  <c:v>15.910999999996621</c:v>
                </c:pt>
                <c:pt idx="15912">
                  <c:v>15.91199999999662</c:v>
                </c:pt>
                <c:pt idx="15913">
                  <c:v>15.91299999999662</c:v>
                </c:pt>
                <c:pt idx="15914">
                  <c:v>15.913999999996619</c:v>
                </c:pt>
                <c:pt idx="15915">
                  <c:v>15.914999999996619</c:v>
                </c:pt>
                <c:pt idx="15916">
                  <c:v>15.915999999996618</c:v>
                </c:pt>
                <c:pt idx="15917">
                  <c:v>15.916999999996618</c:v>
                </c:pt>
                <c:pt idx="15918">
                  <c:v>15.917999999996617</c:v>
                </c:pt>
                <c:pt idx="15919">
                  <c:v>15.918999999996617</c:v>
                </c:pt>
                <c:pt idx="15920">
                  <c:v>15.919999999996616</c:v>
                </c:pt>
                <c:pt idx="15921">
                  <c:v>15.920999999996615</c:v>
                </c:pt>
                <c:pt idx="15922">
                  <c:v>15.921999999996615</c:v>
                </c:pt>
                <c:pt idx="15923">
                  <c:v>15.922999999996614</c:v>
                </c:pt>
                <c:pt idx="15924">
                  <c:v>15.923999999996614</c:v>
                </c:pt>
                <c:pt idx="15925">
                  <c:v>15.924999999996613</c:v>
                </c:pt>
                <c:pt idx="15926">
                  <c:v>15.925999999996613</c:v>
                </c:pt>
                <c:pt idx="15927">
                  <c:v>15.926999999996612</c:v>
                </c:pt>
                <c:pt idx="15928">
                  <c:v>15.927999999996612</c:v>
                </c:pt>
                <c:pt idx="15929">
                  <c:v>15.928999999996611</c:v>
                </c:pt>
                <c:pt idx="15930">
                  <c:v>15.92999999999661</c:v>
                </c:pt>
                <c:pt idx="15931">
                  <c:v>15.93099999999661</c:v>
                </c:pt>
                <c:pt idx="15932">
                  <c:v>15.931999999996609</c:v>
                </c:pt>
                <c:pt idx="15933">
                  <c:v>15.932999999996609</c:v>
                </c:pt>
                <c:pt idx="15934">
                  <c:v>15.933999999996608</c:v>
                </c:pt>
                <c:pt idx="15935">
                  <c:v>15.934999999996608</c:v>
                </c:pt>
                <c:pt idx="15936">
                  <c:v>15.935999999996607</c:v>
                </c:pt>
                <c:pt idx="15937">
                  <c:v>15.936999999996607</c:v>
                </c:pt>
                <c:pt idx="15938">
                  <c:v>15.937999999996606</c:v>
                </c:pt>
                <c:pt idx="15939">
                  <c:v>15.938999999996605</c:v>
                </c:pt>
                <c:pt idx="15940">
                  <c:v>15.939999999996605</c:v>
                </c:pt>
                <c:pt idx="15941">
                  <c:v>15.940999999996604</c:v>
                </c:pt>
                <c:pt idx="15942">
                  <c:v>15.941999999996604</c:v>
                </c:pt>
                <c:pt idx="15943">
                  <c:v>15.942999999996603</c:v>
                </c:pt>
                <c:pt idx="15944">
                  <c:v>15.943999999996603</c:v>
                </c:pt>
                <c:pt idx="15945">
                  <c:v>15.944999999996602</c:v>
                </c:pt>
                <c:pt idx="15946">
                  <c:v>15.945999999996602</c:v>
                </c:pt>
                <c:pt idx="15947">
                  <c:v>15.946999999996601</c:v>
                </c:pt>
                <c:pt idx="15948">
                  <c:v>15.9479999999966</c:v>
                </c:pt>
                <c:pt idx="15949">
                  <c:v>15.9489999999966</c:v>
                </c:pt>
                <c:pt idx="15950">
                  <c:v>15.949999999996599</c:v>
                </c:pt>
                <c:pt idx="15951">
                  <c:v>15.950999999996599</c:v>
                </c:pt>
                <c:pt idx="15952">
                  <c:v>15.951999999996598</c:v>
                </c:pt>
                <c:pt idx="15953">
                  <c:v>15.952999999996598</c:v>
                </c:pt>
                <c:pt idx="15954">
                  <c:v>15.953999999996597</c:v>
                </c:pt>
                <c:pt idx="15955">
                  <c:v>15.954999999996597</c:v>
                </c:pt>
                <c:pt idx="15956">
                  <c:v>15.955999999996596</c:v>
                </c:pt>
                <c:pt idx="15957">
                  <c:v>15.956999999996595</c:v>
                </c:pt>
                <c:pt idx="15958">
                  <c:v>15.957999999996595</c:v>
                </c:pt>
                <c:pt idx="15959">
                  <c:v>15.958999999996594</c:v>
                </c:pt>
                <c:pt idx="15960">
                  <c:v>15.959999999996594</c:v>
                </c:pt>
                <c:pt idx="15961">
                  <c:v>15.960999999996593</c:v>
                </c:pt>
                <c:pt idx="15962">
                  <c:v>15.961999999996593</c:v>
                </c:pt>
                <c:pt idx="15963">
                  <c:v>15.962999999996592</c:v>
                </c:pt>
                <c:pt idx="15964">
                  <c:v>15.963999999996592</c:v>
                </c:pt>
                <c:pt idx="15965">
                  <c:v>15.964999999996591</c:v>
                </c:pt>
                <c:pt idx="15966">
                  <c:v>15.96599999999659</c:v>
                </c:pt>
                <c:pt idx="15967">
                  <c:v>15.96699999999659</c:v>
                </c:pt>
                <c:pt idx="15968">
                  <c:v>15.967999999996589</c:v>
                </c:pt>
                <c:pt idx="15969">
                  <c:v>15.968999999996589</c:v>
                </c:pt>
                <c:pt idx="15970">
                  <c:v>15.969999999996588</c:v>
                </c:pt>
                <c:pt idx="15971">
                  <c:v>15.970999999996588</c:v>
                </c:pt>
                <c:pt idx="15972">
                  <c:v>15.971999999996587</c:v>
                </c:pt>
                <c:pt idx="15973">
                  <c:v>15.972999999996587</c:v>
                </c:pt>
                <c:pt idx="15974">
                  <c:v>15.973999999996586</c:v>
                </c:pt>
                <c:pt idx="15975">
                  <c:v>15.974999999996585</c:v>
                </c:pt>
                <c:pt idx="15976">
                  <c:v>15.975999999996585</c:v>
                </c:pt>
                <c:pt idx="15977">
                  <c:v>15.976999999996584</c:v>
                </c:pt>
                <c:pt idx="15978">
                  <c:v>15.977999999996584</c:v>
                </c:pt>
                <c:pt idx="15979">
                  <c:v>15.978999999996583</c:v>
                </c:pt>
                <c:pt idx="15980">
                  <c:v>15.979999999996583</c:v>
                </c:pt>
                <c:pt idx="15981">
                  <c:v>15.980999999996582</c:v>
                </c:pt>
                <c:pt idx="15982">
                  <c:v>15.981999999996582</c:v>
                </c:pt>
                <c:pt idx="15983">
                  <c:v>15.982999999996581</c:v>
                </c:pt>
                <c:pt idx="15984">
                  <c:v>15.98399999999658</c:v>
                </c:pt>
                <c:pt idx="15985">
                  <c:v>15.98499999999658</c:v>
                </c:pt>
                <c:pt idx="15986">
                  <c:v>15.985999999996579</c:v>
                </c:pt>
                <c:pt idx="15987">
                  <c:v>15.986999999996579</c:v>
                </c:pt>
                <c:pt idx="15988">
                  <c:v>15.987999999996578</c:v>
                </c:pt>
                <c:pt idx="15989">
                  <c:v>15.988999999996578</c:v>
                </c:pt>
                <c:pt idx="15990">
                  <c:v>15.989999999996577</c:v>
                </c:pt>
                <c:pt idx="15991">
                  <c:v>15.990999999996577</c:v>
                </c:pt>
                <c:pt idx="15992">
                  <c:v>15.991999999996576</c:v>
                </c:pt>
                <c:pt idx="15993">
                  <c:v>15.992999999996576</c:v>
                </c:pt>
                <c:pt idx="15994">
                  <c:v>15.993999999996575</c:v>
                </c:pt>
                <c:pt idx="15995">
                  <c:v>15.994999999996574</c:v>
                </c:pt>
                <c:pt idx="15996">
                  <c:v>15.995999999996574</c:v>
                </c:pt>
                <c:pt idx="15997">
                  <c:v>15.996999999996573</c:v>
                </c:pt>
                <c:pt idx="15998">
                  <c:v>15.997999999996573</c:v>
                </c:pt>
                <c:pt idx="15999">
                  <c:v>15.998999999996572</c:v>
                </c:pt>
                <c:pt idx="16000">
                  <c:v>15.999999999996572</c:v>
                </c:pt>
              </c:numCache>
            </c:numRef>
          </c:xVal>
          <c:yVal>
            <c:numRef>
              <c:f>attracting!$I$5:$I$15336</c:f>
              <c:numCache>
                <c:formatCode>General</c:formatCode>
                <c:ptCount val="15332"/>
                <c:pt idx="0">
                  <c:v>22.270000000000003</c:v>
                </c:pt>
                <c:pt idx="1">
                  <c:v>22.269999858518446</c:v>
                </c:pt>
                <c:pt idx="2">
                  <c:v>22.269999575630308</c:v>
                </c:pt>
                <c:pt idx="3">
                  <c:v>22.269999151410524</c:v>
                </c:pt>
                <c:pt idx="4">
                  <c:v>22.269998585933969</c:v>
                </c:pt>
                <c:pt idx="5">
                  <c:v>22.269997879275483</c:v>
                </c:pt>
                <c:pt idx="6">
                  <c:v>22.269997031509853</c:v>
                </c:pt>
                <c:pt idx="7">
                  <c:v>22.269996042711817</c:v>
                </c:pt>
                <c:pt idx="8">
                  <c:v>22.269994912956069</c:v>
                </c:pt>
                <c:pt idx="9">
                  <c:v>22.26999364231726</c:v>
                </c:pt>
                <c:pt idx="10">
                  <c:v>22.269992230869981</c:v>
                </c:pt>
                <c:pt idx="11">
                  <c:v>22.269990678688792</c:v>
                </c:pt>
                <c:pt idx="12">
                  <c:v>22.26998898584819</c:v>
                </c:pt>
                <c:pt idx="13">
                  <c:v>22.269987152422633</c:v>
                </c:pt>
                <c:pt idx="14">
                  <c:v>22.269985178486525</c:v>
                </c:pt>
                <c:pt idx="15">
                  <c:v>22.269983064114239</c:v>
                </c:pt>
                <c:pt idx="16">
                  <c:v>22.269980809380083</c:v>
                </c:pt>
                <c:pt idx="17">
                  <c:v>22.269978414358324</c:v>
                </c:pt>
                <c:pt idx="18">
                  <c:v>22.269975879123191</c:v>
                </c:pt>
                <c:pt idx="19">
                  <c:v>22.269973203748854</c:v>
                </c:pt>
                <c:pt idx="20">
                  <c:v>22.269970388309435</c:v>
                </c:pt>
                <c:pt idx="21">
                  <c:v>22.269967432879021</c:v>
                </c:pt>
                <c:pt idx="22">
                  <c:v>22.269964337531647</c:v>
                </c:pt>
                <c:pt idx="23">
                  <c:v>22.269961102341295</c:v>
                </c:pt>
                <c:pt idx="24">
                  <c:v>22.269957727381907</c:v>
                </c:pt>
                <c:pt idx="25">
                  <c:v>22.269954212727374</c:v>
                </c:pt>
                <c:pt idx="26">
                  <c:v>22.269950558451541</c:v>
                </c:pt>
                <c:pt idx="27">
                  <c:v>22.269946764628209</c:v>
                </c:pt>
                <c:pt idx="28">
                  <c:v>22.269942831331125</c:v>
                </c:pt>
                <c:pt idx="29">
                  <c:v>22.269938758634002</c:v>
                </c:pt>
                <c:pt idx="30">
                  <c:v>22.269934546610493</c:v>
                </c:pt>
                <c:pt idx="31">
                  <c:v>22.269930195334219</c:v>
                </c:pt>
                <c:pt idx="32">
                  <c:v>22.26992570487873</c:v>
                </c:pt>
                <c:pt idx="33">
                  <c:v>22.269921075317558</c:v>
                </c:pt>
                <c:pt idx="34">
                  <c:v>22.26991630672417</c:v>
                </c:pt>
                <c:pt idx="35">
                  <c:v>22.269911399171995</c:v>
                </c:pt>
                <c:pt idx="36">
                  <c:v>22.269906352734406</c:v>
                </c:pt>
                <c:pt idx="37">
                  <c:v>22.269901167484747</c:v>
                </c:pt>
                <c:pt idx="38">
                  <c:v>22.269895843496293</c:v>
                </c:pt>
                <c:pt idx="39">
                  <c:v>22.269890380842291</c:v>
                </c:pt>
                <c:pt idx="40">
                  <c:v>22.26988477959593</c:v>
                </c:pt>
                <c:pt idx="41">
                  <c:v>22.269879039830357</c:v>
                </c:pt>
                <c:pt idx="42">
                  <c:v>22.269873161618676</c:v>
                </c:pt>
                <c:pt idx="43">
                  <c:v>22.269867145033938</c:v>
                </c:pt>
                <c:pt idx="44">
                  <c:v>22.269860990149155</c:v>
                </c:pt>
                <c:pt idx="45">
                  <c:v>22.269854697037292</c:v>
                </c:pt>
                <c:pt idx="46">
                  <c:v>22.269848265771252</c:v>
                </c:pt>
                <c:pt idx="47">
                  <c:v>22.269841696423914</c:v>
                </c:pt>
                <c:pt idx="48">
                  <c:v>22.269834989068098</c:v>
                </c:pt>
                <c:pt idx="49">
                  <c:v>22.269828143776582</c:v>
                </c:pt>
                <c:pt idx="50">
                  <c:v>22.269821160622097</c:v>
                </c:pt>
                <c:pt idx="51">
                  <c:v>22.269814039677325</c:v>
                </c:pt>
                <c:pt idx="52">
                  <c:v>22.269806781014903</c:v>
                </c:pt>
                <c:pt idx="53">
                  <c:v>22.269799384707429</c:v>
                </c:pt>
                <c:pt idx="54">
                  <c:v>22.269791850827449</c:v>
                </c:pt>
                <c:pt idx="55">
                  <c:v>22.269784179447463</c:v>
                </c:pt>
                <c:pt idx="56">
                  <c:v>22.269776370639924</c:v>
                </c:pt>
                <c:pt idx="57">
                  <c:v>22.269768424477238</c:v>
                </c:pt>
                <c:pt idx="58">
                  <c:v>22.26976034103177</c:v>
                </c:pt>
                <c:pt idx="59">
                  <c:v>22.269752120375841</c:v>
                </c:pt>
                <c:pt idx="60">
                  <c:v>22.269743762581719</c:v>
                </c:pt>
                <c:pt idx="61">
                  <c:v>22.269735267721625</c:v>
                </c:pt>
                <c:pt idx="62">
                  <c:v>22.269726635867748</c:v>
                </c:pt>
                <c:pt idx="63">
                  <c:v>22.269717867092215</c:v>
                </c:pt>
                <c:pt idx="64">
                  <c:v>22.269708961467117</c:v>
                </c:pt>
                <c:pt idx="65">
                  <c:v>22.269699919064493</c:v>
                </c:pt>
                <c:pt idx="66">
                  <c:v>22.269690739956339</c:v>
                </c:pt>
                <c:pt idx="67">
                  <c:v>22.269681424214603</c:v>
                </c:pt>
                <c:pt idx="68">
                  <c:v>22.269671971911198</c:v>
                </c:pt>
                <c:pt idx="69">
                  <c:v>22.269662383117982</c:v>
                </c:pt>
                <c:pt idx="70">
                  <c:v>22.269652657906768</c:v>
                </c:pt>
                <c:pt idx="71">
                  <c:v>22.269642796349324</c:v>
                </c:pt>
                <c:pt idx="72">
                  <c:v>22.269632798517371</c:v>
                </c:pt>
                <c:pt idx="73">
                  <c:v>22.269622664482593</c:v>
                </c:pt>
                <c:pt idx="74">
                  <c:v>22.269612394316617</c:v>
                </c:pt>
                <c:pt idx="75">
                  <c:v>22.269601988091036</c:v>
                </c:pt>
                <c:pt idx="76">
                  <c:v>22.269591445877385</c:v>
                </c:pt>
                <c:pt idx="77">
                  <c:v>22.269580767747158</c:v>
                </c:pt>
                <c:pt idx="78">
                  <c:v>22.269569953771811</c:v>
                </c:pt>
                <c:pt idx="79">
                  <c:v>22.269559004022746</c:v>
                </c:pt>
                <c:pt idx="80">
                  <c:v>22.26954791857132</c:v>
                </c:pt>
                <c:pt idx="81">
                  <c:v>22.269536697488853</c:v>
                </c:pt>
                <c:pt idx="82">
                  <c:v>22.269525340846617</c:v>
                </c:pt>
                <c:pt idx="83">
                  <c:v>22.269513848715828</c:v>
                </c:pt>
                <c:pt idx="84">
                  <c:v>22.269502221167667</c:v>
                </c:pt>
                <c:pt idx="85">
                  <c:v>22.269490458273275</c:v>
                </c:pt>
                <c:pt idx="86">
                  <c:v>22.269478560103732</c:v>
                </c:pt>
                <c:pt idx="87">
                  <c:v>22.269466526730088</c:v>
                </c:pt>
                <c:pt idx="88">
                  <c:v>22.269454358223339</c:v>
                </c:pt>
                <c:pt idx="89">
                  <c:v>22.269442054654437</c:v>
                </c:pt>
                <c:pt idx="90">
                  <c:v>22.269429616094296</c:v>
                </c:pt>
                <c:pt idx="91">
                  <c:v>22.269417042613778</c:v>
                </c:pt>
                <c:pt idx="92">
                  <c:v>22.269404334283696</c:v>
                </c:pt>
                <c:pt idx="93">
                  <c:v>22.269391491174826</c:v>
                </c:pt>
                <c:pt idx="94">
                  <c:v>22.2693785133579</c:v>
                </c:pt>
                <c:pt idx="95">
                  <c:v>22.269365400903606</c:v>
                </c:pt>
                <c:pt idx="96">
                  <c:v>22.269352153882569</c:v>
                </c:pt>
                <c:pt idx="97">
                  <c:v>22.269338772365398</c:v>
                </c:pt>
                <c:pt idx="98">
                  <c:v>22.269325256422629</c:v>
                </c:pt>
                <c:pt idx="99">
                  <c:v>22.269311606124777</c:v>
                </c:pt>
                <c:pt idx="100">
                  <c:v>22.269297821542303</c:v>
                </c:pt>
                <c:pt idx="101">
                  <c:v>22.26928390274562</c:v>
                </c:pt>
                <c:pt idx="102">
                  <c:v>22.269269849805092</c:v>
                </c:pt>
                <c:pt idx="103">
                  <c:v>22.26925566279105</c:v>
                </c:pt>
                <c:pt idx="104">
                  <c:v>22.269241341773775</c:v>
                </c:pt>
                <c:pt idx="105">
                  <c:v>22.269226886823503</c:v>
                </c:pt>
                <c:pt idx="106">
                  <c:v>22.26921229801043</c:v>
                </c:pt>
                <c:pt idx="107">
                  <c:v>22.269197575404696</c:v>
                </c:pt>
                <c:pt idx="108">
                  <c:v>22.269182719076412</c:v>
                </c:pt>
                <c:pt idx="109">
                  <c:v>22.269167729095635</c:v>
                </c:pt>
                <c:pt idx="110">
                  <c:v>22.26915260553238</c:v>
                </c:pt>
                <c:pt idx="111">
                  <c:v>22.26913734845661</c:v>
                </c:pt>
                <c:pt idx="112">
                  <c:v>22.269121957938257</c:v>
                </c:pt>
                <c:pt idx="113">
                  <c:v>22.269106434047195</c:v>
                </c:pt>
                <c:pt idx="114">
                  <c:v>22.269090776853272</c:v>
                </c:pt>
                <c:pt idx="115">
                  <c:v>22.269074986426272</c:v>
                </c:pt>
                <c:pt idx="116">
                  <c:v>22.269059062835943</c:v>
                </c:pt>
                <c:pt idx="117">
                  <c:v>22.269043006151989</c:v>
                </c:pt>
                <c:pt idx="118">
                  <c:v>22.269026816444072</c:v>
                </c:pt>
                <c:pt idx="119">
                  <c:v>22.26901049378181</c:v>
                </c:pt>
                <c:pt idx="120">
                  <c:v>22.268994038234766</c:v>
                </c:pt>
                <c:pt idx="121">
                  <c:v>22.268977449872473</c:v>
                </c:pt>
                <c:pt idx="122">
                  <c:v>22.268960728764405</c:v>
                </c:pt>
                <c:pt idx="123">
                  <c:v>22.268943874980007</c:v>
                </c:pt>
                <c:pt idx="124">
                  <c:v>22.26892688858868</c:v>
                </c:pt>
                <c:pt idx="125">
                  <c:v>22.268909769659768</c:v>
                </c:pt>
                <c:pt idx="126">
                  <c:v>22.268892518262575</c:v>
                </c:pt>
                <c:pt idx="127">
                  <c:v>22.268875134466366</c:v>
                </c:pt>
                <c:pt idx="128">
                  <c:v>22.268857618340359</c:v>
                </c:pt>
                <c:pt idx="129">
                  <c:v>22.268839969953731</c:v>
                </c:pt>
                <c:pt idx="130">
                  <c:v>22.268822189375609</c:v>
                </c:pt>
                <c:pt idx="131">
                  <c:v>22.268804276675077</c:v>
                </c:pt>
                <c:pt idx="132">
                  <c:v>22.268786231921187</c:v>
                </c:pt>
                <c:pt idx="133">
                  <c:v>22.268768055182932</c:v>
                </c:pt>
                <c:pt idx="134">
                  <c:v>22.26874974652927</c:v>
                </c:pt>
                <c:pt idx="135">
                  <c:v>22.268731306029107</c:v>
                </c:pt>
                <c:pt idx="136">
                  <c:v>22.268712733751315</c:v>
                </c:pt>
                <c:pt idx="137">
                  <c:v>22.26869402976472</c:v>
                </c:pt>
                <c:pt idx="138">
                  <c:v>22.268675194138101</c:v>
                </c:pt>
                <c:pt idx="139">
                  <c:v>22.268656226940191</c:v>
                </c:pt>
                <c:pt idx="140">
                  <c:v>22.268637128239686</c:v>
                </c:pt>
                <c:pt idx="141">
                  <c:v>22.268617898105237</c:v>
                </c:pt>
                <c:pt idx="142">
                  <c:v>22.268598536605445</c:v>
                </c:pt>
                <c:pt idx="143">
                  <c:v>22.268579043808874</c:v>
                </c:pt>
                <c:pt idx="144">
                  <c:v>22.268559419784044</c:v>
                </c:pt>
                <c:pt idx="145">
                  <c:v>22.26853966459943</c:v>
                </c:pt>
                <c:pt idx="146">
                  <c:v>22.268519778323466</c:v>
                </c:pt>
                <c:pt idx="147">
                  <c:v>22.268499761024529</c:v>
                </c:pt>
                <c:pt idx="148">
                  <c:v>22.268479612770971</c:v>
                </c:pt>
                <c:pt idx="149">
                  <c:v>22.268459333631096</c:v>
                </c:pt>
                <c:pt idx="150">
                  <c:v>22.268438923673155</c:v>
                </c:pt>
                <c:pt idx="151">
                  <c:v>22.268418382965368</c:v>
                </c:pt>
                <c:pt idx="152">
                  <c:v>22.268397711575908</c:v>
                </c:pt>
                <c:pt idx="153">
                  <c:v>22.268376909572901</c:v>
                </c:pt>
                <c:pt idx="154">
                  <c:v>22.268355977024427</c:v>
                </c:pt>
                <c:pt idx="155">
                  <c:v>22.268334913998533</c:v>
                </c:pt>
                <c:pt idx="156">
                  <c:v>22.268313720563214</c:v>
                </c:pt>
                <c:pt idx="157">
                  <c:v>22.268292396786428</c:v>
                </c:pt>
                <c:pt idx="158">
                  <c:v>22.268270942736088</c:v>
                </c:pt>
                <c:pt idx="159">
                  <c:v>22.268249358480052</c:v>
                </c:pt>
                <c:pt idx="160">
                  <c:v>22.268227644086156</c:v>
                </c:pt>
                <c:pt idx="161">
                  <c:v>22.268205799622176</c:v>
                </c:pt>
                <c:pt idx="162">
                  <c:v>22.268183825155855</c:v>
                </c:pt>
                <c:pt idx="163">
                  <c:v>22.26816172075489</c:v>
                </c:pt>
                <c:pt idx="164">
                  <c:v>22.268139486486938</c:v>
                </c:pt>
                <c:pt idx="165">
                  <c:v>22.268117122419596</c:v>
                </c:pt>
                <c:pt idx="166">
                  <c:v>22.268094628620439</c:v>
                </c:pt>
                <c:pt idx="167">
                  <c:v>22.268072005156995</c:v>
                </c:pt>
                <c:pt idx="168">
                  <c:v>22.268049252096741</c:v>
                </c:pt>
                <c:pt idx="169">
                  <c:v>22.268026369507119</c:v>
                </c:pt>
                <c:pt idx="170">
                  <c:v>22.268003357455523</c:v>
                </c:pt>
                <c:pt idx="171">
                  <c:v>22.267980216009303</c:v>
                </c:pt>
                <c:pt idx="172">
                  <c:v>22.267956945235774</c:v>
                </c:pt>
                <c:pt idx="173">
                  <c:v>22.267933545202197</c:v>
                </c:pt>
                <c:pt idx="174">
                  <c:v>22.267910015975801</c:v>
                </c:pt>
                <c:pt idx="175">
                  <c:v>22.26788635762377</c:v>
                </c:pt>
                <c:pt idx="176">
                  <c:v>22.267862570213232</c:v>
                </c:pt>
                <c:pt idx="177">
                  <c:v>22.2678386538113</c:v>
                </c:pt>
                <c:pt idx="178">
                  <c:v>22.267814608485011</c:v>
                </c:pt>
                <c:pt idx="179">
                  <c:v>22.267790434301393</c:v>
                </c:pt>
                <c:pt idx="180">
                  <c:v>22.267766131327406</c:v>
                </c:pt>
                <c:pt idx="181">
                  <c:v>22.267741699629976</c:v>
                </c:pt>
                <c:pt idx="182">
                  <c:v>22.267717139275984</c:v>
                </c:pt>
                <c:pt idx="183">
                  <c:v>22.267692450332273</c:v>
                </c:pt>
                <c:pt idx="184">
                  <c:v>22.267667632865642</c:v>
                </c:pt>
                <c:pt idx="185">
                  <c:v>22.26764268694285</c:v>
                </c:pt>
                <c:pt idx="186">
                  <c:v>22.267617612630605</c:v>
                </c:pt>
                <c:pt idx="187">
                  <c:v>22.267592409995586</c:v>
                </c:pt>
                <c:pt idx="188">
                  <c:v>22.26756707910441</c:v>
                </c:pt>
                <c:pt idx="189">
                  <c:v>22.267541620023671</c:v>
                </c:pt>
                <c:pt idx="190">
                  <c:v>22.267516032819913</c:v>
                </c:pt>
                <c:pt idx="191">
                  <c:v>22.267490317559634</c:v>
                </c:pt>
                <c:pt idx="192">
                  <c:v>22.267464474309303</c:v>
                </c:pt>
                <c:pt idx="193">
                  <c:v>22.267438503135327</c:v>
                </c:pt>
                <c:pt idx="194">
                  <c:v>22.267412404104089</c:v>
                </c:pt>
                <c:pt idx="195">
                  <c:v>22.267386177281914</c:v>
                </c:pt>
                <c:pt idx="196">
                  <c:v>22.267359822735099</c:v>
                </c:pt>
                <c:pt idx="197">
                  <c:v>22.267333340529884</c:v>
                </c:pt>
                <c:pt idx="198">
                  <c:v>22.267306730732486</c:v>
                </c:pt>
                <c:pt idx="199">
                  <c:v>22.267279993409062</c:v>
                </c:pt>
                <c:pt idx="200">
                  <c:v>22.267253128625732</c:v>
                </c:pt>
                <c:pt idx="201">
                  <c:v>22.267226136448585</c:v>
                </c:pt>
                <c:pt idx="202">
                  <c:v>22.267199016943653</c:v>
                </c:pt>
                <c:pt idx="203">
                  <c:v>22.267171770176933</c:v>
                </c:pt>
                <c:pt idx="204">
                  <c:v>22.26714439621438</c:v>
                </c:pt>
                <c:pt idx="205">
                  <c:v>22.267116895121909</c:v>
                </c:pt>
                <c:pt idx="206">
                  <c:v>22.267089266965382</c:v>
                </c:pt>
                <c:pt idx="207">
                  <c:v>22.267061511810631</c:v>
                </c:pt>
                <c:pt idx="208">
                  <c:v>22.267033629723443</c:v>
                </c:pt>
                <c:pt idx="209">
                  <c:v>22.267005620769563</c:v>
                </c:pt>
                <c:pt idx="210">
                  <c:v>22.266977485014692</c:v>
                </c:pt>
                <c:pt idx="211">
                  <c:v>22.266949222524495</c:v>
                </c:pt>
                <c:pt idx="212">
                  <c:v>22.26692083336459</c:v>
                </c:pt>
                <c:pt idx="213">
                  <c:v>22.266892317600558</c:v>
                </c:pt>
                <c:pt idx="214">
                  <c:v>22.266863675297923</c:v>
                </c:pt>
                <c:pt idx="215">
                  <c:v>22.266834906522185</c:v>
                </c:pt>
                <c:pt idx="216">
                  <c:v>22.266806011338801</c:v>
                </c:pt>
                <c:pt idx="217">
                  <c:v>22.266776989813181</c:v>
                </c:pt>
                <c:pt idx="218">
                  <c:v>22.266747842010691</c:v>
                </c:pt>
                <c:pt idx="219">
                  <c:v>22.266718567996659</c:v>
                </c:pt>
                <c:pt idx="220">
                  <c:v>22.266689167836365</c:v>
                </c:pt>
                <c:pt idx="221">
                  <c:v>22.266659641595059</c:v>
                </c:pt>
                <c:pt idx="222">
                  <c:v>22.266629989337943</c:v>
                </c:pt>
                <c:pt idx="223">
                  <c:v>22.266600211130182</c:v>
                </c:pt>
                <c:pt idx="224">
                  <c:v>22.266570307036901</c:v>
                </c:pt>
                <c:pt idx="225">
                  <c:v>22.266540277123163</c:v>
                </c:pt>
                <c:pt idx="226">
                  <c:v>22.266510121454012</c:v>
                </c:pt>
                <c:pt idx="227">
                  <c:v>22.266479840094448</c:v>
                </c:pt>
                <c:pt idx="228">
                  <c:v>22.266449433109422</c:v>
                </c:pt>
                <c:pt idx="229">
                  <c:v>22.266418900563846</c:v>
                </c:pt>
                <c:pt idx="230">
                  <c:v>22.266388242522595</c:v>
                </c:pt>
                <c:pt idx="231">
                  <c:v>22.266357459050496</c:v>
                </c:pt>
                <c:pt idx="232">
                  <c:v>22.266326550212341</c:v>
                </c:pt>
                <c:pt idx="233">
                  <c:v>22.266295516072873</c:v>
                </c:pt>
                <c:pt idx="234">
                  <c:v>22.266264356696809</c:v>
                </c:pt>
                <c:pt idx="235">
                  <c:v>22.2662330721488</c:v>
                </c:pt>
                <c:pt idx="236">
                  <c:v>22.266201662493479</c:v>
                </c:pt>
                <c:pt idx="237">
                  <c:v>22.266170127795434</c:v>
                </c:pt>
                <c:pt idx="238">
                  <c:v>22.266138468119198</c:v>
                </c:pt>
                <c:pt idx="239">
                  <c:v>22.266106683529273</c:v>
                </c:pt>
                <c:pt idx="240">
                  <c:v>22.266074774090118</c:v>
                </c:pt>
                <c:pt idx="241">
                  <c:v>22.266042739866158</c:v>
                </c:pt>
                <c:pt idx="242">
                  <c:v>22.266010580921769</c:v>
                </c:pt>
                <c:pt idx="243">
                  <c:v>22.265978297321286</c:v>
                </c:pt>
                <c:pt idx="244">
                  <c:v>22.265945889129004</c:v>
                </c:pt>
                <c:pt idx="245">
                  <c:v>22.265913356409182</c:v>
                </c:pt>
                <c:pt idx="246">
                  <c:v>22.265880699226031</c:v>
                </c:pt>
                <c:pt idx="247">
                  <c:v>22.265847917643718</c:v>
                </c:pt>
                <c:pt idx="248">
                  <c:v>22.265815011726389</c:v>
                </c:pt>
                <c:pt idx="249">
                  <c:v>22.265781981538129</c:v>
                </c:pt>
                <c:pt idx="250">
                  <c:v>22.265748827142993</c:v>
                </c:pt>
                <c:pt idx="251">
                  <c:v>22.265715548604984</c:v>
                </c:pt>
                <c:pt idx="252">
                  <c:v>22.265682145988066</c:v>
                </c:pt>
                <c:pt idx="253">
                  <c:v>22.265648619356181</c:v>
                </c:pt>
                <c:pt idx="254">
                  <c:v>22.265614968773207</c:v>
                </c:pt>
                <c:pt idx="255">
                  <c:v>22.265581194302992</c:v>
                </c:pt>
                <c:pt idx="256">
                  <c:v>22.265547296009348</c:v>
                </c:pt>
                <c:pt idx="257">
                  <c:v>22.265513273956042</c:v>
                </c:pt>
                <c:pt idx="258">
                  <c:v>22.265479128206792</c:v>
                </c:pt>
                <c:pt idx="259">
                  <c:v>22.265444858825287</c:v>
                </c:pt>
                <c:pt idx="260">
                  <c:v>22.265410465875167</c:v>
                </c:pt>
                <c:pt idx="261">
                  <c:v>22.265375949420037</c:v>
                </c:pt>
                <c:pt idx="262">
                  <c:v>22.26534130952346</c:v>
                </c:pt>
                <c:pt idx="263">
                  <c:v>22.265306546248958</c:v>
                </c:pt>
                <c:pt idx="264">
                  <c:v>22.265271659660012</c:v>
                </c:pt>
                <c:pt idx="265">
                  <c:v>22.265236649820071</c:v>
                </c:pt>
                <c:pt idx="266">
                  <c:v>22.265201516792526</c:v>
                </c:pt>
                <c:pt idx="267">
                  <c:v>22.265166260640743</c:v>
                </c:pt>
                <c:pt idx="268">
                  <c:v>22.265130881428039</c:v>
                </c:pt>
                <c:pt idx="269">
                  <c:v>22.265095379217701</c:v>
                </c:pt>
                <c:pt idx="270">
                  <c:v>22.265059754072965</c:v>
                </c:pt>
                <c:pt idx="271">
                  <c:v>22.265024006057022</c:v>
                </c:pt>
                <c:pt idx="272">
                  <c:v>22.264988135233043</c:v>
                </c:pt>
                <c:pt idx="273">
                  <c:v>22.264952141664139</c:v>
                </c:pt>
                <c:pt idx="274">
                  <c:v>22.264916025413392</c:v>
                </c:pt>
                <c:pt idx="275">
                  <c:v>22.26487978654384</c:v>
                </c:pt>
                <c:pt idx="276">
                  <c:v>22.264843425118485</c:v>
                </c:pt>
                <c:pt idx="277">
                  <c:v>22.26480694120028</c:v>
                </c:pt>
                <c:pt idx="278">
                  <c:v>22.264770334852138</c:v>
                </c:pt>
                <c:pt idx="279">
                  <c:v>22.26473360613695</c:v>
                </c:pt>
                <c:pt idx="280">
                  <c:v>22.264696755117548</c:v>
                </c:pt>
                <c:pt idx="281">
                  <c:v>22.264659781856729</c:v>
                </c:pt>
                <c:pt idx="282">
                  <c:v>22.264622686417244</c:v>
                </c:pt>
                <c:pt idx="283">
                  <c:v>22.264585468861817</c:v>
                </c:pt>
                <c:pt idx="284">
                  <c:v>22.264548129253129</c:v>
                </c:pt>
                <c:pt idx="285">
                  <c:v>22.264510667653813</c:v>
                </c:pt>
                <c:pt idx="286">
                  <c:v>22.264473084126472</c:v>
                </c:pt>
                <c:pt idx="287">
                  <c:v>22.264435378733658</c:v>
                </c:pt>
                <c:pt idx="288">
                  <c:v>22.264397551537893</c:v>
                </c:pt>
                <c:pt idx="289">
                  <c:v>22.264359602601658</c:v>
                </c:pt>
                <c:pt idx="290">
                  <c:v>22.264321531987385</c:v>
                </c:pt>
                <c:pt idx="291">
                  <c:v>22.264283339757473</c:v>
                </c:pt>
                <c:pt idx="292">
                  <c:v>22.264245025974283</c:v>
                </c:pt>
                <c:pt idx="293">
                  <c:v>22.264206590700141</c:v>
                </c:pt>
                <c:pt idx="294">
                  <c:v>22.264168033997315</c:v>
                </c:pt>
                <c:pt idx="295">
                  <c:v>22.264129355928048</c:v>
                </c:pt>
                <c:pt idx="296">
                  <c:v>22.264090556554542</c:v>
                </c:pt>
                <c:pt idx="297">
                  <c:v>22.264051635938959</c:v>
                </c:pt>
                <c:pt idx="298">
                  <c:v>22.264012594143413</c:v>
                </c:pt>
                <c:pt idx="299">
                  <c:v>22.263973431229985</c:v>
                </c:pt>
                <c:pt idx="300">
                  <c:v>22.263934147260727</c:v>
                </c:pt>
                <c:pt idx="301">
                  <c:v>22.26389474229763</c:v>
                </c:pt>
                <c:pt idx="302">
                  <c:v>22.263855216402661</c:v>
                </c:pt>
                <c:pt idx="303">
                  <c:v>22.263815569637742</c:v>
                </c:pt>
                <c:pt idx="304">
                  <c:v>22.263775802064757</c:v>
                </c:pt>
                <c:pt idx="305">
                  <c:v>22.263735913745556</c:v>
                </c:pt>
                <c:pt idx="306">
                  <c:v>22.26369590474193</c:v>
                </c:pt>
                <c:pt idx="307">
                  <c:v>22.263655775115655</c:v>
                </c:pt>
                <c:pt idx="308">
                  <c:v>22.263615524928451</c:v>
                </c:pt>
                <c:pt idx="309">
                  <c:v>22.263575154242005</c:v>
                </c:pt>
                <c:pt idx="310">
                  <c:v>22.263534663117969</c:v>
                </c:pt>
                <c:pt idx="311">
                  <c:v>22.263494051617943</c:v>
                </c:pt>
                <c:pt idx="312">
                  <c:v>22.263453319803503</c:v>
                </c:pt>
                <c:pt idx="313">
                  <c:v>22.26341246773617</c:v>
                </c:pt>
                <c:pt idx="314">
                  <c:v>22.263371495477436</c:v>
                </c:pt>
                <c:pt idx="315">
                  <c:v>22.263330403088759</c:v>
                </c:pt>
                <c:pt idx="316">
                  <c:v>22.263289190631539</c:v>
                </c:pt>
                <c:pt idx="317">
                  <c:v>22.263247858167158</c:v>
                </c:pt>
                <c:pt idx="318">
                  <c:v>22.263206405756947</c:v>
                </c:pt>
                <c:pt idx="319">
                  <c:v>22.263164833462195</c:v>
                </c:pt>
                <c:pt idx="320">
                  <c:v>22.263123141344156</c:v>
                </c:pt>
                <c:pt idx="321">
                  <c:v>22.263081329464054</c:v>
                </c:pt>
                <c:pt idx="322">
                  <c:v>22.263039397883055</c:v>
                </c:pt>
                <c:pt idx="323">
                  <c:v>22.262997346662299</c:v>
                </c:pt>
                <c:pt idx="324">
                  <c:v>22.262955175862892</c:v>
                </c:pt>
                <c:pt idx="325">
                  <c:v>22.262912885545887</c:v>
                </c:pt>
                <c:pt idx="326">
                  <c:v>22.262870475772303</c:v>
                </c:pt>
                <c:pt idx="327">
                  <c:v>22.262827946603132</c:v>
                </c:pt>
                <c:pt idx="328">
                  <c:v>22.262785298099306</c:v>
                </c:pt>
                <c:pt idx="329">
                  <c:v>22.262742530321738</c:v>
                </c:pt>
                <c:pt idx="330">
                  <c:v>22.262699643331285</c:v>
                </c:pt>
                <c:pt idx="331">
                  <c:v>22.262656637188776</c:v>
                </c:pt>
                <c:pt idx="332">
                  <c:v>22.262613511954996</c:v>
                </c:pt>
                <c:pt idx="333">
                  <c:v>22.262570267690695</c:v>
                </c:pt>
                <c:pt idx="334">
                  <c:v>22.262526904456582</c:v>
                </c:pt>
                <c:pt idx="335">
                  <c:v>22.262483422313327</c:v>
                </c:pt>
                <c:pt idx="336">
                  <c:v>22.262439821321564</c:v>
                </c:pt>
                <c:pt idx="337">
                  <c:v>22.262396101541892</c:v>
                </c:pt>
                <c:pt idx="338">
                  <c:v>22.26235226303486</c:v>
                </c:pt>
                <c:pt idx="339">
                  <c:v>22.262308305860987</c:v>
                </c:pt>
                <c:pt idx="340">
                  <c:v>22.262264230080746</c:v>
                </c:pt>
                <c:pt idx="341">
                  <c:v>22.262220035754577</c:v>
                </c:pt>
                <c:pt idx="342">
                  <c:v>22.262175722942878</c:v>
                </c:pt>
                <c:pt idx="343">
                  <c:v>22.262131291706023</c:v>
                </c:pt>
                <c:pt idx="344">
                  <c:v>22.262086742104319</c:v>
                </c:pt>
                <c:pt idx="345">
                  <c:v>22.262042074198064</c:v>
                </c:pt>
                <c:pt idx="346">
                  <c:v>22.261997288047496</c:v>
                </c:pt>
                <c:pt idx="347">
                  <c:v>22.261952383712824</c:v>
                </c:pt>
                <c:pt idx="348">
                  <c:v>22.261907361254217</c:v>
                </c:pt>
                <c:pt idx="349">
                  <c:v>22.261862220731803</c:v>
                </c:pt>
                <c:pt idx="350">
                  <c:v>22.261816962205682</c:v>
                </c:pt>
                <c:pt idx="351">
                  <c:v>22.261771585735907</c:v>
                </c:pt>
                <c:pt idx="352">
                  <c:v>22.261726091382492</c:v>
                </c:pt>
                <c:pt idx="353">
                  <c:v>22.261680479205413</c:v>
                </c:pt>
                <c:pt idx="354">
                  <c:v>22.261634749264609</c:v>
                </c:pt>
                <c:pt idx="355">
                  <c:v>22.261588901619984</c:v>
                </c:pt>
                <c:pt idx="356">
                  <c:v>22.261542936331391</c:v>
                </c:pt>
                <c:pt idx="357">
                  <c:v>22.261496853458667</c:v>
                </c:pt>
                <c:pt idx="358">
                  <c:v>22.261450653061591</c:v>
                </c:pt>
                <c:pt idx="359">
                  <c:v>22.261404335199913</c:v>
                </c:pt>
                <c:pt idx="360">
                  <c:v>22.261357899933341</c:v>
                </c:pt>
                <c:pt idx="361">
                  <c:v>22.261311347321548</c:v>
                </c:pt>
                <c:pt idx="362">
                  <c:v>22.261264677424172</c:v>
                </c:pt>
                <c:pt idx="363">
                  <c:v>22.261217890300802</c:v>
                </c:pt>
                <c:pt idx="364">
                  <c:v>22.261170986010995</c:v>
                </c:pt>
                <c:pt idx="365">
                  <c:v>22.261123964614274</c:v>
                </c:pt>
                <c:pt idx="366">
                  <c:v>22.261076826170111</c:v>
                </c:pt>
                <c:pt idx="367">
                  <c:v>22.261029570737961</c:v>
                </c:pt>
                <c:pt idx="368">
                  <c:v>22.260982198377228</c:v>
                </c:pt>
                <c:pt idx="369">
                  <c:v>22.260934709147268</c:v>
                </c:pt>
                <c:pt idx="370">
                  <c:v>22.260887103107422</c:v>
                </c:pt>
                <c:pt idx="371">
                  <c:v>22.260839380316973</c:v>
                </c:pt>
                <c:pt idx="372">
                  <c:v>22.260791540835182</c:v>
                </c:pt>
                <c:pt idx="373">
                  <c:v>22.260743584721261</c:v>
                </c:pt>
                <c:pt idx="374">
                  <c:v>22.260695512034388</c:v>
                </c:pt>
                <c:pt idx="375">
                  <c:v>22.260647322833702</c:v>
                </c:pt>
                <c:pt idx="376">
                  <c:v>22.260599017178304</c:v>
                </c:pt>
                <c:pt idx="377">
                  <c:v>22.26055059512726</c:v>
                </c:pt>
                <c:pt idx="378">
                  <c:v>22.260502056739597</c:v>
                </c:pt>
                <c:pt idx="379">
                  <c:v>22.260453402074308</c:v>
                </c:pt>
                <c:pt idx="380">
                  <c:v>22.260404631190337</c:v>
                </c:pt>
                <c:pt idx="381">
                  <c:v>22.260355744146597</c:v>
                </c:pt>
                <c:pt idx="382">
                  <c:v>22.260306741001973</c:v>
                </c:pt>
                <c:pt idx="383">
                  <c:v>22.260257621815295</c:v>
                </c:pt>
                <c:pt idx="384">
                  <c:v>22.260208386645363</c:v>
                </c:pt>
                <c:pt idx="385">
                  <c:v>22.260159035550942</c:v>
                </c:pt>
                <c:pt idx="386">
                  <c:v>22.26010956859076</c:v>
                </c:pt>
                <c:pt idx="387">
                  <c:v>22.260059985823503</c:v>
                </c:pt>
                <c:pt idx="388">
                  <c:v>22.260010287307818</c:v>
                </c:pt>
                <c:pt idx="389">
                  <c:v>22.259960473102321</c:v>
                </c:pt>
                <c:pt idx="390">
                  <c:v>22.25991054326559</c:v>
                </c:pt>
                <c:pt idx="391">
                  <c:v>22.259860497856156</c:v>
                </c:pt>
                <c:pt idx="392">
                  <c:v>22.259810336932524</c:v>
                </c:pt>
                <c:pt idx="393">
                  <c:v>22.259760060553159</c:v>
                </c:pt>
                <c:pt idx="394">
                  <c:v>22.259709668776484</c:v>
                </c:pt>
                <c:pt idx="395">
                  <c:v>22.259659161660885</c:v>
                </c:pt>
                <c:pt idx="396">
                  <c:v>22.259608539264711</c:v>
                </c:pt>
                <c:pt idx="397">
                  <c:v>22.259557801646288</c:v>
                </c:pt>
                <c:pt idx="398">
                  <c:v>22.25950694886388</c:v>
                </c:pt>
                <c:pt idx="399">
                  <c:v>22.259455980975726</c:v>
                </c:pt>
                <c:pt idx="400">
                  <c:v>22.259404898040032</c:v>
                </c:pt>
                <c:pt idx="401">
                  <c:v>22.259353700114964</c:v>
                </c:pt>
                <c:pt idx="402">
                  <c:v>22.259302387258646</c:v>
                </c:pt>
                <c:pt idx="403">
                  <c:v>22.259250959529169</c:v>
                </c:pt>
                <c:pt idx="404">
                  <c:v>22.25919941698459</c:v>
                </c:pt>
                <c:pt idx="405">
                  <c:v>22.259147759682918</c:v>
                </c:pt>
                <c:pt idx="406">
                  <c:v>22.259095987682134</c:v>
                </c:pt>
                <c:pt idx="407">
                  <c:v>22.259044101040178</c:v>
                </c:pt>
                <c:pt idx="408">
                  <c:v>22.258992099814964</c:v>
                </c:pt>
                <c:pt idx="409">
                  <c:v>22.258939984064344</c:v>
                </c:pt>
                <c:pt idx="410">
                  <c:v>22.25888775384616</c:v>
                </c:pt>
                <c:pt idx="411">
                  <c:v>22.258835409218204</c:v>
                </c:pt>
                <c:pt idx="412">
                  <c:v>22.258782950238231</c:v>
                </c:pt>
                <c:pt idx="413">
                  <c:v>22.258730376963953</c:v>
                </c:pt>
                <c:pt idx="414">
                  <c:v>22.258677689453066</c:v>
                </c:pt>
                <c:pt idx="415">
                  <c:v>22.258624887763204</c:v>
                </c:pt>
                <c:pt idx="416">
                  <c:v>22.258571971951987</c:v>
                </c:pt>
                <c:pt idx="417">
                  <c:v>22.258518942076975</c:v>
                </c:pt>
                <c:pt idx="418">
                  <c:v>22.258465798195711</c:v>
                </c:pt>
                <c:pt idx="419">
                  <c:v>22.25841254036569</c:v>
                </c:pt>
                <c:pt idx="420">
                  <c:v>22.258359168644379</c:v>
                </c:pt>
                <c:pt idx="421">
                  <c:v>22.258305683089191</c:v>
                </c:pt>
                <c:pt idx="422">
                  <c:v>22.258252083757526</c:v>
                </c:pt>
                <c:pt idx="423">
                  <c:v>22.258198370706726</c:v>
                </c:pt>
                <c:pt idx="424">
                  <c:v>22.258144543994103</c:v>
                </c:pt>
                <c:pt idx="425">
                  <c:v>22.258090603676948</c:v>
                </c:pt>
                <c:pt idx="426">
                  <c:v>22.258036549812484</c:v>
                </c:pt>
                <c:pt idx="427">
                  <c:v>22.257982382457932</c:v>
                </c:pt>
                <c:pt idx="428">
                  <c:v>22.257928101670455</c:v>
                </c:pt>
                <c:pt idx="429">
                  <c:v>22.25787370750718</c:v>
                </c:pt>
                <c:pt idx="430">
                  <c:v>22.2578192000252</c:v>
                </c:pt>
                <c:pt idx="431">
                  <c:v>22.257764579281577</c:v>
                </c:pt>
                <c:pt idx="432">
                  <c:v>22.257709845333334</c:v>
                </c:pt>
                <c:pt idx="433">
                  <c:v>22.257654998237456</c:v>
                </c:pt>
                <c:pt idx="434">
                  <c:v>22.257600038050889</c:v>
                </c:pt>
                <c:pt idx="435">
                  <c:v>22.257544964830544</c:v>
                </c:pt>
                <c:pt idx="436">
                  <c:v>22.2574897786333</c:v>
                </c:pt>
                <c:pt idx="437">
                  <c:v>22.257434479515993</c:v>
                </c:pt>
                <c:pt idx="438">
                  <c:v>22.257379067535425</c:v>
                </c:pt>
                <c:pt idx="439">
                  <c:v>22.257323542748367</c:v>
                </c:pt>
                <c:pt idx="440">
                  <c:v>22.257267905211538</c:v>
                </c:pt>
                <c:pt idx="441">
                  <c:v>22.257212154981641</c:v>
                </c:pt>
                <c:pt idx="442">
                  <c:v>22.257156292115329</c:v>
                </c:pt>
                <c:pt idx="443">
                  <c:v>22.257100316669231</c:v>
                </c:pt>
                <c:pt idx="444">
                  <c:v>22.257044228699922</c:v>
                </c:pt>
                <c:pt idx="445">
                  <c:v>22.256988028263955</c:v>
                </c:pt>
                <c:pt idx="446">
                  <c:v>22.256931715417839</c:v>
                </c:pt>
                <c:pt idx="447">
                  <c:v>22.256875290218058</c:v>
                </c:pt>
                <c:pt idx="448">
                  <c:v>22.256818752721038</c:v>
                </c:pt>
                <c:pt idx="449">
                  <c:v>22.256762102983195</c:v>
                </c:pt>
                <c:pt idx="450">
                  <c:v>22.256705341060886</c:v>
                </c:pt>
                <c:pt idx="451">
                  <c:v>22.25664846701045</c:v>
                </c:pt>
                <c:pt idx="452">
                  <c:v>22.256591480888186</c:v>
                </c:pt>
                <c:pt idx="453">
                  <c:v>22.256534382750342</c:v>
                </c:pt>
                <c:pt idx="454">
                  <c:v>22.256477172653149</c:v>
                </c:pt>
                <c:pt idx="455">
                  <c:v>22.256419850652787</c:v>
                </c:pt>
                <c:pt idx="456">
                  <c:v>22.256362416805416</c:v>
                </c:pt>
                <c:pt idx="457">
                  <c:v>22.256304871167146</c:v>
                </c:pt>
                <c:pt idx="458">
                  <c:v>22.256247213794055</c:v>
                </c:pt>
                <c:pt idx="459">
                  <c:v>22.256189444742187</c:v>
                </c:pt>
                <c:pt idx="460">
                  <c:v>22.256131564067552</c:v>
                </c:pt>
                <c:pt idx="461">
                  <c:v>22.256073571826118</c:v>
                </c:pt>
                <c:pt idx="462">
                  <c:v>22.256015468073823</c:v>
                </c:pt>
                <c:pt idx="463">
                  <c:v>22.255957252866565</c:v>
                </c:pt>
                <c:pt idx="464">
                  <c:v>22.255898926260208</c:v>
                </c:pt>
                <c:pt idx="465">
                  <c:v>22.255840488310575</c:v>
                </c:pt>
                <c:pt idx="466">
                  <c:v>22.255781939073465</c:v>
                </c:pt>
                <c:pt idx="467">
                  <c:v>22.255723278604627</c:v>
                </c:pt>
                <c:pt idx="468">
                  <c:v>22.255664506959793</c:v>
                </c:pt>
                <c:pt idx="469">
                  <c:v>22.255605624194633</c:v>
                </c:pt>
                <c:pt idx="470">
                  <c:v>22.255546630364812</c:v>
                </c:pt>
                <c:pt idx="471">
                  <c:v>22.255487525525936</c:v>
                </c:pt>
                <c:pt idx="472">
                  <c:v>22.255428309733585</c:v>
                </c:pt>
                <c:pt idx="473">
                  <c:v>22.255368983043294</c:v>
                </c:pt>
                <c:pt idx="474">
                  <c:v>22.255309545510571</c:v>
                </c:pt>
                <c:pt idx="475">
                  <c:v>22.255249997190894</c:v>
                </c:pt>
                <c:pt idx="476">
                  <c:v>22.255190338139695</c:v>
                </c:pt>
                <c:pt idx="477">
                  <c:v>22.255130568412373</c:v>
                </c:pt>
                <c:pt idx="478">
                  <c:v>22.25507068806429</c:v>
                </c:pt>
                <c:pt idx="479">
                  <c:v>22.255010697150777</c:v>
                </c:pt>
                <c:pt idx="480">
                  <c:v>22.254950595727127</c:v>
                </c:pt>
                <c:pt idx="481">
                  <c:v>22.254890383848593</c:v>
                </c:pt>
                <c:pt idx="482">
                  <c:v>22.254830061570409</c:v>
                </c:pt>
                <c:pt idx="483">
                  <c:v>22.254769628947752</c:v>
                </c:pt>
                <c:pt idx="484">
                  <c:v>22.254709086035778</c:v>
                </c:pt>
                <c:pt idx="485">
                  <c:v>22.254648432889599</c:v>
                </c:pt>
                <c:pt idx="486">
                  <c:v>22.254587669564295</c:v>
                </c:pt>
                <c:pt idx="487">
                  <c:v>22.254526796114916</c:v>
                </c:pt>
                <c:pt idx="488">
                  <c:v>22.254465812596475</c:v>
                </c:pt>
                <c:pt idx="489">
                  <c:v>22.254404719063942</c:v>
                </c:pt>
                <c:pt idx="490">
                  <c:v>22.254343515572259</c:v>
                </c:pt>
                <c:pt idx="491">
                  <c:v>22.25428220217632</c:v>
                </c:pt>
                <c:pt idx="492">
                  <c:v>22.254220778931003</c:v>
                </c:pt>
                <c:pt idx="493">
                  <c:v>22.254159245891145</c:v>
                </c:pt>
                <c:pt idx="494">
                  <c:v>22.254097603111536</c:v>
                </c:pt>
                <c:pt idx="495">
                  <c:v>22.254035850646943</c:v>
                </c:pt>
                <c:pt idx="496">
                  <c:v>22.253973988552094</c:v>
                </c:pt>
                <c:pt idx="497">
                  <c:v>22.253912016881682</c:v>
                </c:pt>
                <c:pt idx="498">
                  <c:v>22.253849935690369</c:v>
                </c:pt>
                <c:pt idx="499">
                  <c:v>22.253787745032771</c:v>
                </c:pt>
                <c:pt idx="500">
                  <c:v>22.253725444963482</c:v>
                </c:pt>
                <c:pt idx="501">
                  <c:v>22.253663035537048</c:v>
                </c:pt>
                <c:pt idx="502">
                  <c:v>22.253600516807992</c:v>
                </c:pt>
                <c:pt idx="503">
                  <c:v>22.253537888830795</c:v>
                </c:pt>
                <c:pt idx="504">
                  <c:v>22.253475151659899</c:v>
                </c:pt>
                <c:pt idx="505">
                  <c:v>22.253412305349727</c:v>
                </c:pt>
                <c:pt idx="506">
                  <c:v>22.25334934995465</c:v>
                </c:pt>
                <c:pt idx="507">
                  <c:v>22.253286285529018</c:v>
                </c:pt>
                <c:pt idx="508">
                  <c:v>22.253223112127127</c:v>
                </c:pt>
                <c:pt idx="509">
                  <c:v>22.253159829803259</c:v>
                </c:pt>
                <c:pt idx="510">
                  <c:v>22.253096438611649</c:v>
                </c:pt>
                <c:pt idx="511">
                  <c:v>22.253032938606509</c:v>
                </c:pt>
                <c:pt idx="512">
                  <c:v>22.252969329841996</c:v>
                </c:pt>
                <c:pt idx="513">
                  <c:v>22.252905612372242</c:v>
                </c:pt>
                <c:pt idx="514">
                  <c:v>22.252841786251356</c:v>
                </c:pt>
                <c:pt idx="515">
                  <c:v>22.252777851533398</c:v>
                </c:pt>
                <c:pt idx="516">
                  <c:v>22.252713808272397</c:v>
                </c:pt>
                <c:pt idx="517">
                  <c:v>22.252649656522355</c:v>
                </c:pt>
                <c:pt idx="518">
                  <c:v>22.252585396337221</c:v>
                </c:pt>
                <c:pt idx="519">
                  <c:v>22.252521027770925</c:v>
                </c:pt>
                <c:pt idx="520">
                  <c:v>22.252456550877358</c:v>
                </c:pt>
                <c:pt idx="521">
                  <c:v>22.25239196571038</c:v>
                </c:pt>
                <c:pt idx="522">
                  <c:v>22.252327272323807</c:v>
                </c:pt>
                <c:pt idx="523">
                  <c:v>22.252262470771427</c:v>
                </c:pt>
                <c:pt idx="524">
                  <c:v>22.252197561106993</c:v>
                </c:pt>
                <c:pt idx="525">
                  <c:v>22.252132543384224</c:v>
                </c:pt>
                <c:pt idx="526">
                  <c:v>22.252067417656804</c:v>
                </c:pt>
                <c:pt idx="527">
                  <c:v>22.252002183978377</c:v>
                </c:pt>
                <c:pt idx="528">
                  <c:v>22.251936842402561</c:v>
                </c:pt>
                <c:pt idx="529">
                  <c:v>22.251871392982935</c:v>
                </c:pt>
                <c:pt idx="530">
                  <c:v>22.251805835773045</c:v>
                </c:pt>
                <c:pt idx="531">
                  <c:v>22.251740170826405</c:v>
                </c:pt>
                <c:pt idx="532">
                  <c:v>22.251674398196485</c:v>
                </c:pt>
                <c:pt idx="533">
                  <c:v>22.251608517936731</c:v>
                </c:pt>
                <c:pt idx="534">
                  <c:v>22.251542530100551</c:v>
                </c:pt>
                <c:pt idx="535">
                  <c:v>22.251476434741313</c:v>
                </c:pt>
                <c:pt idx="536">
                  <c:v>22.251410231912367</c:v>
                </c:pt>
                <c:pt idx="537">
                  <c:v>22.251343921667019</c:v>
                </c:pt>
                <c:pt idx="538">
                  <c:v>22.251277504058528</c:v>
                </c:pt>
                <c:pt idx="539">
                  <c:v>22.251210979140133</c:v>
                </c:pt>
                <c:pt idx="540">
                  <c:v>22.251144346965045</c:v>
                </c:pt>
                <c:pt idx="541">
                  <c:v>22.251077607586424</c:v>
                </c:pt>
                <c:pt idx="542">
                  <c:v>22.251010761057401</c:v>
                </c:pt>
                <c:pt idx="543">
                  <c:v>22.250943807431085</c:v>
                </c:pt>
                <c:pt idx="544">
                  <c:v>22.250876746760536</c:v>
                </c:pt>
                <c:pt idx="545">
                  <c:v>22.250809579098782</c:v>
                </c:pt>
                <c:pt idx="546">
                  <c:v>22.250742304498829</c:v>
                </c:pt>
                <c:pt idx="547">
                  <c:v>22.250674923013641</c:v>
                </c:pt>
                <c:pt idx="548">
                  <c:v>22.250607434696136</c:v>
                </c:pt>
                <c:pt idx="549">
                  <c:v>22.250539839599213</c:v>
                </c:pt>
                <c:pt idx="550">
                  <c:v>22.250472137775738</c:v>
                </c:pt>
                <c:pt idx="551">
                  <c:v>22.250404329278531</c:v>
                </c:pt>
                <c:pt idx="552">
                  <c:v>22.250336414160394</c:v>
                </c:pt>
                <c:pt idx="553">
                  <c:v>22.250268392474073</c:v>
                </c:pt>
                <c:pt idx="554">
                  <c:v>22.250200264272305</c:v>
                </c:pt>
                <c:pt idx="555">
                  <c:v>22.250132029607776</c:v>
                </c:pt>
                <c:pt idx="556">
                  <c:v>22.25006368853315</c:v>
                </c:pt>
                <c:pt idx="557">
                  <c:v>22.24999524110104</c:v>
                </c:pt>
                <c:pt idx="558">
                  <c:v>22.249926687364042</c:v>
                </c:pt>
                <c:pt idx="559">
                  <c:v>22.249858027374707</c:v>
                </c:pt>
                <c:pt idx="560">
                  <c:v>22.249789261185562</c:v>
                </c:pt>
                <c:pt idx="561">
                  <c:v>22.249720388849095</c:v>
                </c:pt>
                <c:pt idx="562">
                  <c:v>22.249651410417755</c:v>
                </c:pt>
                <c:pt idx="563">
                  <c:v>22.249582325943965</c:v>
                </c:pt>
                <c:pt idx="564">
                  <c:v>22.249513135480115</c:v>
                </c:pt>
                <c:pt idx="565">
                  <c:v>22.249443839078555</c:v>
                </c:pt>
                <c:pt idx="566">
                  <c:v>22.249374436791602</c:v>
                </c:pt>
                <c:pt idx="567">
                  <c:v>22.249304928671542</c:v>
                </c:pt>
                <c:pt idx="568">
                  <c:v>22.249235314770637</c:v>
                </c:pt>
                <c:pt idx="569">
                  <c:v>22.249165595141093</c:v>
                </c:pt>
                <c:pt idx="570">
                  <c:v>22.249095769835105</c:v>
                </c:pt>
                <c:pt idx="571">
                  <c:v>22.249025838904817</c:v>
                </c:pt>
                <c:pt idx="572">
                  <c:v>22.248955802402342</c:v>
                </c:pt>
                <c:pt idx="573">
                  <c:v>22.248885660379777</c:v>
                </c:pt>
                <c:pt idx="574">
                  <c:v>22.248815412889162</c:v>
                </c:pt>
                <c:pt idx="575">
                  <c:v>22.248745059982515</c:v>
                </c:pt>
                <c:pt idx="576">
                  <c:v>22.248674601711826</c:v>
                </c:pt>
                <c:pt idx="577">
                  <c:v>22.248604038129042</c:v>
                </c:pt>
                <c:pt idx="578">
                  <c:v>22.248533369286079</c:v>
                </c:pt>
                <c:pt idx="579">
                  <c:v>22.248462595234813</c:v>
                </c:pt>
                <c:pt idx="580">
                  <c:v>22.248391716027101</c:v>
                </c:pt>
                <c:pt idx="581">
                  <c:v>22.248320731714763</c:v>
                </c:pt>
                <c:pt idx="582">
                  <c:v>22.248249642349577</c:v>
                </c:pt>
                <c:pt idx="583">
                  <c:v>22.248178447983292</c:v>
                </c:pt>
                <c:pt idx="584">
                  <c:v>22.248107148667625</c:v>
                </c:pt>
                <c:pt idx="585">
                  <c:v>22.248035744454256</c:v>
                </c:pt>
                <c:pt idx="586">
                  <c:v>22.247964235394843</c:v>
                </c:pt>
                <c:pt idx="587">
                  <c:v>22.247892621540988</c:v>
                </c:pt>
                <c:pt idx="588">
                  <c:v>22.247820902944287</c:v>
                </c:pt>
                <c:pt idx="589">
                  <c:v>22.247749079656284</c:v>
                </c:pt>
                <c:pt idx="590">
                  <c:v>22.247677151728496</c:v>
                </c:pt>
                <c:pt idx="591">
                  <c:v>22.247605119212412</c:v>
                </c:pt>
                <c:pt idx="592">
                  <c:v>22.247532982159477</c:v>
                </c:pt>
                <c:pt idx="593">
                  <c:v>22.247460740621108</c:v>
                </c:pt>
                <c:pt idx="594">
                  <c:v>22.247388394648684</c:v>
                </c:pt>
                <c:pt idx="595">
                  <c:v>22.247315944293568</c:v>
                </c:pt>
                <c:pt idx="596">
                  <c:v>22.247243389607064</c:v>
                </c:pt>
                <c:pt idx="597">
                  <c:v>22.247170730640466</c:v>
                </c:pt>
                <c:pt idx="598">
                  <c:v>22.247097967445026</c:v>
                </c:pt>
                <c:pt idx="599">
                  <c:v>22.247025100071951</c:v>
                </c:pt>
                <c:pt idx="600">
                  <c:v>22.246952128572442</c:v>
                </c:pt>
                <c:pt idx="601">
                  <c:v>22.246879052997642</c:v>
                </c:pt>
                <c:pt idx="602">
                  <c:v>22.246805873398671</c:v>
                </c:pt>
                <c:pt idx="603">
                  <c:v>22.246732589826621</c:v>
                </c:pt>
                <c:pt idx="604">
                  <c:v>22.246659202332538</c:v>
                </c:pt>
                <c:pt idx="605">
                  <c:v>22.246585710967448</c:v>
                </c:pt>
                <c:pt idx="606">
                  <c:v>22.246512115782334</c:v>
                </c:pt>
                <c:pt idx="607">
                  <c:v>22.246438416828159</c:v>
                </c:pt>
                <c:pt idx="608">
                  <c:v>22.246364614155837</c:v>
                </c:pt>
                <c:pt idx="609">
                  <c:v>22.246290707816261</c:v>
                </c:pt>
                <c:pt idx="610">
                  <c:v>22.246216697860287</c:v>
                </c:pt>
                <c:pt idx="611">
                  <c:v>22.246142584338738</c:v>
                </c:pt>
                <c:pt idx="612">
                  <c:v>22.246068367302399</c:v>
                </c:pt>
                <c:pt idx="613">
                  <c:v>22.245994046802043</c:v>
                </c:pt>
                <c:pt idx="614">
                  <c:v>22.24591962288838</c:v>
                </c:pt>
                <c:pt idx="615">
                  <c:v>22.245845095612111</c:v>
                </c:pt>
                <c:pt idx="616">
                  <c:v>22.245770465023895</c:v>
                </c:pt>
                <c:pt idx="617">
                  <c:v>22.245695731174358</c:v>
                </c:pt>
                <c:pt idx="618">
                  <c:v>22.245620894114094</c:v>
                </c:pt>
                <c:pt idx="619">
                  <c:v>22.245545953893661</c:v>
                </c:pt>
                <c:pt idx="620">
                  <c:v>22.245470910563597</c:v>
                </c:pt>
                <c:pt idx="621">
                  <c:v>22.24539576417439</c:v>
                </c:pt>
                <c:pt idx="622">
                  <c:v>22.245320514776509</c:v>
                </c:pt>
                <c:pt idx="623">
                  <c:v>22.245245162420382</c:v>
                </c:pt>
                <c:pt idx="624">
                  <c:v>22.245169707156414</c:v>
                </c:pt>
                <c:pt idx="625">
                  <c:v>22.245094149034969</c:v>
                </c:pt>
                <c:pt idx="626">
                  <c:v>22.245018488106375</c:v>
                </c:pt>
                <c:pt idx="627">
                  <c:v>22.244942724420941</c:v>
                </c:pt>
                <c:pt idx="628">
                  <c:v>22.244866858028931</c:v>
                </c:pt>
                <c:pt idx="629">
                  <c:v>22.244790888980582</c:v>
                </c:pt>
                <c:pt idx="630">
                  <c:v>22.244714817326098</c:v>
                </c:pt>
                <c:pt idx="631">
                  <c:v>22.244638643115653</c:v>
                </c:pt>
                <c:pt idx="632">
                  <c:v>22.244562366399382</c:v>
                </c:pt>
                <c:pt idx="633">
                  <c:v>22.244485987227403</c:v>
                </c:pt>
                <c:pt idx="634">
                  <c:v>22.244409505649774</c:v>
                </c:pt>
                <c:pt idx="635">
                  <c:v>22.244332921716552</c:v>
                </c:pt>
                <c:pt idx="636">
                  <c:v>22.244256235477742</c:v>
                </c:pt>
                <c:pt idx="637">
                  <c:v>22.244179446983317</c:v>
                </c:pt>
                <c:pt idx="638">
                  <c:v>22.244102556283227</c:v>
                </c:pt>
                <c:pt idx="639">
                  <c:v>22.244025563427378</c:v>
                </c:pt>
                <c:pt idx="640">
                  <c:v>22.243948468465657</c:v>
                </c:pt>
                <c:pt idx="641">
                  <c:v>22.243871271447915</c:v>
                </c:pt>
                <c:pt idx="642">
                  <c:v>22.243793972423962</c:v>
                </c:pt>
                <c:pt idx="643">
                  <c:v>22.243716571443588</c:v>
                </c:pt>
                <c:pt idx="644">
                  <c:v>22.24363906855654</c:v>
                </c:pt>
                <c:pt idx="645">
                  <c:v>22.243561463812544</c:v>
                </c:pt>
                <c:pt idx="646">
                  <c:v>22.243483757261281</c:v>
                </c:pt>
                <c:pt idx="647">
                  <c:v>22.243405948952415</c:v>
                </c:pt>
                <c:pt idx="648">
                  <c:v>22.243328038935559</c:v>
                </c:pt>
                <c:pt idx="649">
                  <c:v>22.243250027260316</c:v>
                </c:pt>
                <c:pt idx="650">
                  <c:v>22.243171913976237</c:v>
                </c:pt>
                <c:pt idx="651">
                  <c:v>22.243093699132849</c:v>
                </c:pt>
                <c:pt idx="652">
                  <c:v>22.243015382779657</c:v>
                </c:pt>
                <c:pt idx="653">
                  <c:v>22.242936964966116</c:v>
                </c:pt>
                <c:pt idx="654">
                  <c:v>22.24285844574166</c:v>
                </c:pt>
                <c:pt idx="655">
                  <c:v>22.242779825155687</c:v>
                </c:pt>
                <c:pt idx="656">
                  <c:v>22.24270110325757</c:v>
                </c:pt>
                <c:pt idx="657">
                  <c:v>22.242622280096633</c:v>
                </c:pt>
                <c:pt idx="658">
                  <c:v>22.242543355722194</c:v>
                </c:pt>
                <c:pt idx="659">
                  <c:v>22.24246433018352</c:v>
                </c:pt>
                <c:pt idx="660">
                  <c:v>22.242385203529846</c:v>
                </c:pt>
                <c:pt idx="661">
                  <c:v>22.242305975810385</c:v>
                </c:pt>
                <c:pt idx="662">
                  <c:v>22.242226647074311</c:v>
                </c:pt>
                <c:pt idx="663">
                  <c:v>22.242147217370768</c:v>
                </c:pt>
                <c:pt idx="664">
                  <c:v>22.242067686748875</c:v>
                </c:pt>
                <c:pt idx="665">
                  <c:v>22.24198805525771</c:v>
                </c:pt>
                <c:pt idx="666">
                  <c:v>22.241908322946315</c:v>
                </c:pt>
                <c:pt idx="667">
                  <c:v>22.241828489863721</c:v>
                </c:pt>
                <c:pt idx="668">
                  <c:v>22.241748556058901</c:v>
                </c:pt>
                <c:pt idx="669">
                  <c:v>22.241668521580824</c:v>
                </c:pt>
                <c:pt idx="670">
                  <c:v>22.241588386478401</c:v>
                </c:pt>
                <c:pt idx="671">
                  <c:v>22.241508150800527</c:v>
                </c:pt>
                <c:pt idx="672">
                  <c:v>22.241427814596062</c:v>
                </c:pt>
                <c:pt idx="673">
                  <c:v>22.241347377913829</c:v>
                </c:pt>
                <c:pt idx="674">
                  <c:v>22.241266840802627</c:v>
                </c:pt>
                <c:pt idx="675">
                  <c:v>22.241186203311223</c:v>
                </c:pt>
                <c:pt idx="676">
                  <c:v>22.241105465488349</c:v>
                </c:pt>
                <c:pt idx="677">
                  <c:v>22.241024627382711</c:v>
                </c:pt>
                <c:pt idx="678">
                  <c:v>22.240943689042972</c:v>
                </c:pt>
                <c:pt idx="679">
                  <c:v>22.240862650517769</c:v>
                </c:pt>
                <c:pt idx="680">
                  <c:v>22.240781511855715</c:v>
                </c:pt>
                <c:pt idx="681">
                  <c:v>22.240700273105386</c:v>
                </c:pt>
                <c:pt idx="682">
                  <c:v>22.240618934315318</c:v>
                </c:pt>
                <c:pt idx="683">
                  <c:v>22.240537495534031</c:v>
                </c:pt>
                <c:pt idx="684">
                  <c:v>22.24045595681001</c:v>
                </c:pt>
                <c:pt idx="685">
                  <c:v>22.240374318191691</c:v>
                </c:pt>
                <c:pt idx="686">
                  <c:v>22.240292579727509</c:v>
                </c:pt>
                <c:pt idx="687">
                  <c:v>22.240210741465841</c:v>
                </c:pt>
                <c:pt idx="688">
                  <c:v>22.240128803455047</c:v>
                </c:pt>
                <c:pt idx="689">
                  <c:v>22.24004676574345</c:v>
                </c:pt>
                <c:pt idx="690">
                  <c:v>22.239964628379347</c:v>
                </c:pt>
                <c:pt idx="691">
                  <c:v>22.239882391410994</c:v>
                </c:pt>
                <c:pt idx="692">
                  <c:v>22.239800054886622</c:v>
                </c:pt>
                <c:pt idx="693">
                  <c:v>22.239717618854435</c:v>
                </c:pt>
                <c:pt idx="694">
                  <c:v>22.239635083362607</c:v>
                </c:pt>
                <c:pt idx="695">
                  <c:v>22.239552448459261</c:v>
                </c:pt>
                <c:pt idx="696">
                  <c:v>22.239469714192513</c:v>
                </c:pt>
                <c:pt idx="697">
                  <c:v>22.239386880610436</c:v>
                </c:pt>
                <c:pt idx="698">
                  <c:v>22.239303947761069</c:v>
                </c:pt>
                <c:pt idx="699">
                  <c:v>22.239220915692432</c:v>
                </c:pt>
                <c:pt idx="700">
                  <c:v>22.239137784452506</c:v>
                </c:pt>
                <c:pt idx="701">
                  <c:v>22.239054554089236</c:v>
                </c:pt>
                <c:pt idx="702">
                  <c:v>22.238971224650548</c:v>
                </c:pt>
                <c:pt idx="703">
                  <c:v>22.238887796184322</c:v>
                </c:pt>
                <c:pt idx="704">
                  <c:v>22.238804268738424</c:v>
                </c:pt>
                <c:pt idx="705">
                  <c:v>22.238720642360679</c:v>
                </c:pt>
                <c:pt idx="706">
                  <c:v>22.23863691709888</c:v>
                </c:pt>
                <c:pt idx="707">
                  <c:v>22.238553093000785</c:v>
                </c:pt>
                <c:pt idx="708">
                  <c:v>22.23846917011414</c:v>
                </c:pt>
                <c:pt idx="709">
                  <c:v>22.238385148486636</c:v>
                </c:pt>
                <c:pt idx="710">
                  <c:v>22.238301028165953</c:v>
                </c:pt>
                <c:pt idx="711">
                  <c:v>22.238216809199731</c:v>
                </c:pt>
                <c:pt idx="712">
                  <c:v>22.238132491635575</c:v>
                </c:pt>
                <c:pt idx="713">
                  <c:v>22.238048075521068</c:v>
                </c:pt>
                <c:pt idx="714">
                  <c:v>22.237963560903758</c:v>
                </c:pt>
                <c:pt idx="715">
                  <c:v>22.23787894783116</c:v>
                </c:pt>
                <c:pt idx="716">
                  <c:v>22.237794236350766</c:v>
                </c:pt>
                <c:pt idx="717">
                  <c:v>22.237709426510026</c:v>
                </c:pt>
                <c:pt idx="718">
                  <c:v>22.237624518356366</c:v>
                </c:pt>
                <c:pt idx="719">
                  <c:v>22.237539511937186</c:v>
                </c:pt>
                <c:pt idx="720">
                  <c:v>22.23745440729984</c:v>
                </c:pt>
                <c:pt idx="721">
                  <c:v>22.237369204491664</c:v>
                </c:pt>
                <c:pt idx="722">
                  <c:v>22.237283903559963</c:v>
                </c:pt>
                <c:pt idx="723">
                  <c:v>22.237198504552008</c:v>
                </c:pt>
                <c:pt idx="724">
                  <c:v>22.237113007515038</c:v>
                </c:pt>
                <c:pt idx="725">
                  <c:v>22.237027412496261</c:v>
                </c:pt>
                <c:pt idx="726">
                  <c:v>22.236941719542862</c:v>
                </c:pt>
                <c:pt idx="727">
                  <c:v>22.236855928701985</c:v>
                </c:pt>
                <c:pt idx="728">
                  <c:v>22.236770040020758</c:v>
                </c:pt>
                <c:pt idx="729">
                  <c:v>22.236684053546259</c:v>
                </c:pt>
                <c:pt idx="730">
                  <c:v>22.236597969325551</c:v>
                </c:pt>
                <c:pt idx="731">
                  <c:v>22.23651178740565</c:v>
                </c:pt>
                <c:pt idx="732">
                  <c:v>22.236425507833566</c:v>
                </c:pt>
                <c:pt idx="733">
                  <c:v>22.236339130656262</c:v>
                </c:pt>
                <c:pt idx="734">
                  <c:v>22.236252655920666</c:v>
                </c:pt>
                <c:pt idx="735">
                  <c:v>22.236166083673684</c:v>
                </c:pt>
                <c:pt idx="736">
                  <c:v>22.236079413962194</c:v>
                </c:pt>
                <c:pt idx="737">
                  <c:v>22.235992646833036</c:v>
                </c:pt>
                <c:pt idx="738">
                  <c:v>22.235905782333035</c:v>
                </c:pt>
                <c:pt idx="739">
                  <c:v>22.23581882050896</c:v>
                </c:pt>
                <c:pt idx="740">
                  <c:v>22.235731761407575</c:v>
                </c:pt>
                <c:pt idx="741">
                  <c:v>22.235644605075596</c:v>
                </c:pt>
                <c:pt idx="742">
                  <c:v>22.235557351559713</c:v>
                </c:pt>
                <c:pt idx="743">
                  <c:v>22.235470000906592</c:v>
                </c:pt>
                <c:pt idx="744">
                  <c:v>22.235382553162864</c:v>
                </c:pt>
                <c:pt idx="745">
                  <c:v>22.235295008375132</c:v>
                </c:pt>
                <c:pt idx="746">
                  <c:v>22.235207366589965</c:v>
                </c:pt>
                <c:pt idx="747">
                  <c:v>22.235119627853901</c:v>
                </c:pt>
                <c:pt idx="748">
                  <c:v>22.235031792213455</c:v>
                </c:pt>
                <c:pt idx="749">
                  <c:v>22.234943859715109</c:v>
                </c:pt>
                <c:pt idx="750">
                  <c:v>22.234855830405309</c:v>
                </c:pt>
                <c:pt idx="751">
                  <c:v>22.234767704330476</c:v>
                </c:pt>
                <c:pt idx="752">
                  <c:v>22.234679481536993</c:v>
                </c:pt>
                <c:pt idx="753">
                  <c:v>22.234591162071233</c:v>
                </c:pt>
                <c:pt idx="754">
                  <c:v>22.234502745979523</c:v>
                </c:pt>
                <c:pt idx="755">
                  <c:v>22.234414233308154</c:v>
                </c:pt>
                <c:pt idx="756">
                  <c:v>22.234325624103402</c:v>
                </c:pt>
                <c:pt idx="757">
                  <c:v>22.234236918411508</c:v>
                </c:pt>
                <c:pt idx="758">
                  <c:v>22.234148116278671</c:v>
                </c:pt>
                <c:pt idx="759">
                  <c:v>22.234059217751085</c:v>
                </c:pt>
                <c:pt idx="760">
                  <c:v>22.233970222874888</c:v>
                </c:pt>
                <c:pt idx="761">
                  <c:v>22.233881131696204</c:v>
                </c:pt>
                <c:pt idx="762">
                  <c:v>22.233791944261121</c:v>
                </c:pt>
                <c:pt idx="763">
                  <c:v>22.233702660615698</c:v>
                </c:pt>
                <c:pt idx="764">
                  <c:v>22.233613280805972</c:v>
                </c:pt>
                <c:pt idx="765">
                  <c:v>22.23352380487793</c:v>
                </c:pt>
                <c:pt idx="766">
                  <c:v>22.233434232877549</c:v>
                </c:pt>
                <c:pt idx="767">
                  <c:v>22.233344564850768</c:v>
                </c:pt>
                <c:pt idx="768">
                  <c:v>22.2332548008435</c:v>
                </c:pt>
                <c:pt idx="769">
                  <c:v>22.233164940901624</c:v>
                </c:pt>
                <c:pt idx="770">
                  <c:v>22.233074985070985</c:v>
                </c:pt>
                <c:pt idx="771">
                  <c:v>22.232984933397407</c:v>
                </c:pt>
                <c:pt idx="772">
                  <c:v>22.232894785926685</c:v>
                </c:pt>
                <c:pt idx="773">
                  <c:v>22.232804542704574</c:v>
                </c:pt>
                <c:pt idx="774">
                  <c:v>22.232714203776805</c:v>
                </c:pt>
                <c:pt idx="775">
                  <c:v>22.232623769189082</c:v>
                </c:pt>
                <c:pt idx="776">
                  <c:v>22.232533238987074</c:v>
                </c:pt>
                <c:pt idx="777">
                  <c:v>22.232442613216431</c:v>
                </c:pt>
                <c:pt idx="778">
                  <c:v>22.232351891922757</c:v>
                </c:pt>
                <c:pt idx="779">
                  <c:v>22.232261075151641</c:v>
                </c:pt>
                <c:pt idx="780">
                  <c:v>22.232170162948627</c:v>
                </c:pt>
                <c:pt idx="781">
                  <c:v>22.232079155359244</c:v>
                </c:pt>
                <c:pt idx="782">
                  <c:v>22.231988052428989</c:v>
                </c:pt>
                <c:pt idx="783">
                  <c:v>22.231896854203324</c:v>
                </c:pt>
                <c:pt idx="784">
                  <c:v>22.231805560727675</c:v>
                </c:pt>
                <c:pt idx="785">
                  <c:v>22.231714172047464</c:v>
                </c:pt>
                <c:pt idx="786">
                  <c:v>22.231622688208049</c:v>
                </c:pt>
                <c:pt idx="787">
                  <c:v>22.231531109254789</c:v>
                </c:pt>
                <c:pt idx="788">
                  <c:v>22.231439435232989</c:v>
                </c:pt>
                <c:pt idx="789">
                  <c:v>22.231347666187954</c:v>
                </c:pt>
                <c:pt idx="790">
                  <c:v>22.231255802164927</c:v>
                </c:pt>
                <c:pt idx="791">
                  <c:v>22.231163843209135</c:v>
                </c:pt>
                <c:pt idx="792">
                  <c:v>22.231071789365782</c:v>
                </c:pt>
                <c:pt idx="793">
                  <c:v>22.230979640680037</c:v>
                </c:pt>
                <c:pt idx="794">
                  <c:v>22.230887397197041</c:v>
                </c:pt>
                <c:pt idx="795">
                  <c:v>22.230795058961906</c:v>
                </c:pt>
                <c:pt idx="796">
                  <c:v>22.23070262601971</c:v>
                </c:pt>
                <c:pt idx="797">
                  <c:v>22.230610098415507</c:v>
                </c:pt>
                <c:pt idx="798">
                  <c:v>22.230517476194315</c:v>
                </c:pt>
                <c:pt idx="799">
                  <c:v>22.230424759401128</c:v>
                </c:pt>
                <c:pt idx="800">
                  <c:v>22.230331948080909</c:v>
                </c:pt>
                <c:pt idx="801">
                  <c:v>22.230239042278601</c:v>
                </c:pt>
                <c:pt idx="802">
                  <c:v>22.230146042039099</c:v>
                </c:pt>
                <c:pt idx="803">
                  <c:v>22.23005294740728</c:v>
                </c:pt>
                <c:pt idx="804">
                  <c:v>22.229959758427999</c:v>
                </c:pt>
                <c:pt idx="805">
                  <c:v>22.229866475146064</c:v>
                </c:pt>
                <c:pt idx="806">
                  <c:v>22.229773097606277</c:v>
                </c:pt>
                <c:pt idx="807">
                  <c:v>22.229679625853382</c:v>
                </c:pt>
                <c:pt idx="808">
                  <c:v>22.229586059932121</c:v>
                </c:pt>
                <c:pt idx="809">
                  <c:v>22.229492399887185</c:v>
                </c:pt>
                <c:pt idx="810">
                  <c:v>22.229398645763251</c:v>
                </c:pt>
                <c:pt idx="811">
                  <c:v>22.229304797604964</c:v>
                </c:pt>
                <c:pt idx="812">
                  <c:v>22.22921085545693</c:v>
                </c:pt>
                <c:pt idx="813">
                  <c:v>22.229116819363739</c:v>
                </c:pt>
                <c:pt idx="814">
                  <c:v>22.229022689369948</c:v>
                </c:pt>
                <c:pt idx="815">
                  <c:v>22.228928465520081</c:v>
                </c:pt>
                <c:pt idx="816">
                  <c:v>22.228834147858635</c:v>
                </c:pt>
                <c:pt idx="817">
                  <c:v>22.228739736430086</c:v>
                </c:pt>
                <c:pt idx="818">
                  <c:v>22.228645231278858</c:v>
                </c:pt>
                <c:pt idx="819">
                  <c:v>22.228550632449373</c:v>
                </c:pt>
                <c:pt idx="820">
                  <c:v>22.228455939986016</c:v>
                </c:pt>
                <c:pt idx="821">
                  <c:v>22.228361153933136</c:v>
                </c:pt>
                <c:pt idx="822">
                  <c:v>22.228266274335049</c:v>
                </c:pt>
                <c:pt idx="823">
                  <c:v>22.22817130123606</c:v>
                </c:pt>
                <c:pt idx="824">
                  <c:v>22.228076234680422</c:v>
                </c:pt>
                <c:pt idx="825">
                  <c:v>22.227981074712385</c:v>
                </c:pt>
                <c:pt idx="826">
                  <c:v>22.227885821376155</c:v>
                </c:pt>
                <c:pt idx="827">
                  <c:v>22.227790474715906</c:v>
                </c:pt>
                <c:pt idx="828">
                  <c:v>22.227695034775795</c:v>
                </c:pt>
                <c:pt idx="829">
                  <c:v>22.22759950159994</c:v>
                </c:pt>
                <c:pt idx="830">
                  <c:v>22.227503875232433</c:v>
                </c:pt>
                <c:pt idx="831">
                  <c:v>22.227408155717342</c:v>
                </c:pt>
                <c:pt idx="832">
                  <c:v>22.227312343098706</c:v>
                </c:pt>
                <c:pt idx="833">
                  <c:v>22.22721643742052</c:v>
                </c:pt>
                <c:pt idx="834">
                  <c:v>22.227120438726768</c:v>
                </c:pt>
                <c:pt idx="835">
                  <c:v>22.227024347061402</c:v>
                </c:pt>
                <c:pt idx="836">
                  <c:v>22.22692816246834</c:v>
                </c:pt>
                <c:pt idx="837">
                  <c:v>22.226831884991476</c:v>
                </c:pt>
                <c:pt idx="838">
                  <c:v>22.226735514674672</c:v>
                </c:pt>
                <c:pt idx="839">
                  <c:v>22.226639051561765</c:v>
                </c:pt>
                <c:pt idx="840">
                  <c:v>22.22654249569656</c:v>
                </c:pt>
                <c:pt idx="841">
                  <c:v>22.226445847122832</c:v>
                </c:pt>
                <c:pt idx="842">
                  <c:v>22.226349105884331</c:v>
                </c:pt>
                <c:pt idx="843">
                  <c:v>22.226252272024784</c:v>
                </c:pt>
                <c:pt idx="844">
                  <c:v>22.22615534558788</c:v>
                </c:pt>
                <c:pt idx="845">
                  <c:v>22.226058326617277</c:v>
                </c:pt>
                <c:pt idx="846">
                  <c:v>22.225961215156612</c:v>
                </c:pt>
                <c:pt idx="847">
                  <c:v>22.225864011249495</c:v>
                </c:pt>
                <c:pt idx="848">
                  <c:v>22.2257667149395</c:v>
                </c:pt>
                <c:pt idx="849">
                  <c:v>22.225669326270186</c:v>
                </c:pt>
                <c:pt idx="850">
                  <c:v>22.22557184528506</c:v>
                </c:pt>
                <c:pt idx="851">
                  <c:v>22.225474272027622</c:v>
                </c:pt>
                <c:pt idx="852">
                  <c:v>22.225376606541339</c:v>
                </c:pt>
                <c:pt idx="853">
                  <c:v>22.225278848869646</c:v>
                </c:pt>
                <c:pt idx="854">
                  <c:v>22.225180999055944</c:v>
                </c:pt>
                <c:pt idx="855">
                  <c:v>22.225083057143614</c:v>
                </c:pt>
                <c:pt idx="856">
                  <c:v>22.224985023176011</c:v>
                </c:pt>
                <c:pt idx="857">
                  <c:v>22.224886897196452</c:v>
                </c:pt>
                <c:pt idx="858">
                  <c:v>22.224788679248238</c:v>
                </c:pt>
                <c:pt idx="859">
                  <c:v>22.224690369374638</c:v>
                </c:pt>
                <c:pt idx="860">
                  <c:v>22.224591967618878</c:v>
                </c:pt>
                <c:pt idx="861">
                  <c:v>22.224493474024175</c:v>
                </c:pt>
                <c:pt idx="862">
                  <c:v>22.224394888633707</c:v>
                </c:pt>
                <c:pt idx="863">
                  <c:v>22.224296211490632</c:v>
                </c:pt>
                <c:pt idx="864">
                  <c:v>22.224197442638069</c:v>
                </c:pt>
                <c:pt idx="865">
                  <c:v>22.224098582119119</c:v>
                </c:pt>
                <c:pt idx="866">
                  <c:v>22.223999629976845</c:v>
                </c:pt>
                <c:pt idx="867">
                  <c:v>22.223900586254295</c:v>
                </c:pt>
                <c:pt idx="868">
                  <c:v>22.223801450994475</c:v>
                </c:pt>
                <c:pt idx="869">
                  <c:v>22.22370222424037</c:v>
                </c:pt>
                <c:pt idx="870">
                  <c:v>22.223602906034941</c:v>
                </c:pt>
                <c:pt idx="871">
                  <c:v>22.223503496421106</c:v>
                </c:pt>
                <c:pt idx="872">
                  <c:v>22.223403995441778</c:v>
                </c:pt>
                <c:pt idx="873">
                  <c:v>22.223304403139817</c:v>
                </c:pt>
                <c:pt idx="874">
                  <c:v>22.223204719558073</c:v>
                </c:pt>
                <c:pt idx="875">
                  <c:v>22.223104944739362</c:v>
                </c:pt>
                <c:pt idx="876">
                  <c:v>22.223005078726462</c:v>
                </c:pt>
                <c:pt idx="877">
                  <c:v>22.222905121562146</c:v>
                </c:pt>
                <c:pt idx="878">
                  <c:v>22.222805073289141</c:v>
                </c:pt>
                <c:pt idx="879">
                  <c:v>22.222704933950144</c:v>
                </c:pt>
                <c:pt idx="880">
                  <c:v>22.222604703587837</c:v>
                </c:pt>
                <c:pt idx="881">
                  <c:v>22.222504382244868</c:v>
                </c:pt>
                <c:pt idx="882">
                  <c:v>22.222403969963857</c:v>
                </c:pt>
                <c:pt idx="883">
                  <c:v>22.222303466787395</c:v>
                </c:pt>
                <c:pt idx="884">
                  <c:v>22.222202872758047</c:v>
                </c:pt>
                <c:pt idx="885">
                  <c:v>22.222102187918352</c:v>
                </c:pt>
                <c:pt idx="886">
                  <c:v>22.222001412310814</c:v>
                </c:pt>
                <c:pt idx="887">
                  <c:v>22.221900545977913</c:v>
                </c:pt>
                <c:pt idx="888">
                  <c:v>22.221799588962114</c:v>
                </c:pt>
                <c:pt idx="889">
                  <c:v>22.221698541305827</c:v>
                </c:pt>
                <c:pt idx="890">
                  <c:v>22.221597403051458</c:v>
                </c:pt>
                <c:pt idx="891">
                  <c:v>22.221496174241373</c:v>
                </c:pt>
                <c:pt idx="892">
                  <c:v>22.221394854917918</c:v>
                </c:pt>
                <c:pt idx="893">
                  <c:v>22.221293445123404</c:v>
                </c:pt>
                <c:pt idx="894">
                  <c:v>22.221191944900113</c:v>
                </c:pt>
                <c:pt idx="895">
                  <c:v>22.221090354290315</c:v>
                </c:pt>
                <c:pt idx="896">
                  <c:v>22.220988673336233</c:v>
                </c:pt>
                <c:pt idx="897">
                  <c:v>22.220886902080075</c:v>
                </c:pt>
                <c:pt idx="898">
                  <c:v>22.220785040564014</c:v>
                </c:pt>
                <c:pt idx="899">
                  <c:v>22.220683088830203</c:v>
                </c:pt>
                <c:pt idx="900">
                  <c:v>22.220581046920753</c:v>
                </c:pt>
                <c:pt idx="901">
                  <c:v>22.220478914877763</c:v>
                </c:pt>
                <c:pt idx="902">
                  <c:v>22.220376692743297</c:v>
                </c:pt>
                <c:pt idx="903">
                  <c:v>22.220274380559399</c:v>
                </c:pt>
                <c:pt idx="904">
                  <c:v>22.220171978368075</c:v>
                </c:pt>
                <c:pt idx="905">
                  <c:v>22.220069486211305</c:v>
                </c:pt>
                <c:pt idx="906">
                  <c:v>22.219966904131045</c:v>
                </c:pt>
                <c:pt idx="907">
                  <c:v>22.219864232169225</c:v>
                </c:pt>
                <c:pt idx="908">
                  <c:v>22.219761470367747</c:v>
                </c:pt>
                <c:pt idx="909">
                  <c:v>22.219658618768481</c:v>
                </c:pt>
                <c:pt idx="910">
                  <c:v>22.219555677413275</c:v>
                </c:pt>
                <c:pt idx="911">
                  <c:v>22.219452646343949</c:v>
                </c:pt>
                <c:pt idx="912">
                  <c:v>22.219349525602286</c:v>
                </c:pt>
                <c:pt idx="913">
                  <c:v>22.219246315230059</c:v>
                </c:pt>
                <c:pt idx="914">
                  <c:v>22.219143015268994</c:v>
                </c:pt>
                <c:pt idx="915">
                  <c:v>22.219039625760811</c:v>
                </c:pt>
                <c:pt idx="916">
                  <c:v>22.218936146747183</c:v>
                </c:pt>
                <c:pt idx="917">
                  <c:v>22.218832578269762</c:v>
                </c:pt>
                <c:pt idx="918">
                  <c:v>22.218728920370179</c:v>
                </c:pt>
                <c:pt idx="919">
                  <c:v>22.218625173090036</c:v>
                </c:pt>
                <c:pt idx="920">
                  <c:v>22.2185213364709</c:v>
                </c:pt>
                <c:pt idx="921">
                  <c:v>22.21841741055432</c:v>
                </c:pt>
                <c:pt idx="922">
                  <c:v>22.218313395381809</c:v>
                </c:pt>
                <c:pt idx="923">
                  <c:v>22.21820929099486</c:v>
                </c:pt>
                <c:pt idx="924">
                  <c:v>22.218105097434933</c:v>
                </c:pt>
                <c:pt idx="925">
                  <c:v>22.218000814743466</c:v>
                </c:pt>
                <c:pt idx="926">
                  <c:v>22.217896442961866</c:v>
                </c:pt>
                <c:pt idx="927">
                  <c:v>22.217791982131519</c:v>
                </c:pt>
                <c:pt idx="928">
                  <c:v>22.217687432293779</c:v>
                </c:pt>
                <c:pt idx="929">
                  <c:v>22.217582793489971</c:v>
                </c:pt>
                <c:pt idx="930">
                  <c:v>22.217478065761398</c:v>
                </c:pt>
                <c:pt idx="931">
                  <c:v>22.217373249149329</c:v>
                </c:pt>
                <c:pt idx="932">
                  <c:v>22.217268343695011</c:v>
                </c:pt>
                <c:pt idx="933">
                  <c:v>22.217163349439666</c:v>
                </c:pt>
                <c:pt idx="934">
                  <c:v>22.21705826642448</c:v>
                </c:pt>
                <c:pt idx="935">
                  <c:v>22.216953094690624</c:v>
                </c:pt>
                <c:pt idx="936">
                  <c:v>22.216847834279232</c:v>
                </c:pt>
                <c:pt idx="937">
                  <c:v>22.216742485231411</c:v>
                </c:pt>
                <c:pt idx="938">
                  <c:v>22.216637047588254</c:v>
                </c:pt>
                <c:pt idx="939">
                  <c:v>22.216531521390806</c:v>
                </c:pt>
                <c:pt idx="940">
                  <c:v>22.216425906680108</c:v>
                </c:pt>
                <c:pt idx="941">
                  <c:v>22.216320203497158</c:v>
                </c:pt>
                <c:pt idx="942">
                  <c:v>22.21621441188293</c:v>
                </c:pt>
                <c:pt idx="943">
                  <c:v>22.216108531878383</c:v>
                </c:pt>
                <c:pt idx="944">
                  <c:v>22.21600256352443</c:v>
                </c:pt>
                <c:pt idx="945">
                  <c:v>22.21589650686197</c:v>
                </c:pt>
                <c:pt idx="946">
                  <c:v>22.21579036193187</c:v>
                </c:pt>
                <c:pt idx="947">
                  <c:v>22.215684128774967</c:v>
                </c:pt>
                <c:pt idx="948">
                  <c:v>22.215577807432084</c:v>
                </c:pt>
                <c:pt idx="949">
                  <c:v>22.215471397944</c:v>
                </c:pt>
                <c:pt idx="950">
                  <c:v>22.215364900351485</c:v>
                </c:pt>
                <c:pt idx="951">
                  <c:v>22.215258314695269</c:v>
                </c:pt>
                <c:pt idx="952">
                  <c:v>22.21515164101606</c:v>
                </c:pt>
                <c:pt idx="953">
                  <c:v>22.21504487935454</c:v>
                </c:pt>
                <c:pt idx="954">
                  <c:v>22.214938029751362</c:v>
                </c:pt>
                <c:pt idx="955">
                  <c:v>22.214831092247156</c:v>
                </c:pt>
                <c:pt idx="956">
                  <c:v>22.214724066882521</c:v>
                </c:pt>
                <c:pt idx="957">
                  <c:v>22.214616953698034</c:v>
                </c:pt>
                <c:pt idx="958">
                  <c:v>22.214509752734234</c:v>
                </c:pt>
                <c:pt idx="959">
                  <c:v>22.214402464031643</c:v>
                </c:pt>
                <c:pt idx="960">
                  <c:v>22.214295087630763</c:v>
                </c:pt>
                <c:pt idx="961">
                  <c:v>22.214187623572055</c:v>
                </c:pt>
                <c:pt idx="962">
                  <c:v>22.21408007189596</c:v>
                </c:pt>
                <c:pt idx="963">
                  <c:v>22.213972432642901</c:v>
                </c:pt>
                <c:pt idx="964">
                  <c:v>22.213864705853261</c:v>
                </c:pt>
                <c:pt idx="965">
                  <c:v>22.213756891567392</c:v>
                </c:pt>
                <c:pt idx="966">
                  <c:v>22.213648989825643</c:v>
                </c:pt>
                <c:pt idx="967">
                  <c:v>22.213541000668311</c:v>
                </c:pt>
                <c:pt idx="968">
                  <c:v>22.213432924135681</c:v>
                </c:pt>
                <c:pt idx="969">
                  <c:v>22.213324760268005</c:v>
                </c:pt>
                <c:pt idx="970">
                  <c:v>22.213216509105518</c:v>
                </c:pt>
                <c:pt idx="971">
                  <c:v>22.213108170688422</c:v>
                </c:pt>
                <c:pt idx="972">
                  <c:v>22.212999745056884</c:v>
                </c:pt>
                <c:pt idx="973">
                  <c:v>22.21289123225106</c:v>
                </c:pt>
                <c:pt idx="974">
                  <c:v>22.212782632311075</c:v>
                </c:pt>
                <c:pt idx="975">
                  <c:v>22.212673945277022</c:v>
                </c:pt>
                <c:pt idx="976">
                  <c:v>22.212565171188967</c:v>
                </c:pt>
                <c:pt idx="977">
                  <c:v>22.212456310086957</c:v>
                </c:pt>
                <c:pt idx="978">
                  <c:v>22.212347362011016</c:v>
                </c:pt>
                <c:pt idx="979">
                  <c:v>22.212238327001128</c:v>
                </c:pt>
                <c:pt idx="980">
                  <c:v>22.212129205097252</c:v>
                </c:pt>
                <c:pt idx="981">
                  <c:v>22.212019996339333</c:v>
                </c:pt>
                <c:pt idx="982">
                  <c:v>22.211910700767284</c:v>
                </c:pt>
                <c:pt idx="983">
                  <c:v>22.211801318420992</c:v>
                </c:pt>
                <c:pt idx="984">
                  <c:v>22.211691849340308</c:v>
                </c:pt>
                <c:pt idx="985">
                  <c:v>22.211582293565073</c:v>
                </c:pt>
                <c:pt idx="986">
                  <c:v>22.21147265113509</c:v>
                </c:pt>
                <c:pt idx="987">
                  <c:v>22.211362922090142</c:v>
                </c:pt>
                <c:pt idx="988">
                  <c:v>22.211253106469982</c:v>
                </c:pt>
                <c:pt idx="989">
                  <c:v>22.211143204314343</c:v>
                </c:pt>
                <c:pt idx="990">
                  <c:v>22.211033215662919</c:v>
                </c:pt>
                <c:pt idx="991">
                  <c:v>22.210923140555398</c:v>
                </c:pt>
                <c:pt idx="992">
                  <c:v>22.210812979031417</c:v>
                </c:pt>
                <c:pt idx="993">
                  <c:v>22.21070273113061</c:v>
                </c:pt>
                <c:pt idx="994">
                  <c:v>22.210592396892565</c:v>
                </c:pt>
                <c:pt idx="995">
                  <c:v>22.210481976356856</c:v>
                </c:pt>
                <c:pt idx="996">
                  <c:v>22.210371469563036</c:v>
                </c:pt>
                <c:pt idx="997">
                  <c:v>22.210260876550617</c:v>
                </c:pt>
                <c:pt idx="998">
                  <c:v>22.210150197359095</c:v>
                </c:pt>
                <c:pt idx="999">
                  <c:v>22.210039432027937</c:v>
                </c:pt>
                <c:pt idx="1000">
                  <c:v>22.209928580596586</c:v>
                </c:pt>
                <c:pt idx="1001">
                  <c:v>22.209817643104454</c:v>
                </c:pt>
                <c:pt idx="1002">
                  <c:v>22.209706619590932</c:v>
                </c:pt>
                <c:pt idx="1003">
                  <c:v>22.209595510095383</c:v>
                </c:pt>
                <c:pt idx="1004">
                  <c:v>22.209484314657146</c:v>
                </c:pt>
                <c:pt idx="1005">
                  <c:v>22.209373033315526</c:v>
                </c:pt>
                <c:pt idx="1006">
                  <c:v>22.209261666109818</c:v>
                </c:pt>
                <c:pt idx="1007">
                  <c:v>22.209150213079276</c:v>
                </c:pt>
                <c:pt idx="1008">
                  <c:v>22.209038674263134</c:v>
                </c:pt>
                <c:pt idx="1009">
                  <c:v>22.208927049700605</c:v>
                </c:pt>
                <c:pt idx="1010">
                  <c:v>22.208815339430863</c:v>
                </c:pt>
                <c:pt idx="1011">
                  <c:v>22.208703543493069</c:v>
                </c:pt>
                <c:pt idx="1012">
                  <c:v>22.208591661926349</c:v>
                </c:pt>
                <c:pt idx="1013">
                  <c:v>22.208479694769817</c:v>
                </c:pt>
                <c:pt idx="1014">
                  <c:v>22.208367642062544</c:v>
                </c:pt>
                <c:pt idx="1015">
                  <c:v>22.208255503843585</c:v>
                </c:pt>
                <c:pt idx="1016">
                  <c:v>22.208143280151962</c:v>
                </c:pt>
                <c:pt idx="1017">
                  <c:v>22.208030971026684</c:v>
                </c:pt>
                <c:pt idx="1018">
                  <c:v>22.207918576506721</c:v>
                </c:pt>
                <c:pt idx="1019">
                  <c:v>22.207806096631028</c:v>
                </c:pt>
                <c:pt idx="1020">
                  <c:v>22.20769353143853</c:v>
                </c:pt>
                <c:pt idx="1021">
                  <c:v>22.20758088096812</c:v>
                </c:pt>
                <c:pt idx="1022">
                  <c:v>22.20746814525867</c:v>
                </c:pt>
                <c:pt idx="1023">
                  <c:v>22.207355324349027</c:v>
                </c:pt>
                <c:pt idx="1024">
                  <c:v>22.207242418278021</c:v>
                </c:pt>
                <c:pt idx="1025">
                  <c:v>22.207129427084439</c:v>
                </c:pt>
                <c:pt idx="1026">
                  <c:v>22.207016350807056</c:v>
                </c:pt>
                <c:pt idx="1027">
                  <c:v>22.20690318948462</c:v>
                </c:pt>
                <c:pt idx="1028">
                  <c:v>22.20678994315584</c:v>
                </c:pt>
                <c:pt idx="1029">
                  <c:v>22.206676611859415</c:v>
                </c:pt>
                <c:pt idx="1030">
                  <c:v>22.206563195634011</c:v>
                </c:pt>
                <c:pt idx="1031">
                  <c:v>22.206449694518277</c:v>
                </c:pt>
                <c:pt idx="1032">
                  <c:v>22.206336108550826</c:v>
                </c:pt>
                <c:pt idx="1033">
                  <c:v>22.206222437770244</c:v>
                </c:pt>
                <c:pt idx="1034">
                  <c:v>22.206108682215103</c:v>
                </c:pt>
                <c:pt idx="1035">
                  <c:v>22.205994841923943</c:v>
                </c:pt>
                <c:pt idx="1036">
                  <c:v>22.205880916935278</c:v>
                </c:pt>
                <c:pt idx="1037">
                  <c:v>22.205766907287597</c:v>
                </c:pt>
                <c:pt idx="1038">
                  <c:v>22.205652813019363</c:v>
                </c:pt>
                <c:pt idx="1039">
                  <c:v>22.205538634169017</c:v>
                </c:pt>
                <c:pt idx="1040">
                  <c:v>22.205424370774963</c:v>
                </c:pt>
                <c:pt idx="1041">
                  <c:v>22.205310022875601</c:v>
                </c:pt>
                <c:pt idx="1042">
                  <c:v>22.205195590509287</c:v>
                </c:pt>
                <c:pt idx="1043">
                  <c:v>22.205081073714361</c:v>
                </c:pt>
                <c:pt idx="1044">
                  <c:v>22.204966472529129</c:v>
                </c:pt>
                <c:pt idx="1045">
                  <c:v>22.204851786991888</c:v>
                </c:pt>
                <c:pt idx="1046">
                  <c:v>22.204737017140893</c:v>
                </c:pt>
                <c:pt idx="1047">
                  <c:v>22.204622163014378</c:v>
                </c:pt>
                <c:pt idx="1048">
                  <c:v>22.204507224650548</c:v>
                </c:pt>
                <c:pt idx="1049">
                  <c:v>22.204392202087604</c:v>
                </c:pt>
                <c:pt idx="1050">
                  <c:v>22.204277095363693</c:v>
                </c:pt>
                <c:pt idx="1051">
                  <c:v>22.204161904516958</c:v>
                </c:pt>
                <c:pt idx="1052">
                  <c:v>22.204046629585495</c:v>
                </c:pt>
                <c:pt idx="1053">
                  <c:v>22.203931270607406</c:v>
                </c:pt>
                <c:pt idx="1054">
                  <c:v>22.203815827620733</c:v>
                </c:pt>
                <c:pt idx="1055">
                  <c:v>22.203700300663524</c:v>
                </c:pt>
                <c:pt idx="1056">
                  <c:v>22.203584689773781</c:v>
                </c:pt>
                <c:pt idx="1057">
                  <c:v>22.203468994989485</c:v>
                </c:pt>
                <c:pt idx="1058">
                  <c:v>22.203353216348596</c:v>
                </c:pt>
                <c:pt idx="1059">
                  <c:v>22.203237353889055</c:v>
                </c:pt>
                <c:pt idx="1060">
                  <c:v>22.203121407648759</c:v>
                </c:pt>
                <c:pt idx="1061">
                  <c:v>22.203005377665594</c:v>
                </c:pt>
                <c:pt idx="1062">
                  <c:v>22.202889263977422</c:v>
                </c:pt>
                <c:pt idx="1063">
                  <c:v>22.202773066622076</c:v>
                </c:pt>
                <c:pt idx="1064">
                  <c:v>22.202656785637359</c:v>
                </c:pt>
                <c:pt idx="1065">
                  <c:v>22.202540421061052</c:v>
                </c:pt>
                <c:pt idx="1066">
                  <c:v>22.202423972930919</c:v>
                </c:pt>
                <c:pt idx="1067">
                  <c:v>22.202307441284692</c:v>
                </c:pt>
                <c:pt idx="1068">
                  <c:v>22.20219082616007</c:v>
                </c:pt>
                <c:pt idx="1069">
                  <c:v>22.202074127594745</c:v>
                </c:pt>
                <c:pt idx="1070">
                  <c:v>22.201957345626372</c:v>
                </c:pt>
                <c:pt idx="1071">
                  <c:v>22.201840480292589</c:v>
                </c:pt>
                <c:pt idx="1072">
                  <c:v>22.201723531631</c:v>
                </c:pt>
                <c:pt idx="1073">
                  <c:v>22.201606499679183</c:v>
                </c:pt>
                <c:pt idx="1074">
                  <c:v>22.201489384474705</c:v>
                </c:pt>
                <c:pt idx="1075">
                  <c:v>22.201372186055089</c:v>
                </c:pt>
                <c:pt idx="1076">
                  <c:v>22.201254904457848</c:v>
                </c:pt>
                <c:pt idx="1077">
                  <c:v>22.20113753972047</c:v>
                </c:pt>
                <c:pt idx="1078">
                  <c:v>22.201020091880412</c:v>
                </c:pt>
                <c:pt idx="1079">
                  <c:v>22.200902560975106</c:v>
                </c:pt>
                <c:pt idx="1080">
                  <c:v>22.200784947041956</c:v>
                </c:pt>
                <c:pt idx="1081">
                  <c:v>22.200667250118354</c:v>
                </c:pt>
                <c:pt idx="1082">
                  <c:v>22.200549470241654</c:v>
                </c:pt>
                <c:pt idx="1083">
                  <c:v>22.20043160744919</c:v>
                </c:pt>
                <c:pt idx="1084">
                  <c:v>22.200313661778281</c:v>
                </c:pt>
                <c:pt idx="1085">
                  <c:v>22.200195633266205</c:v>
                </c:pt>
                <c:pt idx="1086">
                  <c:v>22.20007752195022</c:v>
                </c:pt>
                <c:pt idx="1087">
                  <c:v>22.199959327867568</c:v>
                </c:pt>
                <c:pt idx="1088">
                  <c:v>22.199841051055454</c:v>
                </c:pt>
                <c:pt idx="1089">
                  <c:v>22.199722691551067</c:v>
                </c:pt>
                <c:pt idx="1090">
                  <c:v>22.19960424939157</c:v>
                </c:pt>
                <c:pt idx="1091">
                  <c:v>22.1994857246141</c:v>
                </c:pt>
                <c:pt idx="1092">
                  <c:v>22.199367117255761</c:v>
                </c:pt>
                <c:pt idx="1093">
                  <c:v>22.199248427353655</c:v>
                </c:pt>
                <c:pt idx="1094">
                  <c:v>22.19912965494483</c:v>
                </c:pt>
                <c:pt idx="1095">
                  <c:v>22.199010800066333</c:v>
                </c:pt>
                <c:pt idx="1096">
                  <c:v>22.198891862755183</c:v>
                </c:pt>
                <c:pt idx="1097">
                  <c:v>22.198772843048356</c:v>
                </c:pt>
                <c:pt idx="1098">
                  <c:v>22.198653740982827</c:v>
                </c:pt>
                <c:pt idx="1099">
                  <c:v>22.198534556595529</c:v>
                </c:pt>
                <c:pt idx="1100">
                  <c:v>22.198415289923378</c:v>
                </c:pt>
                <c:pt idx="1101">
                  <c:v>22.198295941003273</c:v>
                </c:pt>
                <c:pt idx="1102">
                  <c:v>22.19817650987207</c:v>
                </c:pt>
                <c:pt idx="1103">
                  <c:v>22.198056996566624</c:v>
                </c:pt>
                <c:pt idx="1104">
                  <c:v>22.197937401123749</c:v>
                </c:pt>
                <c:pt idx="1105">
                  <c:v>22.197817723580236</c:v>
                </c:pt>
                <c:pt idx="1106">
                  <c:v>22.197697963972846</c:v>
                </c:pt>
                <c:pt idx="1107">
                  <c:v>22.197578122338331</c:v>
                </c:pt>
                <c:pt idx="1108">
                  <c:v>22.197458198713413</c:v>
                </c:pt>
                <c:pt idx="1109">
                  <c:v>22.197338193134787</c:v>
                </c:pt>
                <c:pt idx="1110">
                  <c:v>22.197218105639116</c:v>
                </c:pt>
                <c:pt idx="1111">
                  <c:v>22.197097936263056</c:v>
                </c:pt>
                <c:pt idx="1112">
                  <c:v>22.196977685043226</c:v>
                </c:pt>
                <c:pt idx="1113">
                  <c:v>22.196857352016227</c:v>
                </c:pt>
                <c:pt idx="1114">
                  <c:v>22.196736937218628</c:v>
                </c:pt>
                <c:pt idx="1115">
                  <c:v>22.196616440686977</c:v>
                </c:pt>
                <c:pt idx="1116">
                  <c:v>22.196495862457805</c:v>
                </c:pt>
                <c:pt idx="1117">
                  <c:v>22.196375202567616</c:v>
                </c:pt>
                <c:pt idx="1118">
                  <c:v>22.196254461052877</c:v>
                </c:pt>
                <c:pt idx="1119">
                  <c:v>22.196133637950044</c:v>
                </c:pt>
                <c:pt idx="1120">
                  <c:v>22.196012733295547</c:v>
                </c:pt>
                <c:pt idx="1121">
                  <c:v>22.195891747125792</c:v>
                </c:pt>
                <c:pt idx="1122">
                  <c:v>22.19577067947715</c:v>
                </c:pt>
                <c:pt idx="1123">
                  <c:v>22.195649530385978</c:v>
                </c:pt>
                <c:pt idx="1124">
                  <c:v>22.195528299888615</c:v>
                </c:pt>
                <c:pt idx="1125">
                  <c:v>22.195406988021364</c:v>
                </c:pt>
                <c:pt idx="1126">
                  <c:v>22.195285594820511</c:v>
                </c:pt>
                <c:pt idx="1127">
                  <c:v>22.195164120322307</c:v>
                </c:pt>
                <c:pt idx="1128">
                  <c:v>22.195042564562996</c:v>
                </c:pt>
                <c:pt idx="1129">
                  <c:v>22.194920927578782</c:v>
                </c:pt>
                <c:pt idx="1130">
                  <c:v>22.194799209405851</c:v>
                </c:pt>
                <c:pt idx="1131">
                  <c:v>22.194677410080374</c:v>
                </c:pt>
                <c:pt idx="1132">
                  <c:v>22.194555529638482</c:v>
                </c:pt>
                <c:pt idx="1133">
                  <c:v>22.194433568116285</c:v>
                </c:pt>
                <c:pt idx="1134">
                  <c:v>22.194311525549885</c:v>
                </c:pt>
                <c:pt idx="1135">
                  <c:v>22.19418940197534</c:v>
                </c:pt>
                <c:pt idx="1136">
                  <c:v>22.194067197428701</c:v>
                </c:pt>
                <c:pt idx="1137">
                  <c:v>22.193944911945973</c:v>
                </c:pt>
                <c:pt idx="1138">
                  <c:v>22.193822545563162</c:v>
                </c:pt>
                <c:pt idx="1139">
                  <c:v>22.193700098316231</c:v>
                </c:pt>
                <c:pt idx="1140">
                  <c:v>22.193577570241128</c:v>
                </c:pt>
                <c:pt idx="1141">
                  <c:v>22.193454961373778</c:v>
                </c:pt>
                <c:pt idx="1142">
                  <c:v>22.193332271750073</c:v>
                </c:pt>
                <c:pt idx="1143">
                  <c:v>22.193209501405892</c:v>
                </c:pt>
                <c:pt idx="1144">
                  <c:v>22.193086650377083</c:v>
                </c:pt>
                <c:pt idx="1145">
                  <c:v>22.192963718699481</c:v>
                </c:pt>
                <c:pt idx="1146">
                  <c:v>22.192840706408884</c:v>
                </c:pt>
                <c:pt idx="1147">
                  <c:v>22.19271761354107</c:v>
                </c:pt>
                <c:pt idx="1148">
                  <c:v>22.192594440131792</c:v>
                </c:pt>
                <c:pt idx="1149">
                  <c:v>22.192471186216778</c:v>
                </c:pt>
                <c:pt idx="1150">
                  <c:v>22.192347851831748</c:v>
                </c:pt>
                <c:pt idx="1151">
                  <c:v>22.192224437012378</c:v>
                </c:pt>
                <c:pt idx="1152">
                  <c:v>22.192100941794326</c:v>
                </c:pt>
                <c:pt idx="1153">
                  <c:v>22.19197736621323</c:v>
                </c:pt>
                <c:pt idx="1154">
                  <c:v>22.191853710304706</c:v>
                </c:pt>
                <c:pt idx="1155">
                  <c:v>22.191729974104337</c:v>
                </c:pt>
                <c:pt idx="1156">
                  <c:v>22.191606157647687</c:v>
                </c:pt>
                <c:pt idx="1157">
                  <c:v>22.191482260970304</c:v>
                </c:pt>
                <c:pt idx="1158">
                  <c:v>22.1913582841077</c:v>
                </c:pt>
                <c:pt idx="1159">
                  <c:v>22.191234227095372</c:v>
                </c:pt>
                <c:pt idx="1160">
                  <c:v>22.191110089968785</c:v>
                </c:pt>
                <c:pt idx="1161">
                  <c:v>22.190985872763388</c:v>
                </c:pt>
                <c:pt idx="1162">
                  <c:v>22.19086157551461</c:v>
                </c:pt>
                <c:pt idx="1163">
                  <c:v>22.190737198257846</c:v>
                </c:pt>
                <c:pt idx="1164">
                  <c:v>22.19061274102847</c:v>
                </c:pt>
                <c:pt idx="1165">
                  <c:v>22.190488203861829</c:v>
                </c:pt>
                <c:pt idx="1166">
                  <c:v>22.190363586793261</c:v>
                </c:pt>
                <c:pt idx="1167">
                  <c:v>22.190238889858065</c:v>
                </c:pt>
                <c:pt idx="1168">
                  <c:v>22.190114113091521</c:v>
                </c:pt>
                <c:pt idx="1169">
                  <c:v>22.189989256528893</c:v>
                </c:pt>
                <c:pt idx="1170">
                  <c:v>22.189864320205412</c:v>
                </c:pt>
                <c:pt idx="1171">
                  <c:v>22.18973930415628</c:v>
                </c:pt>
                <c:pt idx="1172">
                  <c:v>22.189614208416693</c:v>
                </c:pt>
                <c:pt idx="1173">
                  <c:v>22.189489033021818</c:v>
                </c:pt>
                <c:pt idx="1174">
                  <c:v>22.18936377800679</c:v>
                </c:pt>
                <c:pt idx="1175">
                  <c:v>22.189238443406726</c:v>
                </c:pt>
                <c:pt idx="1176">
                  <c:v>22.189113029256713</c:v>
                </c:pt>
                <c:pt idx="1177">
                  <c:v>22.188987535591831</c:v>
                </c:pt>
                <c:pt idx="1178">
                  <c:v>22.188861962447124</c:v>
                </c:pt>
                <c:pt idx="1179">
                  <c:v>22.18873630985761</c:v>
                </c:pt>
                <c:pt idx="1180">
                  <c:v>22.188610577858292</c:v>
                </c:pt>
                <c:pt idx="1181">
                  <c:v>22.188484766484137</c:v>
                </c:pt>
                <c:pt idx="1182">
                  <c:v>22.18835887577011</c:v>
                </c:pt>
                <c:pt idx="1183">
                  <c:v>22.188232905751139</c:v>
                </c:pt>
                <c:pt idx="1184">
                  <c:v>22.188106856462127</c:v>
                </c:pt>
                <c:pt idx="1185">
                  <c:v>22.187980727937951</c:v>
                </c:pt>
                <c:pt idx="1186">
                  <c:v>22.187854520213481</c:v>
                </c:pt>
                <c:pt idx="1187">
                  <c:v>22.187728233323547</c:v>
                </c:pt>
                <c:pt idx="1188">
                  <c:v>22.187601867302963</c:v>
                </c:pt>
                <c:pt idx="1189">
                  <c:v>22.187475422186516</c:v>
                </c:pt>
                <c:pt idx="1190">
                  <c:v>22.18734889800897</c:v>
                </c:pt>
                <c:pt idx="1191">
                  <c:v>22.187222294805078</c:v>
                </c:pt>
                <c:pt idx="1192">
                  <c:v>22.187095612609554</c:v>
                </c:pt>
                <c:pt idx="1193">
                  <c:v>22.186968851457092</c:v>
                </c:pt>
                <c:pt idx="1194">
                  <c:v>22.18684201138236</c:v>
                </c:pt>
                <c:pt idx="1195">
                  <c:v>22.186715092420023</c:v>
                </c:pt>
                <c:pt idx="1196">
                  <c:v>22.186588094604694</c:v>
                </c:pt>
                <c:pt idx="1197">
                  <c:v>22.186461017970988</c:v>
                </c:pt>
                <c:pt idx="1198">
                  <c:v>22.186333862553479</c:v>
                </c:pt>
                <c:pt idx="1199">
                  <c:v>22.186206628386728</c:v>
                </c:pt>
                <c:pt idx="1200">
                  <c:v>22.18607931550526</c:v>
                </c:pt>
                <c:pt idx="1201">
                  <c:v>22.185951923943602</c:v>
                </c:pt>
                <c:pt idx="1202">
                  <c:v>22.185824453736224</c:v>
                </c:pt>
                <c:pt idx="1203">
                  <c:v>22.185696904917606</c:v>
                </c:pt>
                <c:pt idx="1204">
                  <c:v>22.185569277522184</c:v>
                </c:pt>
                <c:pt idx="1205">
                  <c:v>22.185441571584374</c:v>
                </c:pt>
                <c:pt idx="1206">
                  <c:v>22.185313787138572</c:v>
                </c:pt>
                <c:pt idx="1207">
                  <c:v>22.185185924219152</c:v>
                </c:pt>
                <c:pt idx="1208">
                  <c:v>22.185057982860471</c:v>
                </c:pt>
                <c:pt idx="1209">
                  <c:v>22.184929963096849</c:v>
                </c:pt>
                <c:pt idx="1210">
                  <c:v>22.184801864962587</c:v>
                </c:pt>
                <c:pt idx="1211">
                  <c:v>22.184673688491969</c:v>
                </c:pt>
                <c:pt idx="1212">
                  <c:v>22.184545433719251</c:v>
                </c:pt>
                <c:pt idx="1213">
                  <c:v>22.184417100678669</c:v>
                </c:pt>
                <c:pt idx="1214">
                  <c:v>22.184288689404436</c:v>
                </c:pt>
                <c:pt idx="1215">
                  <c:v>22.184160199930737</c:v>
                </c:pt>
                <c:pt idx="1216">
                  <c:v>22.184031632291742</c:v>
                </c:pt>
                <c:pt idx="1217">
                  <c:v>22.183902986521595</c:v>
                </c:pt>
                <c:pt idx="1218">
                  <c:v>22.183774262654413</c:v>
                </c:pt>
                <c:pt idx="1219">
                  <c:v>22.183645460724296</c:v>
                </c:pt>
                <c:pt idx="1220">
                  <c:v>22.183516580765314</c:v>
                </c:pt>
                <c:pt idx="1221">
                  <c:v>22.183387622811527</c:v>
                </c:pt>
                <c:pt idx="1222">
                  <c:v>22.183258586896955</c:v>
                </c:pt>
                <c:pt idx="1223">
                  <c:v>22.183129473055608</c:v>
                </c:pt>
                <c:pt idx="1224">
                  <c:v>22.183000281321473</c:v>
                </c:pt>
                <c:pt idx="1225">
                  <c:v>22.182871011728498</c:v>
                </c:pt>
                <c:pt idx="1226">
                  <c:v>22.18274166431063</c:v>
                </c:pt>
                <c:pt idx="1227">
                  <c:v>22.182612239101783</c:v>
                </c:pt>
                <c:pt idx="1228">
                  <c:v>22.182482736135846</c:v>
                </c:pt>
                <c:pt idx="1229">
                  <c:v>22.182353155446695</c:v>
                </c:pt>
                <c:pt idx="1230">
                  <c:v>22.182223497068168</c:v>
                </c:pt>
                <c:pt idx="1231">
                  <c:v>22.182093761034093</c:v>
                </c:pt>
                <c:pt idx="1232">
                  <c:v>22.181963947378275</c:v>
                </c:pt>
                <c:pt idx="1233">
                  <c:v>22.181834056134488</c:v>
                </c:pt>
                <c:pt idx="1234">
                  <c:v>22.181704087336485</c:v>
                </c:pt>
                <c:pt idx="1235">
                  <c:v>22.181574041018006</c:v>
                </c:pt>
                <c:pt idx="1236">
                  <c:v>22.181443917212764</c:v>
                </c:pt>
                <c:pt idx="1237">
                  <c:v>22.181313715954431</c:v>
                </c:pt>
                <c:pt idx="1238">
                  <c:v>22.18118343727669</c:v>
                </c:pt>
                <c:pt idx="1239">
                  <c:v>22.181053081213172</c:v>
                </c:pt>
                <c:pt idx="1240">
                  <c:v>22.180922647797498</c:v>
                </c:pt>
                <c:pt idx="1241">
                  <c:v>22.180792137063271</c:v>
                </c:pt>
                <c:pt idx="1242">
                  <c:v>22.180661549044068</c:v>
                </c:pt>
                <c:pt idx="1243">
                  <c:v>22.180530883773436</c:v>
                </c:pt>
                <c:pt idx="1244">
                  <c:v>22.180400141284906</c:v>
                </c:pt>
                <c:pt idx="1245">
                  <c:v>22.180269321611988</c:v>
                </c:pt>
                <c:pt idx="1246">
                  <c:v>22.180138424788154</c:v>
                </c:pt>
                <c:pt idx="1247">
                  <c:v>22.18000745084688</c:v>
                </c:pt>
                <c:pt idx="1248">
                  <c:v>22.179876399821605</c:v>
                </c:pt>
                <c:pt idx="1249">
                  <c:v>22.179745271745741</c:v>
                </c:pt>
                <c:pt idx="1250">
                  <c:v>22.179614066652686</c:v>
                </c:pt>
                <c:pt idx="1251">
                  <c:v>22.179482784575811</c:v>
                </c:pt>
                <c:pt idx="1252">
                  <c:v>22.179351425548461</c:v>
                </c:pt>
                <c:pt idx="1253">
                  <c:v>22.179219989603972</c:v>
                </c:pt>
                <c:pt idx="1254">
                  <c:v>22.179088476775643</c:v>
                </c:pt>
                <c:pt idx="1255">
                  <c:v>22.17895688709676</c:v>
                </c:pt>
                <c:pt idx="1256">
                  <c:v>22.178825220600583</c:v>
                </c:pt>
                <c:pt idx="1257">
                  <c:v>22.178693477320351</c:v>
                </c:pt>
                <c:pt idx="1258">
                  <c:v>22.178561657289283</c:v>
                </c:pt>
                <c:pt idx="1259">
                  <c:v>22.178429760540563</c:v>
                </c:pt>
                <c:pt idx="1260">
                  <c:v>22.178297787107368</c:v>
                </c:pt>
                <c:pt idx="1261">
                  <c:v>22.178165737022841</c:v>
                </c:pt>
                <c:pt idx="1262">
                  <c:v>22.178033610320117</c:v>
                </c:pt>
                <c:pt idx="1263">
                  <c:v>22.177901407032294</c:v>
                </c:pt>
                <c:pt idx="1264">
                  <c:v>22.177769127192455</c:v>
                </c:pt>
                <c:pt idx="1265">
                  <c:v>22.177636770833658</c:v>
                </c:pt>
                <c:pt idx="1266">
                  <c:v>22.177504337988939</c:v>
                </c:pt>
                <c:pt idx="1267">
                  <c:v>22.177371828691321</c:v>
                </c:pt>
                <c:pt idx="1268">
                  <c:v>22.177239242973791</c:v>
                </c:pt>
                <c:pt idx="1269">
                  <c:v>22.177106580869317</c:v>
                </c:pt>
                <c:pt idx="1270">
                  <c:v>22.176973842410849</c:v>
                </c:pt>
                <c:pt idx="1271">
                  <c:v>22.176841027631319</c:v>
                </c:pt>
                <c:pt idx="1272">
                  <c:v>22.176708136563629</c:v>
                </c:pt>
                <c:pt idx="1273">
                  <c:v>22.17657516924065</c:v>
                </c:pt>
                <c:pt idx="1274">
                  <c:v>22.176442125695253</c:v>
                </c:pt>
                <c:pt idx="1275">
                  <c:v>22.176309005960274</c:v>
                </c:pt>
                <c:pt idx="1276">
                  <c:v>22.176175810068528</c:v>
                </c:pt>
                <c:pt idx="1277">
                  <c:v>22.176042538052808</c:v>
                </c:pt>
                <c:pt idx="1278">
                  <c:v>22.175909189945877</c:v>
                </c:pt>
                <c:pt idx="1279">
                  <c:v>22.175775765780493</c:v>
                </c:pt>
                <c:pt idx="1280">
                  <c:v>22.175642265589381</c:v>
                </c:pt>
                <c:pt idx="1281">
                  <c:v>22.175508689405248</c:v>
                </c:pt>
                <c:pt idx="1282">
                  <c:v>22.175375037260771</c:v>
                </c:pt>
                <c:pt idx="1283">
                  <c:v>22.175241309188614</c:v>
                </c:pt>
                <c:pt idx="1284">
                  <c:v>22.175107505221415</c:v>
                </c:pt>
                <c:pt idx="1285">
                  <c:v>22.174973625391797</c:v>
                </c:pt>
                <c:pt idx="1286">
                  <c:v>22.17483966973235</c:v>
                </c:pt>
                <c:pt idx="1287">
                  <c:v>22.174705638275647</c:v>
                </c:pt>
                <c:pt idx="1288">
                  <c:v>22.174571531054237</c:v>
                </c:pt>
                <c:pt idx="1289">
                  <c:v>22.174437348100646</c:v>
                </c:pt>
                <c:pt idx="1290">
                  <c:v>22.174303089447388</c:v>
                </c:pt>
                <c:pt idx="1291">
                  <c:v>22.174168755126953</c:v>
                </c:pt>
                <c:pt idx="1292">
                  <c:v>22.174034345171794</c:v>
                </c:pt>
                <c:pt idx="1293">
                  <c:v>22.173899859614352</c:v>
                </c:pt>
                <c:pt idx="1294">
                  <c:v>22.173765298487048</c:v>
                </c:pt>
                <c:pt idx="1295">
                  <c:v>22.17363066182228</c:v>
                </c:pt>
                <c:pt idx="1296">
                  <c:v>22.173495949652423</c:v>
                </c:pt>
                <c:pt idx="1297">
                  <c:v>22.173361162009837</c:v>
                </c:pt>
                <c:pt idx="1298">
                  <c:v>22.173226298926842</c:v>
                </c:pt>
                <c:pt idx="1299">
                  <c:v>22.173091360435759</c:v>
                </c:pt>
                <c:pt idx="1300">
                  <c:v>22.172956346568874</c:v>
                </c:pt>
                <c:pt idx="1301">
                  <c:v>22.172821257358454</c:v>
                </c:pt>
                <c:pt idx="1302">
                  <c:v>22.172686092836738</c:v>
                </c:pt>
                <c:pt idx="1303">
                  <c:v>22.172550853035951</c:v>
                </c:pt>
                <c:pt idx="1304">
                  <c:v>22.172415537988289</c:v>
                </c:pt>
                <c:pt idx="1305">
                  <c:v>22.172280147725942</c:v>
                </c:pt>
                <c:pt idx="1306">
                  <c:v>22.172144682281058</c:v>
                </c:pt>
                <c:pt idx="1307">
                  <c:v>22.172009141685784</c:v>
                </c:pt>
                <c:pt idx="1308">
                  <c:v>22.171873525972231</c:v>
                </c:pt>
                <c:pt idx="1309">
                  <c:v>22.171737835172479</c:v>
                </c:pt>
                <c:pt idx="1310">
                  <c:v>22.171602069318617</c:v>
                </c:pt>
                <c:pt idx="1311">
                  <c:v>22.171466228442679</c:v>
                </c:pt>
                <c:pt idx="1312">
                  <c:v>22.1713303125767</c:v>
                </c:pt>
                <c:pt idx="1313">
                  <c:v>22.171194321752683</c:v>
                </c:pt>
                <c:pt idx="1314">
                  <c:v>22.171058256002613</c:v>
                </c:pt>
                <c:pt idx="1315">
                  <c:v>22.170922115358451</c:v>
                </c:pt>
                <c:pt idx="1316">
                  <c:v>22.170785899852138</c:v>
                </c:pt>
                <c:pt idx="1317">
                  <c:v>22.170649609515596</c:v>
                </c:pt>
                <c:pt idx="1318">
                  <c:v>22.170513244380722</c:v>
                </c:pt>
                <c:pt idx="1319">
                  <c:v>22.170376804479396</c:v>
                </c:pt>
                <c:pt idx="1320">
                  <c:v>22.170240289843459</c:v>
                </c:pt>
                <c:pt idx="1321">
                  <c:v>22.170103700504757</c:v>
                </c:pt>
                <c:pt idx="1322">
                  <c:v>22.169967036495102</c:v>
                </c:pt>
                <c:pt idx="1323">
                  <c:v>22.169830297846275</c:v>
                </c:pt>
                <c:pt idx="1324">
                  <c:v>22.169693484590042</c:v>
                </c:pt>
                <c:pt idx="1325">
                  <c:v>22.169556596758159</c:v>
                </c:pt>
                <c:pt idx="1326">
                  <c:v>22.169419634382351</c:v>
                </c:pt>
                <c:pt idx="1327">
                  <c:v>22.16928259749432</c:v>
                </c:pt>
                <c:pt idx="1328">
                  <c:v>22.16914548612575</c:v>
                </c:pt>
                <c:pt idx="1329">
                  <c:v>22.169008300308292</c:v>
                </c:pt>
                <c:pt idx="1330">
                  <c:v>22.168871040073601</c:v>
                </c:pt>
                <c:pt idx="1331">
                  <c:v>22.168733705453285</c:v>
                </c:pt>
                <c:pt idx="1332">
                  <c:v>22.168596296478942</c:v>
                </c:pt>
                <c:pt idx="1333">
                  <c:v>22.168458813182145</c:v>
                </c:pt>
                <c:pt idx="1334">
                  <c:v>22.168321255594456</c:v>
                </c:pt>
                <c:pt idx="1335">
                  <c:v>22.168183623747407</c:v>
                </c:pt>
                <c:pt idx="1336">
                  <c:v>22.168045917672501</c:v>
                </c:pt>
                <c:pt idx="1337">
                  <c:v>22.167908137401234</c:v>
                </c:pt>
                <c:pt idx="1338">
                  <c:v>22.167770282965069</c:v>
                </c:pt>
                <c:pt idx="1339">
                  <c:v>22.167632354395455</c:v>
                </c:pt>
                <c:pt idx="1340">
                  <c:v>22.167494351723825</c:v>
                </c:pt>
                <c:pt idx="1341">
                  <c:v>22.167356274981575</c:v>
                </c:pt>
                <c:pt idx="1342">
                  <c:v>22.167218124200094</c:v>
                </c:pt>
                <c:pt idx="1343">
                  <c:v>22.167079899410737</c:v>
                </c:pt>
                <c:pt idx="1344">
                  <c:v>22.166941600644844</c:v>
                </c:pt>
                <c:pt idx="1345">
                  <c:v>22.166803227933745</c:v>
                </c:pt>
                <c:pt idx="1346">
                  <c:v>22.166664781308732</c:v>
                </c:pt>
                <c:pt idx="1347">
                  <c:v>22.166526260801085</c:v>
                </c:pt>
                <c:pt idx="1348">
                  <c:v>22.166387666442052</c:v>
                </c:pt>
                <c:pt idx="1349">
                  <c:v>22.16624899826288</c:v>
                </c:pt>
                <c:pt idx="1350">
                  <c:v>22.166110256294768</c:v>
                </c:pt>
                <c:pt idx="1351">
                  <c:v>22.165971440568917</c:v>
                </c:pt>
                <c:pt idx="1352">
                  <c:v>22.165832551116498</c:v>
                </c:pt>
                <c:pt idx="1353">
                  <c:v>22.165693587968658</c:v>
                </c:pt>
                <c:pt idx="1354">
                  <c:v>22.165554551156525</c:v>
                </c:pt>
                <c:pt idx="1355">
                  <c:v>22.165415440711207</c:v>
                </c:pt>
                <c:pt idx="1356">
                  <c:v>22.165276256663795</c:v>
                </c:pt>
                <c:pt idx="1357">
                  <c:v>22.165136999045352</c:v>
                </c:pt>
                <c:pt idx="1358">
                  <c:v>22.164997667886915</c:v>
                </c:pt>
                <c:pt idx="1359">
                  <c:v>22.164858263219514</c:v>
                </c:pt>
                <c:pt idx="1360">
                  <c:v>22.164718785074154</c:v>
                </c:pt>
                <c:pt idx="1361">
                  <c:v>22.16457923348181</c:v>
                </c:pt>
                <c:pt idx="1362">
                  <c:v>22.164439608473444</c:v>
                </c:pt>
                <c:pt idx="1363">
                  <c:v>22.16429991008</c:v>
                </c:pt>
                <c:pt idx="1364">
                  <c:v>22.164160138332385</c:v>
                </c:pt>
                <c:pt idx="1365">
                  <c:v>22.164020293261508</c:v>
                </c:pt>
                <c:pt idx="1366">
                  <c:v>22.163880374898238</c:v>
                </c:pt>
                <c:pt idx="1367">
                  <c:v>22.163740383273431</c:v>
                </c:pt>
                <c:pt idx="1368">
                  <c:v>22.16360031841792</c:v>
                </c:pt>
                <c:pt idx="1369">
                  <c:v>22.163460180362517</c:v>
                </c:pt>
                <c:pt idx="1370">
                  <c:v>22.163319969138016</c:v>
                </c:pt>
                <c:pt idx="1371">
                  <c:v>22.163179684775191</c:v>
                </c:pt>
                <c:pt idx="1372">
                  <c:v>22.163039327304787</c:v>
                </c:pt>
                <c:pt idx="1373">
                  <c:v>22.16289889675754</c:v>
                </c:pt>
                <c:pt idx="1374">
                  <c:v>22.162758393164154</c:v>
                </c:pt>
                <c:pt idx="1375">
                  <c:v>22.162617816555315</c:v>
                </c:pt>
                <c:pt idx="1376">
                  <c:v>22.16247716696169</c:v>
                </c:pt>
                <c:pt idx="1377">
                  <c:v>22.162336444413931</c:v>
                </c:pt>
                <c:pt idx="1378">
                  <c:v>22.162195648942657</c:v>
                </c:pt>
                <c:pt idx="1379">
                  <c:v>22.162054780578465</c:v>
                </c:pt>
                <c:pt idx="1380">
                  <c:v>22.161913839351957</c:v>
                </c:pt>
                <c:pt idx="1381">
                  <c:v>22.161772825293681</c:v>
                </c:pt>
                <c:pt idx="1382">
                  <c:v>22.161631738434181</c:v>
                </c:pt>
                <c:pt idx="1383">
                  <c:v>22.161490578803978</c:v>
                </c:pt>
                <c:pt idx="1384">
                  <c:v>22.161349346433578</c:v>
                </c:pt>
                <c:pt idx="1385">
                  <c:v>22.161208041353454</c:v>
                </c:pt>
                <c:pt idx="1386">
                  <c:v>22.161066663594067</c:v>
                </c:pt>
                <c:pt idx="1387">
                  <c:v>22.160925213185852</c:v>
                </c:pt>
                <c:pt idx="1388">
                  <c:v>22.160783690159228</c:v>
                </c:pt>
                <c:pt idx="1389">
                  <c:v>22.160642094544592</c:v>
                </c:pt>
                <c:pt idx="1390">
                  <c:v>22.160500426372323</c:v>
                </c:pt>
                <c:pt idx="1391">
                  <c:v>22.160358685672769</c:v>
                </c:pt>
                <c:pt idx="1392">
                  <c:v>22.160216872476273</c:v>
                </c:pt>
                <c:pt idx="1393">
                  <c:v>22.160074986813136</c:v>
                </c:pt>
                <c:pt idx="1394">
                  <c:v>22.15993302871366</c:v>
                </c:pt>
                <c:pt idx="1395">
                  <c:v>22.159790998208116</c:v>
                </c:pt>
                <c:pt idx="1396">
                  <c:v>22.15964889532675</c:v>
                </c:pt>
                <c:pt idx="1397">
                  <c:v>22.159506720099806</c:v>
                </c:pt>
                <c:pt idx="1398">
                  <c:v>22.159364472557485</c:v>
                </c:pt>
                <c:pt idx="1399">
                  <c:v>22.159222152729978</c:v>
                </c:pt>
                <c:pt idx="1400">
                  <c:v>22.159079760647451</c:v>
                </c:pt>
                <c:pt idx="1401">
                  <c:v>22.158937296340056</c:v>
                </c:pt>
                <c:pt idx="1402">
                  <c:v>22.158794759837921</c:v>
                </c:pt>
                <c:pt idx="1403">
                  <c:v>22.158652151171157</c:v>
                </c:pt>
                <c:pt idx="1404">
                  <c:v>22.158509470369843</c:v>
                </c:pt>
                <c:pt idx="1405">
                  <c:v>22.158366717464055</c:v>
                </c:pt>
                <c:pt idx="1406">
                  <c:v>22.158223892483839</c:v>
                </c:pt>
                <c:pt idx="1407">
                  <c:v>22.158080995459208</c:v>
                </c:pt>
                <c:pt idx="1408">
                  <c:v>22.157938026420176</c:v>
                </c:pt>
                <c:pt idx="1409">
                  <c:v>22.157794985396727</c:v>
                </c:pt>
                <c:pt idx="1410">
                  <c:v>22.157651872418828</c:v>
                </c:pt>
                <c:pt idx="1411">
                  <c:v>22.157508687516415</c:v>
                </c:pt>
                <c:pt idx="1412">
                  <c:v>22.157365430719413</c:v>
                </c:pt>
                <c:pt idx="1413">
                  <c:v>22.15722210205773</c:v>
                </c:pt>
                <c:pt idx="1414">
                  <c:v>22.157078701561247</c:v>
                </c:pt>
                <c:pt idx="1415">
                  <c:v>22.156935229259826</c:v>
                </c:pt>
                <c:pt idx="1416">
                  <c:v>22.156791685183304</c:v>
                </c:pt>
                <c:pt idx="1417">
                  <c:v>22.156648069361506</c:v>
                </c:pt>
                <c:pt idx="1418">
                  <c:v>22.156504381824227</c:v>
                </c:pt>
                <c:pt idx="1419">
                  <c:v>22.156360622601259</c:v>
                </c:pt>
                <c:pt idx="1420">
                  <c:v>22.15621679172235</c:v>
                </c:pt>
                <c:pt idx="1421">
                  <c:v>22.156072889217246</c:v>
                </c:pt>
                <c:pt idx="1422">
                  <c:v>22.155928915115659</c:v>
                </c:pt>
                <c:pt idx="1423">
                  <c:v>22.155784869447299</c:v>
                </c:pt>
                <c:pt idx="1424">
                  <c:v>22.15564075224184</c:v>
                </c:pt>
                <c:pt idx="1425">
                  <c:v>22.155496563528938</c:v>
                </c:pt>
                <c:pt idx="1426">
                  <c:v>22.155352303338237</c:v>
                </c:pt>
                <c:pt idx="1427">
                  <c:v>22.155207971699344</c:v>
                </c:pt>
                <c:pt idx="1428">
                  <c:v>22.155063568641868</c:v>
                </c:pt>
                <c:pt idx="1429">
                  <c:v>22.154919094195385</c:v>
                </c:pt>
                <c:pt idx="1430">
                  <c:v>22.154774548389451</c:v>
                </c:pt>
                <c:pt idx="1431">
                  <c:v>22.154629931253595</c:v>
                </c:pt>
                <c:pt idx="1432">
                  <c:v>22.154485242817341</c:v>
                </c:pt>
                <c:pt idx="1433">
                  <c:v>22.15434048311019</c:v>
                </c:pt>
                <c:pt idx="1434">
                  <c:v>22.154195652161608</c:v>
                </c:pt>
                <c:pt idx="1435">
                  <c:v>22.154050750001058</c:v>
                </c:pt>
                <c:pt idx="1436">
                  <c:v>22.153905776657972</c:v>
                </c:pt>
                <c:pt idx="1437">
                  <c:v>22.153760732161768</c:v>
                </c:pt>
                <c:pt idx="1438">
                  <c:v>22.153615616541842</c:v>
                </c:pt>
                <c:pt idx="1439">
                  <c:v>22.153470429827575</c:v>
                </c:pt>
                <c:pt idx="1440">
                  <c:v>22.153325172048312</c:v>
                </c:pt>
                <c:pt idx="1441">
                  <c:v>22.153179843233392</c:v>
                </c:pt>
                <c:pt idx="1442">
                  <c:v>22.153034443412132</c:v>
                </c:pt>
                <c:pt idx="1443">
                  <c:v>22.15288897261383</c:v>
                </c:pt>
                <c:pt idx="1444">
                  <c:v>22.152743430867758</c:v>
                </c:pt>
                <c:pt idx="1445">
                  <c:v>22.152597818203166</c:v>
                </c:pt>
                <c:pt idx="1446">
                  <c:v>22.152452134649298</c:v>
                </c:pt>
                <c:pt idx="1447">
                  <c:v>22.152306380235363</c:v>
                </c:pt>
                <c:pt idx="1448">
                  <c:v>22.152160554990562</c:v>
                </c:pt>
                <c:pt idx="1449">
                  <c:v>22.152014658944061</c:v>
                </c:pt>
                <c:pt idx="1450">
                  <c:v>22.151868692125017</c:v>
                </c:pt>
                <c:pt idx="1451">
                  <c:v>22.151722654562573</c:v>
                </c:pt>
                <c:pt idx="1452">
                  <c:v>22.151576546285838</c:v>
                </c:pt>
                <c:pt idx="1453">
                  <c:v>22.151430367323911</c:v>
                </c:pt>
                <c:pt idx="1454">
                  <c:v>22.151284117705863</c:v>
                </c:pt>
                <c:pt idx="1455">
                  <c:v>22.151137797460748</c:v>
                </c:pt>
                <c:pt idx="1456">
                  <c:v>22.150991406617607</c:v>
                </c:pt>
                <c:pt idx="1457">
                  <c:v>22.150844945205449</c:v>
                </c:pt>
                <c:pt idx="1458">
                  <c:v>22.15069841325327</c:v>
                </c:pt>
                <c:pt idx="1459">
                  <c:v>22.150551810790056</c:v>
                </c:pt>
                <c:pt idx="1460">
                  <c:v>22.150405137844743</c:v>
                </c:pt>
                <c:pt idx="1461">
                  <c:v>22.150258394446283</c:v>
                </c:pt>
                <c:pt idx="1462">
                  <c:v>22.150111580623587</c:v>
                </c:pt>
                <c:pt idx="1463">
                  <c:v>22.149964696405554</c:v>
                </c:pt>
                <c:pt idx="1464">
                  <c:v>22.149817741821053</c:v>
                </c:pt>
                <c:pt idx="1465">
                  <c:v>22.14967071689895</c:v>
                </c:pt>
                <c:pt idx="1466">
                  <c:v>22.149523621668074</c:v>
                </c:pt>
                <c:pt idx="1467">
                  <c:v>22.149376456157238</c:v>
                </c:pt>
                <c:pt idx="1468">
                  <c:v>22.149229220395252</c:v>
                </c:pt>
                <c:pt idx="1469">
                  <c:v>22.149081914410885</c:v>
                </c:pt>
                <c:pt idx="1470">
                  <c:v>22.148934538232893</c:v>
                </c:pt>
                <c:pt idx="1471">
                  <c:v>22.148787091890018</c:v>
                </c:pt>
                <c:pt idx="1472">
                  <c:v>22.148639575410979</c:v>
                </c:pt>
                <c:pt idx="1473">
                  <c:v>22.148491988824464</c:v>
                </c:pt>
                <c:pt idx="1474">
                  <c:v>22.148344332159159</c:v>
                </c:pt>
                <c:pt idx="1475">
                  <c:v>22.148196605443722</c:v>
                </c:pt>
                <c:pt idx="1476">
                  <c:v>22.148048808706797</c:v>
                </c:pt>
                <c:pt idx="1477">
                  <c:v>22.147900941976999</c:v>
                </c:pt>
                <c:pt idx="1478">
                  <c:v>22.147753005282922</c:v>
                </c:pt>
                <c:pt idx="1479">
                  <c:v>22.147604998653158</c:v>
                </c:pt>
                <c:pt idx="1480">
                  <c:v>22.147456922116259</c:v>
                </c:pt>
                <c:pt idx="1481">
                  <c:v>22.147308775700768</c:v>
                </c:pt>
                <c:pt idx="1482">
                  <c:v>22.147160559435203</c:v>
                </c:pt>
                <c:pt idx="1483">
                  <c:v>22.147012273348071</c:v>
                </c:pt>
                <c:pt idx="1484">
                  <c:v>22.146863917467851</c:v>
                </c:pt>
                <c:pt idx="1485">
                  <c:v>22.146715491822999</c:v>
                </c:pt>
                <c:pt idx="1486">
                  <c:v>22.146566996441965</c:v>
                </c:pt>
                <c:pt idx="1487">
                  <c:v>22.146418431353172</c:v>
                </c:pt>
                <c:pt idx="1488">
                  <c:v>22.146269796585027</c:v>
                </c:pt>
                <c:pt idx="1489">
                  <c:v>22.14612109216591</c:v>
                </c:pt>
                <c:pt idx="1490">
                  <c:v>22.145972318124176</c:v>
                </c:pt>
                <c:pt idx="1491">
                  <c:v>22.145823474488182</c:v>
                </c:pt>
                <c:pt idx="1492">
                  <c:v>22.145674561286253</c:v>
                </c:pt>
                <c:pt idx="1493">
                  <c:v>22.145525578546692</c:v>
                </c:pt>
                <c:pt idx="1494">
                  <c:v>22.145376526297781</c:v>
                </c:pt>
                <c:pt idx="1495">
                  <c:v>22.145227404567787</c:v>
                </c:pt>
                <c:pt idx="1496">
                  <c:v>22.145078213384963</c:v>
                </c:pt>
                <c:pt idx="1497">
                  <c:v>22.144928952777541</c:v>
                </c:pt>
                <c:pt idx="1498">
                  <c:v>22.144779622773722</c:v>
                </c:pt>
                <c:pt idx="1499">
                  <c:v>22.144630223401695</c:v>
                </c:pt>
                <c:pt idx="1500">
                  <c:v>22.144480754689628</c:v>
                </c:pt>
                <c:pt idx="1501">
                  <c:v>22.144331216665677</c:v>
                </c:pt>
                <c:pt idx="1502">
                  <c:v>22.144181609357968</c:v>
                </c:pt>
                <c:pt idx="1503">
                  <c:v>22.144031932794618</c:v>
                </c:pt>
                <c:pt idx="1504">
                  <c:v>22.143882187003712</c:v>
                </c:pt>
                <c:pt idx="1505">
                  <c:v>22.143732372013325</c:v>
                </c:pt>
                <c:pt idx="1506">
                  <c:v>22.143582487851514</c:v>
                </c:pt>
                <c:pt idx="1507">
                  <c:v>22.14343253454631</c:v>
                </c:pt>
                <c:pt idx="1508">
                  <c:v>22.143282512125726</c:v>
                </c:pt>
                <c:pt idx="1509">
                  <c:v>22.143132420617761</c:v>
                </c:pt>
                <c:pt idx="1510">
                  <c:v>22.142982260050392</c:v>
                </c:pt>
                <c:pt idx="1511">
                  <c:v>22.142832030451569</c:v>
                </c:pt>
                <c:pt idx="1512">
                  <c:v>22.142681731849233</c:v>
                </c:pt>
                <c:pt idx="1513">
                  <c:v>22.142531364271303</c:v>
                </c:pt>
                <c:pt idx="1514">
                  <c:v>22.142380927745677</c:v>
                </c:pt>
                <c:pt idx="1515">
                  <c:v>22.142230422300234</c:v>
                </c:pt>
                <c:pt idx="1516">
                  <c:v>22.14207984796283</c:v>
                </c:pt>
                <c:pt idx="1517">
                  <c:v>22.141929204761315</c:v>
                </c:pt>
                <c:pt idx="1518">
                  <c:v>22.1417784927235</c:v>
                </c:pt>
                <c:pt idx="1519">
                  <c:v>22.141627711877195</c:v>
                </c:pt>
                <c:pt idx="1520">
                  <c:v>22.141476862250183</c:v>
                </c:pt>
                <c:pt idx="1521">
                  <c:v>22.141325943870232</c:v>
                </c:pt>
                <c:pt idx="1522">
                  <c:v>22.141174956765081</c:v>
                </c:pt>
                <c:pt idx="1523">
                  <c:v>22.141023900962448</c:v>
                </c:pt>
                <c:pt idx="1524">
                  <c:v>22.140872776490056</c:v>
                </c:pt>
                <c:pt idx="1525">
                  <c:v>22.140721583375583</c:v>
                </c:pt>
                <c:pt idx="1526">
                  <c:v>22.140570321646699</c:v>
                </c:pt>
                <c:pt idx="1527">
                  <c:v>22.14041899133105</c:v>
                </c:pt>
                <c:pt idx="1528">
                  <c:v>22.140267592456272</c:v>
                </c:pt>
                <c:pt idx="1529">
                  <c:v>22.140116125049975</c:v>
                </c:pt>
                <c:pt idx="1530">
                  <c:v>22.139964589139744</c:v>
                </c:pt>
                <c:pt idx="1531">
                  <c:v>22.13981298475316</c:v>
                </c:pt>
                <c:pt idx="1532">
                  <c:v>22.13966131191777</c:v>
                </c:pt>
                <c:pt idx="1533">
                  <c:v>22.139509570661115</c:v>
                </c:pt>
                <c:pt idx="1534">
                  <c:v>22.139357761010707</c:v>
                </c:pt>
                <c:pt idx="1535">
                  <c:v>22.139205882994045</c:v>
                </c:pt>
                <c:pt idx="1536">
                  <c:v>22.139053936638604</c:v>
                </c:pt>
                <c:pt idx="1537">
                  <c:v>22.13890192197184</c:v>
                </c:pt>
                <c:pt idx="1538">
                  <c:v>22.138749839021195</c:v>
                </c:pt>
                <c:pt idx="1539">
                  <c:v>22.138597687814091</c:v>
                </c:pt>
                <c:pt idx="1540">
                  <c:v>22.138445468377931</c:v>
                </c:pt>
                <c:pt idx="1541">
                  <c:v>22.138293180740089</c:v>
                </c:pt>
                <c:pt idx="1542">
                  <c:v>22.138140824927934</c:v>
                </c:pt>
                <c:pt idx="1543">
                  <c:v>22.137988400968815</c:v>
                </c:pt>
                <c:pt idx="1544">
                  <c:v>22.13783590889005</c:v>
                </c:pt>
                <c:pt idx="1545">
                  <c:v>22.137683348718951</c:v>
                </c:pt>
                <c:pt idx="1546">
                  <c:v>22.137530720482804</c:v>
                </c:pt>
                <c:pt idx="1547">
                  <c:v>22.137378024208882</c:v>
                </c:pt>
                <c:pt idx="1548">
                  <c:v>22.137225259924428</c:v>
                </c:pt>
                <c:pt idx="1549">
                  <c:v>22.13707242765668</c:v>
                </c:pt>
                <c:pt idx="1550">
                  <c:v>22.136919527432841</c:v>
                </c:pt>
                <c:pt idx="1551">
                  <c:v>22.136766559280115</c:v>
                </c:pt>
                <c:pt idx="1552">
                  <c:v>22.136613523225666</c:v>
                </c:pt>
                <c:pt idx="1553">
                  <c:v>22.136460419296661</c:v>
                </c:pt>
                <c:pt idx="1554">
                  <c:v>22.136307247520225</c:v>
                </c:pt>
                <c:pt idx="1555">
                  <c:v>22.136154007923484</c:v>
                </c:pt>
                <c:pt idx="1556">
                  <c:v>22.136000700533533</c:v>
                </c:pt>
                <c:pt idx="1557">
                  <c:v>22.135847325377451</c:v>
                </c:pt>
                <c:pt idx="1558">
                  <c:v>22.135693882482304</c:v>
                </c:pt>
                <c:pt idx="1559">
                  <c:v>22.135540371875134</c:v>
                </c:pt>
                <c:pt idx="1560">
                  <c:v>22.135386793582967</c:v>
                </c:pt>
                <c:pt idx="1561">
                  <c:v>22.135233147632803</c:v>
                </c:pt>
                <c:pt idx="1562">
                  <c:v>22.135079434051626</c:v>
                </c:pt>
                <c:pt idx="1563">
                  <c:v>22.134925652866411</c:v>
                </c:pt>
                <c:pt idx="1564">
                  <c:v>22.134771804104105</c:v>
                </c:pt>
                <c:pt idx="1565">
                  <c:v>22.134617887791638</c:v>
                </c:pt>
                <c:pt idx="1566">
                  <c:v>22.134463903955922</c:v>
                </c:pt>
                <c:pt idx="1567">
                  <c:v>22.134309852623847</c:v>
                </c:pt>
                <c:pt idx="1568">
                  <c:v>22.134155733822293</c:v>
                </c:pt>
                <c:pt idx="1569">
                  <c:v>22.134001547578112</c:v>
                </c:pt>
                <c:pt idx="1570">
                  <c:v>22.133847293918141</c:v>
                </c:pt>
                <c:pt idx="1571">
                  <c:v>22.133692972869195</c:v>
                </c:pt>
                <c:pt idx="1572">
                  <c:v>22.133538584458076</c:v>
                </c:pt>
                <c:pt idx="1573">
                  <c:v>22.133384128711572</c:v>
                </c:pt>
                <c:pt idx="1574">
                  <c:v>22.133229605656435</c:v>
                </c:pt>
                <c:pt idx="1575">
                  <c:v>22.133075015319417</c:v>
                </c:pt>
                <c:pt idx="1576">
                  <c:v>22.132920357727233</c:v>
                </c:pt>
                <c:pt idx="1577">
                  <c:v>22.132765632906597</c:v>
                </c:pt>
                <c:pt idx="1578">
                  <c:v>22.132610840884198</c:v>
                </c:pt>
                <c:pt idx="1579">
                  <c:v>22.132455981686697</c:v>
                </c:pt>
                <c:pt idx="1580">
                  <c:v>22.132301055340758</c:v>
                </c:pt>
                <c:pt idx="1581">
                  <c:v>22.132146061873001</c:v>
                </c:pt>
                <c:pt idx="1582">
                  <c:v>22.131991001310048</c:v>
                </c:pt>
                <c:pt idx="1583">
                  <c:v>22.13183587367849</c:v>
                </c:pt>
                <c:pt idx="1584">
                  <c:v>22.131680679004905</c:v>
                </c:pt>
                <c:pt idx="1585">
                  <c:v>22.131525417315853</c:v>
                </c:pt>
                <c:pt idx="1586">
                  <c:v>22.131370088637862</c:v>
                </c:pt>
                <c:pt idx="1587">
                  <c:v>22.131214692997464</c:v>
                </c:pt>
                <c:pt idx="1588">
                  <c:v>22.131059230421165</c:v>
                </c:pt>
                <c:pt idx="1589">
                  <c:v>22.130903700935445</c:v>
                </c:pt>
                <c:pt idx="1590">
                  <c:v>22.130748104566766</c:v>
                </c:pt>
                <c:pt idx="1591">
                  <c:v>22.130592441341584</c:v>
                </c:pt>
                <c:pt idx="1592">
                  <c:v>22.130436711286315</c:v>
                </c:pt>
                <c:pt idx="1593">
                  <c:v>22.130280914427381</c:v>
                </c:pt>
                <c:pt idx="1594">
                  <c:v>22.130125050791168</c:v>
                </c:pt>
                <c:pt idx="1595">
                  <c:v>22.129969120404059</c:v>
                </c:pt>
                <c:pt idx="1596">
                  <c:v>22.129813123292397</c:v>
                </c:pt>
                <c:pt idx="1597">
                  <c:v>22.129657059482529</c:v>
                </c:pt>
                <c:pt idx="1598">
                  <c:v>22.129500929000766</c:v>
                </c:pt>
                <c:pt idx="1599">
                  <c:v>22.12934473187341</c:v>
                </c:pt>
                <c:pt idx="1600">
                  <c:v>22.129188468126742</c:v>
                </c:pt>
                <c:pt idx="1601">
                  <c:v>22.129032137787036</c:v>
                </c:pt>
                <c:pt idx="1602">
                  <c:v>22.128875740880527</c:v>
                </c:pt>
                <c:pt idx="1603">
                  <c:v>22.12871927743344</c:v>
                </c:pt>
                <c:pt idx="1604">
                  <c:v>22.128562747471989</c:v>
                </c:pt>
                <c:pt idx="1605">
                  <c:v>22.128406151022361</c:v>
                </c:pt>
                <c:pt idx="1606">
                  <c:v>22.128249488110733</c:v>
                </c:pt>
                <c:pt idx="1607">
                  <c:v>22.128092758763252</c:v>
                </c:pt>
                <c:pt idx="1608">
                  <c:v>22.127935963006063</c:v>
                </c:pt>
                <c:pt idx="1609">
                  <c:v>22.127779100865272</c:v>
                </c:pt>
                <c:pt idx="1610">
                  <c:v>22.127622172366983</c:v>
                </c:pt>
                <c:pt idx="1611">
                  <c:v>22.127465177537285</c:v>
                </c:pt>
                <c:pt idx="1612">
                  <c:v>22.127308116402229</c:v>
                </c:pt>
                <c:pt idx="1613">
                  <c:v>22.127150988987864</c:v>
                </c:pt>
                <c:pt idx="1614">
                  <c:v>22.126993795320214</c:v>
                </c:pt>
                <c:pt idx="1615">
                  <c:v>22.126836535425287</c:v>
                </c:pt>
                <c:pt idx="1616">
                  <c:v>22.126679209329076</c:v>
                </c:pt>
                <c:pt idx="1617">
                  <c:v>22.126521817057554</c:v>
                </c:pt>
                <c:pt idx="1618">
                  <c:v>22.126364358636668</c:v>
                </c:pt>
                <c:pt idx="1619">
                  <c:v>22.126206834092358</c:v>
                </c:pt>
                <c:pt idx="1620">
                  <c:v>22.126049243450534</c:v>
                </c:pt>
                <c:pt idx="1621">
                  <c:v>22.125891586737108</c:v>
                </c:pt>
                <c:pt idx="1622">
                  <c:v>22.125733863977949</c:v>
                </c:pt>
                <c:pt idx="1623">
                  <c:v>22.125576075198929</c:v>
                </c:pt>
                <c:pt idx="1624">
                  <c:v>22.125418220425882</c:v>
                </c:pt>
                <c:pt idx="1625">
                  <c:v>22.125260299684648</c:v>
                </c:pt>
                <c:pt idx="1626">
                  <c:v>22.125102313001026</c:v>
                </c:pt>
                <c:pt idx="1627">
                  <c:v>22.12494426040081</c:v>
                </c:pt>
                <c:pt idx="1628">
                  <c:v>22.124786141909773</c:v>
                </c:pt>
                <c:pt idx="1629">
                  <c:v>22.124627957553667</c:v>
                </c:pt>
                <c:pt idx="1630">
                  <c:v>22.12446970735823</c:v>
                </c:pt>
                <c:pt idx="1631">
                  <c:v>22.124311391349181</c:v>
                </c:pt>
                <c:pt idx="1632">
                  <c:v>22.124153009552217</c:v>
                </c:pt>
                <c:pt idx="1633">
                  <c:v>22.123994561993026</c:v>
                </c:pt>
                <c:pt idx="1634">
                  <c:v>22.123836048697267</c:v>
                </c:pt>
                <c:pt idx="1635">
                  <c:v>22.123677469690591</c:v>
                </c:pt>
                <c:pt idx="1636">
                  <c:v>22.123518824998623</c:v>
                </c:pt>
                <c:pt idx="1637">
                  <c:v>22.123360114646971</c:v>
                </c:pt>
                <c:pt idx="1638">
                  <c:v>22.123201338661229</c:v>
                </c:pt>
                <c:pt idx="1639">
                  <c:v>22.123042497066976</c:v>
                </c:pt>
                <c:pt idx="1640">
                  <c:v>22.122883589889767</c:v>
                </c:pt>
                <c:pt idx="1641">
                  <c:v>22.122724617155139</c:v>
                </c:pt>
                <c:pt idx="1642">
                  <c:v>22.122565578888612</c:v>
                </c:pt>
                <c:pt idx="1643">
                  <c:v>22.122406475115689</c:v>
                </c:pt>
                <c:pt idx="1644">
                  <c:v>22.122247305861858</c:v>
                </c:pt>
                <c:pt idx="1645">
                  <c:v>22.122088071152586</c:v>
                </c:pt>
                <c:pt idx="1646">
                  <c:v>22.121928771013319</c:v>
                </c:pt>
                <c:pt idx="1647">
                  <c:v>22.121769405469493</c:v>
                </c:pt>
                <c:pt idx="1648">
                  <c:v>22.121609974546516</c:v>
                </c:pt>
                <c:pt idx="1649">
                  <c:v>22.121450478269789</c:v>
                </c:pt>
                <c:pt idx="1650">
                  <c:v>22.121290916664687</c:v>
                </c:pt>
                <c:pt idx="1651">
                  <c:v>22.121131289756573</c:v>
                </c:pt>
                <c:pt idx="1652">
                  <c:v>22.120971597570783</c:v>
                </c:pt>
                <c:pt idx="1653">
                  <c:v>22.120811840132646</c:v>
                </c:pt>
                <c:pt idx="1654">
                  <c:v>22.120652017467467</c:v>
                </c:pt>
                <c:pt idx="1655">
                  <c:v>22.120492129600535</c:v>
                </c:pt>
                <c:pt idx="1656">
                  <c:v>22.12033217655712</c:v>
                </c:pt>
                <c:pt idx="1657">
                  <c:v>22.120172158362479</c:v>
                </c:pt>
                <c:pt idx="1658">
                  <c:v>22.120012075041846</c:v>
                </c:pt>
                <c:pt idx="1659">
                  <c:v>22.119851926620438</c:v>
                </c:pt>
                <c:pt idx="1660">
                  <c:v>22.119691713123455</c:v>
                </c:pt>
                <c:pt idx="1661">
                  <c:v>22.119531434576086</c:v>
                </c:pt>
                <c:pt idx="1662">
                  <c:v>22.119371091003483</c:v>
                </c:pt>
                <c:pt idx="1663">
                  <c:v>22.119210682430804</c:v>
                </c:pt>
                <c:pt idx="1664">
                  <c:v>22.119050208883174</c:v>
                </c:pt>
                <c:pt idx="1665">
                  <c:v>22.118889670385705</c:v>
                </c:pt>
                <c:pt idx="1666">
                  <c:v>22.118729066963489</c:v>
                </c:pt>
                <c:pt idx="1667">
                  <c:v>22.118568398641607</c:v>
                </c:pt>
                <c:pt idx="1668">
                  <c:v>22.118407665445119</c:v>
                </c:pt>
                <c:pt idx="1669">
                  <c:v>22.118246867399058</c:v>
                </c:pt>
                <c:pt idx="1670">
                  <c:v>22.118086004528454</c:v>
                </c:pt>
                <c:pt idx="1671">
                  <c:v>22.117925076858313</c:v>
                </c:pt>
                <c:pt idx="1672">
                  <c:v>22.117764084413615</c:v>
                </c:pt>
                <c:pt idx="1673">
                  <c:v>22.117603027219342</c:v>
                </c:pt>
                <c:pt idx="1674">
                  <c:v>22.117441905300439</c:v>
                </c:pt>
                <c:pt idx="1675">
                  <c:v>22.117280718681844</c:v>
                </c:pt>
                <c:pt idx="1676">
                  <c:v>22.117119467388477</c:v>
                </c:pt>
                <c:pt idx="1677">
                  <c:v>22.116958151445235</c:v>
                </c:pt>
                <c:pt idx="1678">
                  <c:v>22.116796770876999</c:v>
                </c:pt>
                <c:pt idx="1679">
                  <c:v>22.116635325708639</c:v>
                </c:pt>
                <c:pt idx="1680">
                  <c:v>22.116473815965005</c:v>
                </c:pt>
                <c:pt idx="1681">
                  <c:v>22.116312241670922</c:v>
                </c:pt>
                <c:pt idx="1682">
                  <c:v>22.116150602851203</c:v>
                </c:pt>
                <c:pt idx="1683">
                  <c:v>22.115988899530645</c:v>
                </c:pt>
                <c:pt idx="1684">
                  <c:v>22.115827131734022</c:v>
                </c:pt>
                <c:pt idx="1685">
                  <c:v>22.1156652994861</c:v>
                </c:pt>
                <c:pt idx="1686">
                  <c:v>22.115503402811616</c:v>
                </c:pt>
                <c:pt idx="1687">
                  <c:v>22.1153414417353</c:v>
                </c:pt>
                <c:pt idx="1688">
                  <c:v>22.115179416281858</c:v>
                </c:pt>
                <c:pt idx="1689">
                  <c:v>22.115017326475982</c:v>
                </c:pt>
                <c:pt idx="1690">
                  <c:v>22.114855172342342</c:v>
                </c:pt>
                <c:pt idx="1691">
                  <c:v>22.114692953905596</c:v>
                </c:pt>
                <c:pt idx="1692">
                  <c:v>22.114530671190384</c:v>
                </c:pt>
                <c:pt idx="1693">
                  <c:v>22.114368324221321</c:v>
                </c:pt>
                <c:pt idx="1694">
                  <c:v>22.114205913023021</c:v>
                </c:pt>
                <c:pt idx="1695">
                  <c:v>22.114043437620055</c:v>
                </c:pt>
                <c:pt idx="1696">
                  <c:v>22.113880898037007</c:v>
                </c:pt>
                <c:pt idx="1697">
                  <c:v>22.113718294298412</c:v>
                </c:pt>
                <c:pt idx="1698">
                  <c:v>22.113555626428823</c:v>
                </c:pt>
                <c:pt idx="1699">
                  <c:v>22.11339289445274</c:v>
                </c:pt>
                <c:pt idx="1700">
                  <c:v>22.11323009839467</c:v>
                </c:pt>
                <c:pt idx="1701">
                  <c:v>22.113067238279093</c:v>
                </c:pt>
                <c:pt idx="1702">
                  <c:v>22.112904314130478</c:v>
                </c:pt>
                <c:pt idx="1703">
                  <c:v>22.112741325973271</c:v>
                </c:pt>
                <c:pt idx="1704">
                  <c:v>22.1125782738319</c:v>
                </c:pt>
                <c:pt idx="1705">
                  <c:v>22.112415157730773</c:v>
                </c:pt>
                <c:pt idx="1706">
                  <c:v>22.112251977694296</c:v>
                </c:pt>
                <c:pt idx="1707">
                  <c:v>22.112088733746841</c:v>
                </c:pt>
                <c:pt idx="1708">
                  <c:v>22.111925425912766</c:v>
                </c:pt>
                <c:pt idx="1709">
                  <c:v>22.11176205421642</c:v>
                </c:pt>
                <c:pt idx="1710">
                  <c:v>22.111598618682134</c:v>
                </c:pt>
                <c:pt idx="1711">
                  <c:v>22.111435119334203</c:v>
                </c:pt>
                <c:pt idx="1712">
                  <c:v>22.111271556196932</c:v>
                </c:pt>
                <c:pt idx="1713">
                  <c:v>22.111107929294594</c:v>
                </c:pt>
                <c:pt idx="1714">
                  <c:v>22.110944238651442</c:v>
                </c:pt>
                <c:pt idx="1715">
                  <c:v>22.110780484291723</c:v>
                </c:pt>
                <c:pt idx="1716">
                  <c:v>22.110616666239657</c:v>
                </c:pt>
                <c:pt idx="1717">
                  <c:v>22.110452784519449</c:v>
                </c:pt>
                <c:pt idx="1718">
                  <c:v>22.110288839155288</c:v>
                </c:pt>
                <c:pt idx="1719">
                  <c:v>22.110124830171348</c:v>
                </c:pt>
                <c:pt idx="1720">
                  <c:v>22.109960757591782</c:v>
                </c:pt>
                <c:pt idx="1721">
                  <c:v>22.109796621440729</c:v>
                </c:pt>
                <c:pt idx="1722">
                  <c:v>22.109632421742308</c:v>
                </c:pt>
                <c:pt idx="1723">
                  <c:v>22.109468158520624</c:v>
                </c:pt>
                <c:pt idx="1724">
                  <c:v>22.109303831799767</c:v>
                </c:pt>
                <c:pt idx="1725">
                  <c:v>22.109139441603805</c:v>
                </c:pt>
                <c:pt idx="1726">
                  <c:v>22.108974987956785</c:v>
                </c:pt>
                <c:pt idx="1727">
                  <c:v>22.108810470882744</c:v>
                </c:pt>
                <c:pt idx="1728">
                  <c:v>22.1086458904057</c:v>
                </c:pt>
                <c:pt idx="1729">
                  <c:v>22.108481246549658</c:v>
                </c:pt>
                <c:pt idx="1730">
                  <c:v>22.108316539338603</c:v>
                </c:pt>
                <c:pt idx="1731">
                  <c:v>22.108151768796496</c:v>
                </c:pt>
                <c:pt idx="1732">
                  <c:v>22.107986934947284</c:v>
                </c:pt>
                <c:pt idx="1733">
                  <c:v>22.107822037814913</c:v>
                </c:pt>
                <c:pt idx="1734">
                  <c:v>22.107657077423291</c:v>
                </c:pt>
                <c:pt idx="1735">
                  <c:v>22.10749205379631</c:v>
                </c:pt>
                <c:pt idx="1736">
                  <c:v>22.107326966957867</c:v>
                </c:pt>
                <c:pt idx="1737">
                  <c:v>22.107161816931818</c:v>
                </c:pt>
                <c:pt idx="1738">
                  <c:v>22.106996603742015</c:v>
                </c:pt>
                <c:pt idx="1739">
                  <c:v>22.10683132741228</c:v>
                </c:pt>
                <c:pt idx="1740">
                  <c:v>22.106665987966437</c:v>
                </c:pt>
                <c:pt idx="1741">
                  <c:v>22.106500585428286</c:v>
                </c:pt>
                <c:pt idx="1742">
                  <c:v>22.106335119821598</c:v>
                </c:pt>
                <c:pt idx="1743">
                  <c:v>22.10616959117014</c:v>
                </c:pt>
                <c:pt idx="1744">
                  <c:v>22.106003999497659</c:v>
                </c:pt>
                <c:pt idx="1745">
                  <c:v>22.105838344827887</c:v>
                </c:pt>
                <c:pt idx="1746">
                  <c:v>22.105672627184536</c:v>
                </c:pt>
                <c:pt idx="1747">
                  <c:v>22.105506846591304</c:v>
                </c:pt>
                <c:pt idx="1748">
                  <c:v>22.105341003071867</c:v>
                </c:pt>
                <c:pt idx="1749">
                  <c:v>22.105175096649884</c:v>
                </c:pt>
                <c:pt idx="1750">
                  <c:v>22.105009127349003</c:v>
                </c:pt>
                <c:pt idx="1751">
                  <c:v>22.104843095192855</c:v>
                </c:pt>
                <c:pt idx="1752">
                  <c:v>22.104677000205051</c:v>
                </c:pt>
                <c:pt idx="1753">
                  <c:v>22.10451084240918</c:v>
                </c:pt>
                <c:pt idx="1754">
                  <c:v>22.104344621828833</c:v>
                </c:pt>
                <c:pt idx="1755">
                  <c:v>22.104178338487557</c:v>
                </c:pt>
                <c:pt idx="1756">
                  <c:v>22.1040119924089</c:v>
                </c:pt>
                <c:pt idx="1757">
                  <c:v>22.103845583616398</c:v>
                </c:pt>
                <c:pt idx="1758">
                  <c:v>22.103679112133555</c:v>
                </c:pt>
                <c:pt idx="1759">
                  <c:v>22.103512577983871</c:v>
                </c:pt>
                <c:pt idx="1760">
                  <c:v>22.103345981190817</c:v>
                </c:pt>
                <c:pt idx="1761">
                  <c:v>22.103179321777858</c:v>
                </c:pt>
                <c:pt idx="1762">
                  <c:v>22.103012599768437</c:v>
                </c:pt>
                <c:pt idx="1763">
                  <c:v>22.102845815185979</c:v>
                </c:pt>
                <c:pt idx="1764">
                  <c:v>22.102678968053898</c:v>
                </c:pt>
                <c:pt idx="1765">
                  <c:v>22.10251205839559</c:v>
                </c:pt>
                <c:pt idx="1766">
                  <c:v>22.102345086234422</c:v>
                </c:pt>
                <c:pt idx="1767">
                  <c:v>22.102178051593761</c:v>
                </c:pt>
                <c:pt idx="1768">
                  <c:v>22.102010954496954</c:v>
                </c:pt>
                <c:pt idx="1769">
                  <c:v>22.101843794967326</c:v>
                </c:pt>
                <c:pt idx="1770">
                  <c:v>22.101676573028193</c:v>
                </c:pt>
                <c:pt idx="1771">
                  <c:v>22.101509288702836</c:v>
                </c:pt>
                <c:pt idx="1772">
                  <c:v>22.101341942014535</c:v>
                </c:pt>
                <c:pt idx="1773">
                  <c:v>22.101174532986562</c:v>
                </c:pt>
                <c:pt idx="1774">
                  <c:v>22.101007061642154</c:v>
                </c:pt>
                <c:pt idx="1775">
                  <c:v>22.100839528004535</c:v>
                </c:pt>
                <c:pt idx="1776">
                  <c:v>22.100671932096926</c:v>
                </c:pt>
                <c:pt idx="1777">
                  <c:v>22.100504273942512</c:v>
                </c:pt>
                <c:pt idx="1778">
                  <c:v>22.100336553564475</c:v>
                </c:pt>
                <c:pt idx="1779">
                  <c:v>22.10016877098597</c:v>
                </c:pt>
                <c:pt idx="1780">
                  <c:v>22.100000926230145</c:v>
                </c:pt>
                <c:pt idx="1781">
                  <c:v>22.099833019320133</c:v>
                </c:pt>
                <c:pt idx="1782">
                  <c:v>22.099665050279039</c:v>
                </c:pt>
                <c:pt idx="1783">
                  <c:v>22.099497019129959</c:v>
                </c:pt>
                <c:pt idx="1784">
                  <c:v>22.099328925895982</c:v>
                </c:pt>
                <c:pt idx="1785">
                  <c:v>22.099160770600157</c:v>
                </c:pt>
                <c:pt idx="1786">
                  <c:v>22.098992553265532</c:v>
                </c:pt>
                <c:pt idx="1787">
                  <c:v>22.098824273915142</c:v>
                </c:pt>
                <c:pt idx="1788">
                  <c:v>22.09865593257199</c:v>
                </c:pt>
                <c:pt idx="1789">
                  <c:v>22.098487529259078</c:v>
                </c:pt>
                <c:pt idx="1790">
                  <c:v>22.098319063999384</c:v>
                </c:pt>
                <c:pt idx="1791">
                  <c:v>22.098150536815876</c:v>
                </c:pt>
                <c:pt idx="1792">
                  <c:v>22.097981947731498</c:v>
                </c:pt>
                <c:pt idx="1793">
                  <c:v>22.097813296769175</c:v>
                </c:pt>
                <c:pt idx="1794">
                  <c:v>22.097644583951826</c:v>
                </c:pt>
                <c:pt idx="1795">
                  <c:v>22.097475809302349</c:v>
                </c:pt>
                <c:pt idx="1796">
                  <c:v>22.097306972843619</c:v>
                </c:pt>
                <c:pt idx="1797">
                  <c:v>22.097138074598508</c:v>
                </c:pt>
                <c:pt idx="1798">
                  <c:v>22.096969114589857</c:v>
                </c:pt>
                <c:pt idx="1799">
                  <c:v>22.096800092840503</c:v>
                </c:pt>
                <c:pt idx="1800">
                  <c:v>22.096631009373255</c:v>
                </c:pt>
                <c:pt idx="1801">
                  <c:v>22.096461864210919</c:v>
                </c:pt>
                <c:pt idx="1802">
                  <c:v>22.096292657376278</c:v>
                </c:pt>
                <c:pt idx="1803">
                  <c:v>22.096123388892092</c:v>
                </c:pt>
                <c:pt idx="1804">
                  <c:v>22.095954058781118</c:v>
                </c:pt>
                <c:pt idx="1805">
                  <c:v>22.095784667066081</c:v>
                </c:pt>
                <c:pt idx="1806">
                  <c:v>22.095615213769705</c:v>
                </c:pt>
                <c:pt idx="1807">
                  <c:v>22.095445698914691</c:v>
                </c:pt>
                <c:pt idx="1808">
                  <c:v>22.095276122523721</c:v>
                </c:pt>
                <c:pt idx="1809">
                  <c:v>22.095106484619468</c:v>
                </c:pt>
                <c:pt idx="1810">
                  <c:v>22.094936785224579</c:v>
                </c:pt>
                <c:pt idx="1811">
                  <c:v>22.09476702436169</c:v>
                </c:pt>
                <c:pt idx="1812">
                  <c:v>22.094597202053425</c:v>
                </c:pt>
                <c:pt idx="1813">
                  <c:v>22.094427318322385</c:v>
                </c:pt>
                <c:pt idx="1814">
                  <c:v>22.094257373191162</c:v>
                </c:pt>
                <c:pt idx="1815">
                  <c:v>22.094087366682317</c:v>
                </c:pt>
                <c:pt idx="1816">
                  <c:v>22.093917298818415</c:v>
                </c:pt>
                <c:pt idx="1817">
                  <c:v>22.093747169621992</c:v>
                </c:pt>
                <c:pt idx="1818">
                  <c:v>22.093576979115561</c:v>
                </c:pt>
                <c:pt idx="1819">
                  <c:v>22.093406727321632</c:v>
                </c:pt>
                <c:pt idx="1820">
                  <c:v>22.093236414262705</c:v>
                </c:pt>
                <c:pt idx="1821">
                  <c:v>22.093066039961247</c:v>
                </c:pt>
                <c:pt idx="1822">
                  <c:v>22.092895604439711</c:v>
                </c:pt>
                <c:pt idx="1823">
                  <c:v>22.092725107720543</c:v>
                </c:pt>
                <c:pt idx="1824">
                  <c:v>22.092554549826176</c:v>
                </c:pt>
                <c:pt idx="1825">
                  <c:v>22.092383930779008</c:v>
                </c:pt>
                <c:pt idx="1826">
                  <c:v>22.092213250601432</c:v>
                </c:pt>
                <c:pt idx="1827">
                  <c:v>22.092042509315828</c:v>
                </c:pt>
                <c:pt idx="1828">
                  <c:v>22.091871706944563</c:v>
                </c:pt>
                <c:pt idx="1829">
                  <c:v>22.091700843509965</c:v>
                </c:pt>
                <c:pt idx="1830">
                  <c:v>22.091529919034379</c:v>
                </c:pt>
                <c:pt idx="1831">
                  <c:v>22.091358933540107</c:v>
                </c:pt>
                <c:pt idx="1832">
                  <c:v>22.091187887049458</c:v>
                </c:pt>
                <c:pt idx="1833">
                  <c:v>22.091016779584695</c:v>
                </c:pt>
                <c:pt idx="1834">
                  <c:v>22.090845611168096</c:v>
                </c:pt>
                <c:pt idx="1835">
                  <c:v>22.090674381821902</c:v>
                </c:pt>
                <c:pt idx="1836">
                  <c:v>22.090503091568351</c:v>
                </c:pt>
                <c:pt idx="1837">
                  <c:v>22.090331740429658</c:v>
                </c:pt>
                <c:pt idx="1838">
                  <c:v>22.090160328428016</c:v>
                </c:pt>
                <c:pt idx="1839">
                  <c:v>22.089988855585617</c:v>
                </c:pt>
                <c:pt idx="1840">
                  <c:v>22.089817321924627</c:v>
                </c:pt>
                <c:pt idx="1841">
                  <c:v>22.0896457274672</c:v>
                </c:pt>
                <c:pt idx="1842">
                  <c:v>22.089474072235461</c:v>
                </c:pt>
                <c:pt idx="1843">
                  <c:v>22.089302356251544</c:v>
                </c:pt>
                <c:pt idx="1844">
                  <c:v>22.089130579537546</c:v>
                </c:pt>
                <c:pt idx="1845">
                  <c:v>22.088958742115558</c:v>
                </c:pt>
                <c:pt idx="1846">
                  <c:v>22.08878684400765</c:v>
                </c:pt>
                <c:pt idx="1847">
                  <c:v>22.088614885235881</c:v>
                </c:pt>
                <c:pt idx="1848">
                  <c:v>22.088442865822291</c:v>
                </c:pt>
                <c:pt idx="1849">
                  <c:v>22.088270785788904</c:v>
                </c:pt>
                <c:pt idx="1850">
                  <c:v>22.088098645157721</c:v>
                </c:pt>
                <c:pt idx="1851">
                  <c:v>22.087926443950749</c:v>
                </c:pt>
                <c:pt idx="1852">
                  <c:v>22.087754182189954</c:v>
                </c:pt>
                <c:pt idx="1853">
                  <c:v>22.087581859897305</c:v>
                </c:pt>
                <c:pt idx="1854">
                  <c:v>22.087409477094738</c:v>
                </c:pt>
                <c:pt idx="1855">
                  <c:v>22.087237033804186</c:v>
                </c:pt>
                <c:pt idx="1856">
                  <c:v>22.087064530047563</c:v>
                </c:pt>
                <c:pt idx="1857">
                  <c:v>22.086891965846764</c:v>
                </c:pt>
                <c:pt idx="1858">
                  <c:v>22.086719341223674</c:v>
                </c:pt>
                <c:pt idx="1859">
                  <c:v>22.086546656200159</c:v>
                </c:pt>
                <c:pt idx="1860">
                  <c:v>22.086373910798066</c:v>
                </c:pt>
                <c:pt idx="1861">
                  <c:v>22.08620110503923</c:v>
                </c:pt>
                <c:pt idx="1862">
                  <c:v>22.08602823894547</c:v>
                </c:pt>
                <c:pt idx="1863">
                  <c:v>22.085855312538591</c:v>
                </c:pt>
                <c:pt idx="1864">
                  <c:v>22.085682325840367</c:v>
                </c:pt>
                <c:pt idx="1865">
                  <c:v>22.085509278872586</c:v>
                </c:pt>
                <c:pt idx="1866">
                  <c:v>22.085336171656987</c:v>
                </c:pt>
                <c:pt idx="1867">
                  <c:v>22.085163004215325</c:v>
                </c:pt>
                <c:pt idx="1868">
                  <c:v>22.084989776569312</c:v>
                </c:pt>
                <c:pt idx="1869">
                  <c:v>22.084816488740664</c:v>
                </c:pt>
                <c:pt idx="1870">
                  <c:v>22.084643140751069</c:v>
                </c:pt>
                <c:pt idx="1871">
                  <c:v>22.0844697326222</c:v>
                </c:pt>
                <c:pt idx="1872">
                  <c:v>22.084296264375723</c:v>
                </c:pt>
                <c:pt idx="1873">
                  <c:v>22.084122736033276</c:v>
                </c:pt>
                <c:pt idx="1874">
                  <c:v>22.083949147616497</c:v>
                </c:pt>
                <c:pt idx="1875">
                  <c:v>22.083775499146999</c:v>
                </c:pt>
                <c:pt idx="1876">
                  <c:v>22.083601790646373</c:v>
                </c:pt>
                <c:pt idx="1877">
                  <c:v>22.083428022136207</c:v>
                </c:pt>
                <c:pt idx="1878">
                  <c:v>22.083254193638066</c:v>
                </c:pt>
                <c:pt idx="1879">
                  <c:v>22.0830803051735</c:v>
                </c:pt>
                <c:pt idx="1880">
                  <c:v>22.082906356764045</c:v>
                </c:pt>
                <c:pt idx="1881">
                  <c:v>22.082732348431218</c:v>
                </c:pt>
                <c:pt idx="1882">
                  <c:v>22.08255828019653</c:v>
                </c:pt>
                <c:pt idx="1883">
                  <c:v>22.082384152081467</c:v>
                </c:pt>
                <c:pt idx="1884">
                  <c:v>22.082209964107491</c:v>
                </c:pt>
                <c:pt idx="1885">
                  <c:v>22.082035716296069</c:v>
                </c:pt>
                <c:pt idx="1886">
                  <c:v>22.081861408668637</c:v>
                </c:pt>
                <c:pt idx="1887">
                  <c:v>22.081687041246632</c:v>
                </c:pt>
                <c:pt idx="1888">
                  <c:v>22.081512614051455</c:v>
                </c:pt>
                <c:pt idx="1889">
                  <c:v>22.081338127104502</c:v>
                </c:pt>
                <c:pt idx="1890">
                  <c:v>22.081163580427155</c:v>
                </c:pt>
                <c:pt idx="1891">
                  <c:v>22.080988974040778</c:v>
                </c:pt>
                <c:pt idx="1892">
                  <c:v>22.080814307966715</c:v>
                </c:pt>
                <c:pt idx="1893">
                  <c:v>22.080639582226297</c:v>
                </c:pt>
                <c:pt idx="1894">
                  <c:v>22.080464796840847</c:v>
                </c:pt>
                <c:pt idx="1895">
                  <c:v>22.08028995183167</c:v>
                </c:pt>
                <c:pt idx="1896">
                  <c:v>22.08011504722004</c:v>
                </c:pt>
                <c:pt idx="1897">
                  <c:v>22.079940083027235</c:v>
                </c:pt>
                <c:pt idx="1898">
                  <c:v>22.079765059274507</c:v>
                </c:pt>
                <c:pt idx="1899">
                  <c:v>22.079589975983101</c:v>
                </c:pt>
                <c:pt idx="1900">
                  <c:v>22.079414833174233</c:v>
                </c:pt>
                <c:pt idx="1901">
                  <c:v>22.079239630869118</c:v>
                </c:pt>
                <c:pt idx="1902">
                  <c:v>22.079064369088947</c:v>
                </c:pt>
                <c:pt idx="1903">
                  <c:v>22.078889047854901</c:v>
                </c:pt>
                <c:pt idx="1904">
                  <c:v>22.07871366718814</c:v>
                </c:pt>
                <c:pt idx="1905">
                  <c:v>22.07853822710981</c:v>
                </c:pt>
                <c:pt idx="1906">
                  <c:v>22.078362727641039</c:v>
                </c:pt>
                <c:pt idx="1907">
                  <c:v>22.078187168802945</c:v>
                </c:pt>
                <c:pt idx="1908">
                  <c:v>22.078011550616633</c:v>
                </c:pt>
                <c:pt idx="1909">
                  <c:v>22.077835873103187</c:v>
                </c:pt>
                <c:pt idx="1910">
                  <c:v>22.077660136283676</c:v>
                </c:pt>
                <c:pt idx="1911">
                  <c:v>22.077484340179147</c:v>
                </c:pt>
                <c:pt idx="1912">
                  <c:v>22.077308484810651</c:v>
                </c:pt>
                <c:pt idx="1913">
                  <c:v>22.077132570199204</c:v>
                </c:pt>
                <c:pt idx="1914">
                  <c:v>22.076956596365815</c:v>
                </c:pt>
                <c:pt idx="1915">
                  <c:v>22.076780563331486</c:v>
                </c:pt>
                <c:pt idx="1916">
                  <c:v>22.076604471117182</c:v>
                </c:pt>
                <c:pt idx="1917">
                  <c:v>22.076428319743876</c:v>
                </c:pt>
                <c:pt idx="1918">
                  <c:v>22.076252109232506</c:v>
                </c:pt>
                <c:pt idx="1919">
                  <c:v>22.076075839604009</c:v>
                </c:pt>
                <c:pt idx="1920">
                  <c:v>22.075899510879296</c:v>
                </c:pt>
                <c:pt idx="1921">
                  <c:v>22.075723123079278</c:v>
                </c:pt>
                <c:pt idx="1922">
                  <c:v>22.075546676224832</c:v>
                </c:pt>
                <c:pt idx="1923">
                  <c:v>22.075370170336829</c:v>
                </c:pt>
                <c:pt idx="1924">
                  <c:v>22.075193605436127</c:v>
                </c:pt>
                <c:pt idx="1925">
                  <c:v>22.07501698154357</c:v>
                </c:pt>
                <c:pt idx="1926">
                  <c:v>22.074840298679977</c:v>
                </c:pt>
                <c:pt idx="1927">
                  <c:v>22.074663556866163</c:v>
                </c:pt>
                <c:pt idx="1928">
                  <c:v>22.074486756122916</c:v>
                </c:pt>
                <c:pt idx="1929">
                  <c:v>22.074309896471018</c:v>
                </c:pt>
                <c:pt idx="1930">
                  <c:v>22.074132977931235</c:v>
                </c:pt>
                <c:pt idx="1931">
                  <c:v>22.073956000524312</c:v>
                </c:pt>
                <c:pt idx="1932">
                  <c:v>22.073778964270982</c:v>
                </c:pt>
                <c:pt idx="1933">
                  <c:v>22.073601869191965</c:v>
                </c:pt>
                <c:pt idx="1934">
                  <c:v>22.073424715307965</c:v>
                </c:pt>
                <c:pt idx="1935">
                  <c:v>22.073247502639667</c:v>
                </c:pt>
                <c:pt idx="1936">
                  <c:v>22.073070231207751</c:v>
                </c:pt>
                <c:pt idx="1937">
                  <c:v>22.072892901032866</c:v>
                </c:pt>
                <c:pt idx="1938">
                  <c:v>22.072715512135662</c:v>
                </c:pt>
                <c:pt idx="1939">
                  <c:v>22.072538064536765</c:v>
                </c:pt>
                <c:pt idx="1940">
                  <c:v>22.072360558256776</c:v>
                </c:pt>
                <c:pt idx="1941">
                  <c:v>22.072182993316304</c:v>
                </c:pt>
                <c:pt idx="1942">
                  <c:v>22.072005369735926</c:v>
                </c:pt>
                <c:pt idx="1943">
                  <c:v>22.071827687536214</c:v>
                </c:pt>
                <c:pt idx="1944">
                  <c:v>22.071649946737718</c:v>
                </c:pt>
                <c:pt idx="1945">
                  <c:v>22.071472147360968</c:v>
                </c:pt>
                <c:pt idx="1946">
                  <c:v>22.07129428942649</c:v>
                </c:pt>
                <c:pt idx="1947">
                  <c:v>22.071116372954798</c:v>
                </c:pt>
                <c:pt idx="1948">
                  <c:v>22.070938397966369</c:v>
                </c:pt>
                <c:pt idx="1949">
                  <c:v>22.070760364481693</c:v>
                </c:pt>
                <c:pt idx="1950">
                  <c:v>22.070582272521222</c:v>
                </c:pt>
                <c:pt idx="1951">
                  <c:v>22.070404122105408</c:v>
                </c:pt>
                <c:pt idx="1952">
                  <c:v>22.070225913254674</c:v>
                </c:pt>
                <c:pt idx="1953">
                  <c:v>22.070047645989447</c:v>
                </c:pt>
                <c:pt idx="1954">
                  <c:v>22.069869320330127</c:v>
                </c:pt>
                <c:pt idx="1955">
                  <c:v>22.069690936297096</c:v>
                </c:pt>
                <c:pt idx="1956">
                  <c:v>22.069512493910722</c:v>
                </c:pt>
                <c:pt idx="1957">
                  <c:v>22.069333993191364</c:v>
                </c:pt>
                <c:pt idx="1958">
                  <c:v>22.069155434159363</c:v>
                </c:pt>
                <c:pt idx="1959">
                  <c:v>22.06897681683505</c:v>
                </c:pt>
                <c:pt idx="1960">
                  <c:v>22.068798141238734</c:v>
                </c:pt>
                <c:pt idx="1961">
                  <c:v>22.068619407390713</c:v>
                </c:pt>
                <c:pt idx="1962">
                  <c:v>22.068440615311264</c:v>
                </c:pt>
                <c:pt idx="1963">
                  <c:v>22.068261765020662</c:v>
                </c:pt>
                <c:pt idx="1964">
                  <c:v>22.068082856539146</c:v>
                </c:pt>
                <c:pt idx="1965">
                  <c:v>22.06790388988696</c:v>
                </c:pt>
                <c:pt idx="1966">
                  <c:v>22.067724865084323</c:v>
                </c:pt>
                <c:pt idx="1967">
                  <c:v>22.067545782151445</c:v>
                </c:pt>
                <c:pt idx="1968">
                  <c:v>22.067366641108514</c:v>
                </c:pt>
                <c:pt idx="1969">
                  <c:v>22.067187441975712</c:v>
                </c:pt>
                <c:pt idx="1970">
                  <c:v>22.067008184773201</c:v>
                </c:pt>
                <c:pt idx="1971">
                  <c:v>22.066828869521121</c:v>
                </c:pt>
                <c:pt idx="1972">
                  <c:v>22.066649496239616</c:v>
                </c:pt>
                <c:pt idx="1973">
                  <c:v>22.066470064948792</c:v>
                </c:pt>
                <c:pt idx="1974">
                  <c:v>22.066290575668756</c:v>
                </c:pt>
                <c:pt idx="1975">
                  <c:v>22.066111028419595</c:v>
                </c:pt>
                <c:pt idx="1976">
                  <c:v>22.065931423221389</c:v>
                </c:pt>
                <c:pt idx="1977">
                  <c:v>22.065751760094187</c:v>
                </c:pt>
                <c:pt idx="1978">
                  <c:v>22.065572039058036</c:v>
                </c:pt>
                <c:pt idx="1979">
                  <c:v>22.06539226013297</c:v>
                </c:pt>
                <c:pt idx="1980">
                  <c:v>22.065212423338998</c:v>
                </c:pt>
                <c:pt idx="1981">
                  <c:v>22.065032528696122</c:v>
                </c:pt>
                <c:pt idx="1982">
                  <c:v>22.064852576224325</c:v>
                </c:pt>
                <c:pt idx="1983">
                  <c:v>22.064672565943575</c:v>
                </c:pt>
                <c:pt idx="1984">
                  <c:v>22.064492497873822</c:v>
                </c:pt>
                <c:pt idx="1985">
                  <c:v>22.064312372035012</c:v>
                </c:pt>
                <c:pt idx="1986">
                  <c:v>22.064132188447068</c:v>
                </c:pt>
                <c:pt idx="1987">
                  <c:v>22.063951947129905</c:v>
                </c:pt>
                <c:pt idx="1988">
                  <c:v>22.063771648103412</c:v>
                </c:pt>
                <c:pt idx="1989">
                  <c:v>22.063591291387475</c:v>
                </c:pt>
                <c:pt idx="1990">
                  <c:v>22.06341087700196</c:v>
                </c:pt>
                <c:pt idx="1991">
                  <c:v>22.063230404966713</c:v>
                </c:pt>
                <c:pt idx="1992">
                  <c:v>22.06304987530158</c:v>
                </c:pt>
                <c:pt idx="1993">
                  <c:v>22.062869288026377</c:v>
                </c:pt>
                <c:pt idx="1994">
                  <c:v>22.062688643160914</c:v>
                </c:pt>
                <c:pt idx="1995">
                  <c:v>22.062507940724984</c:v>
                </c:pt>
                <c:pt idx="1996">
                  <c:v>22.062327180738365</c:v>
                </c:pt>
                <c:pt idx="1997">
                  <c:v>22.062146363220815</c:v>
                </c:pt>
                <c:pt idx="1998">
                  <c:v>22.06196548819209</c:v>
                </c:pt>
                <c:pt idx="1999">
                  <c:v>22.061784555671924</c:v>
                </c:pt>
                <c:pt idx="2000">
                  <c:v>22.061603565680034</c:v>
                </c:pt>
                <c:pt idx="2001">
                  <c:v>22.061422518236128</c:v>
                </c:pt>
                <c:pt idx="2002">
                  <c:v>22.061241413359895</c:v>
                </c:pt>
                <c:pt idx="2003">
                  <c:v>22.061060251071009</c:v>
                </c:pt>
                <c:pt idx="2004">
                  <c:v>22.060879031389135</c:v>
                </c:pt>
                <c:pt idx="2005">
                  <c:v>22.060697754333916</c:v>
                </c:pt>
                <c:pt idx="2006">
                  <c:v>22.060516419924983</c:v>
                </c:pt>
                <c:pt idx="2007">
                  <c:v>22.06033502818196</c:v>
                </c:pt>
                <c:pt idx="2008">
                  <c:v>22.060153579124446</c:v>
                </c:pt>
                <c:pt idx="2009">
                  <c:v>22.059972072772027</c:v>
                </c:pt>
                <c:pt idx="2010">
                  <c:v>22.059790509144275</c:v>
                </c:pt>
                <c:pt idx="2011">
                  <c:v>22.059608888260755</c:v>
                </c:pt>
                <c:pt idx="2012">
                  <c:v>22.059427210141013</c:v>
                </c:pt>
                <c:pt idx="2013">
                  <c:v>22.059245474804573</c:v>
                </c:pt>
                <c:pt idx="2014">
                  <c:v>22.059063682270956</c:v>
                </c:pt>
                <c:pt idx="2015">
                  <c:v>22.05888183255966</c:v>
                </c:pt>
                <c:pt idx="2016">
                  <c:v>22.058699925690174</c:v>
                </c:pt>
                <c:pt idx="2017">
                  <c:v>22.058517961681968</c:v>
                </c:pt>
                <c:pt idx="2018">
                  <c:v>22.058335940554496</c:v>
                </c:pt>
                <c:pt idx="2019">
                  <c:v>22.05815386232721</c:v>
                </c:pt>
                <c:pt idx="2020">
                  <c:v>22.057971727019535</c:v>
                </c:pt>
                <c:pt idx="2021">
                  <c:v>22.057789534650883</c:v>
                </c:pt>
                <c:pt idx="2022">
                  <c:v>22.057607285240653</c:v>
                </c:pt>
                <c:pt idx="2023">
                  <c:v>22.057424978808239</c:v>
                </c:pt>
                <c:pt idx="2024">
                  <c:v>22.057242615373003</c:v>
                </c:pt>
                <c:pt idx="2025">
                  <c:v>22.057060194954303</c:v>
                </c:pt>
                <c:pt idx="2026">
                  <c:v>22.056877717571481</c:v>
                </c:pt>
                <c:pt idx="2027">
                  <c:v>22.056695183243868</c:v>
                </c:pt>
                <c:pt idx="2028">
                  <c:v>22.056512591990781</c:v>
                </c:pt>
                <c:pt idx="2029">
                  <c:v>22.056329943831511</c:v>
                </c:pt>
                <c:pt idx="2030">
                  <c:v>22.056147238785339</c:v>
                </c:pt>
                <c:pt idx="2031">
                  <c:v>22.055964476871544</c:v>
                </c:pt>
                <c:pt idx="2032">
                  <c:v>22.055781658109378</c:v>
                </c:pt>
                <c:pt idx="2033">
                  <c:v>22.055598782518086</c:v>
                </c:pt>
                <c:pt idx="2034">
                  <c:v>22.055415850116884</c:v>
                </c:pt>
                <c:pt idx="2035">
                  <c:v>22.055232860924995</c:v>
                </c:pt>
                <c:pt idx="2036">
                  <c:v>22.055049814961617</c:v>
                </c:pt>
                <c:pt idx="2037">
                  <c:v>22.054866712245932</c:v>
                </c:pt>
                <c:pt idx="2038">
                  <c:v>22.054683552797108</c:v>
                </c:pt>
                <c:pt idx="2039">
                  <c:v>22.054500336634305</c:v>
                </c:pt>
                <c:pt idx="2040">
                  <c:v>22.054317063776658</c:v>
                </c:pt>
                <c:pt idx="2041">
                  <c:v>22.054133734243297</c:v>
                </c:pt>
                <c:pt idx="2042">
                  <c:v>22.053950348053334</c:v>
                </c:pt>
                <c:pt idx="2043">
                  <c:v>22.053766905225871</c:v>
                </c:pt>
                <c:pt idx="2044">
                  <c:v>22.053583405779985</c:v>
                </c:pt>
                <c:pt idx="2045">
                  <c:v>22.053399849734745</c:v>
                </c:pt>
                <c:pt idx="2046">
                  <c:v>22.053216237109211</c:v>
                </c:pt>
                <c:pt idx="2047">
                  <c:v>22.053032567922429</c:v>
                </c:pt>
                <c:pt idx="2048">
                  <c:v>22.052848842193416</c:v>
                </c:pt>
                <c:pt idx="2049">
                  <c:v>22.052665059941187</c:v>
                </c:pt>
                <c:pt idx="2050">
                  <c:v>22.052481221184745</c:v>
                </c:pt>
                <c:pt idx="2051">
                  <c:v>22.052297325943073</c:v>
                </c:pt>
                <c:pt idx="2052">
                  <c:v>22.052113374235137</c:v>
                </c:pt>
                <c:pt idx="2053">
                  <c:v>22.051929366079897</c:v>
                </c:pt>
                <c:pt idx="2054">
                  <c:v>22.051745301496286</c:v>
                </c:pt>
                <c:pt idx="2055">
                  <c:v>22.051561180503239</c:v>
                </c:pt>
                <c:pt idx="2056">
                  <c:v>22.051377003119665</c:v>
                </c:pt>
                <c:pt idx="2057">
                  <c:v>22.051192769364469</c:v>
                </c:pt>
                <c:pt idx="2058">
                  <c:v>22.051008479256531</c:v>
                </c:pt>
                <c:pt idx="2059">
                  <c:v>22.050824132814725</c:v>
                </c:pt>
                <c:pt idx="2060">
                  <c:v>22.050639730057902</c:v>
                </c:pt>
                <c:pt idx="2061">
                  <c:v>22.050455271004914</c:v>
                </c:pt>
                <c:pt idx="2062">
                  <c:v>22.050270755674578</c:v>
                </c:pt>
                <c:pt idx="2063">
                  <c:v>22.050086184085718</c:v>
                </c:pt>
                <c:pt idx="2064">
                  <c:v>22.049901556257129</c:v>
                </c:pt>
                <c:pt idx="2065">
                  <c:v>22.049716872207597</c:v>
                </c:pt>
                <c:pt idx="2066">
                  <c:v>22.049532131955893</c:v>
                </c:pt>
                <c:pt idx="2067">
                  <c:v>22.049347335520771</c:v>
                </c:pt>
                <c:pt idx="2068">
                  <c:v>22.04916248292098</c:v>
                </c:pt>
                <c:pt idx="2069">
                  <c:v>22.04897757417525</c:v>
                </c:pt>
                <c:pt idx="2070">
                  <c:v>22.048792609302296</c:v>
                </c:pt>
                <c:pt idx="2071">
                  <c:v>22.048607588320817</c:v>
                </c:pt>
                <c:pt idx="2072">
                  <c:v>22.048422511249502</c:v>
                </c:pt>
                <c:pt idx="2073">
                  <c:v>22.048237378107025</c:v>
                </c:pt>
                <c:pt idx="2074">
                  <c:v>22.048052188912042</c:v>
                </c:pt>
                <c:pt idx="2075">
                  <c:v>22.047866943683196</c:v>
                </c:pt>
                <c:pt idx="2076">
                  <c:v>22.047681642439127</c:v>
                </c:pt>
                <c:pt idx="2077">
                  <c:v>22.047496285198445</c:v>
                </c:pt>
                <c:pt idx="2078">
                  <c:v>22.047310871979757</c:v>
                </c:pt>
                <c:pt idx="2079">
                  <c:v>22.047125402801651</c:v>
                </c:pt>
                <c:pt idx="2080">
                  <c:v>22.046939877682703</c:v>
                </c:pt>
                <c:pt idx="2081">
                  <c:v>22.046754296641467</c:v>
                </c:pt>
                <c:pt idx="2082">
                  <c:v>22.046568659696497</c:v>
                </c:pt>
                <c:pt idx="2083">
                  <c:v>22.046382966866329</c:v>
                </c:pt>
                <c:pt idx="2084">
                  <c:v>22.046197218169475</c:v>
                </c:pt>
                <c:pt idx="2085">
                  <c:v>22.046011413624448</c:v>
                </c:pt>
                <c:pt idx="2086">
                  <c:v>22.045825553249731</c:v>
                </c:pt>
                <c:pt idx="2087">
                  <c:v>22.045639637063807</c:v>
                </c:pt>
                <c:pt idx="2088">
                  <c:v>22.045453665085137</c:v>
                </c:pt>
                <c:pt idx="2089">
                  <c:v>22.04526763733217</c:v>
                </c:pt>
                <c:pt idx="2090">
                  <c:v>22.045081553823341</c:v>
                </c:pt>
                <c:pt idx="2091">
                  <c:v>22.044895414577073</c:v>
                </c:pt>
                <c:pt idx="2092">
                  <c:v>22.044709219611772</c:v>
                </c:pt>
                <c:pt idx="2093">
                  <c:v>22.044522968945834</c:v>
                </c:pt>
                <c:pt idx="2094">
                  <c:v>22.044336662597637</c:v>
                </c:pt>
                <c:pt idx="2095">
                  <c:v>22.044150300585553</c:v>
                </c:pt>
                <c:pt idx="2096">
                  <c:v>22.04396388292793</c:v>
                </c:pt>
                <c:pt idx="2097">
                  <c:v>22.043777409643102</c:v>
                </c:pt>
                <c:pt idx="2098">
                  <c:v>22.043590880749402</c:v>
                </c:pt>
                <c:pt idx="2099">
                  <c:v>22.043404296265138</c:v>
                </c:pt>
                <c:pt idx="2100">
                  <c:v>22.043217656208601</c:v>
                </c:pt>
                <c:pt idx="2101">
                  <c:v>22.043030960598081</c:v>
                </c:pt>
                <c:pt idx="2102">
                  <c:v>22.04284420945184</c:v>
                </c:pt>
                <c:pt idx="2103">
                  <c:v>22.042657402788141</c:v>
                </c:pt>
                <c:pt idx="2104">
                  <c:v>22.042470540625224</c:v>
                </c:pt>
                <c:pt idx="2105">
                  <c:v>22.042283622981312</c:v>
                </c:pt>
                <c:pt idx="2106">
                  <c:v>22.042096649874619</c:v>
                </c:pt>
                <c:pt idx="2107">
                  <c:v>22.041909621323349</c:v>
                </c:pt>
                <c:pt idx="2108">
                  <c:v>22.041722537345692</c:v>
                </c:pt>
                <c:pt idx="2109">
                  <c:v>22.041535397959816</c:v>
                </c:pt>
                <c:pt idx="2110">
                  <c:v>22.04134820318388</c:v>
                </c:pt>
                <c:pt idx="2111">
                  <c:v>22.041160953036027</c:v>
                </c:pt>
                <c:pt idx="2112">
                  <c:v>22.04097364753439</c:v>
                </c:pt>
                <c:pt idx="2113">
                  <c:v>22.040786286697085</c:v>
                </c:pt>
                <c:pt idx="2114">
                  <c:v>22.040598870542219</c:v>
                </c:pt>
                <c:pt idx="2115">
                  <c:v>22.04041139908788</c:v>
                </c:pt>
                <c:pt idx="2116">
                  <c:v>22.040223872352144</c:v>
                </c:pt>
                <c:pt idx="2117">
                  <c:v>22.040036290353072</c:v>
                </c:pt>
                <c:pt idx="2118">
                  <c:v>22.039848653108709</c:v>
                </c:pt>
                <c:pt idx="2119">
                  <c:v>22.039660960637104</c:v>
                </c:pt>
                <c:pt idx="2120">
                  <c:v>22.03947321295627</c:v>
                </c:pt>
                <c:pt idx="2121">
                  <c:v>22.039285410084219</c:v>
                </c:pt>
                <c:pt idx="2122">
                  <c:v>22.039097552038939</c:v>
                </c:pt>
                <c:pt idx="2123">
                  <c:v>22.038909638838412</c:v>
                </c:pt>
                <c:pt idx="2124">
                  <c:v>22.038721670500607</c:v>
                </c:pt>
                <c:pt idx="2125">
                  <c:v>22.038533647043476</c:v>
                </c:pt>
                <c:pt idx="2126">
                  <c:v>22.038345568484964</c:v>
                </c:pt>
                <c:pt idx="2127">
                  <c:v>22.038157434842987</c:v>
                </c:pt>
                <c:pt idx="2128">
                  <c:v>22.037969246135468</c:v>
                </c:pt>
                <c:pt idx="2129">
                  <c:v>22.037781002380292</c:v>
                </c:pt>
                <c:pt idx="2130">
                  <c:v>22.037592703595362</c:v>
                </c:pt>
                <c:pt idx="2131">
                  <c:v>22.037404349798532</c:v>
                </c:pt>
                <c:pt idx="2132">
                  <c:v>22.03721594100767</c:v>
                </c:pt>
                <c:pt idx="2133">
                  <c:v>22.03702747724062</c:v>
                </c:pt>
                <c:pt idx="2134">
                  <c:v>22.036838958515212</c:v>
                </c:pt>
                <c:pt idx="2135">
                  <c:v>22.036650384849256</c:v>
                </c:pt>
                <c:pt idx="2136">
                  <c:v>22.036461756260564</c:v>
                </c:pt>
                <c:pt idx="2137">
                  <c:v>22.036273072766924</c:v>
                </c:pt>
                <c:pt idx="2138">
                  <c:v>22.036084334386111</c:v>
                </c:pt>
                <c:pt idx="2139">
                  <c:v>22.03589554113589</c:v>
                </c:pt>
                <c:pt idx="2140">
                  <c:v>22.035706693034005</c:v>
                </c:pt>
                <c:pt idx="2141">
                  <c:v>22.035517790098197</c:v>
                </c:pt>
                <c:pt idx="2142">
                  <c:v>22.035328832346188</c:v>
                </c:pt>
                <c:pt idx="2143">
                  <c:v>22.035139819795688</c:v>
                </c:pt>
                <c:pt idx="2144">
                  <c:v>22.03495075246439</c:v>
                </c:pt>
                <c:pt idx="2145">
                  <c:v>22.034761630369974</c:v>
                </c:pt>
                <c:pt idx="2146">
                  <c:v>22.034572453530107</c:v>
                </c:pt>
                <c:pt idx="2147">
                  <c:v>22.03438322196245</c:v>
                </c:pt>
                <c:pt idx="2148">
                  <c:v>22.034193935684637</c:v>
                </c:pt>
                <c:pt idx="2149">
                  <c:v>22.034004594714304</c:v>
                </c:pt>
                <c:pt idx="2150">
                  <c:v>22.03381519906906</c:v>
                </c:pt>
                <c:pt idx="2151">
                  <c:v>22.033625748766511</c:v>
                </c:pt>
                <c:pt idx="2152">
                  <c:v>22.033436243824237</c:v>
                </c:pt>
                <c:pt idx="2153">
                  <c:v>22.033246684259819</c:v>
                </c:pt>
                <c:pt idx="2154">
                  <c:v>22.033057070090813</c:v>
                </c:pt>
                <c:pt idx="2155">
                  <c:v>22.032867401334766</c:v>
                </c:pt>
                <c:pt idx="2156">
                  <c:v>22.032677678009208</c:v>
                </c:pt>
                <c:pt idx="2157">
                  <c:v>22.03248790013167</c:v>
                </c:pt>
                <c:pt idx="2158">
                  <c:v>22.032298067719651</c:v>
                </c:pt>
                <c:pt idx="2159">
                  <c:v>22.032108180790644</c:v>
                </c:pt>
                <c:pt idx="2160">
                  <c:v>22.031918239362135</c:v>
                </c:pt>
                <c:pt idx="2161">
                  <c:v>22.031728243451589</c:v>
                </c:pt>
                <c:pt idx="2162">
                  <c:v>22.031538193076457</c:v>
                </c:pt>
                <c:pt idx="2163">
                  <c:v>22.031348088254177</c:v>
                </c:pt>
                <c:pt idx="2164">
                  <c:v>22.03115792900218</c:v>
                </c:pt>
                <c:pt idx="2165">
                  <c:v>22.03096771533788</c:v>
                </c:pt>
                <c:pt idx="2166">
                  <c:v>22.030777447278677</c:v>
                </c:pt>
                <c:pt idx="2167">
                  <c:v>22.030587124841951</c:v>
                </c:pt>
                <c:pt idx="2168">
                  <c:v>22.030396748045082</c:v>
                </c:pt>
                <c:pt idx="2169">
                  <c:v>22.030206316905424</c:v>
                </c:pt>
                <c:pt idx="2170">
                  <c:v>22.03001583144033</c:v>
                </c:pt>
                <c:pt idx="2171">
                  <c:v>22.029825291667127</c:v>
                </c:pt>
                <c:pt idx="2172">
                  <c:v>22.029634697603139</c:v>
                </c:pt>
                <c:pt idx="2173">
                  <c:v>22.029444049265667</c:v>
                </c:pt>
                <c:pt idx="2174">
                  <c:v>22.029253346672014</c:v>
                </c:pt>
                <c:pt idx="2175">
                  <c:v>22.029062589839455</c:v>
                </c:pt>
                <c:pt idx="2176">
                  <c:v>22.028871778785252</c:v>
                </c:pt>
                <c:pt idx="2177">
                  <c:v>22.028680913526671</c:v>
                </c:pt>
                <c:pt idx="2178">
                  <c:v>22.028489994080939</c:v>
                </c:pt>
                <c:pt idx="2179">
                  <c:v>22.028299020465294</c:v>
                </c:pt>
                <c:pt idx="2180">
                  <c:v>22.028107992696942</c:v>
                </c:pt>
                <c:pt idx="2181">
                  <c:v>22.027916910793085</c:v>
                </c:pt>
                <c:pt idx="2182">
                  <c:v>22.027725774770914</c:v>
                </c:pt>
                <c:pt idx="2183">
                  <c:v>22.027534584647601</c:v>
                </c:pt>
                <c:pt idx="2184">
                  <c:v>22.027343340440304</c:v>
                </c:pt>
                <c:pt idx="2185">
                  <c:v>22.027152042166172</c:v>
                </c:pt>
                <c:pt idx="2186">
                  <c:v>22.026960689842344</c:v>
                </c:pt>
                <c:pt idx="2187">
                  <c:v>22.02676928348594</c:v>
                </c:pt>
                <c:pt idx="2188">
                  <c:v>22.026577823114064</c:v>
                </c:pt>
                <c:pt idx="2189">
                  <c:v>22.026386308743813</c:v>
                </c:pt>
                <c:pt idx="2190">
                  <c:v>22.02619474039227</c:v>
                </c:pt>
                <c:pt idx="2191">
                  <c:v>22.026003118076506</c:v>
                </c:pt>
                <c:pt idx="2192">
                  <c:v>22.025811441813566</c:v>
                </c:pt>
                <c:pt idx="2193">
                  <c:v>22.025619711620504</c:v>
                </c:pt>
                <c:pt idx="2194">
                  <c:v>22.025427927514347</c:v>
                </c:pt>
                <c:pt idx="2195">
                  <c:v>22.025236089512106</c:v>
                </c:pt>
                <c:pt idx="2196">
                  <c:v>22.025044197630784</c:v>
                </c:pt>
                <c:pt idx="2197">
                  <c:v>22.024852251887374</c:v>
                </c:pt>
                <c:pt idx="2198">
                  <c:v>22.024660252298855</c:v>
                </c:pt>
                <c:pt idx="2199">
                  <c:v>22.024468198882182</c:v>
                </c:pt>
                <c:pt idx="2200">
                  <c:v>22.024276091654315</c:v>
                </c:pt>
                <c:pt idx="2201">
                  <c:v>22.024083930632187</c:v>
                </c:pt>
                <c:pt idx="2202">
                  <c:v>22.023891715832718</c:v>
                </c:pt>
                <c:pt idx="2203">
                  <c:v>22.023699447272826</c:v>
                </c:pt>
                <c:pt idx="2204">
                  <c:v>22.023507124969402</c:v>
                </c:pt>
                <c:pt idx="2205">
                  <c:v>22.023314748939338</c:v>
                </c:pt>
                <c:pt idx="2206">
                  <c:v>22.023122319199508</c:v>
                </c:pt>
                <c:pt idx="2207">
                  <c:v>22.02292983576676</c:v>
                </c:pt>
                <c:pt idx="2208">
                  <c:v>22.022737298657951</c:v>
                </c:pt>
                <c:pt idx="2209">
                  <c:v>22.022544707889907</c:v>
                </c:pt>
                <c:pt idx="2210">
                  <c:v>22.022352063479449</c:v>
                </c:pt>
                <c:pt idx="2211">
                  <c:v>22.022159365443386</c:v>
                </c:pt>
                <c:pt idx="2212">
                  <c:v>22.021966613798512</c:v>
                </c:pt>
                <c:pt idx="2213">
                  <c:v>22.021773808561605</c:v>
                </c:pt>
                <c:pt idx="2214">
                  <c:v>22.021580949749435</c:v>
                </c:pt>
                <c:pt idx="2215">
                  <c:v>22.021388037378753</c:v>
                </c:pt>
                <c:pt idx="2216">
                  <c:v>22.021195071466302</c:v>
                </c:pt>
                <c:pt idx="2217">
                  <c:v>22.021002052028813</c:v>
                </c:pt>
                <c:pt idx="2218">
                  <c:v>22.020808979083</c:v>
                </c:pt>
                <c:pt idx="2219">
                  <c:v>22.02061585264557</c:v>
                </c:pt>
                <c:pt idx="2220">
                  <c:v>22.020422672733211</c:v>
                </c:pt>
                <c:pt idx="2221">
                  <c:v>22.020229439362595</c:v>
                </c:pt>
                <c:pt idx="2222">
                  <c:v>22.020036152550393</c:v>
                </c:pt>
                <c:pt idx="2223">
                  <c:v>22.019842812313254</c:v>
                </c:pt>
                <c:pt idx="2224">
                  <c:v>22.019649418667807</c:v>
                </c:pt>
                <c:pt idx="2225">
                  <c:v>22.019455971630688</c:v>
                </c:pt>
                <c:pt idx="2226">
                  <c:v>22.019262471218511</c:v>
                </c:pt>
                <c:pt idx="2227">
                  <c:v>22.019068917447868</c:v>
                </c:pt>
                <c:pt idx="2228">
                  <c:v>22.01887531033535</c:v>
                </c:pt>
                <c:pt idx="2229">
                  <c:v>22.018681649897527</c:v>
                </c:pt>
                <c:pt idx="2230">
                  <c:v>22.018487936150962</c:v>
                </c:pt>
                <c:pt idx="2231">
                  <c:v>22.018294169112199</c:v>
                </c:pt>
                <c:pt idx="2232">
                  <c:v>22.018100348797784</c:v>
                </c:pt>
                <c:pt idx="2233">
                  <c:v>22.01790647522423</c:v>
                </c:pt>
                <c:pt idx="2234">
                  <c:v>22.017712548408046</c:v>
                </c:pt>
                <c:pt idx="2235">
                  <c:v>22.017518568365734</c:v>
                </c:pt>
                <c:pt idx="2236">
                  <c:v>22.017324535113769</c:v>
                </c:pt>
                <c:pt idx="2237">
                  <c:v>22.017130448668624</c:v>
                </c:pt>
                <c:pt idx="2238">
                  <c:v>22.016936309046759</c:v>
                </c:pt>
                <c:pt idx="2239">
                  <c:v>22.01674211626462</c:v>
                </c:pt>
                <c:pt idx="2240">
                  <c:v>22.016547870338641</c:v>
                </c:pt>
                <c:pt idx="2241">
                  <c:v>22.01635357128524</c:v>
                </c:pt>
                <c:pt idx="2242">
                  <c:v>22.016159219120823</c:v>
                </c:pt>
                <c:pt idx="2243">
                  <c:v>22.015964813861778</c:v>
                </c:pt>
                <c:pt idx="2244">
                  <c:v>22.015770355524491</c:v>
                </c:pt>
                <c:pt idx="2245">
                  <c:v>22.015575844125337</c:v>
                </c:pt>
                <c:pt idx="2246">
                  <c:v>22.015381279680664</c:v>
                </c:pt>
                <c:pt idx="2247">
                  <c:v>22.015186662206812</c:v>
                </c:pt>
                <c:pt idx="2248">
                  <c:v>22.014991991720116</c:v>
                </c:pt>
                <c:pt idx="2249">
                  <c:v>22.01479726823689</c:v>
                </c:pt>
                <c:pt idx="2250">
                  <c:v>22.014602491773438</c:v>
                </c:pt>
                <c:pt idx="2251">
                  <c:v>22.014407662346056</c:v>
                </c:pt>
                <c:pt idx="2252">
                  <c:v>22.014212779971022</c:v>
                </c:pt>
                <c:pt idx="2253">
                  <c:v>22.014017844664604</c:v>
                </c:pt>
                <c:pt idx="2254">
                  <c:v>22.013822856443046</c:v>
                </c:pt>
                <c:pt idx="2255">
                  <c:v>22.0136278153226</c:v>
                </c:pt>
                <c:pt idx="2256">
                  <c:v>22.013432721319486</c:v>
                </c:pt>
                <c:pt idx="2257">
                  <c:v>22.013237574449928</c:v>
                </c:pt>
                <c:pt idx="2258">
                  <c:v>22.013042374730123</c:v>
                </c:pt>
                <c:pt idx="2259">
                  <c:v>22.012847122176261</c:v>
                </c:pt>
                <c:pt idx="2260">
                  <c:v>22.012651816804517</c:v>
                </c:pt>
                <c:pt idx="2261">
                  <c:v>22.01245645863106</c:v>
                </c:pt>
                <c:pt idx="2262">
                  <c:v>22.012261047672041</c:v>
                </c:pt>
                <c:pt idx="2263">
                  <c:v>22.012065583943595</c:v>
                </c:pt>
                <c:pt idx="2264">
                  <c:v>22.011870067461857</c:v>
                </c:pt>
                <c:pt idx="2265">
                  <c:v>22.011674498242932</c:v>
                </c:pt>
                <c:pt idx="2266">
                  <c:v>22.011478876302931</c:v>
                </c:pt>
                <c:pt idx="2267">
                  <c:v>22.011283201657935</c:v>
                </c:pt>
                <c:pt idx="2268">
                  <c:v>22.011087474324025</c:v>
                </c:pt>
                <c:pt idx="2269">
                  <c:v>22.010891694317266</c:v>
                </c:pt>
                <c:pt idx="2270">
                  <c:v>22.010695861653701</c:v>
                </c:pt>
                <c:pt idx="2271">
                  <c:v>22.010499976349369</c:v>
                </c:pt>
                <c:pt idx="2272">
                  <c:v>22.010304038420301</c:v>
                </c:pt>
                <c:pt idx="2273">
                  <c:v>22.010108047882508</c:v>
                </c:pt>
                <c:pt idx="2274">
                  <c:v>22.009912004751992</c:v>
                </c:pt>
                <c:pt idx="2275">
                  <c:v>22.009715909044736</c:v>
                </c:pt>
                <c:pt idx="2276">
                  <c:v>22.00951976077673</c:v>
                </c:pt>
                <c:pt idx="2277">
                  <c:v>22.009323559963917</c:v>
                </c:pt>
                <c:pt idx="2278">
                  <c:v>22.009127306622254</c:v>
                </c:pt>
                <c:pt idx="2279">
                  <c:v>22.008931000767692</c:v>
                </c:pt>
                <c:pt idx="2280">
                  <c:v>22.00873464241614</c:v>
                </c:pt>
                <c:pt idx="2281">
                  <c:v>22.008538231583515</c:v>
                </c:pt>
                <c:pt idx="2282">
                  <c:v>22.008341768285717</c:v>
                </c:pt>
                <c:pt idx="2283">
                  <c:v>22.00814525253864</c:v>
                </c:pt>
                <c:pt idx="2284">
                  <c:v>22.007948684358148</c:v>
                </c:pt>
                <c:pt idx="2285">
                  <c:v>22.007752063760112</c:v>
                </c:pt>
                <c:pt idx="2286">
                  <c:v>22.007555390760377</c:v>
                </c:pt>
                <c:pt idx="2287">
                  <c:v>22.007358665374785</c:v>
                </c:pt>
                <c:pt idx="2288">
                  <c:v>22.007161887619159</c:v>
                </c:pt>
                <c:pt idx="2289">
                  <c:v>22.006965057509316</c:v>
                </c:pt>
                <c:pt idx="2290">
                  <c:v>22.006768175061048</c:v>
                </c:pt>
                <c:pt idx="2291">
                  <c:v>22.00657124029015</c:v>
                </c:pt>
                <c:pt idx="2292">
                  <c:v>22.006374253212389</c:v>
                </c:pt>
                <c:pt idx="2293">
                  <c:v>22.006177213843532</c:v>
                </c:pt>
                <c:pt idx="2294">
                  <c:v>22.005980122199333</c:v>
                </c:pt>
                <c:pt idx="2295">
                  <c:v>22.005782978295525</c:v>
                </c:pt>
                <c:pt idx="2296">
                  <c:v>22.005585782147836</c:v>
                </c:pt>
                <c:pt idx="2297">
                  <c:v>22.005388533771981</c:v>
                </c:pt>
                <c:pt idx="2298">
                  <c:v>22.005191233183655</c:v>
                </c:pt>
                <c:pt idx="2299">
                  <c:v>22.004993880398558</c:v>
                </c:pt>
                <c:pt idx="2300">
                  <c:v>22.00479647543235</c:v>
                </c:pt>
                <c:pt idx="2301">
                  <c:v>22.004599018300706</c:v>
                </c:pt>
                <c:pt idx="2302">
                  <c:v>22.004401509019267</c:v>
                </c:pt>
                <c:pt idx="2303">
                  <c:v>22.004203947603681</c:v>
                </c:pt>
                <c:pt idx="2304">
                  <c:v>22.004006334069565</c:v>
                </c:pt>
                <c:pt idx="2305">
                  <c:v>22.003808668432541</c:v>
                </c:pt>
                <c:pt idx="2306">
                  <c:v>22.003610950708211</c:v>
                </c:pt>
                <c:pt idx="2307">
                  <c:v>22.003413180912155</c:v>
                </c:pt>
                <c:pt idx="2308">
                  <c:v>22.003215359059958</c:v>
                </c:pt>
                <c:pt idx="2309">
                  <c:v>22.003017485167181</c:v>
                </c:pt>
                <c:pt idx="2310">
                  <c:v>22.002819559249378</c:v>
                </c:pt>
                <c:pt idx="2311">
                  <c:v>22.002621581322092</c:v>
                </c:pt>
                <c:pt idx="2312">
                  <c:v>22.002423551400845</c:v>
                </c:pt>
                <c:pt idx="2313">
                  <c:v>22.002225469501148</c:v>
                </c:pt>
                <c:pt idx="2314">
                  <c:v>22.002027335638513</c:v>
                </c:pt>
                <c:pt idx="2315">
                  <c:v>22.001829149828424</c:v>
                </c:pt>
                <c:pt idx="2316">
                  <c:v>22.001630912086362</c:v>
                </c:pt>
                <c:pt idx="2317">
                  <c:v>22.001432622427796</c:v>
                </c:pt>
                <c:pt idx="2318">
                  <c:v>22.001234280868175</c:v>
                </c:pt>
                <c:pt idx="2319">
                  <c:v>22.00103588742294</c:v>
                </c:pt>
                <c:pt idx="2320">
                  <c:v>22.000837442107525</c:v>
                </c:pt>
                <c:pt idx="2321">
                  <c:v>22.000638944937343</c:v>
                </c:pt>
                <c:pt idx="2322">
                  <c:v>22.000440395927797</c:v>
                </c:pt>
                <c:pt idx="2323">
                  <c:v>22.000241795094283</c:v>
                </c:pt>
                <c:pt idx="2324">
                  <c:v>22.000043142452181</c:v>
                </c:pt>
                <c:pt idx="2325">
                  <c:v>21.999844438016861</c:v>
                </c:pt>
                <c:pt idx="2326">
                  <c:v>21.999645681803671</c:v>
                </c:pt>
                <c:pt idx="2327">
                  <c:v>21.999446873827956</c:v>
                </c:pt>
                <c:pt idx="2328">
                  <c:v>21.999248014105053</c:v>
                </c:pt>
                <c:pt idx="2329">
                  <c:v>21.999049102650279</c:v>
                </c:pt>
                <c:pt idx="2330">
                  <c:v>21.99885013947894</c:v>
                </c:pt>
                <c:pt idx="2331">
                  <c:v>21.998651124606329</c:v>
                </c:pt>
                <c:pt idx="2332">
                  <c:v>21.998452058047732</c:v>
                </c:pt>
                <c:pt idx="2333">
                  <c:v>21.998252939818411</c:v>
                </c:pt>
                <c:pt idx="2334">
                  <c:v>21.99805376993363</c:v>
                </c:pt>
                <c:pt idx="2335">
                  <c:v>21.99785454840864</c:v>
                </c:pt>
                <c:pt idx="2336">
                  <c:v>21.997655275258666</c:v>
                </c:pt>
                <c:pt idx="2337">
                  <c:v>21.997455950498924</c:v>
                </c:pt>
                <c:pt idx="2338">
                  <c:v>21.99725657414464</c:v>
                </c:pt>
                <c:pt idx="2339">
                  <c:v>21.997057146210999</c:v>
                </c:pt>
                <c:pt idx="2340">
                  <c:v>21.99685766671319</c:v>
                </c:pt>
                <c:pt idx="2341">
                  <c:v>21.996658135666387</c:v>
                </c:pt>
                <c:pt idx="2342">
                  <c:v>21.996458553085745</c:v>
                </c:pt>
                <c:pt idx="2343">
                  <c:v>21.996258918986417</c:v>
                </c:pt>
                <c:pt idx="2344">
                  <c:v>21.996059233383544</c:v>
                </c:pt>
                <c:pt idx="2345">
                  <c:v>21.995859496292248</c:v>
                </c:pt>
                <c:pt idx="2346">
                  <c:v>21.995659707727629</c:v>
                </c:pt>
                <c:pt idx="2347">
                  <c:v>21.995459867704803</c:v>
                </c:pt>
                <c:pt idx="2348">
                  <c:v>21.995259976238852</c:v>
                </c:pt>
                <c:pt idx="2349">
                  <c:v>21.995060033344856</c:v>
                </c:pt>
                <c:pt idx="2350">
                  <c:v>21.994860039037871</c:v>
                </c:pt>
                <c:pt idx="2351">
                  <c:v>21.994659993332952</c:v>
                </c:pt>
                <c:pt idx="2352">
                  <c:v>21.994459896245147</c:v>
                </c:pt>
                <c:pt idx="2353">
                  <c:v>21.994259747789474</c:v>
                </c:pt>
                <c:pt idx="2354">
                  <c:v>21.994059547980953</c:v>
                </c:pt>
                <c:pt idx="2355">
                  <c:v>21.993859296834586</c:v>
                </c:pt>
                <c:pt idx="2356">
                  <c:v>21.993658994365365</c:v>
                </c:pt>
                <c:pt idx="2357">
                  <c:v>21.993458640588265</c:v>
                </c:pt>
                <c:pt idx="2358">
                  <c:v>21.993258235518262</c:v>
                </c:pt>
                <c:pt idx="2359">
                  <c:v>21.993057779170311</c:v>
                </c:pt>
                <c:pt idx="2360">
                  <c:v>21.992857271559352</c:v>
                </c:pt>
                <c:pt idx="2361">
                  <c:v>21.992656712700317</c:v>
                </c:pt>
                <c:pt idx="2362">
                  <c:v>21.992456102608127</c:v>
                </c:pt>
                <c:pt idx="2363">
                  <c:v>21.992255441297683</c:v>
                </c:pt>
                <c:pt idx="2364">
                  <c:v>21.992054728783888</c:v>
                </c:pt>
                <c:pt idx="2365">
                  <c:v>21.991853965081621</c:v>
                </c:pt>
                <c:pt idx="2366">
                  <c:v>21.99165315020576</c:v>
                </c:pt>
                <c:pt idx="2367">
                  <c:v>21.991452284171164</c:v>
                </c:pt>
                <c:pt idx="2368">
                  <c:v>21.991251366992671</c:v>
                </c:pt>
                <c:pt idx="2369">
                  <c:v>21.991050398685129</c:v>
                </c:pt>
                <c:pt idx="2370">
                  <c:v>21.990849379263352</c:v>
                </c:pt>
                <c:pt idx="2371">
                  <c:v>21.990648308742163</c:v>
                </c:pt>
                <c:pt idx="2372">
                  <c:v>21.990447187136347</c:v>
                </c:pt>
                <c:pt idx="2373">
                  <c:v>21.990246014460705</c:v>
                </c:pt>
                <c:pt idx="2374">
                  <c:v>21.990044790730007</c:v>
                </c:pt>
                <c:pt idx="2375">
                  <c:v>21.989843515959016</c:v>
                </c:pt>
                <c:pt idx="2376">
                  <c:v>21.989642190162492</c:v>
                </c:pt>
                <c:pt idx="2377">
                  <c:v>21.989440813355163</c:v>
                </c:pt>
                <c:pt idx="2378">
                  <c:v>21.98923938555177</c:v>
                </c:pt>
                <c:pt idx="2379">
                  <c:v>21.98903790676702</c:v>
                </c:pt>
                <c:pt idx="2380">
                  <c:v>21.988836377015627</c:v>
                </c:pt>
                <c:pt idx="2381">
                  <c:v>21.988634796312283</c:v>
                </c:pt>
                <c:pt idx="2382">
                  <c:v>21.988433164671662</c:v>
                </c:pt>
                <c:pt idx="2383">
                  <c:v>21.988231482108436</c:v>
                </c:pt>
                <c:pt idx="2384">
                  <c:v>21.98802974863726</c:v>
                </c:pt>
                <c:pt idx="2385">
                  <c:v>21.987827964272785</c:v>
                </c:pt>
                <c:pt idx="2386">
                  <c:v>21.987626129029639</c:v>
                </c:pt>
                <c:pt idx="2387">
                  <c:v>21.987424242922447</c:v>
                </c:pt>
                <c:pt idx="2388">
                  <c:v>21.987222305965819</c:v>
                </c:pt>
                <c:pt idx="2389">
                  <c:v>21.987020318174356</c:v>
                </c:pt>
                <c:pt idx="2390">
                  <c:v>21.98681827956263</c:v>
                </c:pt>
                <c:pt idx="2391">
                  <c:v>21.986616190145238</c:v>
                </c:pt>
                <c:pt idx="2392">
                  <c:v>21.98641404993672</c:v>
                </c:pt>
                <c:pt idx="2393">
                  <c:v>21.986211858951641</c:v>
                </c:pt>
                <c:pt idx="2394">
                  <c:v>21.986009617204534</c:v>
                </c:pt>
                <c:pt idx="2395">
                  <c:v>21.985807324709931</c:v>
                </c:pt>
                <c:pt idx="2396">
                  <c:v>21.98560498148235</c:v>
                </c:pt>
                <c:pt idx="2397">
                  <c:v>21.985402587536289</c:v>
                </c:pt>
                <c:pt idx="2398">
                  <c:v>21.985200142886239</c:v>
                </c:pt>
                <c:pt idx="2399">
                  <c:v>21.984997647546678</c:v>
                </c:pt>
                <c:pt idx="2400">
                  <c:v>21.984795101532086</c:v>
                </c:pt>
                <c:pt idx="2401">
                  <c:v>21.984592504856906</c:v>
                </c:pt>
                <c:pt idx="2402">
                  <c:v>21.984389857535593</c:v>
                </c:pt>
                <c:pt idx="2403">
                  <c:v>21.984187159582575</c:v>
                </c:pt>
                <c:pt idx="2404">
                  <c:v>21.983984411012273</c:v>
                </c:pt>
                <c:pt idx="2405">
                  <c:v>21.983781611839106</c:v>
                </c:pt>
                <c:pt idx="2406">
                  <c:v>21.983578762077457</c:v>
                </c:pt>
                <c:pt idx="2407">
                  <c:v>21.983375861741724</c:v>
                </c:pt>
                <c:pt idx="2408">
                  <c:v>21.983172910846278</c:v>
                </c:pt>
                <c:pt idx="2409">
                  <c:v>21.982969909405483</c:v>
                </c:pt>
                <c:pt idx="2410">
                  <c:v>21.982766857433685</c:v>
                </c:pt>
                <c:pt idx="2411">
                  <c:v>21.982563754945232</c:v>
                </c:pt>
                <c:pt idx="2412">
                  <c:v>21.982360601954447</c:v>
                </c:pt>
                <c:pt idx="2413">
                  <c:v>21.982157398475646</c:v>
                </c:pt>
                <c:pt idx="2414">
                  <c:v>21.981954144523129</c:v>
                </c:pt>
                <c:pt idx="2415">
                  <c:v>21.9817508401112</c:v>
                </c:pt>
                <c:pt idx="2416">
                  <c:v>21.981547485254136</c:v>
                </c:pt>
                <c:pt idx="2417">
                  <c:v>21.981344079966203</c:v>
                </c:pt>
                <c:pt idx="2418">
                  <c:v>21.981140624261663</c:v>
                </c:pt>
                <c:pt idx="2419">
                  <c:v>21.98093711815476</c:v>
                </c:pt>
                <c:pt idx="2420">
                  <c:v>21.980733561659726</c:v>
                </c:pt>
                <c:pt idx="2421">
                  <c:v>21.980529954790782</c:v>
                </c:pt>
                <c:pt idx="2422">
                  <c:v>21.980326297562147</c:v>
                </c:pt>
                <c:pt idx="2423">
                  <c:v>21.980122589988017</c:v>
                </c:pt>
                <c:pt idx="2424">
                  <c:v>21.979918832082582</c:v>
                </c:pt>
                <c:pt idx="2425">
                  <c:v>21.979715023860017</c:v>
                </c:pt>
                <c:pt idx="2426">
                  <c:v>21.979511165334493</c:v>
                </c:pt>
                <c:pt idx="2427">
                  <c:v>21.979307256520151</c:v>
                </c:pt>
                <c:pt idx="2428">
                  <c:v>21.979103297431145</c:v>
                </c:pt>
                <c:pt idx="2429">
                  <c:v>21.9788992880816</c:v>
                </c:pt>
                <c:pt idx="2430">
                  <c:v>21.978695228485638</c:v>
                </c:pt>
                <c:pt idx="2431">
                  <c:v>21.978491118657359</c:v>
                </c:pt>
                <c:pt idx="2432">
                  <c:v>21.978286958610866</c:v>
                </c:pt>
                <c:pt idx="2433">
                  <c:v>21.97808274836024</c:v>
                </c:pt>
                <c:pt idx="2434">
                  <c:v>21.977878487919554</c:v>
                </c:pt>
                <c:pt idx="2435">
                  <c:v>21.977674177302866</c:v>
                </c:pt>
                <c:pt idx="2436">
                  <c:v>21.977469816524234</c:v>
                </c:pt>
                <c:pt idx="2437">
                  <c:v>21.977265405597688</c:v>
                </c:pt>
                <c:pt idx="2438">
                  <c:v>21.97706094453725</c:v>
                </c:pt>
                <c:pt idx="2439">
                  <c:v>21.976856433356946</c:v>
                </c:pt>
                <c:pt idx="2440">
                  <c:v>21.976651872070772</c:v>
                </c:pt>
                <c:pt idx="2441">
                  <c:v>21.976447260692723</c:v>
                </c:pt>
                <c:pt idx="2442">
                  <c:v>21.97624259923678</c:v>
                </c:pt>
                <c:pt idx="2443">
                  <c:v>21.976037887716913</c:v>
                </c:pt>
                <c:pt idx="2444">
                  <c:v>21.975833126147077</c:v>
                </c:pt>
                <c:pt idx="2445">
                  <c:v>21.975628314541215</c:v>
                </c:pt>
                <c:pt idx="2446">
                  <c:v>21.975423452913265</c:v>
                </c:pt>
                <c:pt idx="2447">
                  <c:v>21.975218541277155</c:v>
                </c:pt>
                <c:pt idx="2448">
                  <c:v>21.975013579646788</c:v>
                </c:pt>
                <c:pt idx="2449">
                  <c:v>21.974808568036064</c:v>
                </c:pt>
                <c:pt idx="2450">
                  <c:v>21.97460350645888</c:v>
                </c:pt>
                <c:pt idx="2451">
                  <c:v>21.974398394929107</c:v>
                </c:pt>
                <c:pt idx="2452">
                  <c:v>21.97419323346061</c:v>
                </c:pt>
                <c:pt idx="2453">
                  <c:v>21.973988022067246</c:v>
                </c:pt>
                <c:pt idx="2454">
                  <c:v>21.973782760762862</c:v>
                </c:pt>
                <c:pt idx="2455">
                  <c:v>21.973577449561283</c:v>
                </c:pt>
                <c:pt idx="2456">
                  <c:v>21.973372088476331</c:v>
                </c:pt>
                <c:pt idx="2457">
                  <c:v>21.973166677521814</c:v>
                </c:pt>
                <c:pt idx="2458">
                  <c:v>21.972961216711532</c:v>
                </c:pt>
                <c:pt idx="2459">
                  <c:v>21.972755706059274</c:v>
                </c:pt>
                <c:pt idx="2460">
                  <c:v>21.972550145578804</c:v>
                </c:pt>
                <c:pt idx="2461">
                  <c:v>21.972344535283888</c:v>
                </c:pt>
                <c:pt idx="2462">
                  <c:v>21.972138875188282</c:v>
                </c:pt>
                <c:pt idx="2463">
                  <c:v>21.971933165305732</c:v>
                </c:pt>
                <c:pt idx="2464">
                  <c:v>21.971727405649951</c:v>
                </c:pt>
                <c:pt idx="2465">
                  <c:v>21.97152159623467</c:v>
                </c:pt>
                <c:pt idx="2466">
                  <c:v>21.971315737073592</c:v>
                </c:pt>
                <c:pt idx="2467">
                  <c:v>21.971109828180413</c:v>
                </c:pt>
                <c:pt idx="2468">
                  <c:v>21.970903869568815</c:v>
                </c:pt>
                <c:pt idx="2469">
                  <c:v>21.970697861252471</c:v>
                </c:pt>
                <c:pt idx="2470">
                  <c:v>21.970491803245046</c:v>
                </c:pt>
                <c:pt idx="2471">
                  <c:v>21.970285695560182</c:v>
                </c:pt>
                <c:pt idx="2472">
                  <c:v>21.970079538211518</c:v>
                </c:pt>
                <c:pt idx="2473">
                  <c:v>21.969873331212685</c:v>
                </c:pt>
                <c:pt idx="2474">
                  <c:v>21.969667074577298</c:v>
                </c:pt>
                <c:pt idx="2475">
                  <c:v>21.969460768318964</c:v>
                </c:pt>
                <c:pt idx="2476">
                  <c:v>21.969254412451271</c:v>
                </c:pt>
                <c:pt idx="2477">
                  <c:v>21.969048006987808</c:v>
                </c:pt>
                <c:pt idx="2478">
                  <c:v>21.968841551942138</c:v>
                </c:pt>
                <c:pt idx="2479">
                  <c:v>21.968635047327826</c:v>
                </c:pt>
                <c:pt idx="2480">
                  <c:v>21.96842849315842</c:v>
                </c:pt>
                <c:pt idx="2481">
                  <c:v>21.968221889447452</c:v>
                </c:pt>
                <c:pt idx="2482">
                  <c:v>21.968015236208451</c:v>
                </c:pt>
                <c:pt idx="2483">
                  <c:v>21.967808533454928</c:v>
                </c:pt>
                <c:pt idx="2484">
                  <c:v>21.96760178120039</c:v>
                </c:pt>
                <c:pt idx="2485">
                  <c:v>21.967394979458323</c:v>
                </c:pt>
                <c:pt idx="2486">
                  <c:v>21.967188128242217</c:v>
                </c:pt>
                <c:pt idx="2487">
                  <c:v>21.966981227565544</c:v>
                </c:pt>
                <c:pt idx="2488">
                  <c:v>21.966774277441747</c:v>
                </c:pt>
                <c:pt idx="2489">
                  <c:v>21.966567277884288</c:v>
                </c:pt>
                <c:pt idx="2490">
                  <c:v>21.966360228906595</c:v>
                </c:pt>
                <c:pt idx="2491">
                  <c:v>21.966153130522091</c:v>
                </c:pt>
                <c:pt idx="2492">
                  <c:v>21.965945982744195</c:v>
                </c:pt>
                <c:pt idx="2493">
                  <c:v>21.965738785586307</c:v>
                </c:pt>
                <c:pt idx="2494">
                  <c:v>21.965531539061814</c:v>
                </c:pt>
                <c:pt idx="2495">
                  <c:v>21.965324243184103</c:v>
                </c:pt>
                <c:pt idx="2496">
                  <c:v>21.965116897966539</c:v>
                </c:pt>
                <c:pt idx="2497">
                  <c:v>21.964909503422479</c:v>
                </c:pt>
                <c:pt idx="2498">
                  <c:v>21.964702059565276</c:v>
                </c:pt>
                <c:pt idx="2499">
                  <c:v>21.964494566408259</c:v>
                </c:pt>
                <c:pt idx="2500">
                  <c:v>21.964287023964751</c:v>
                </c:pt>
                <c:pt idx="2501">
                  <c:v>21.964079432248063</c:v>
                </c:pt>
                <c:pt idx="2502">
                  <c:v>21.963871791271504</c:v>
                </c:pt>
                <c:pt idx="2503">
                  <c:v>21.963664101048369</c:v>
                </c:pt>
                <c:pt idx="2504">
                  <c:v>21.963456361591927</c:v>
                </c:pt>
                <c:pt idx="2505">
                  <c:v>21.963248572915447</c:v>
                </c:pt>
                <c:pt idx="2506">
                  <c:v>21.963040735032195</c:v>
                </c:pt>
                <c:pt idx="2507">
                  <c:v>21.962832847955411</c:v>
                </c:pt>
                <c:pt idx="2508">
                  <c:v>21.962624911698331</c:v>
                </c:pt>
                <c:pt idx="2509">
                  <c:v>21.962416926274177</c:v>
                </c:pt>
                <c:pt idx="2510">
                  <c:v>21.962208891696168</c:v>
                </c:pt>
                <c:pt idx="2511">
                  <c:v>21.962000807977503</c:v>
                </c:pt>
                <c:pt idx="2512">
                  <c:v>21.96179267513137</c:v>
                </c:pt>
                <c:pt idx="2513">
                  <c:v>21.96158449317095</c:v>
                </c:pt>
                <c:pt idx="2514">
                  <c:v>21.961376262109411</c:v>
                </c:pt>
                <c:pt idx="2515">
                  <c:v>21.961167981959917</c:v>
                </c:pt>
                <c:pt idx="2516">
                  <c:v>21.960959652735607</c:v>
                </c:pt>
                <c:pt idx="2517">
                  <c:v>21.96075127444962</c:v>
                </c:pt>
                <c:pt idx="2518">
                  <c:v>21.960542847115082</c:v>
                </c:pt>
                <c:pt idx="2519">
                  <c:v>21.960334370745102</c:v>
                </c:pt>
                <c:pt idx="2520">
                  <c:v>21.960125845352788</c:v>
                </c:pt>
                <c:pt idx="2521">
                  <c:v>21.959917270951227</c:v>
                </c:pt>
                <c:pt idx="2522">
                  <c:v>21.959708647553501</c:v>
                </c:pt>
                <c:pt idx="2523">
                  <c:v>21.959499975172683</c:v>
                </c:pt>
                <c:pt idx="2524">
                  <c:v>21.959291253821828</c:v>
                </c:pt>
                <c:pt idx="2525">
                  <c:v>21.959082483513981</c:v>
                </c:pt>
                <c:pt idx="2526">
                  <c:v>21.958873664262182</c:v>
                </c:pt>
                <c:pt idx="2527">
                  <c:v>21.958664796079457</c:v>
                </c:pt>
                <c:pt idx="2528">
                  <c:v>21.958455878978818</c:v>
                </c:pt>
                <c:pt idx="2529">
                  <c:v>21.958246912973269</c:v>
                </c:pt>
                <c:pt idx="2530">
                  <c:v>21.958037898075812</c:v>
                </c:pt>
                <c:pt idx="2531">
                  <c:v>21.957828834299416</c:v>
                </c:pt>
                <c:pt idx="2532">
                  <c:v>21.957619721657053</c:v>
                </c:pt>
                <c:pt idx="2533">
                  <c:v>21.957410560161687</c:v>
                </c:pt>
                <c:pt idx="2534">
                  <c:v>21.957201349826263</c:v>
                </c:pt>
                <c:pt idx="2535">
                  <c:v>21.956992090663725</c:v>
                </c:pt>
                <c:pt idx="2536">
                  <c:v>21.956782782686997</c:v>
                </c:pt>
                <c:pt idx="2537">
                  <c:v>21.956573425908992</c:v>
                </c:pt>
                <c:pt idx="2538">
                  <c:v>21.956364020342619</c:v>
                </c:pt>
                <c:pt idx="2539">
                  <c:v>21.95615456600077</c:v>
                </c:pt>
                <c:pt idx="2540">
                  <c:v>21.955945062896323</c:v>
                </c:pt>
                <c:pt idx="2541">
                  <c:v>21.955735511042153</c:v>
                </c:pt>
                <c:pt idx="2542">
                  <c:v>21.955525910451133</c:v>
                </c:pt>
                <c:pt idx="2543">
                  <c:v>21.955316261136097</c:v>
                </c:pt>
                <c:pt idx="2544">
                  <c:v>21.955106563109897</c:v>
                </c:pt>
                <c:pt idx="2545">
                  <c:v>21.954896816385354</c:v>
                </c:pt>
                <c:pt idx="2546">
                  <c:v>21.954687020975289</c:v>
                </c:pt>
                <c:pt idx="2547">
                  <c:v>21.95447717689251</c:v>
                </c:pt>
                <c:pt idx="2548">
                  <c:v>21.954267284149811</c:v>
                </c:pt>
                <c:pt idx="2549">
                  <c:v>21.954057342759977</c:v>
                </c:pt>
                <c:pt idx="2550">
                  <c:v>21.953847352735789</c:v>
                </c:pt>
                <c:pt idx="2551">
                  <c:v>21.953637314089999</c:v>
                </c:pt>
                <c:pt idx="2552">
                  <c:v>21.95342722683537</c:v>
                </c:pt>
                <c:pt idx="2553">
                  <c:v>21.953217090984637</c:v>
                </c:pt>
                <c:pt idx="2554">
                  <c:v>21.953006906550538</c:v>
                </c:pt>
                <c:pt idx="2555">
                  <c:v>21.95279667354578</c:v>
                </c:pt>
                <c:pt idx="2556">
                  <c:v>21.95258639198309</c:v>
                </c:pt>
                <c:pt idx="2557">
                  <c:v>21.952376061875157</c:v>
                </c:pt>
                <c:pt idx="2558">
                  <c:v>21.952165683234668</c:v>
                </c:pt>
                <c:pt idx="2559">
                  <c:v>21.951955256074307</c:v>
                </c:pt>
                <c:pt idx="2560">
                  <c:v>21.951744780406731</c:v>
                </c:pt>
                <c:pt idx="2561">
                  <c:v>21.951534256244599</c:v>
                </c:pt>
                <c:pt idx="2562">
                  <c:v>21.951323683600556</c:v>
                </c:pt>
                <c:pt idx="2563">
                  <c:v>21.951113062487234</c:v>
                </c:pt>
                <c:pt idx="2564">
                  <c:v>21.950902392917261</c:v>
                </c:pt>
                <c:pt idx="2565">
                  <c:v>21.950691674903243</c:v>
                </c:pt>
                <c:pt idx="2566">
                  <c:v>21.950480908457784</c:v>
                </c:pt>
                <c:pt idx="2567">
                  <c:v>21.950270093593485</c:v>
                </c:pt>
                <c:pt idx="2568">
                  <c:v>21.950059230322911</c:v>
                </c:pt>
                <c:pt idx="2569">
                  <c:v>21.949848318658638</c:v>
                </c:pt>
                <c:pt idx="2570">
                  <c:v>21.949637358613227</c:v>
                </c:pt>
                <c:pt idx="2571">
                  <c:v>21.949426350199222</c:v>
                </c:pt>
                <c:pt idx="2572">
                  <c:v>21.949215293429159</c:v>
                </c:pt>
                <c:pt idx="2573">
                  <c:v>21.94900418831557</c:v>
                </c:pt>
                <c:pt idx="2574">
                  <c:v>21.94879303487096</c:v>
                </c:pt>
                <c:pt idx="2575">
                  <c:v>21.948581833107838</c:v>
                </c:pt>
                <c:pt idx="2576">
                  <c:v>21.948370583038706</c:v>
                </c:pt>
                <c:pt idx="2577">
                  <c:v>21.948159284676038</c:v>
                </c:pt>
                <c:pt idx="2578">
                  <c:v>21.947947938032318</c:v>
                </c:pt>
                <c:pt idx="2579">
                  <c:v>21.947736543119998</c:v>
                </c:pt>
                <c:pt idx="2580">
                  <c:v>21.947525099951534</c:v>
                </c:pt>
                <c:pt idx="2581">
                  <c:v>21.947313608539364</c:v>
                </c:pt>
                <c:pt idx="2582">
                  <c:v>21.947102068895916</c:v>
                </c:pt>
                <c:pt idx="2583">
                  <c:v>21.946890481033616</c:v>
                </c:pt>
                <c:pt idx="2584">
                  <c:v>21.946678844964868</c:v>
                </c:pt>
                <c:pt idx="2585">
                  <c:v>21.946467160702078</c:v>
                </c:pt>
                <c:pt idx="2586">
                  <c:v>21.946255428257626</c:v>
                </c:pt>
                <c:pt idx="2587">
                  <c:v>21.946043647643886</c:v>
                </c:pt>
                <c:pt idx="2588">
                  <c:v>21.945831818873227</c:v>
                </c:pt>
                <c:pt idx="2589">
                  <c:v>21.945619941958014</c:v>
                </c:pt>
                <c:pt idx="2590">
                  <c:v>21.94540801691058</c:v>
                </c:pt>
                <c:pt idx="2591">
                  <c:v>21.945196043743262</c:v>
                </c:pt>
                <c:pt idx="2592">
                  <c:v>21.944984022468386</c:v>
                </c:pt>
                <c:pt idx="2593">
                  <c:v>21.944771953098265</c:v>
                </c:pt>
                <c:pt idx="2594">
                  <c:v>21.944559835645197</c:v>
                </c:pt>
                <c:pt idx="2595">
                  <c:v>21.944347670121477</c:v>
                </c:pt>
                <c:pt idx="2596">
                  <c:v>21.944135456539389</c:v>
                </c:pt>
                <c:pt idx="2597">
                  <c:v>21.943923194911207</c:v>
                </c:pt>
                <c:pt idx="2598">
                  <c:v>21.943710885249182</c:v>
                </c:pt>
                <c:pt idx="2599">
                  <c:v>21.943498527565563</c:v>
                </c:pt>
                <c:pt idx="2600">
                  <c:v>21.9432861218726</c:v>
                </c:pt>
                <c:pt idx="2601">
                  <c:v>21.943073668182514</c:v>
                </c:pt>
                <c:pt idx="2602">
                  <c:v>21.942861166507519</c:v>
                </c:pt>
                <c:pt idx="2603">
                  <c:v>21.942648616859831</c:v>
                </c:pt>
                <c:pt idx="2604">
                  <c:v>21.942436019251641</c:v>
                </c:pt>
                <c:pt idx="2605">
                  <c:v>21.942223373695139</c:v>
                </c:pt>
                <c:pt idx="2606">
                  <c:v>21.942010680202493</c:v>
                </c:pt>
                <c:pt idx="2607">
                  <c:v>21.941797938785879</c:v>
                </c:pt>
                <c:pt idx="2608">
                  <c:v>21.941585149457442</c:v>
                </c:pt>
                <c:pt idx="2609">
                  <c:v>21.94137231222933</c:v>
                </c:pt>
                <c:pt idx="2610">
                  <c:v>21.941159427113675</c:v>
                </c:pt>
                <c:pt idx="2611">
                  <c:v>21.940946494122603</c:v>
                </c:pt>
                <c:pt idx="2612">
                  <c:v>21.940733513268228</c:v>
                </c:pt>
                <c:pt idx="2613">
                  <c:v>21.940520484562647</c:v>
                </c:pt>
                <c:pt idx="2614">
                  <c:v>21.940307408017954</c:v>
                </c:pt>
                <c:pt idx="2615">
                  <c:v>21.940094283646236</c:v>
                </c:pt>
                <c:pt idx="2616">
                  <c:v>21.939881111459556</c:v>
                </c:pt>
                <c:pt idx="2617">
                  <c:v>21.939667891469973</c:v>
                </c:pt>
                <c:pt idx="2618">
                  <c:v>21.939454623689539</c:v>
                </c:pt>
                <c:pt idx="2619">
                  <c:v>21.939241308130295</c:v>
                </c:pt>
                <c:pt idx="2620">
                  <c:v>21.939027944804266</c:v>
                </c:pt>
                <c:pt idx="2621">
                  <c:v>21.938814533723473</c:v>
                </c:pt>
                <c:pt idx="2622">
                  <c:v>21.938601074899925</c:v>
                </c:pt>
                <c:pt idx="2623">
                  <c:v>21.938387568345615</c:v>
                </c:pt>
                <c:pt idx="2624">
                  <c:v>21.93817401407253</c:v>
                </c:pt>
                <c:pt idx="2625">
                  <c:v>21.937960412092647</c:v>
                </c:pt>
                <c:pt idx="2626">
                  <c:v>21.937746762417937</c:v>
                </c:pt>
                <c:pt idx="2627">
                  <c:v>21.937533065060357</c:v>
                </c:pt>
                <c:pt idx="2628">
                  <c:v>21.937319320031847</c:v>
                </c:pt>
                <c:pt idx="2629">
                  <c:v>21.937105527344343</c:v>
                </c:pt>
                <c:pt idx="2630">
                  <c:v>21.936891687009766</c:v>
                </c:pt>
                <c:pt idx="2631">
                  <c:v>21.936677799040034</c:v>
                </c:pt>
                <c:pt idx="2632">
                  <c:v>21.936463863447049</c:v>
                </c:pt>
                <c:pt idx="2633">
                  <c:v>21.936249880242706</c:v>
                </c:pt>
                <c:pt idx="2634">
                  <c:v>21.936035849438884</c:v>
                </c:pt>
                <c:pt idx="2635">
                  <c:v>21.935821771047461</c:v>
                </c:pt>
                <c:pt idx="2636">
                  <c:v>21.935607645080292</c:v>
                </c:pt>
                <c:pt idx="2637">
                  <c:v>21.935393471549236</c:v>
                </c:pt>
                <c:pt idx="2638">
                  <c:v>21.935179250466131</c:v>
                </c:pt>
                <c:pt idx="2639">
                  <c:v>21.934964981842807</c:v>
                </c:pt>
                <c:pt idx="2640">
                  <c:v>21.934750665691084</c:v>
                </c:pt>
                <c:pt idx="2641">
                  <c:v>21.934536302022774</c:v>
                </c:pt>
                <c:pt idx="2642">
                  <c:v>21.934321890849674</c:v>
                </c:pt>
                <c:pt idx="2643">
                  <c:v>21.934107432183577</c:v>
                </c:pt>
                <c:pt idx="2644">
                  <c:v>21.933892926036261</c:v>
                </c:pt>
                <c:pt idx="2645">
                  <c:v>21.9336783724195</c:v>
                </c:pt>
                <c:pt idx="2646">
                  <c:v>21.933463771345046</c:v>
                </c:pt>
                <c:pt idx="2647">
                  <c:v>21.933249122824652</c:v>
                </c:pt>
                <c:pt idx="2648">
                  <c:v>21.933034426870048</c:v>
                </c:pt>
                <c:pt idx="2649">
                  <c:v>21.932819683492966</c:v>
                </c:pt>
                <c:pt idx="2650">
                  <c:v>21.932604892705122</c:v>
                </c:pt>
                <c:pt idx="2651">
                  <c:v>21.93239005451823</c:v>
                </c:pt>
                <c:pt idx="2652">
                  <c:v>21.932175168943978</c:v>
                </c:pt>
                <c:pt idx="2653">
                  <c:v>21.931960235994062</c:v>
                </c:pt>
                <c:pt idx="2654">
                  <c:v>21.931745255680148</c:v>
                </c:pt>
                <c:pt idx="2655">
                  <c:v>21.931530228013909</c:v>
                </c:pt>
                <c:pt idx="2656">
                  <c:v>21.931315153006999</c:v>
                </c:pt>
                <c:pt idx="2657">
                  <c:v>21.931100030671061</c:v>
                </c:pt>
                <c:pt idx="2658">
                  <c:v>21.930884861017731</c:v>
                </c:pt>
                <c:pt idx="2659">
                  <c:v>21.930669644058636</c:v>
                </c:pt>
                <c:pt idx="2660">
                  <c:v>21.930454379805386</c:v>
                </c:pt>
                <c:pt idx="2661">
                  <c:v>21.930239068269593</c:v>
                </c:pt>
                <c:pt idx="2662">
                  <c:v>21.930023709462844</c:v>
                </c:pt>
                <c:pt idx="2663">
                  <c:v>21.929808303396729</c:v>
                </c:pt>
                <c:pt idx="2664">
                  <c:v>21.929592850082816</c:v>
                </c:pt>
                <c:pt idx="2665">
                  <c:v>21.929377349532675</c:v>
                </c:pt>
                <c:pt idx="2666">
                  <c:v>21.929161801757854</c:v>
                </c:pt>
                <c:pt idx="2667">
                  <c:v>21.928946206769901</c:v>
                </c:pt>
                <c:pt idx="2668">
                  <c:v>21.928730564580345</c:v>
                </c:pt>
                <c:pt idx="2669">
                  <c:v>21.928514875200705</c:v>
                </c:pt>
                <c:pt idx="2670">
                  <c:v>21.928299138642494</c:v>
                </c:pt>
                <c:pt idx="2671">
                  <c:v>21.928083354917224</c:v>
                </c:pt>
                <c:pt idx="2672">
                  <c:v>21.927867524036383</c:v>
                </c:pt>
                <c:pt idx="2673">
                  <c:v>21.927651646011448</c:v>
                </c:pt>
                <c:pt idx="2674">
                  <c:v>21.927435720853897</c:v>
                </c:pt>
                <c:pt idx="2675">
                  <c:v>21.927219748575183</c:v>
                </c:pt>
                <c:pt idx="2676">
                  <c:v>21.927003729186765</c:v>
                </c:pt>
                <c:pt idx="2677">
                  <c:v>21.926787662700082</c:v>
                </c:pt>
                <c:pt idx="2678">
                  <c:v>21.926571549126567</c:v>
                </c:pt>
                <c:pt idx="2679">
                  <c:v>21.926355388477639</c:v>
                </c:pt>
                <c:pt idx="2680">
                  <c:v>21.926139180764711</c:v>
                </c:pt>
                <c:pt idx="2681">
                  <c:v>21.925922925999178</c:v>
                </c:pt>
                <c:pt idx="2682">
                  <c:v>21.925706624192433</c:v>
                </c:pt>
                <c:pt idx="2683">
                  <c:v>21.925490275355859</c:v>
                </c:pt>
                <c:pt idx="2684">
                  <c:v>21.925273879500825</c:v>
                </c:pt>
                <c:pt idx="2685">
                  <c:v>21.925057436638692</c:v>
                </c:pt>
                <c:pt idx="2686">
                  <c:v>21.924840946780812</c:v>
                </c:pt>
                <c:pt idx="2687">
                  <c:v>21.92462440993852</c:v>
                </c:pt>
                <c:pt idx="2688">
                  <c:v>21.924407826123151</c:v>
                </c:pt>
                <c:pt idx="2689">
                  <c:v>21.924191195346022</c:v>
                </c:pt>
                <c:pt idx="2690">
                  <c:v>21.923974517618444</c:v>
                </c:pt>
                <c:pt idx="2691">
                  <c:v>21.923757792951712</c:v>
                </c:pt>
                <c:pt idx="2692">
                  <c:v>21.923541021357117</c:v>
                </c:pt>
                <c:pt idx="2693">
                  <c:v>21.923324202845947</c:v>
                </c:pt>
                <c:pt idx="2694">
                  <c:v>21.92310733742946</c:v>
                </c:pt>
                <c:pt idx="2695">
                  <c:v>21.922890425118922</c:v>
                </c:pt>
                <c:pt idx="2696">
                  <c:v>21.922673465925584</c:v>
                </c:pt>
                <c:pt idx="2697">
                  <c:v>21.92245645986068</c:v>
                </c:pt>
                <c:pt idx="2698">
                  <c:v>21.922239406935443</c:v>
                </c:pt>
                <c:pt idx="2699">
                  <c:v>21.92202230716109</c:v>
                </c:pt>
                <c:pt idx="2700">
                  <c:v>21.921805160548832</c:v>
                </c:pt>
                <c:pt idx="2701">
                  <c:v>21.921587967109861</c:v>
                </c:pt>
                <c:pt idx="2702">
                  <c:v>21.921370726855372</c:v>
                </c:pt>
                <c:pt idx="2703">
                  <c:v>21.921153439796548</c:v>
                </c:pt>
                <c:pt idx="2704">
                  <c:v>21.920936105944552</c:v>
                </c:pt>
                <c:pt idx="2705">
                  <c:v>21.920718725310543</c:v>
                </c:pt>
                <c:pt idx="2706">
                  <c:v>21.92050129790567</c:v>
                </c:pt>
                <c:pt idx="2707">
                  <c:v>21.920283823741077</c:v>
                </c:pt>
                <c:pt idx="2708">
                  <c:v>21.920066302827895</c:v>
                </c:pt>
                <c:pt idx="2709">
                  <c:v>21.919848735177233</c:v>
                </c:pt>
                <c:pt idx="2710">
                  <c:v>21.919631120800208</c:v>
                </c:pt>
                <c:pt idx="2711">
                  <c:v>21.919413459707911</c:v>
                </c:pt>
                <c:pt idx="2712">
                  <c:v>21.919195751911442</c:v>
                </c:pt>
                <c:pt idx="2713">
                  <c:v>21.918977997421869</c:v>
                </c:pt>
                <c:pt idx="2714">
                  <c:v>21.918760196250272</c:v>
                </c:pt>
                <c:pt idx="2715">
                  <c:v>21.918542348407701</c:v>
                </c:pt>
                <c:pt idx="2716">
                  <c:v>21.91832445390521</c:v>
                </c:pt>
                <c:pt idx="2717">
                  <c:v>21.918106512753834</c:v>
                </c:pt>
                <c:pt idx="2718">
                  <c:v>21.917888524964606</c:v>
                </c:pt>
                <c:pt idx="2719">
                  <c:v>21.917670490548549</c:v>
                </c:pt>
                <c:pt idx="2720">
                  <c:v>21.917452409516663</c:v>
                </c:pt>
                <c:pt idx="2721">
                  <c:v>21.91723428187996</c:v>
                </c:pt>
                <c:pt idx="2722">
                  <c:v>21.917016107649417</c:v>
                </c:pt>
                <c:pt idx="2723">
                  <c:v>21.916797886836019</c:v>
                </c:pt>
                <c:pt idx="2724">
                  <c:v>21.916579619450744</c:v>
                </c:pt>
                <c:pt idx="2725">
                  <c:v>21.916361305504537</c:v>
                </c:pt>
                <c:pt idx="2726">
                  <c:v>21.91614294500836</c:v>
                </c:pt>
                <c:pt idx="2727">
                  <c:v>21.915924537973144</c:v>
                </c:pt>
                <c:pt idx="2728">
                  <c:v>21.915706084409823</c:v>
                </c:pt>
                <c:pt idx="2729">
                  <c:v>21.915487584329323</c:v>
                </c:pt>
                <c:pt idx="2730">
                  <c:v>21.915269037742544</c:v>
                </c:pt>
                <c:pt idx="2731">
                  <c:v>21.915050444660395</c:v>
                </c:pt>
                <c:pt idx="2732">
                  <c:v>21.914831805093762</c:v>
                </c:pt>
                <c:pt idx="2733">
                  <c:v>21.914613119053527</c:v>
                </c:pt>
                <c:pt idx="2734">
                  <c:v>21.914394386550562</c:v>
                </c:pt>
                <c:pt idx="2735">
                  <c:v>21.914175607595727</c:v>
                </c:pt>
                <c:pt idx="2736">
                  <c:v>21.913956782199875</c:v>
                </c:pt>
                <c:pt idx="2737">
                  <c:v>21.913737910373843</c:v>
                </c:pt>
                <c:pt idx="2738">
                  <c:v>21.913518992128473</c:v>
                </c:pt>
                <c:pt idx="2739">
                  <c:v>21.91330002747457</c:v>
                </c:pt>
                <c:pt idx="2740">
                  <c:v>21.913081016422964</c:v>
                </c:pt>
                <c:pt idx="2741">
                  <c:v>21.912861958984443</c:v>
                </c:pt>
                <c:pt idx="2742">
                  <c:v>21.912642855169803</c:v>
                </c:pt>
                <c:pt idx="2743">
                  <c:v>21.912423704989827</c:v>
                </c:pt>
                <c:pt idx="2744">
                  <c:v>21.912204508455293</c:v>
                </c:pt>
                <c:pt idx="2745">
                  <c:v>21.911985265576963</c:v>
                </c:pt>
                <c:pt idx="2746">
                  <c:v>21.911765976365583</c:v>
                </c:pt>
                <c:pt idx="2747">
                  <c:v>21.911546640831894</c:v>
                </c:pt>
                <c:pt idx="2748">
                  <c:v>21.911327258986642</c:v>
                </c:pt>
                <c:pt idx="2749">
                  <c:v>21.911107830840546</c:v>
                </c:pt>
                <c:pt idx="2750">
                  <c:v>21.91088835640431</c:v>
                </c:pt>
                <c:pt idx="2751">
                  <c:v>21.910668835688647</c:v>
                </c:pt>
                <c:pt idx="2752">
                  <c:v>21.910449268704255</c:v>
                </c:pt>
                <c:pt idx="2753">
                  <c:v>21.910229655461809</c:v>
                </c:pt>
                <c:pt idx="2754">
                  <c:v>21.91000999597199</c:v>
                </c:pt>
                <c:pt idx="2755">
                  <c:v>21.909790290245461</c:v>
                </c:pt>
                <c:pt idx="2756">
                  <c:v>21.909570538292876</c:v>
                </c:pt>
                <c:pt idx="2757">
                  <c:v>21.909350740124882</c:v>
                </c:pt>
                <c:pt idx="2758">
                  <c:v>21.909130895752114</c:v>
                </c:pt>
                <c:pt idx="2759">
                  <c:v>21.9089110051852</c:v>
                </c:pt>
                <c:pt idx="2760">
                  <c:v>21.908691068434756</c:v>
                </c:pt>
                <c:pt idx="2761">
                  <c:v>21.908471085511383</c:v>
                </c:pt>
                <c:pt idx="2762">
                  <c:v>21.908251056425691</c:v>
                </c:pt>
                <c:pt idx="2763">
                  <c:v>21.908030981188254</c:v>
                </c:pt>
                <c:pt idx="2764">
                  <c:v>21.907810859809658</c:v>
                </c:pt>
                <c:pt idx="2765">
                  <c:v>21.907590692300467</c:v>
                </c:pt>
                <c:pt idx="2766">
                  <c:v>21.90737047867124</c:v>
                </c:pt>
                <c:pt idx="2767">
                  <c:v>21.907150218932522</c:v>
                </c:pt>
                <c:pt idx="2768">
                  <c:v>21.906929913094853</c:v>
                </c:pt>
                <c:pt idx="2769">
                  <c:v>21.906709561168764</c:v>
                </c:pt>
                <c:pt idx="2770">
                  <c:v>21.906489163164771</c:v>
                </c:pt>
                <c:pt idx="2771">
                  <c:v>21.906268719093386</c:v>
                </c:pt>
                <c:pt idx="2772">
                  <c:v>21.906048228965112</c:v>
                </c:pt>
                <c:pt idx="2773">
                  <c:v>21.905827692790435</c:v>
                </c:pt>
                <c:pt idx="2774">
                  <c:v>21.905607110579833</c:v>
                </c:pt>
                <c:pt idx="2775">
                  <c:v>21.905386482343786</c:v>
                </c:pt>
                <c:pt idx="2776">
                  <c:v>21.905165808092747</c:v>
                </c:pt>
                <c:pt idx="2777">
                  <c:v>21.904945087837174</c:v>
                </c:pt>
                <c:pt idx="2778">
                  <c:v>21.904724321587505</c:v>
                </c:pt>
                <c:pt idx="2779">
                  <c:v>21.904503509354171</c:v>
                </c:pt>
                <c:pt idx="2780">
                  <c:v>21.904282651147597</c:v>
                </c:pt>
                <c:pt idx="2781">
                  <c:v>21.904061746978194</c:v>
                </c:pt>
                <c:pt idx="2782">
                  <c:v>21.903840796856368</c:v>
                </c:pt>
                <c:pt idx="2783">
                  <c:v>21.903619800792512</c:v>
                </c:pt>
                <c:pt idx="2784">
                  <c:v>21.903398758797014</c:v>
                </c:pt>
                <c:pt idx="2785">
                  <c:v>21.90317767088024</c:v>
                </c:pt>
                <c:pt idx="2786">
                  <c:v>21.90295653705256</c:v>
                </c:pt>
                <c:pt idx="2787">
                  <c:v>21.902735357324332</c:v>
                </c:pt>
                <c:pt idx="2788">
                  <c:v>21.902514131705896</c:v>
                </c:pt>
                <c:pt idx="2789">
                  <c:v>21.902292860207591</c:v>
                </c:pt>
                <c:pt idx="2790">
                  <c:v>21.902071542839749</c:v>
                </c:pt>
                <c:pt idx="2791">
                  <c:v>21.901850179612683</c:v>
                </c:pt>
                <c:pt idx="2792">
                  <c:v>21.901628770536693</c:v>
                </c:pt>
                <c:pt idx="2793">
                  <c:v>21.901407315622084</c:v>
                </c:pt>
                <c:pt idx="2794">
                  <c:v>21.901185814879149</c:v>
                </c:pt>
                <c:pt idx="2795">
                  <c:v>21.900964268318166</c:v>
                </c:pt>
                <c:pt idx="2796">
                  <c:v>21.900742675949392</c:v>
                </c:pt>
                <c:pt idx="2797">
                  <c:v>21.900521037783097</c:v>
                </c:pt>
                <c:pt idx="2798">
                  <c:v>21.900299353829531</c:v>
                </c:pt>
                <c:pt idx="2799">
                  <c:v>21.900077624098934</c:v>
                </c:pt>
                <c:pt idx="2800">
                  <c:v>21.899855848601529</c:v>
                </c:pt>
                <c:pt idx="2801">
                  <c:v>21.899634027347545</c:v>
                </c:pt>
                <c:pt idx="2802">
                  <c:v>21.899412160347197</c:v>
                </c:pt>
                <c:pt idx="2803">
                  <c:v>21.899190247610683</c:v>
                </c:pt>
                <c:pt idx="2804">
                  <c:v>21.8989682891482</c:v>
                </c:pt>
                <c:pt idx="2805">
                  <c:v>21.898746284969924</c:v>
                </c:pt>
                <c:pt idx="2806">
                  <c:v>21.898524235086033</c:v>
                </c:pt>
                <c:pt idx="2807">
                  <c:v>21.898302139506697</c:v>
                </c:pt>
                <c:pt idx="2808">
                  <c:v>21.898079998242064</c:v>
                </c:pt>
                <c:pt idx="2809">
                  <c:v>21.897857811302277</c:v>
                </c:pt>
                <c:pt idx="2810">
                  <c:v>21.897635578697482</c:v>
                </c:pt>
                <c:pt idx="2811">
                  <c:v>21.897413300437801</c:v>
                </c:pt>
                <c:pt idx="2812">
                  <c:v>21.897190976533349</c:v>
                </c:pt>
                <c:pt idx="2813">
                  <c:v>21.896968606994232</c:v>
                </c:pt>
                <c:pt idx="2814">
                  <c:v>21.896746191830548</c:v>
                </c:pt>
                <c:pt idx="2815">
                  <c:v>21.896523731052397</c:v>
                </c:pt>
                <c:pt idx="2816">
                  <c:v>21.896301224669841</c:v>
                </c:pt>
                <c:pt idx="2817">
                  <c:v>21.896078672692965</c:v>
                </c:pt>
                <c:pt idx="2818">
                  <c:v>21.895856075131817</c:v>
                </c:pt>
                <c:pt idx="2819">
                  <c:v>21.895633431996462</c:v>
                </c:pt>
                <c:pt idx="2820">
                  <c:v>21.895410743296924</c:v>
                </c:pt>
                <c:pt idx="2821">
                  <c:v>21.895188009043252</c:v>
                </c:pt>
                <c:pt idx="2822">
                  <c:v>21.894965229245454</c:v>
                </c:pt>
                <c:pt idx="2823">
                  <c:v>21.894742403913554</c:v>
                </c:pt>
                <c:pt idx="2824">
                  <c:v>21.894519533057547</c:v>
                </c:pt>
                <c:pt idx="2825">
                  <c:v>21.894296616687434</c:v>
                </c:pt>
                <c:pt idx="2826">
                  <c:v>21.894073654813202</c:v>
                </c:pt>
                <c:pt idx="2827">
                  <c:v>21.893850647444815</c:v>
                </c:pt>
                <c:pt idx="2828">
                  <c:v>21.893627594592253</c:v>
                </c:pt>
                <c:pt idx="2829">
                  <c:v>21.893404496265461</c:v>
                </c:pt>
                <c:pt idx="2830">
                  <c:v>21.893181352474389</c:v>
                </c:pt>
                <c:pt idx="2831">
                  <c:v>21.892958163228979</c:v>
                </c:pt>
                <c:pt idx="2832">
                  <c:v>21.892734928539156</c:v>
                </c:pt>
                <c:pt idx="2833">
                  <c:v>21.892511648414843</c:v>
                </c:pt>
                <c:pt idx="2834">
                  <c:v>21.892288322865948</c:v>
                </c:pt>
                <c:pt idx="2835">
                  <c:v>21.89206495190237</c:v>
                </c:pt>
                <c:pt idx="2836">
                  <c:v>21.891841535533999</c:v>
                </c:pt>
                <c:pt idx="2837">
                  <c:v>21.891618073770715</c:v>
                </c:pt>
                <c:pt idx="2838">
                  <c:v>21.891394566622399</c:v>
                </c:pt>
                <c:pt idx="2839">
                  <c:v>21.891171014098909</c:v>
                </c:pt>
                <c:pt idx="2840">
                  <c:v>21.8909474162101</c:v>
                </c:pt>
                <c:pt idx="2841">
                  <c:v>21.890723772965814</c:v>
                </c:pt>
                <c:pt idx="2842">
                  <c:v>21.890500084375883</c:v>
                </c:pt>
                <c:pt idx="2843">
                  <c:v>21.890276350450144</c:v>
                </c:pt>
                <c:pt idx="2844">
                  <c:v>21.890052571198403</c:v>
                </c:pt>
                <c:pt idx="2845">
                  <c:v>21.889828746630471</c:v>
                </c:pt>
                <c:pt idx="2846">
                  <c:v>21.889604876756142</c:v>
                </c:pt>
                <c:pt idx="2847">
                  <c:v>21.889380961585211</c:v>
                </c:pt>
                <c:pt idx="2848">
                  <c:v>21.889157001127447</c:v>
                </c:pt>
                <c:pt idx="2849">
                  <c:v>21.888932995392626</c:v>
                </c:pt>
                <c:pt idx="2850">
                  <c:v>21.888708944390508</c:v>
                </c:pt>
                <c:pt idx="2851">
                  <c:v>21.888484848130847</c:v>
                </c:pt>
                <c:pt idx="2852">
                  <c:v>21.888260706623381</c:v>
                </c:pt>
                <c:pt idx="2853">
                  <c:v>21.888036519877843</c:v>
                </c:pt>
                <c:pt idx="2854">
                  <c:v>21.887812287903962</c:v>
                </c:pt>
                <c:pt idx="2855">
                  <c:v>21.887588010711443</c:v>
                </c:pt>
                <c:pt idx="2856">
                  <c:v>21.887363688309996</c:v>
                </c:pt>
                <c:pt idx="2857">
                  <c:v>21.887139320709316</c:v>
                </c:pt>
                <c:pt idx="2858">
                  <c:v>21.886914907919092</c:v>
                </c:pt>
                <c:pt idx="2859">
                  <c:v>21.88669044994899</c:v>
                </c:pt>
                <c:pt idx="2860">
                  <c:v>21.886465946808691</c:v>
                </c:pt>
                <c:pt idx="2861">
                  <c:v>21.886241398507849</c:v>
                </c:pt>
                <c:pt idx="2862">
                  <c:v>21.886016805056109</c:v>
                </c:pt>
                <c:pt idx="2863">
                  <c:v>21.885792166463119</c:v>
                </c:pt>
                <c:pt idx="2864">
                  <c:v>21.885567482738502</c:v>
                </c:pt>
                <c:pt idx="2865">
                  <c:v>21.885342753891877</c:v>
                </c:pt>
                <c:pt idx="2866">
                  <c:v>21.885117979932868</c:v>
                </c:pt>
                <c:pt idx="2867">
                  <c:v>21.884893160871073</c:v>
                </c:pt>
                <c:pt idx="2868">
                  <c:v>21.884668296716082</c:v>
                </c:pt>
                <c:pt idx="2869">
                  <c:v>21.884443387477482</c:v>
                </c:pt>
                <c:pt idx="2870">
                  <c:v>21.88421843316485</c:v>
                </c:pt>
                <c:pt idx="2871">
                  <c:v>21.883993433787758</c:v>
                </c:pt>
                <c:pt idx="2872">
                  <c:v>21.883768389355751</c:v>
                </c:pt>
                <c:pt idx="2873">
                  <c:v>21.883543299878379</c:v>
                </c:pt>
                <c:pt idx="2874">
                  <c:v>21.883318165365189</c:v>
                </c:pt>
                <c:pt idx="2875">
                  <c:v>21.883092985825709</c:v>
                </c:pt>
                <c:pt idx="2876">
                  <c:v>21.882867761269456</c:v>
                </c:pt>
                <c:pt idx="2877">
                  <c:v>21.882642491705937</c:v>
                </c:pt>
                <c:pt idx="2878">
                  <c:v>21.882417177144657</c:v>
                </c:pt>
                <c:pt idx="2879">
                  <c:v>21.882191817595114</c:v>
                </c:pt>
                <c:pt idx="2880">
                  <c:v>21.881966413066788</c:v>
                </c:pt>
                <c:pt idx="2881">
                  <c:v>21.881740963569154</c:v>
                </c:pt>
                <c:pt idx="2882">
                  <c:v>21.88151546911168</c:v>
                </c:pt>
                <c:pt idx="2883">
                  <c:v>21.881289929703815</c:v>
                </c:pt>
                <c:pt idx="2884">
                  <c:v>21.881064345355011</c:v>
                </c:pt>
                <c:pt idx="2885">
                  <c:v>21.88083871607471</c:v>
                </c:pt>
                <c:pt idx="2886">
                  <c:v>21.880613041872337</c:v>
                </c:pt>
                <c:pt idx="2887">
                  <c:v>21.880387322757304</c:v>
                </c:pt>
                <c:pt idx="2888">
                  <c:v>21.880161558739033</c:v>
                </c:pt>
                <c:pt idx="2889">
                  <c:v>21.879935749826924</c:v>
                </c:pt>
                <c:pt idx="2890">
                  <c:v>21.879709896030363</c:v>
                </c:pt>
                <c:pt idx="2891">
                  <c:v>21.87948399735874</c:v>
                </c:pt>
                <c:pt idx="2892">
                  <c:v>21.879258053821427</c:v>
                </c:pt>
                <c:pt idx="2893">
                  <c:v>21.87903206542779</c:v>
                </c:pt>
                <c:pt idx="2894">
                  <c:v>21.878806032187182</c:v>
                </c:pt>
                <c:pt idx="2895">
                  <c:v>21.87857995410895</c:v>
                </c:pt>
                <c:pt idx="2896">
                  <c:v>21.878353831202432</c:v>
                </c:pt>
                <c:pt idx="2897">
                  <c:v>21.878127663476963</c:v>
                </c:pt>
                <c:pt idx="2898">
                  <c:v>21.877901450941856</c:v>
                </c:pt>
                <c:pt idx="2899">
                  <c:v>21.877675193606425</c:v>
                </c:pt>
                <c:pt idx="2900">
                  <c:v>21.877448891479972</c:v>
                </c:pt>
                <c:pt idx="2901">
                  <c:v>21.877222544571783</c:v>
                </c:pt>
                <c:pt idx="2902">
                  <c:v>21.876996152891145</c:v>
                </c:pt>
                <c:pt idx="2903">
                  <c:v>21.876769716447331</c:v>
                </c:pt>
                <c:pt idx="2904">
                  <c:v>21.876543235249613</c:v>
                </c:pt>
                <c:pt idx="2905">
                  <c:v>21.87631670930724</c:v>
                </c:pt>
                <c:pt idx="2906">
                  <c:v>21.876090138629465</c:v>
                </c:pt>
                <c:pt idx="2907">
                  <c:v>21.875863523225526</c:v>
                </c:pt>
                <c:pt idx="2908">
                  <c:v>21.875636863104642</c:v>
                </c:pt>
                <c:pt idx="2909">
                  <c:v>21.875410158276047</c:v>
                </c:pt>
                <c:pt idx="2910">
                  <c:v>21.875183408748946</c:v>
                </c:pt>
                <c:pt idx="2911">
                  <c:v>21.87495661453254</c:v>
                </c:pt>
                <c:pt idx="2912">
                  <c:v>21.87472977563602</c:v>
                </c:pt>
                <c:pt idx="2913">
                  <c:v>21.874502892068573</c:v>
                </c:pt>
                <c:pt idx="2914">
                  <c:v>21.874275963839377</c:v>
                </c:pt>
                <c:pt idx="2915">
                  <c:v>21.874048990957597</c:v>
                </c:pt>
                <c:pt idx="2916">
                  <c:v>21.873821973432388</c:v>
                </c:pt>
                <c:pt idx="2917">
                  <c:v>21.873594911272896</c:v>
                </c:pt>
                <c:pt idx="2918">
                  <c:v>21.873367804488261</c:v>
                </c:pt>
                <c:pt idx="2919">
                  <c:v>21.873140653087621</c:v>
                </c:pt>
                <c:pt idx="2920">
                  <c:v>21.872913457080088</c:v>
                </c:pt>
                <c:pt idx="2921">
                  <c:v>21.872686216474776</c:v>
                </c:pt>
                <c:pt idx="2922">
                  <c:v>21.872458931280789</c:v>
                </c:pt>
                <c:pt idx="2923">
                  <c:v>21.87223160150722</c:v>
                </c:pt>
                <c:pt idx="2924">
                  <c:v>21.87200422716316</c:v>
                </c:pt>
                <c:pt idx="2925">
                  <c:v>21.871776808257682</c:v>
                </c:pt>
                <c:pt idx="2926">
                  <c:v>21.871549344799849</c:v>
                </c:pt>
                <c:pt idx="2927">
                  <c:v>21.871321836798725</c:v>
                </c:pt>
                <c:pt idx="2928">
                  <c:v>21.871094284263354</c:v>
                </c:pt>
                <c:pt idx="2929">
                  <c:v>21.870866687202788</c:v>
                </c:pt>
                <c:pt idx="2930">
                  <c:v>21.870639045626046</c:v>
                </c:pt>
                <c:pt idx="2931">
                  <c:v>21.870411359542157</c:v>
                </c:pt>
                <c:pt idx="2932">
                  <c:v>21.870183628960131</c:v>
                </c:pt>
                <c:pt idx="2933">
                  <c:v>21.869955853888982</c:v>
                </c:pt>
                <c:pt idx="2934">
                  <c:v>21.869728034337694</c:v>
                </c:pt>
                <c:pt idx="2935">
                  <c:v>21.869500170315259</c:v>
                </c:pt>
                <c:pt idx="2936">
                  <c:v>21.869272261830659</c:v>
                </c:pt>
                <c:pt idx="2937">
                  <c:v>21.869044308892857</c:v>
                </c:pt>
                <c:pt idx="2938">
                  <c:v>21.86881631151082</c:v>
                </c:pt>
                <c:pt idx="2939">
                  <c:v>21.868588269693493</c:v>
                </c:pt>
                <c:pt idx="2940">
                  <c:v>21.868360183449823</c:v>
                </c:pt>
                <c:pt idx="2941">
                  <c:v>21.868132052788742</c:v>
                </c:pt>
                <c:pt idx="2942">
                  <c:v>21.867903877719172</c:v>
                </c:pt>
                <c:pt idx="2943">
                  <c:v>21.867675658250036</c:v>
                </c:pt>
                <c:pt idx="2944">
                  <c:v>21.867447394390236</c:v>
                </c:pt>
                <c:pt idx="2945">
                  <c:v>21.867219086148669</c:v>
                </c:pt>
                <c:pt idx="2946">
                  <c:v>21.866990733534227</c:v>
                </c:pt>
                <c:pt idx="2947">
                  <c:v>21.866762336555791</c:v>
                </c:pt>
                <c:pt idx="2948">
                  <c:v>21.866533895222233</c:v>
                </c:pt>
                <c:pt idx="2949">
                  <c:v>21.866305409542413</c:v>
                </c:pt>
                <c:pt idx="2950">
                  <c:v>21.866076879525185</c:v>
                </c:pt>
                <c:pt idx="2951">
                  <c:v>21.865848305179391</c:v>
                </c:pt>
                <c:pt idx="2952">
                  <c:v>21.865619686513881</c:v>
                </c:pt>
                <c:pt idx="2953">
                  <c:v>21.865391023537466</c:v>
                </c:pt>
                <c:pt idx="2954">
                  <c:v>21.865162316258974</c:v>
                </c:pt>
                <c:pt idx="2955">
                  <c:v>21.864933564687213</c:v>
                </c:pt>
                <c:pt idx="2956">
                  <c:v>21.864704768830979</c:v>
                </c:pt>
                <c:pt idx="2957">
                  <c:v>21.864475928699076</c:v>
                </c:pt>
                <c:pt idx="2958">
                  <c:v>21.864247044300271</c:v>
                </c:pt>
                <c:pt idx="2959">
                  <c:v>21.864018115643351</c:v>
                </c:pt>
                <c:pt idx="2960">
                  <c:v>21.863789142737083</c:v>
                </c:pt>
                <c:pt idx="2961">
                  <c:v>21.863560125590219</c:v>
                </c:pt>
                <c:pt idx="2962">
                  <c:v>21.863331064211508</c:v>
                </c:pt>
                <c:pt idx="2963">
                  <c:v>21.863101958609683</c:v>
                </c:pt>
                <c:pt idx="2964">
                  <c:v>21.862872808793487</c:v>
                </c:pt>
                <c:pt idx="2965">
                  <c:v>21.862643614771635</c:v>
                </c:pt>
                <c:pt idx="2966">
                  <c:v>21.862414376552838</c:v>
                </c:pt>
                <c:pt idx="2967">
                  <c:v>21.862185094145804</c:v>
                </c:pt>
                <c:pt idx="2968">
                  <c:v>21.861955767559223</c:v>
                </c:pt>
                <c:pt idx="2969">
                  <c:v>21.861726396801789</c:v>
                </c:pt>
                <c:pt idx="2970">
                  <c:v>21.861496981882176</c:v>
                </c:pt>
                <c:pt idx="2971">
                  <c:v>21.861267522809054</c:v>
                </c:pt>
                <c:pt idx="2972">
                  <c:v>21.861038019591081</c:v>
                </c:pt>
                <c:pt idx="2973">
                  <c:v>21.860808472236915</c:v>
                </c:pt>
                <c:pt idx="2974">
                  <c:v>21.860578880755192</c:v>
                </c:pt>
                <c:pt idx="2975">
                  <c:v>21.860349245154556</c:v>
                </c:pt>
                <c:pt idx="2976">
                  <c:v>21.860119565443622</c:v>
                </c:pt>
                <c:pt idx="2977">
                  <c:v>21.859889841631013</c:v>
                </c:pt>
                <c:pt idx="2978">
                  <c:v>21.85966007372533</c:v>
                </c:pt>
                <c:pt idx="2979">
                  <c:v>21.859430261735184</c:v>
                </c:pt>
                <c:pt idx="2980">
                  <c:v>21.859200405669156</c:v>
                </c:pt>
                <c:pt idx="2981">
                  <c:v>21.858970505535837</c:v>
                </c:pt>
                <c:pt idx="2982">
                  <c:v>21.85874056134379</c:v>
                </c:pt>
                <c:pt idx="2983">
                  <c:v>21.858510573101583</c:v>
                </c:pt>
                <c:pt idx="2984">
                  <c:v>21.85828054081777</c:v>
                </c:pt>
                <c:pt idx="2985">
                  <c:v>21.858050464500902</c:v>
                </c:pt>
                <c:pt idx="2986">
                  <c:v>21.857820344159524</c:v>
                </c:pt>
                <c:pt idx="2987">
                  <c:v>21.857590179802152</c:v>
                </c:pt>
                <c:pt idx="2988">
                  <c:v>21.857359971437315</c:v>
                </c:pt>
                <c:pt idx="2989">
                  <c:v>21.85712971907353</c:v>
                </c:pt>
                <c:pt idx="2990">
                  <c:v>21.856899422719291</c:v>
                </c:pt>
                <c:pt idx="2991">
                  <c:v>21.8566690823831</c:v>
                </c:pt>
                <c:pt idx="2992">
                  <c:v>21.856438698073436</c:v>
                </c:pt>
                <c:pt idx="2993">
                  <c:v>21.856208269798778</c:v>
                </c:pt>
                <c:pt idx="2994">
                  <c:v>21.855977797567604</c:v>
                </c:pt>
                <c:pt idx="2995">
                  <c:v>21.855747281388368</c:v>
                </c:pt>
                <c:pt idx="2996">
                  <c:v>21.855516721269524</c:v>
                </c:pt>
                <c:pt idx="2997">
                  <c:v>21.85528611721951</c:v>
                </c:pt>
                <c:pt idx="2998">
                  <c:v>21.855055469246768</c:v>
                </c:pt>
                <c:pt idx="2999">
                  <c:v>21.854824777359717</c:v>
                </c:pt>
                <c:pt idx="3000">
                  <c:v>21.854594041566781</c:v>
                </c:pt>
                <c:pt idx="3001">
                  <c:v>21.854363261876358</c:v>
                </c:pt>
                <c:pt idx="3002">
                  <c:v>21.854132438296858</c:v>
                </c:pt>
                <c:pt idx="3003">
                  <c:v>21.853901570836676</c:v>
                </c:pt>
                <c:pt idx="3004">
                  <c:v>21.853670659504182</c:v>
                </c:pt>
                <c:pt idx="3005">
                  <c:v>21.853439704307764</c:v>
                </c:pt>
                <c:pt idx="3006">
                  <c:v>21.853208705255781</c:v>
                </c:pt>
                <c:pt idx="3007">
                  <c:v>21.852977662356587</c:v>
                </c:pt>
                <c:pt idx="3008">
                  <c:v>21.852746575618529</c:v>
                </c:pt>
                <c:pt idx="3009">
                  <c:v>21.852515445049956</c:v>
                </c:pt>
                <c:pt idx="3010">
                  <c:v>21.852284270659194</c:v>
                </c:pt>
                <c:pt idx="3011">
                  <c:v>21.852053052454561</c:v>
                </c:pt>
                <c:pt idx="3012">
                  <c:v>21.851821790444379</c:v>
                </c:pt>
                <c:pt idx="3013">
                  <c:v>21.851590484636951</c:v>
                </c:pt>
                <c:pt idx="3014">
                  <c:v>21.851359135040575</c:v>
                </c:pt>
                <c:pt idx="3015">
                  <c:v>21.851127741663532</c:v>
                </c:pt>
                <c:pt idx="3016">
                  <c:v>21.850896304514105</c:v>
                </c:pt>
                <c:pt idx="3017">
                  <c:v>21.850664823600571</c:v>
                </c:pt>
                <c:pt idx="3018">
                  <c:v>21.85043329893119</c:v>
                </c:pt>
                <c:pt idx="3019">
                  <c:v>21.850201730514222</c:v>
                </c:pt>
                <c:pt idx="3020">
                  <c:v>21.849970118357898</c:v>
                </c:pt>
                <c:pt idx="3021">
                  <c:v>21.849738462470469</c:v>
                </c:pt>
                <c:pt idx="3022">
                  <c:v>21.849506762860159</c:v>
                </c:pt>
                <c:pt idx="3023">
                  <c:v>21.849275019535185</c:v>
                </c:pt>
                <c:pt idx="3024">
                  <c:v>21.84904323250376</c:v>
                </c:pt>
                <c:pt idx="3025">
                  <c:v>21.848811401774093</c:v>
                </c:pt>
                <c:pt idx="3026">
                  <c:v>21.848579527354364</c:v>
                </c:pt>
                <c:pt idx="3027">
                  <c:v>21.848347609252773</c:v>
                </c:pt>
                <c:pt idx="3028">
                  <c:v>21.848115647477492</c:v>
                </c:pt>
                <c:pt idx="3029">
                  <c:v>21.847883642036688</c:v>
                </c:pt>
                <c:pt idx="3030">
                  <c:v>21.847651592938529</c:v>
                </c:pt>
                <c:pt idx="3031">
                  <c:v>21.847419500191162</c:v>
                </c:pt>
                <c:pt idx="3032">
                  <c:v>21.847187363802725</c:v>
                </c:pt>
                <c:pt idx="3033">
                  <c:v>21.846955183781358</c:v>
                </c:pt>
                <c:pt idx="3034">
                  <c:v>21.846722960135189</c:v>
                </c:pt>
                <c:pt idx="3035">
                  <c:v>21.846490692872337</c:v>
                </c:pt>
                <c:pt idx="3036">
                  <c:v>21.846258382000908</c:v>
                </c:pt>
                <c:pt idx="3037">
                  <c:v>21.846026027529</c:v>
                </c:pt>
                <c:pt idx="3038">
                  <c:v>21.845793629464715</c:v>
                </c:pt>
                <c:pt idx="3039">
                  <c:v>21.845561187816127</c:v>
                </c:pt>
                <c:pt idx="3040">
                  <c:v>21.845328702591321</c:v>
                </c:pt>
                <c:pt idx="3041">
                  <c:v>21.845096173798357</c:v>
                </c:pt>
                <c:pt idx="3042">
                  <c:v>21.844863601445294</c:v>
                </c:pt>
                <c:pt idx="3043">
                  <c:v>21.844630985540185</c:v>
                </c:pt>
                <c:pt idx="3044">
                  <c:v>21.844398326091074</c:v>
                </c:pt>
                <c:pt idx="3045">
                  <c:v>21.844165623105994</c:v>
                </c:pt>
                <c:pt idx="3046">
                  <c:v>21.843932876592966</c:v>
                </c:pt>
                <c:pt idx="3047">
                  <c:v>21.843700086560006</c:v>
                </c:pt>
                <c:pt idx="3048">
                  <c:v>21.843467253015124</c:v>
                </c:pt>
                <c:pt idx="3049">
                  <c:v>21.843234375966322</c:v>
                </c:pt>
                <c:pt idx="3050">
                  <c:v>21.843001455421586</c:v>
                </c:pt>
                <c:pt idx="3051">
                  <c:v>21.842768491388902</c:v>
                </c:pt>
                <c:pt idx="3052">
                  <c:v>21.842535483876251</c:v>
                </c:pt>
                <c:pt idx="3053">
                  <c:v>21.842302432891589</c:v>
                </c:pt>
                <c:pt idx="3054">
                  <c:v>21.842069338442872</c:v>
                </c:pt>
                <c:pt idx="3055">
                  <c:v>21.841836200538058</c:v>
                </c:pt>
                <c:pt idx="3056">
                  <c:v>21.841603019185083</c:v>
                </c:pt>
                <c:pt idx="3057">
                  <c:v>21.841369794391881</c:v>
                </c:pt>
                <c:pt idx="3058">
                  <c:v>21.841136526166373</c:v>
                </c:pt>
                <c:pt idx="3059">
                  <c:v>21.84090321451648</c:v>
                </c:pt>
                <c:pt idx="3060">
                  <c:v>21.840669859450106</c:v>
                </c:pt>
                <c:pt idx="3061">
                  <c:v>21.840436460975148</c:v>
                </c:pt>
                <c:pt idx="3062">
                  <c:v>21.840203019099498</c:v>
                </c:pt>
                <c:pt idx="3063">
                  <c:v>21.839969533831045</c:v>
                </c:pt>
                <c:pt idx="3064">
                  <c:v>21.839736005177652</c:v>
                </c:pt>
                <c:pt idx="3065">
                  <c:v>21.839502433147192</c:v>
                </c:pt>
                <c:pt idx="3066">
                  <c:v>21.83926881774752</c:v>
                </c:pt>
                <c:pt idx="3067">
                  <c:v>21.839035158986487</c:v>
                </c:pt>
                <c:pt idx="3068">
                  <c:v>21.838801456871924</c:v>
                </c:pt>
                <c:pt idx="3069">
                  <c:v>21.838567711411674</c:v>
                </c:pt>
                <c:pt idx="3070">
                  <c:v>21.838333922613554</c:v>
                </c:pt>
                <c:pt idx="3071">
                  <c:v>21.83810009048538</c:v>
                </c:pt>
                <c:pt idx="3072">
                  <c:v>21.837866215034964</c:v>
                </c:pt>
                <c:pt idx="3073">
                  <c:v>21.837632296270097</c:v>
                </c:pt>
                <c:pt idx="3074">
                  <c:v>21.837398334198575</c:v>
                </c:pt>
                <c:pt idx="3075">
                  <c:v>21.837164328828184</c:v>
                </c:pt>
                <c:pt idx="3076">
                  <c:v>21.83693028016669</c:v>
                </c:pt>
                <c:pt idx="3077">
                  <c:v>21.836696188221861</c:v>
                </c:pt>
                <c:pt idx="3078">
                  <c:v>21.836462053001455</c:v>
                </c:pt>
                <c:pt idx="3079">
                  <c:v>21.836227874513217</c:v>
                </c:pt>
                <c:pt idx="3080">
                  <c:v>21.835993652764891</c:v>
                </c:pt>
                <c:pt idx="3081">
                  <c:v>21.83575938776421</c:v>
                </c:pt>
                <c:pt idx="3082">
                  <c:v>21.835525079518895</c:v>
                </c:pt>
                <c:pt idx="3083">
                  <c:v>21.835290728036661</c:v>
                </c:pt>
                <c:pt idx="3084">
                  <c:v>21.835056333325223</c:v>
                </c:pt>
                <c:pt idx="3085">
                  <c:v>21.834821895392274</c:v>
                </c:pt>
                <c:pt idx="3086">
                  <c:v>21.834587414245505</c:v>
                </c:pt>
                <c:pt idx="3087">
                  <c:v>21.834352889892596</c:v>
                </c:pt>
                <c:pt idx="3088">
                  <c:v>21.834118322341226</c:v>
                </c:pt>
                <c:pt idx="3089">
                  <c:v>21.833883711599061</c:v>
                </c:pt>
                <c:pt idx="3090">
                  <c:v>21.833649057673753</c:v>
                </c:pt>
                <c:pt idx="3091">
                  <c:v>21.833414360572959</c:v>
                </c:pt>
                <c:pt idx="3092">
                  <c:v>21.833179620304321</c:v>
                </c:pt>
                <c:pt idx="3093">
                  <c:v>21.832944836875463</c:v>
                </c:pt>
                <c:pt idx="3094">
                  <c:v>21.832710010294019</c:v>
                </c:pt>
                <c:pt idx="3095">
                  <c:v>21.832475140567599</c:v>
                </c:pt>
                <c:pt idx="3096">
                  <c:v>21.832240227703814</c:v>
                </c:pt>
                <c:pt idx="3097">
                  <c:v>21.832005271710262</c:v>
                </c:pt>
                <c:pt idx="3098">
                  <c:v>21.83177027259454</c:v>
                </c:pt>
                <c:pt idx="3099">
                  <c:v>21.831535230364231</c:v>
                </c:pt>
                <c:pt idx="3100">
                  <c:v>21.831300145026901</c:v>
                </c:pt>
                <c:pt idx="3101">
                  <c:v>21.831065016590124</c:v>
                </c:pt>
                <c:pt idx="3102">
                  <c:v>21.830829845061466</c:v>
                </c:pt>
                <c:pt idx="3103">
                  <c:v>21.830594630448463</c:v>
                </c:pt>
                <c:pt idx="3104">
                  <c:v>21.830359372758668</c:v>
                </c:pt>
                <c:pt idx="3105">
                  <c:v>21.830124071999609</c:v>
                </c:pt>
                <c:pt idx="3106">
                  <c:v>21.829888728178819</c:v>
                </c:pt>
                <c:pt idx="3107">
                  <c:v>21.829653341303814</c:v>
                </c:pt>
                <c:pt idx="3108">
                  <c:v>21.829417911382102</c:v>
                </c:pt>
                <c:pt idx="3109">
                  <c:v>21.829182438421189</c:v>
                </c:pt>
                <c:pt idx="3110">
                  <c:v>21.828946922428564</c:v>
                </c:pt>
                <c:pt idx="3111">
                  <c:v>21.828711363411706</c:v>
                </c:pt>
                <c:pt idx="3112">
                  <c:v>21.828475761378105</c:v>
                </c:pt>
                <c:pt idx="3113">
                  <c:v>21.82824011633522</c:v>
                </c:pt>
                <c:pt idx="3114">
                  <c:v>21.828004428290516</c:v>
                </c:pt>
                <c:pt idx="3115">
                  <c:v>21.827768697251447</c:v>
                </c:pt>
                <c:pt idx="3116">
                  <c:v>21.827532923225455</c:v>
                </c:pt>
                <c:pt idx="3117">
                  <c:v>21.827297106219977</c:v>
                </c:pt>
                <c:pt idx="3118">
                  <c:v>21.82706124624244</c:v>
                </c:pt>
                <c:pt idx="3119">
                  <c:v>21.826825343300268</c:v>
                </c:pt>
                <c:pt idx="3120">
                  <c:v>21.826589397400866</c:v>
                </c:pt>
                <c:pt idx="3121">
                  <c:v>21.826353408551647</c:v>
                </c:pt>
                <c:pt idx="3122">
                  <c:v>21.826117376759999</c:v>
                </c:pt>
                <c:pt idx="3123">
                  <c:v>21.825881302033316</c:v>
                </c:pt>
                <c:pt idx="3124">
                  <c:v>21.82564518437897</c:v>
                </c:pt>
                <c:pt idx="3125">
                  <c:v>21.825409023804333</c:v>
                </c:pt>
                <c:pt idx="3126">
                  <c:v>21.825172820316773</c:v>
                </c:pt>
                <c:pt idx="3127">
                  <c:v>21.824936573923644</c:v>
                </c:pt>
                <c:pt idx="3128">
                  <c:v>21.824700284632289</c:v>
                </c:pt>
                <c:pt idx="3129">
                  <c:v>21.824463952450049</c:v>
                </c:pt>
                <c:pt idx="3130">
                  <c:v>21.824227577384256</c:v>
                </c:pt>
                <c:pt idx="3131">
                  <c:v>21.823991159442226</c:v>
                </c:pt>
                <c:pt idx="3132">
                  <c:v>21.823754698631284</c:v>
                </c:pt>
                <c:pt idx="3133">
                  <c:v>21.823518194958726</c:v>
                </c:pt>
                <c:pt idx="3134">
                  <c:v>21.823281648431859</c:v>
                </c:pt>
                <c:pt idx="3135">
                  <c:v>21.823045059057968</c:v>
                </c:pt>
                <c:pt idx="3136">
                  <c:v>21.82280842684434</c:v>
                </c:pt>
                <c:pt idx="3137">
                  <c:v>21.822571751798243</c:v>
                </c:pt>
                <c:pt idx="3138">
                  <c:v>21.822335033926947</c:v>
                </c:pt>
                <c:pt idx="3139">
                  <c:v>21.822098273237703</c:v>
                </c:pt>
                <c:pt idx="3140">
                  <c:v>21.82186146973778</c:v>
                </c:pt>
                <c:pt idx="3141">
                  <c:v>21.821624623434396</c:v>
                </c:pt>
                <c:pt idx="3142">
                  <c:v>21.821387734334795</c:v>
                </c:pt>
                <c:pt idx="3143">
                  <c:v>21.821150802446208</c:v>
                </c:pt>
                <c:pt idx="3144">
                  <c:v>21.820913827775847</c:v>
                </c:pt>
                <c:pt idx="3145">
                  <c:v>21.820676810330919</c:v>
                </c:pt>
                <c:pt idx="3146">
                  <c:v>21.820439750118634</c:v>
                </c:pt>
                <c:pt idx="3147">
                  <c:v>21.820202647146179</c:v>
                </c:pt>
                <c:pt idx="3148">
                  <c:v>21.819965501420739</c:v>
                </c:pt>
                <c:pt idx="3149">
                  <c:v>21.819728312949493</c:v>
                </c:pt>
                <c:pt idx="3150">
                  <c:v>21.819491081739606</c:v>
                </c:pt>
                <c:pt idx="3151">
                  <c:v>21.819253807798251</c:v>
                </c:pt>
                <c:pt idx="3152">
                  <c:v>21.819016491132572</c:v>
                </c:pt>
                <c:pt idx="3153">
                  <c:v>21.818779131749714</c:v>
                </c:pt>
                <c:pt idx="3154">
                  <c:v>21.818541729656822</c:v>
                </c:pt>
                <c:pt idx="3155">
                  <c:v>21.818304284861018</c:v>
                </c:pt>
                <c:pt idx="3156">
                  <c:v>21.818066797369429</c:v>
                </c:pt>
                <c:pt idx="3157">
                  <c:v>21.817829267189161</c:v>
                </c:pt>
                <c:pt idx="3158">
                  <c:v>21.817591694327326</c:v>
                </c:pt>
                <c:pt idx="3159">
                  <c:v>21.817354078791023</c:v>
                </c:pt>
                <c:pt idx="3160">
                  <c:v>21.817116420587336</c:v>
                </c:pt>
                <c:pt idx="3161">
                  <c:v>21.816878719723345</c:v>
                </c:pt>
                <c:pt idx="3162">
                  <c:v>21.816640976206131</c:v>
                </c:pt>
                <c:pt idx="3163">
                  <c:v>21.816403190042752</c:v>
                </c:pt>
                <c:pt idx="3164">
                  <c:v>21.81616536124027</c:v>
                </c:pt>
                <c:pt idx="3165">
                  <c:v>21.815927489805734</c:v>
                </c:pt>
                <c:pt idx="3166">
                  <c:v>21.815689575746184</c:v>
                </c:pt>
                <c:pt idx="3167">
                  <c:v>21.815451619068654</c:v>
                </c:pt>
                <c:pt idx="3168">
                  <c:v>21.815213619780167</c:v>
                </c:pt>
                <c:pt idx="3169">
                  <c:v>21.814975577887747</c:v>
                </c:pt>
                <c:pt idx="3170">
                  <c:v>21.814737493398404</c:v>
                </c:pt>
                <c:pt idx="3171">
                  <c:v>21.814499366319133</c:v>
                </c:pt>
                <c:pt idx="3172">
                  <c:v>21.814261196656933</c:v>
                </c:pt>
                <c:pt idx="3173">
                  <c:v>21.814022984418781</c:v>
                </c:pt>
                <c:pt idx="3174">
                  <c:v>21.813784729611669</c:v>
                </c:pt>
                <c:pt idx="3175">
                  <c:v>21.813546432242553</c:v>
                </c:pt>
                <c:pt idx="3176">
                  <c:v>21.813308092318405</c:v>
                </c:pt>
                <c:pt idx="3177">
                  <c:v>21.813069709846175</c:v>
                </c:pt>
                <c:pt idx="3178">
                  <c:v>21.812831284832811</c:v>
                </c:pt>
                <c:pt idx="3179">
                  <c:v>21.812592817285257</c:v>
                </c:pt>
                <c:pt idx="3180">
                  <c:v>21.812354307210434</c:v>
                </c:pt>
                <c:pt idx="3181">
                  <c:v>21.81211575461527</c:v>
                </c:pt>
                <c:pt idx="3182">
                  <c:v>21.811877159506675</c:v>
                </c:pt>
                <c:pt idx="3183">
                  <c:v>21.811638521891556</c:v>
                </c:pt>
                <c:pt idx="3184">
                  <c:v>21.811399841776815</c:v>
                </c:pt>
                <c:pt idx="3185">
                  <c:v>21.811161119169341</c:v>
                </c:pt>
                <c:pt idx="3186">
                  <c:v>21.81092235407602</c:v>
                </c:pt>
                <c:pt idx="3187">
                  <c:v>21.810683546503725</c:v>
                </c:pt>
                <c:pt idx="3188">
                  <c:v>21.810444696459328</c:v>
                </c:pt>
                <c:pt idx="3189">
                  <c:v>21.810205803949689</c:v>
                </c:pt>
                <c:pt idx="3190">
                  <c:v>21.809966868981647</c:v>
                </c:pt>
                <c:pt idx="3191">
                  <c:v>21.809727891562058</c:v>
                </c:pt>
                <c:pt idx="3192">
                  <c:v>21.809488871697749</c:v>
                </c:pt>
                <c:pt idx="3193">
                  <c:v>21.809249809395549</c:v>
                </c:pt>
                <c:pt idx="3194">
                  <c:v>21.809010704662288</c:v>
                </c:pt>
                <c:pt idx="3195">
                  <c:v>21.808771557504766</c:v>
                </c:pt>
                <c:pt idx="3196">
                  <c:v>21.8085323679298</c:v>
                </c:pt>
                <c:pt idx="3197">
                  <c:v>21.808293135944176</c:v>
                </c:pt>
                <c:pt idx="3198">
                  <c:v>21.808053861554686</c:v>
                </c:pt>
                <c:pt idx="3199">
                  <c:v>21.80781454476811</c:v>
                </c:pt>
                <c:pt idx="3200">
                  <c:v>21.807575185591229</c:v>
                </c:pt>
                <c:pt idx="3201">
                  <c:v>21.807335784030798</c:v>
                </c:pt>
                <c:pt idx="3202">
                  <c:v>21.80709634009358</c:v>
                </c:pt>
                <c:pt idx="3203">
                  <c:v>21.806856853786321</c:v>
                </c:pt>
                <c:pt idx="3204">
                  <c:v>21.806617325115763</c:v>
                </c:pt>
                <c:pt idx="3205">
                  <c:v>21.806377754088643</c:v>
                </c:pt>
                <c:pt idx="3206">
                  <c:v>21.806138140711685</c:v>
                </c:pt>
                <c:pt idx="3207">
                  <c:v>21.805898484991602</c:v>
                </c:pt>
                <c:pt idx="3208">
                  <c:v>21.805658786935116</c:v>
                </c:pt>
                <c:pt idx="3209">
                  <c:v>21.80541904654892</c:v>
                </c:pt>
                <c:pt idx="3210">
                  <c:v>21.805179263839712</c:v>
                </c:pt>
                <c:pt idx="3211">
                  <c:v>21.804939438814177</c:v>
                </c:pt>
                <c:pt idx="3212">
                  <c:v>21.804699571479002</c:v>
                </c:pt>
                <c:pt idx="3213">
                  <c:v>21.804459661840855</c:v>
                </c:pt>
                <c:pt idx="3214">
                  <c:v>21.804219709906395</c:v>
                </c:pt>
                <c:pt idx="3215">
                  <c:v>21.803979715682274</c:v>
                </c:pt>
                <c:pt idx="3216">
                  <c:v>21.803739679175152</c:v>
                </c:pt>
                <c:pt idx="3217">
                  <c:v>21.803499600391667</c:v>
                </c:pt>
                <c:pt idx="3218">
                  <c:v>21.803259479338447</c:v>
                </c:pt>
                <c:pt idx="3219">
                  <c:v>21.803019316022116</c:v>
                </c:pt>
                <c:pt idx="3220">
                  <c:v>21.802779110449293</c:v>
                </c:pt>
                <c:pt idx="3221">
                  <c:v>21.802538862626587</c:v>
                </c:pt>
                <c:pt idx="3222">
                  <c:v>21.802298572560606</c:v>
                </c:pt>
                <c:pt idx="3223">
                  <c:v>21.802058240257935</c:v>
                </c:pt>
                <c:pt idx="3224">
                  <c:v>21.801817865725162</c:v>
                </c:pt>
                <c:pt idx="3225">
                  <c:v>21.801577448968867</c:v>
                </c:pt>
                <c:pt idx="3226">
                  <c:v>21.801336989995622</c:v>
                </c:pt>
                <c:pt idx="3227">
                  <c:v>21.801096488811986</c:v>
                </c:pt>
                <c:pt idx="3228">
                  <c:v>21.800855945424519</c:v>
                </c:pt>
                <c:pt idx="3229">
                  <c:v>21.800615359839767</c:v>
                </c:pt>
                <c:pt idx="3230">
                  <c:v>21.800374732064263</c:v>
                </c:pt>
                <c:pt idx="3231">
                  <c:v>21.800134062104547</c:v>
                </c:pt>
                <c:pt idx="3232">
                  <c:v>21.799893349967135</c:v>
                </c:pt>
                <c:pt idx="3233">
                  <c:v>21.799652595658557</c:v>
                </c:pt>
                <c:pt idx="3234">
                  <c:v>21.799411799185311</c:v>
                </c:pt>
                <c:pt idx="3235">
                  <c:v>21.799170960553898</c:v>
                </c:pt>
                <c:pt idx="3236">
                  <c:v>21.798930079770813</c:v>
                </c:pt>
                <c:pt idx="3237">
                  <c:v>21.798689156842546</c:v>
                </c:pt>
                <c:pt idx="3238">
                  <c:v>21.79844819177557</c:v>
                </c:pt>
                <c:pt idx="3239">
                  <c:v>21.798207184576352</c:v>
                </c:pt>
                <c:pt idx="3240">
                  <c:v>21.797966135251357</c:v>
                </c:pt>
                <c:pt idx="3241">
                  <c:v>21.797725043807048</c:v>
                </c:pt>
                <c:pt idx="3242">
                  <c:v>21.797483910249863</c:v>
                </c:pt>
                <c:pt idx="3243">
                  <c:v>21.797242734586245</c:v>
                </c:pt>
                <c:pt idx="3244">
                  <c:v>21.797001516822625</c:v>
                </c:pt>
                <c:pt idx="3245">
                  <c:v>21.796760256965431</c:v>
                </c:pt>
                <c:pt idx="3246">
                  <c:v>21.796518955021075</c:v>
                </c:pt>
                <c:pt idx="3247">
                  <c:v>21.796277610995961</c:v>
                </c:pt>
                <c:pt idx="3248">
                  <c:v>21.796036224896497</c:v>
                </c:pt>
                <c:pt idx="3249">
                  <c:v>21.795794796729076</c:v>
                </c:pt>
                <c:pt idx="3250">
                  <c:v>21.795553326500084</c:v>
                </c:pt>
                <c:pt idx="3251">
                  <c:v>21.795311814215896</c:v>
                </c:pt>
                <c:pt idx="3252">
                  <c:v>21.795070259882888</c:v>
                </c:pt>
                <c:pt idx="3253">
                  <c:v>21.79482866350742</c:v>
                </c:pt>
                <c:pt idx="3254">
                  <c:v>21.794587025095851</c:v>
                </c:pt>
                <c:pt idx="3255">
                  <c:v>21.794345344654516</c:v>
                </c:pt>
                <c:pt idx="3256">
                  <c:v>21.794103622189763</c:v>
                </c:pt>
                <c:pt idx="3257">
                  <c:v>21.793861857707927</c:v>
                </c:pt>
                <c:pt idx="3258">
                  <c:v>21.793620051215328</c:v>
                </c:pt>
                <c:pt idx="3259">
                  <c:v>21.793378202718284</c:v>
                </c:pt>
                <c:pt idx="3260">
                  <c:v>21.793136312223108</c:v>
                </c:pt>
                <c:pt idx="3261">
                  <c:v>21.792894379736101</c:v>
                </c:pt>
                <c:pt idx="3262">
                  <c:v>21.792652405263556</c:v>
                </c:pt>
                <c:pt idx="3263">
                  <c:v>21.792410388811764</c:v>
                </c:pt>
                <c:pt idx="3264">
                  <c:v>21.792168330386993</c:v>
                </c:pt>
                <c:pt idx="3265">
                  <c:v>21.791926229995521</c:v>
                </c:pt>
                <c:pt idx="3266">
                  <c:v>21.791684087643617</c:v>
                </c:pt>
                <c:pt idx="3267">
                  <c:v>21.791441903337528</c:v>
                </c:pt>
                <c:pt idx="3268">
                  <c:v>21.791199677083508</c:v>
                </c:pt>
                <c:pt idx="3269">
                  <c:v>21.790957408887795</c:v>
                </c:pt>
                <c:pt idx="3270">
                  <c:v>21.790715098756628</c:v>
                </c:pt>
                <c:pt idx="3271">
                  <c:v>21.790472746696221</c:v>
                </c:pt>
                <c:pt idx="3272">
                  <c:v>21.790230352712801</c:v>
                </c:pt>
                <c:pt idx="3273">
                  <c:v>21.789987916812578</c:v>
                </c:pt>
                <c:pt idx="3274">
                  <c:v>21.789745439001756</c:v>
                </c:pt>
                <c:pt idx="3275">
                  <c:v>21.789502919286527</c:v>
                </c:pt>
                <c:pt idx="3276">
                  <c:v>21.789260357673086</c:v>
                </c:pt>
                <c:pt idx="3277">
                  <c:v>21.789017754167606</c:v>
                </c:pt>
                <c:pt idx="3278">
                  <c:v>21.788775108776267</c:v>
                </c:pt>
                <c:pt idx="3279">
                  <c:v>21.788532421505231</c:v>
                </c:pt>
                <c:pt idx="3280">
                  <c:v>21.788289692360646</c:v>
                </c:pt>
                <c:pt idx="3281">
                  <c:v>21.78804692134868</c:v>
                </c:pt>
                <c:pt idx="3282">
                  <c:v>21.787804108475463</c:v>
                </c:pt>
                <c:pt idx="3283">
                  <c:v>21.787561253747135</c:v>
                </c:pt>
                <c:pt idx="3284">
                  <c:v>21.787318357169816</c:v>
                </c:pt>
                <c:pt idx="3285">
                  <c:v>21.787075418749637</c:v>
                </c:pt>
                <c:pt idx="3286">
                  <c:v>21.786832438492709</c:v>
                </c:pt>
                <c:pt idx="3287">
                  <c:v>21.786589416405132</c:v>
                </c:pt>
                <c:pt idx="3288">
                  <c:v>21.786346352493002</c:v>
                </c:pt>
                <c:pt idx="3289">
                  <c:v>21.786103246762412</c:v>
                </c:pt>
                <c:pt idx="3290">
                  <c:v>21.785860099219452</c:v>
                </c:pt>
                <c:pt idx="3291">
                  <c:v>21.785616909870189</c:v>
                </c:pt>
                <c:pt idx="3292">
                  <c:v>21.785373678720692</c:v>
                </c:pt>
                <c:pt idx="3293">
                  <c:v>21.785130405777018</c:v>
                </c:pt>
                <c:pt idx="3294">
                  <c:v>21.784887091045228</c:v>
                </c:pt>
                <c:pt idx="3295">
                  <c:v>21.784643734531354</c:v>
                </c:pt>
                <c:pt idx="3296">
                  <c:v>21.784400336241443</c:v>
                </c:pt>
                <c:pt idx="3297">
                  <c:v>21.784156896181521</c:v>
                </c:pt>
                <c:pt idx="3298">
                  <c:v>21.78391341435761</c:v>
                </c:pt>
                <c:pt idx="3299">
                  <c:v>21.783669890775727</c:v>
                </c:pt>
                <c:pt idx="3300">
                  <c:v>21.78342632544188</c:v>
                </c:pt>
                <c:pt idx="3301">
                  <c:v>21.783182718362067</c:v>
                </c:pt>
                <c:pt idx="3302">
                  <c:v>21.78293906954228</c:v>
                </c:pt>
                <c:pt idx="3303">
                  <c:v>21.782695378988507</c:v>
                </c:pt>
                <c:pt idx="3304">
                  <c:v>21.782451646706729</c:v>
                </c:pt>
                <c:pt idx="3305">
                  <c:v>21.782207872702905</c:v>
                </c:pt>
                <c:pt idx="3306">
                  <c:v>21.781964056983007</c:v>
                </c:pt>
                <c:pt idx="3307">
                  <c:v>21.781720199552986</c:v>
                </c:pt>
                <c:pt idx="3308">
                  <c:v>21.781476300418792</c:v>
                </c:pt>
                <c:pt idx="3309">
                  <c:v>21.781232359586362</c:v>
                </c:pt>
                <c:pt idx="3310">
                  <c:v>21.780988377061629</c:v>
                </c:pt>
                <c:pt idx="3311">
                  <c:v>21.780744352850522</c:v>
                </c:pt>
                <c:pt idx="3312">
                  <c:v>21.780500286958954</c:v>
                </c:pt>
                <c:pt idx="3313">
                  <c:v>21.780256179392843</c:v>
                </c:pt>
                <c:pt idx="3314">
                  <c:v>21.78001203015809</c:v>
                </c:pt>
                <c:pt idx="3315">
                  <c:v>21.779767839260586</c:v>
                </c:pt>
                <c:pt idx="3316">
                  <c:v>21.779523606706224</c:v>
                </c:pt>
                <c:pt idx="3317">
                  <c:v>21.779279332500884</c:v>
                </c:pt>
                <c:pt idx="3318">
                  <c:v>21.779035016650436</c:v>
                </c:pt>
                <c:pt idx="3319">
                  <c:v>21.778790659160748</c:v>
                </c:pt>
                <c:pt idx="3320">
                  <c:v>21.778546260037686</c:v>
                </c:pt>
                <c:pt idx="3321">
                  <c:v>21.778301819287087</c:v>
                </c:pt>
                <c:pt idx="3322">
                  <c:v>21.778057336914802</c:v>
                </c:pt>
                <c:pt idx="3323">
                  <c:v>21.777812812926669</c:v>
                </c:pt>
                <c:pt idx="3324">
                  <c:v>21.777568247328514</c:v>
                </c:pt>
                <c:pt idx="3325">
                  <c:v>21.777323640126159</c:v>
                </c:pt>
                <c:pt idx="3326">
                  <c:v>21.777078991325418</c:v>
                </c:pt>
                <c:pt idx="3327">
                  <c:v>21.776834300932105</c:v>
                </c:pt>
                <c:pt idx="3328">
                  <c:v>21.776589568952005</c:v>
                </c:pt>
                <c:pt idx="3329">
                  <c:v>21.776344795390926</c:v>
                </c:pt>
                <c:pt idx="3330">
                  <c:v>21.776099980254646</c:v>
                </c:pt>
                <c:pt idx="3331">
                  <c:v>21.775855123548936</c:v>
                </c:pt>
                <c:pt idx="3332">
                  <c:v>21.775610225279571</c:v>
                </c:pt>
                <c:pt idx="3333">
                  <c:v>21.775365285452317</c:v>
                </c:pt>
                <c:pt idx="3334">
                  <c:v>21.775120304072917</c:v>
                </c:pt>
                <c:pt idx="3335">
                  <c:v>21.774875281147136</c:v>
                </c:pt>
                <c:pt idx="3336">
                  <c:v>21.774630216680702</c:v>
                </c:pt>
                <c:pt idx="3337">
                  <c:v>21.774385110679351</c:v>
                </c:pt>
                <c:pt idx="3338">
                  <c:v>21.774139963148812</c:v>
                </c:pt>
                <c:pt idx="3339">
                  <c:v>21.773894774094799</c:v>
                </c:pt>
                <c:pt idx="3340">
                  <c:v>21.773649543523028</c:v>
                </c:pt>
                <c:pt idx="3341">
                  <c:v>21.773404271439198</c:v>
                </c:pt>
                <c:pt idx="3342">
                  <c:v>21.773158957849006</c:v>
                </c:pt>
                <c:pt idx="3343">
                  <c:v>21.772913602758145</c:v>
                </c:pt>
                <c:pt idx="3344">
                  <c:v>21.772668206172288</c:v>
                </c:pt>
                <c:pt idx="3345">
                  <c:v>21.772422768097115</c:v>
                </c:pt>
                <c:pt idx="3346">
                  <c:v>21.772177288538298</c:v>
                </c:pt>
                <c:pt idx="3347">
                  <c:v>21.771931767501492</c:v>
                </c:pt>
                <c:pt idx="3348">
                  <c:v>21.771686204992346</c:v>
                </c:pt>
                <c:pt idx="3349">
                  <c:v>21.771440601016508</c:v>
                </c:pt>
                <c:pt idx="3350">
                  <c:v>21.771194955579613</c:v>
                </c:pt>
                <c:pt idx="3351">
                  <c:v>21.770949268687296</c:v>
                </c:pt>
                <c:pt idx="3352">
                  <c:v>21.770703540345178</c:v>
                </c:pt>
                <c:pt idx="3353">
                  <c:v>21.770457770558878</c:v>
                </c:pt>
                <c:pt idx="3354">
                  <c:v>21.770211959334002</c:v>
                </c:pt>
                <c:pt idx="3355">
                  <c:v>21.769966106676151</c:v>
                </c:pt>
                <c:pt idx="3356">
                  <c:v>21.769720212590919</c:v>
                </c:pt>
                <c:pt idx="3357">
                  <c:v>21.769474277083891</c:v>
                </c:pt>
                <c:pt idx="3358">
                  <c:v>21.769228300160652</c:v>
                </c:pt>
                <c:pt idx="3359">
                  <c:v>21.768982281826766</c:v>
                </c:pt>
                <c:pt idx="3360">
                  <c:v>21.768736222087799</c:v>
                </c:pt>
                <c:pt idx="3361">
                  <c:v>21.768490120949316</c:v>
                </c:pt>
                <c:pt idx="3362">
                  <c:v>21.768243978416866</c:v>
                </c:pt>
                <c:pt idx="3363">
                  <c:v>21.767997794495983</c:v>
                </c:pt>
                <c:pt idx="3364">
                  <c:v>21.767751569192207</c:v>
                </c:pt>
                <c:pt idx="3365">
                  <c:v>21.767505302511069</c:v>
                </c:pt>
                <c:pt idx="3366">
                  <c:v>21.767258994458086</c:v>
                </c:pt>
                <c:pt idx="3367">
                  <c:v>21.767012645038779</c:v>
                </c:pt>
                <c:pt idx="3368">
                  <c:v>21.766766254258645</c:v>
                </c:pt>
                <c:pt idx="3369">
                  <c:v>21.76651982212319</c:v>
                </c:pt>
                <c:pt idx="3370">
                  <c:v>21.76627334863791</c:v>
                </c:pt>
                <c:pt idx="3371">
                  <c:v>21.766026833808283</c:v>
                </c:pt>
                <c:pt idx="3372">
                  <c:v>21.765780277639788</c:v>
                </c:pt>
                <c:pt idx="3373">
                  <c:v>21.765533680137896</c:v>
                </c:pt>
                <c:pt idx="3374">
                  <c:v>21.765287041308074</c:v>
                </c:pt>
                <c:pt idx="3375">
                  <c:v>21.765040361155769</c:v>
                </c:pt>
                <c:pt idx="3376">
                  <c:v>21.764793639686438</c:v>
                </c:pt>
                <c:pt idx="3377">
                  <c:v>21.76454687690552</c:v>
                </c:pt>
                <c:pt idx="3378">
                  <c:v>21.76430007281845</c:v>
                </c:pt>
                <c:pt idx="3379">
                  <c:v>21.764053227430654</c:v>
                </c:pt>
                <c:pt idx="3380">
                  <c:v>21.76380634074755</c:v>
                </c:pt>
                <c:pt idx="3381">
                  <c:v>21.763559412774548</c:v>
                </c:pt>
                <c:pt idx="3382">
                  <c:v>21.763312443517066</c:v>
                </c:pt>
                <c:pt idx="3383">
                  <c:v>21.763065432980493</c:v>
                </c:pt>
                <c:pt idx="3384">
                  <c:v>21.76281838117022</c:v>
                </c:pt>
                <c:pt idx="3385">
                  <c:v>21.762571288091632</c:v>
                </c:pt>
                <c:pt idx="3386">
                  <c:v>21.762324153750107</c:v>
                </c:pt>
                <c:pt idx="3387">
                  <c:v>21.762076978151015</c:v>
                </c:pt>
                <c:pt idx="3388">
                  <c:v>21.761829761299712</c:v>
                </c:pt>
                <c:pt idx="3389">
                  <c:v>21.761582503201563</c:v>
                </c:pt>
                <c:pt idx="3390">
                  <c:v>21.761335203861911</c:v>
                </c:pt>
                <c:pt idx="3391">
                  <c:v>21.76108786328609</c:v>
                </c:pt>
                <c:pt idx="3392">
                  <c:v>21.760840481479448</c:v>
                </c:pt>
                <c:pt idx="3393">
                  <c:v>21.760593058447302</c:v>
                </c:pt>
                <c:pt idx="3394">
                  <c:v>21.760345594194966</c:v>
                </c:pt>
                <c:pt idx="3395">
                  <c:v>21.760098088727762</c:v>
                </c:pt>
                <c:pt idx="3396">
                  <c:v>21.759850542050994</c:v>
                </c:pt>
                <c:pt idx="3397">
                  <c:v>21.759602954169956</c:v>
                </c:pt>
                <c:pt idx="3398">
                  <c:v>21.759355325089938</c:v>
                </c:pt>
                <c:pt idx="3399">
                  <c:v>21.759107654816226</c:v>
                </c:pt>
                <c:pt idx="3400">
                  <c:v>21.7588599433541</c:v>
                </c:pt>
                <c:pt idx="3401">
                  <c:v>21.758612190708817</c:v>
                </c:pt>
                <c:pt idx="3402">
                  <c:v>21.758364396885646</c:v>
                </c:pt>
                <c:pt idx="3403">
                  <c:v>21.758116561889853</c:v>
                </c:pt>
                <c:pt idx="3404">
                  <c:v>21.757868685726667</c:v>
                </c:pt>
                <c:pt idx="3405">
                  <c:v>21.757620768401338</c:v>
                </c:pt>
                <c:pt idx="3406">
                  <c:v>21.757372809919097</c:v>
                </c:pt>
                <c:pt idx="3407">
                  <c:v>21.75712481028517</c:v>
                </c:pt>
                <c:pt idx="3408">
                  <c:v>21.756876769504785</c:v>
                </c:pt>
                <c:pt idx="3409">
                  <c:v>21.756628687583138</c:v>
                </c:pt>
                <c:pt idx="3410">
                  <c:v>21.75638056452545</c:v>
                </c:pt>
                <c:pt idx="3411">
                  <c:v>21.756132400336909</c:v>
                </c:pt>
                <c:pt idx="3412">
                  <c:v>21.755884195022713</c:v>
                </c:pt>
                <c:pt idx="3413">
                  <c:v>21.75563594858804</c:v>
                </c:pt>
                <c:pt idx="3414">
                  <c:v>21.755387661038061</c:v>
                </c:pt>
                <c:pt idx="3415">
                  <c:v>21.755139332377954</c:v>
                </c:pt>
                <c:pt idx="3416">
                  <c:v>21.75489096261288</c:v>
                </c:pt>
                <c:pt idx="3417">
                  <c:v>21.754642551747995</c:v>
                </c:pt>
                <c:pt idx="3418">
                  <c:v>21.754394099788449</c:v>
                </c:pt>
                <c:pt idx="3419">
                  <c:v>21.754145606739375</c:v>
                </c:pt>
                <c:pt idx="3420">
                  <c:v>21.753897072605913</c:v>
                </c:pt>
                <c:pt idx="3421">
                  <c:v>21.753648497393186</c:v>
                </c:pt>
                <c:pt idx="3422">
                  <c:v>21.753399881106315</c:v>
                </c:pt>
                <c:pt idx="3423">
                  <c:v>21.753151223750415</c:v>
                </c:pt>
                <c:pt idx="3424">
                  <c:v>21.752902525330594</c:v>
                </c:pt>
                <c:pt idx="3425">
                  <c:v>21.75265378585194</c:v>
                </c:pt>
                <c:pt idx="3426">
                  <c:v>21.752405005319556</c:v>
                </c:pt>
                <c:pt idx="3427">
                  <c:v>21.752156183738524</c:v>
                </c:pt>
                <c:pt idx="3428">
                  <c:v>21.751907321113912</c:v>
                </c:pt>
                <c:pt idx="3429">
                  <c:v>21.751658417450798</c:v>
                </c:pt>
                <c:pt idx="3430">
                  <c:v>21.751409472754247</c:v>
                </c:pt>
                <c:pt idx="3431">
                  <c:v>21.751160487029313</c:v>
                </c:pt>
                <c:pt idx="3432">
                  <c:v>21.750911460281042</c:v>
                </c:pt>
                <c:pt idx="3433">
                  <c:v>21.750662392514478</c:v>
                </c:pt>
                <c:pt idx="3434">
                  <c:v>21.750413283734659</c:v>
                </c:pt>
                <c:pt idx="3435">
                  <c:v>21.750164133946615</c:v>
                </c:pt>
                <c:pt idx="3436">
                  <c:v>21.749914943155364</c:v>
                </c:pt>
                <c:pt idx="3437">
                  <c:v>21.749665711365914</c:v>
                </c:pt>
                <c:pt idx="3438">
                  <c:v>21.749416438583278</c:v>
                </c:pt>
                <c:pt idx="3439">
                  <c:v>21.749167124812455</c:v>
                </c:pt>
                <c:pt idx="3440">
                  <c:v>21.748917770058437</c:v>
                </c:pt>
                <c:pt idx="3441">
                  <c:v>21.748668374326211</c:v>
                </c:pt>
                <c:pt idx="3442">
                  <c:v>21.748418937620755</c:v>
                </c:pt>
                <c:pt idx="3443">
                  <c:v>21.748169459947039</c:v>
                </c:pt>
                <c:pt idx="3444">
                  <c:v>21.74791994131003</c:v>
                </c:pt>
                <c:pt idx="3445">
                  <c:v>21.747670381714688</c:v>
                </c:pt>
                <c:pt idx="3446">
                  <c:v>21.747420781165957</c:v>
                </c:pt>
                <c:pt idx="3447">
                  <c:v>21.74717113966879</c:v>
                </c:pt>
                <c:pt idx="3448">
                  <c:v>21.746921457228115</c:v>
                </c:pt>
                <c:pt idx="3449">
                  <c:v>21.746671733848871</c:v>
                </c:pt>
                <c:pt idx="3450">
                  <c:v>21.74642196953597</c:v>
                </c:pt>
                <c:pt idx="3451">
                  <c:v>21.746172164294332</c:v>
                </c:pt>
                <c:pt idx="3452">
                  <c:v>21.745922318128869</c:v>
                </c:pt>
                <c:pt idx="3453">
                  <c:v>21.745672431044483</c:v>
                </c:pt>
                <c:pt idx="3454">
                  <c:v>21.745422503046068</c:v>
                </c:pt>
                <c:pt idx="3455">
                  <c:v>21.745172534138508</c:v>
                </c:pt>
                <c:pt idx="3456">
                  <c:v>21.744922524326689</c:v>
                </c:pt>
                <c:pt idx="3457">
                  <c:v>21.744672473615484</c:v>
                </c:pt>
                <c:pt idx="3458">
                  <c:v>21.744422382009752</c:v>
                </c:pt>
                <c:pt idx="3459">
                  <c:v>21.744172249514364</c:v>
                </c:pt>
                <c:pt idx="3460">
                  <c:v>21.743922076134165</c:v>
                </c:pt>
                <c:pt idx="3461">
                  <c:v>21.743671861874006</c:v>
                </c:pt>
                <c:pt idx="3462">
                  <c:v>21.743421606738725</c:v>
                </c:pt>
                <c:pt idx="3463">
                  <c:v>21.74317131073315</c:v>
                </c:pt>
                <c:pt idx="3464">
                  <c:v>21.742920973862113</c:v>
                </c:pt>
                <c:pt idx="3465">
                  <c:v>21.742670596130424</c:v>
                </c:pt>
                <c:pt idx="3466">
                  <c:v>21.742420177542908</c:v>
                </c:pt>
                <c:pt idx="3467">
                  <c:v>21.74216971810435</c:v>
                </c:pt>
                <c:pt idx="3468">
                  <c:v>21.741919217819564</c:v>
                </c:pt>
                <c:pt idx="3469">
                  <c:v>21.74166867669333</c:v>
                </c:pt>
                <c:pt idx="3470">
                  <c:v>21.741418094730442</c:v>
                </c:pt>
                <c:pt idx="3471">
                  <c:v>21.741167471935665</c:v>
                </c:pt>
                <c:pt idx="3472">
                  <c:v>21.740916808313781</c:v>
                </c:pt>
                <c:pt idx="3473">
                  <c:v>21.74066610386954</c:v>
                </c:pt>
                <c:pt idx="3474">
                  <c:v>21.740415358607709</c:v>
                </c:pt>
                <c:pt idx="3475">
                  <c:v>21.740164572533029</c:v>
                </c:pt>
                <c:pt idx="3476">
                  <c:v>21.739913745650245</c:v>
                </c:pt>
                <c:pt idx="3477">
                  <c:v>21.739662877964093</c:v>
                </c:pt>
                <c:pt idx="3478">
                  <c:v>21.739411969479299</c:v>
                </c:pt>
                <c:pt idx="3479">
                  <c:v>21.739161020200587</c:v>
                </c:pt>
                <c:pt idx="3480">
                  <c:v>21.738910030132672</c:v>
                </c:pt>
                <c:pt idx="3481">
                  <c:v>21.738658999280254</c:v>
                </c:pt>
                <c:pt idx="3482">
                  <c:v>21.738407927648041</c:v>
                </c:pt>
                <c:pt idx="3483">
                  <c:v>21.738156815240721</c:v>
                </c:pt>
                <c:pt idx="3484">
                  <c:v>21.737905662062985</c:v>
                </c:pt>
                <c:pt idx="3485">
                  <c:v>21.737654468119516</c:v>
                </c:pt>
                <c:pt idx="3486">
                  <c:v>21.73740323341498</c:v>
                </c:pt>
                <c:pt idx="3487">
                  <c:v>21.737151957954048</c:v>
                </c:pt>
                <c:pt idx="3488">
                  <c:v>21.736900641741375</c:v>
                </c:pt>
                <c:pt idx="3489">
                  <c:v>21.73664928478162</c:v>
                </c:pt>
                <c:pt idx="3490">
                  <c:v>21.736397887079423</c:v>
                </c:pt>
                <c:pt idx="3491">
                  <c:v>21.736146448639424</c:v>
                </c:pt>
                <c:pt idx="3492">
                  <c:v>21.735894969466258</c:v>
                </c:pt>
                <c:pt idx="3493">
                  <c:v>21.735643449564549</c:v>
                </c:pt>
                <c:pt idx="3494">
                  <c:v>21.735391888938906</c:v>
                </c:pt>
                <c:pt idx="3495">
                  <c:v>21.735140287593953</c:v>
                </c:pt>
                <c:pt idx="3496">
                  <c:v>21.734888645534284</c:v>
                </c:pt>
                <c:pt idx="3497">
                  <c:v>21.734636962764505</c:v>
                </c:pt>
                <c:pt idx="3498">
                  <c:v>21.7343852392892</c:v>
                </c:pt>
                <c:pt idx="3499">
                  <c:v>21.734133475112955</c:v>
                </c:pt>
                <c:pt idx="3500">
                  <c:v>21.733881670240351</c:v>
                </c:pt>
                <c:pt idx="3501">
                  <c:v>21.733629824675955</c:v>
                </c:pt>
                <c:pt idx="3502">
                  <c:v>21.733377938424326</c:v>
                </c:pt>
                <c:pt idx="3503">
                  <c:v>21.733126011490025</c:v>
                </c:pt>
                <c:pt idx="3504">
                  <c:v>21.732874043877604</c:v>
                </c:pt>
                <c:pt idx="3505">
                  <c:v>21.732622035591604</c:v>
                </c:pt>
                <c:pt idx="3506">
                  <c:v>21.732369986636556</c:v>
                </c:pt>
                <c:pt idx="3507">
                  <c:v>21.732117897016995</c:v>
                </c:pt>
                <c:pt idx="3508">
                  <c:v>21.731865766737442</c:v>
                </c:pt>
                <c:pt idx="3509">
                  <c:v>21.731613595802415</c:v>
                </c:pt>
                <c:pt idx="3510">
                  <c:v>21.731361384216417</c:v>
                </c:pt>
                <c:pt idx="3511">
                  <c:v>21.731109131983953</c:v>
                </c:pt>
                <c:pt idx="3512">
                  <c:v>21.730856839109514</c:v>
                </c:pt>
                <c:pt idx="3513">
                  <c:v>21.730604505597597</c:v>
                </c:pt>
                <c:pt idx="3514">
                  <c:v>21.730352131452673</c:v>
                </c:pt>
                <c:pt idx="3515">
                  <c:v>21.730099716679224</c:v>
                </c:pt>
                <c:pt idx="3516">
                  <c:v>21.729847261281719</c:v>
                </c:pt>
                <c:pt idx="3517">
                  <c:v>21.729594765264618</c:v>
                </c:pt>
                <c:pt idx="3518">
                  <c:v>21.729342228632373</c:v>
                </c:pt>
                <c:pt idx="3519">
                  <c:v>21.729089651389426</c:v>
                </c:pt>
                <c:pt idx="3520">
                  <c:v>21.728837033540223</c:v>
                </c:pt>
                <c:pt idx="3521">
                  <c:v>21.728584375089202</c:v>
                </c:pt>
                <c:pt idx="3522">
                  <c:v>21.728331676040785</c:v>
                </c:pt>
                <c:pt idx="3523">
                  <c:v>21.728078936399395</c:v>
                </c:pt>
                <c:pt idx="3524">
                  <c:v>21.727826156169449</c:v>
                </c:pt>
                <c:pt idx="3525">
                  <c:v>21.727573335355345</c:v>
                </c:pt>
                <c:pt idx="3526">
                  <c:v>21.727320473961488</c:v>
                </c:pt>
                <c:pt idx="3527">
                  <c:v>21.727067571992272</c:v>
                </c:pt>
                <c:pt idx="3528">
                  <c:v>21.726814629452083</c:v>
                </c:pt>
                <c:pt idx="3529">
                  <c:v>21.726561646345299</c:v>
                </c:pt>
                <c:pt idx="3530">
                  <c:v>21.726308622676296</c:v>
                </c:pt>
                <c:pt idx="3531">
                  <c:v>21.726055558449438</c:v>
                </c:pt>
                <c:pt idx="3532">
                  <c:v>21.725802453669086</c:v>
                </c:pt>
                <c:pt idx="3533">
                  <c:v>21.725549308339598</c:v>
                </c:pt>
                <c:pt idx="3534">
                  <c:v>21.725296122465309</c:v>
                </c:pt>
                <c:pt idx="3535">
                  <c:v>21.725042896050564</c:v>
                </c:pt>
                <c:pt idx="3536">
                  <c:v>21.724789629099693</c:v>
                </c:pt>
                <c:pt idx="3537">
                  <c:v>21.724536321617023</c:v>
                </c:pt>
                <c:pt idx="3538">
                  <c:v>21.724282973606876</c:v>
                </c:pt>
                <c:pt idx="3539">
                  <c:v>21.72402958507357</c:v>
                </c:pt>
                <c:pt idx="3540">
                  <c:v>21.723776156021394</c:v>
                </c:pt>
                <c:pt idx="3541">
                  <c:v>21.723522686454661</c:v>
                </c:pt>
                <c:pt idx="3542">
                  <c:v>21.723269176377663</c:v>
                </c:pt>
                <c:pt idx="3543">
                  <c:v>21.723015625794673</c:v>
                </c:pt>
                <c:pt idx="3544">
                  <c:v>21.72276203470998</c:v>
                </c:pt>
                <c:pt idx="3545">
                  <c:v>21.722508403127854</c:v>
                </c:pt>
                <c:pt idx="3546">
                  <c:v>21.722254731052558</c:v>
                </c:pt>
                <c:pt idx="3547">
                  <c:v>21.722001018488356</c:v>
                </c:pt>
                <c:pt idx="3548">
                  <c:v>21.7217472654395</c:v>
                </c:pt>
                <c:pt idx="3549">
                  <c:v>21.721493471910232</c:v>
                </c:pt>
                <c:pt idx="3550">
                  <c:v>21.721239637904784</c:v>
                </c:pt>
                <c:pt idx="3551">
                  <c:v>21.7209857634274</c:v>
                </c:pt>
                <c:pt idx="3552">
                  <c:v>21.720731848482295</c:v>
                </c:pt>
                <c:pt idx="3553">
                  <c:v>21.720477893073696</c:v>
                </c:pt>
                <c:pt idx="3554">
                  <c:v>21.720223897205809</c:v>
                </c:pt>
                <c:pt idx="3555">
                  <c:v>21.719969860882845</c:v>
                </c:pt>
                <c:pt idx="3556">
                  <c:v>21.719715784108995</c:v>
                </c:pt>
                <c:pt idx="3557">
                  <c:v>21.71946166688846</c:v>
                </c:pt>
                <c:pt idx="3558">
                  <c:v>21.719207509225413</c:v>
                </c:pt>
                <c:pt idx="3559">
                  <c:v>21.718953311124039</c:v>
                </c:pt>
                <c:pt idx="3560">
                  <c:v>21.71869907258851</c:v>
                </c:pt>
                <c:pt idx="3561">
                  <c:v>21.718444793622993</c:v>
                </c:pt>
                <c:pt idx="3562">
                  <c:v>21.718190474231641</c:v>
                </c:pt>
                <c:pt idx="3563">
                  <c:v>21.71793611441861</c:v>
                </c:pt>
                <c:pt idx="3564">
                  <c:v>21.71768171418805</c:v>
                </c:pt>
                <c:pt idx="3565">
                  <c:v>21.717427273544089</c:v>
                </c:pt>
                <c:pt idx="3566">
                  <c:v>21.717172792490867</c:v>
                </c:pt>
                <c:pt idx="3567">
                  <c:v>21.716918271032508</c:v>
                </c:pt>
                <c:pt idx="3568">
                  <c:v>21.716663709173122</c:v>
                </c:pt>
                <c:pt idx="3569">
                  <c:v>21.716409106916831</c:v>
                </c:pt>
                <c:pt idx="3570">
                  <c:v>21.716154464267735</c:v>
                </c:pt>
                <c:pt idx="3571">
                  <c:v>21.715899781229929</c:v>
                </c:pt>
                <c:pt idx="3572">
                  <c:v>21.71564505780751</c:v>
                </c:pt>
                <c:pt idx="3573">
                  <c:v>21.715390294004568</c:v>
                </c:pt>
                <c:pt idx="3574">
                  <c:v>21.715135489825172</c:v>
                </c:pt>
                <c:pt idx="3575">
                  <c:v>21.714880645273407</c:v>
                </c:pt>
                <c:pt idx="3576">
                  <c:v>21.714625760353325</c:v>
                </c:pt>
                <c:pt idx="3577">
                  <c:v>21.714370835068994</c:v>
                </c:pt>
                <c:pt idx="3578">
                  <c:v>21.714115869424457</c:v>
                </c:pt>
                <c:pt idx="3579">
                  <c:v>21.713860863423768</c:v>
                </c:pt>
                <c:pt idx="3580">
                  <c:v>21.71360581707096</c:v>
                </c:pt>
                <c:pt idx="3581">
                  <c:v>21.713350730370074</c:v>
                </c:pt>
                <c:pt idx="3582">
                  <c:v>21.713095603325126</c:v>
                </c:pt>
                <c:pt idx="3583">
                  <c:v>21.712840435940137</c:v>
                </c:pt>
                <c:pt idx="3584">
                  <c:v>21.712585228219126</c:v>
                </c:pt>
                <c:pt idx="3585">
                  <c:v>21.712329980166093</c:v>
                </c:pt>
                <c:pt idx="3586">
                  <c:v>21.712074691785041</c:v>
                </c:pt>
                <c:pt idx="3587">
                  <c:v>21.711819363079957</c:v>
                </c:pt>
                <c:pt idx="3588">
                  <c:v>21.711563994054831</c:v>
                </c:pt>
                <c:pt idx="3589">
                  <c:v>21.711308584713642</c:v>
                </c:pt>
                <c:pt idx="3590">
                  <c:v>21.711053135060364</c:v>
                </c:pt>
                <c:pt idx="3591">
                  <c:v>21.71079764509896</c:v>
                </c:pt>
                <c:pt idx="3592">
                  <c:v>21.710542114833395</c:v>
                </c:pt>
                <c:pt idx="3593">
                  <c:v>21.710286544267621</c:v>
                </c:pt>
                <c:pt idx="3594">
                  <c:v>21.710030933405584</c:v>
                </c:pt>
                <c:pt idx="3595">
                  <c:v>21.709775282251226</c:v>
                </c:pt>
                <c:pt idx="3596">
                  <c:v>21.70951959080848</c:v>
                </c:pt>
                <c:pt idx="3597">
                  <c:v>21.709263859081268</c:v>
                </c:pt>
                <c:pt idx="3598">
                  <c:v>21.709008087073514</c:v>
                </c:pt>
                <c:pt idx="3599">
                  <c:v>21.708752274789131</c:v>
                </c:pt>
                <c:pt idx="3600">
                  <c:v>21.708496422232024</c:v>
                </c:pt>
                <c:pt idx="3601">
                  <c:v>21.708240529406101</c:v>
                </c:pt>
                <c:pt idx="3602">
                  <c:v>21.707984596315256</c:v>
                </c:pt>
                <c:pt idx="3603">
                  <c:v>21.707728622963366</c:v>
                </c:pt>
                <c:pt idx="3604">
                  <c:v>21.707472609354326</c:v>
                </c:pt>
                <c:pt idx="3605">
                  <c:v>21.707216555491996</c:v>
                </c:pt>
                <c:pt idx="3606">
                  <c:v>21.706960461380255</c:v>
                </c:pt>
                <c:pt idx="3607">
                  <c:v>21.706704327022962</c:v>
                </c:pt>
                <c:pt idx="3608">
                  <c:v>21.70644815242397</c:v>
                </c:pt>
                <c:pt idx="3609">
                  <c:v>21.706191937587128</c:v>
                </c:pt>
                <c:pt idx="3610">
                  <c:v>21.70593568251628</c:v>
                </c:pt>
                <c:pt idx="3611">
                  <c:v>21.705679387215255</c:v>
                </c:pt>
                <c:pt idx="3612">
                  <c:v>21.705423051687887</c:v>
                </c:pt>
                <c:pt idx="3613">
                  <c:v>21.705166675938003</c:v>
                </c:pt>
                <c:pt idx="3614">
                  <c:v>21.704910259969413</c:v>
                </c:pt>
                <c:pt idx="3615">
                  <c:v>21.70465380378592</c:v>
                </c:pt>
                <c:pt idx="3616">
                  <c:v>21.704397307391339</c:v>
                </c:pt>
                <c:pt idx="3617">
                  <c:v>21.704140770789461</c:v>
                </c:pt>
                <c:pt idx="3618">
                  <c:v>21.703884193984074</c:v>
                </c:pt>
                <c:pt idx="3619">
                  <c:v>21.703627576978963</c:v>
                </c:pt>
                <c:pt idx="3620">
                  <c:v>21.703370919777903</c:v>
                </c:pt>
                <c:pt idx="3621">
                  <c:v>21.703114222384666</c:v>
                </c:pt>
                <c:pt idx="3622">
                  <c:v>21.702857484803012</c:v>
                </c:pt>
                <c:pt idx="3623">
                  <c:v>21.702600707036705</c:v>
                </c:pt>
                <c:pt idx="3624">
                  <c:v>21.702343889089491</c:v>
                </c:pt>
                <c:pt idx="3625">
                  <c:v>21.702087030965117</c:v>
                </c:pt>
                <c:pt idx="3626">
                  <c:v>21.701830132667322</c:v>
                </c:pt>
                <c:pt idx="3627">
                  <c:v>21.701573194199835</c:v>
                </c:pt>
                <c:pt idx="3628">
                  <c:v>21.701316215566379</c:v>
                </c:pt>
                <c:pt idx="3629">
                  <c:v>21.701059196770675</c:v>
                </c:pt>
                <c:pt idx="3630">
                  <c:v>21.700802137816435</c:v>
                </c:pt>
                <c:pt idx="3631">
                  <c:v>21.700545038707361</c:v>
                </c:pt>
                <c:pt idx="3632">
                  <c:v>21.700287899447158</c:v>
                </c:pt>
                <c:pt idx="3633">
                  <c:v>21.700030720039514</c:v>
                </c:pt>
                <c:pt idx="3634">
                  <c:v>21.69977350048811</c:v>
                </c:pt>
                <c:pt idx="3635">
                  <c:v>21.699516240796633</c:v>
                </c:pt>
                <c:pt idx="3636">
                  <c:v>21.699258940968758</c:v>
                </c:pt>
                <c:pt idx="3637">
                  <c:v>21.699001601008145</c:v>
                </c:pt>
                <c:pt idx="3638">
                  <c:v>21.698744220918456</c:v>
                </c:pt>
                <c:pt idx="3639">
                  <c:v>21.698486800703346</c:v>
                </c:pt>
                <c:pt idx="3640">
                  <c:v>21.698229340366463</c:v>
                </c:pt>
                <c:pt idx="3641">
                  <c:v>21.69797183991145</c:v>
                </c:pt>
                <c:pt idx="3642">
                  <c:v>21.697714299341932</c:v>
                </c:pt>
                <c:pt idx="3643">
                  <c:v>21.697456718661549</c:v>
                </c:pt>
                <c:pt idx="3644">
                  <c:v>21.697199097873909</c:v>
                </c:pt>
                <c:pt idx="3645">
                  <c:v>21.696941436982641</c:v>
                </c:pt>
                <c:pt idx="3646">
                  <c:v>21.696683735991346</c:v>
                </c:pt>
                <c:pt idx="3647">
                  <c:v>21.696425994903628</c:v>
                </c:pt>
                <c:pt idx="3648">
                  <c:v>21.69616821372308</c:v>
                </c:pt>
                <c:pt idx="3649">
                  <c:v>21.695910392453296</c:v>
                </c:pt>
                <c:pt idx="3650">
                  <c:v>21.695652531097853</c:v>
                </c:pt>
                <c:pt idx="3651">
                  <c:v>21.695394629660335</c:v>
                </c:pt>
                <c:pt idx="3652">
                  <c:v>21.695136688144306</c:v>
                </c:pt>
                <c:pt idx="3653">
                  <c:v>21.694878706553332</c:v>
                </c:pt>
                <c:pt idx="3654">
                  <c:v>21.694620684890971</c:v>
                </c:pt>
                <c:pt idx="3655">
                  <c:v>21.694362623160774</c:v>
                </c:pt>
                <c:pt idx="3656">
                  <c:v>21.694104521366281</c:v>
                </c:pt>
                <c:pt idx="3657">
                  <c:v>21.693846379511037</c:v>
                </c:pt>
                <c:pt idx="3658">
                  <c:v>21.693588197598565</c:v>
                </c:pt>
                <c:pt idx="3659">
                  <c:v>21.693329975632398</c:v>
                </c:pt>
                <c:pt idx="3660">
                  <c:v>21.693071713616053</c:v>
                </c:pt>
                <c:pt idx="3661">
                  <c:v>21.69281341155304</c:v>
                </c:pt>
                <c:pt idx="3662">
                  <c:v>21.692555069446868</c:v>
                </c:pt>
                <c:pt idx="3663">
                  <c:v>21.692296687301031</c:v>
                </c:pt>
                <c:pt idx="3664">
                  <c:v>21.692038265119031</c:v>
                </c:pt>
                <c:pt idx="3665">
                  <c:v>21.69177980290435</c:v>
                </c:pt>
                <c:pt idx="3666">
                  <c:v>21.691521300660469</c:v>
                </c:pt>
                <c:pt idx="3667">
                  <c:v>21.691262758390859</c:v>
                </c:pt>
                <c:pt idx="3668">
                  <c:v>21.691004176098993</c:v>
                </c:pt>
                <c:pt idx="3669">
                  <c:v>21.690745553788329</c:v>
                </c:pt>
                <c:pt idx="3670">
                  <c:v>21.690486891462321</c:v>
                </c:pt>
                <c:pt idx="3671">
                  <c:v>21.690228189124422</c:v>
                </c:pt>
                <c:pt idx="3672">
                  <c:v>21.689969446778075</c:v>
                </c:pt>
                <c:pt idx="3673">
                  <c:v>21.689710664426713</c:v>
                </c:pt>
                <c:pt idx="3674">
                  <c:v>21.689451842073762</c:v>
                </c:pt>
                <c:pt idx="3675">
                  <c:v>21.689192979722652</c:v>
                </c:pt>
                <c:pt idx="3676">
                  <c:v>21.688934077376796</c:v>
                </c:pt>
                <c:pt idx="3677">
                  <c:v>21.688675135039606</c:v>
                </c:pt>
                <c:pt idx="3678">
                  <c:v>21.688416152714485</c:v>
                </c:pt>
                <c:pt idx="3679">
                  <c:v>21.688157130404832</c:v>
                </c:pt>
                <c:pt idx="3680">
                  <c:v>21.687898068114034</c:v>
                </c:pt>
                <c:pt idx="3681">
                  <c:v>21.687638965845487</c:v>
                </c:pt>
                <c:pt idx="3682">
                  <c:v>21.687379823602559</c:v>
                </c:pt>
                <c:pt idx="3683">
                  <c:v>21.687120641388624</c:v>
                </c:pt>
                <c:pt idx="3684">
                  <c:v>21.686861419207048</c:v>
                </c:pt>
                <c:pt idx="3685">
                  <c:v>21.686602157061195</c:v>
                </c:pt>
                <c:pt idx="3686">
                  <c:v>21.686342854954422</c:v>
                </c:pt>
                <c:pt idx="3687">
                  <c:v>21.686083512890065</c:v>
                </c:pt>
                <c:pt idx="3688">
                  <c:v>21.685824130871474</c:v>
                </c:pt>
                <c:pt idx="3689">
                  <c:v>21.685564708901975</c:v>
                </c:pt>
                <c:pt idx="3690">
                  <c:v>21.685305246984903</c:v>
                </c:pt>
                <c:pt idx="3691">
                  <c:v>21.685045745123578</c:v>
                </c:pt>
                <c:pt idx="3692">
                  <c:v>21.684786203321316</c:v>
                </c:pt>
                <c:pt idx="3693">
                  <c:v>21.684526621581423</c:v>
                </c:pt>
                <c:pt idx="3694">
                  <c:v>21.684266999907205</c:v>
                </c:pt>
                <c:pt idx="3695">
                  <c:v>21.68400733830196</c:v>
                </c:pt>
                <c:pt idx="3696">
                  <c:v>21.683747636768977</c:v>
                </c:pt>
                <c:pt idx="3697">
                  <c:v>21.683487895311536</c:v>
                </c:pt>
                <c:pt idx="3698">
                  <c:v>21.683228113932923</c:v>
                </c:pt>
                <c:pt idx="3699">
                  <c:v>21.682968292636406</c:v>
                </c:pt>
                <c:pt idx="3700">
                  <c:v>21.682708431425244</c:v>
                </c:pt>
                <c:pt idx="3701">
                  <c:v>21.6824485303027</c:v>
                </c:pt>
                <c:pt idx="3702">
                  <c:v>21.68218858927203</c:v>
                </c:pt>
                <c:pt idx="3703">
                  <c:v>21.681928608336474</c:v>
                </c:pt>
                <c:pt idx="3704">
                  <c:v>21.681668587499278</c:v>
                </c:pt>
                <c:pt idx="3705">
                  <c:v>21.681408526763672</c:v>
                </c:pt>
                <c:pt idx="3706">
                  <c:v>21.681148426132886</c:v>
                </c:pt>
                <c:pt idx="3707">
                  <c:v>21.680888285610138</c:v>
                </c:pt>
                <c:pt idx="3708">
                  <c:v>21.680628105198647</c:v>
                </c:pt>
                <c:pt idx="3709">
                  <c:v>21.680367884901617</c:v>
                </c:pt>
                <c:pt idx="3710">
                  <c:v>21.680107624722254</c:v>
                </c:pt>
                <c:pt idx="3711">
                  <c:v>21.679847324663754</c:v>
                </c:pt>
                <c:pt idx="3712">
                  <c:v>21.679586984729301</c:v>
                </c:pt>
                <c:pt idx="3713">
                  <c:v>21.679326604922085</c:v>
                </c:pt>
                <c:pt idx="3714">
                  <c:v>21.679066185245286</c:v>
                </c:pt>
                <c:pt idx="3715">
                  <c:v>21.678805725702066</c:v>
                </c:pt>
                <c:pt idx="3716">
                  <c:v>21.678545226295594</c:v>
                </c:pt>
                <c:pt idx="3717">
                  <c:v>21.678284687029031</c:v>
                </c:pt>
                <c:pt idx="3718">
                  <c:v>21.678024107905525</c:v>
                </c:pt>
                <c:pt idx="3719">
                  <c:v>21.677763488928225</c:v>
                </c:pt>
                <c:pt idx="3720">
                  <c:v>21.677502830100266</c:v>
                </c:pt>
                <c:pt idx="3721">
                  <c:v>21.677242131424791</c:v>
                </c:pt>
                <c:pt idx="3722">
                  <c:v>21.676981392904917</c:v>
                </c:pt>
                <c:pt idx="3723">
                  <c:v>21.676720614543772</c:v>
                </c:pt>
                <c:pt idx="3724">
                  <c:v>21.676459796344471</c:v>
                </c:pt>
                <c:pt idx="3725">
                  <c:v>21.676198938310119</c:v>
                </c:pt>
                <c:pt idx="3726">
                  <c:v>21.675938040443818</c:v>
                </c:pt>
                <c:pt idx="3727">
                  <c:v>21.675677102748665</c:v>
                </c:pt>
                <c:pt idx="3728">
                  <c:v>21.675416125227752</c:v>
                </c:pt>
                <c:pt idx="3729">
                  <c:v>21.675155107884162</c:v>
                </c:pt>
                <c:pt idx="3730">
                  <c:v>21.674894050720972</c:v>
                </c:pt>
                <c:pt idx="3731">
                  <c:v>21.674632953741256</c:v>
                </c:pt>
                <c:pt idx="3732">
                  <c:v>21.674371816948074</c:v>
                </c:pt>
                <c:pt idx="3733">
                  <c:v>21.674110640344487</c:v>
                </c:pt>
                <c:pt idx="3734">
                  <c:v>21.673849423933547</c:v>
                </c:pt>
                <c:pt idx="3735">
                  <c:v>21.6735881677183</c:v>
                </c:pt>
                <c:pt idx="3736">
                  <c:v>21.673326871701793</c:v>
                </c:pt>
                <c:pt idx="3737">
                  <c:v>21.673065535887055</c:v>
                </c:pt>
                <c:pt idx="3738">
                  <c:v>21.67280416027711</c:v>
                </c:pt>
                <c:pt idx="3739">
                  <c:v>21.672542744874988</c:v>
                </c:pt>
                <c:pt idx="3740">
                  <c:v>21.672281289683699</c:v>
                </c:pt>
                <c:pt idx="3741">
                  <c:v>21.672019794706252</c:v>
                </c:pt>
                <c:pt idx="3742">
                  <c:v>21.671758259945651</c:v>
                </c:pt>
                <c:pt idx="3743">
                  <c:v>21.671496685404893</c:v>
                </c:pt>
                <c:pt idx="3744">
                  <c:v>21.671235071086969</c:v>
                </c:pt>
                <c:pt idx="3745">
                  <c:v>21.670973416994865</c:v>
                </c:pt>
                <c:pt idx="3746">
                  <c:v>21.670711723131557</c:v>
                </c:pt>
                <c:pt idx="3747">
                  <c:v>21.670449989500018</c:v>
                </c:pt>
                <c:pt idx="3748">
                  <c:v>21.670188216103217</c:v>
                </c:pt>
                <c:pt idx="3749">
                  <c:v>21.669926402944107</c:v>
                </c:pt>
                <c:pt idx="3750">
                  <c:v>21.669664550025647</c:v>
                </c:pt>
                <c:pt idx="3751">
                  <c:v>21.669402657350787</c:v>
                </c:pt>
                <c:pt idx="3752">
                  <c:v>21.66914072492246</c:v>
                </c:pt>
                <c:pt idx="3753">
                  <c:v>21.668878752743606</c:v>
                </c:pt>
                <c:pt idx="3754">
                  <c:v>21.668616740817157</c:v>
                </c:pt>
                <c:pt idx="3755">
                  <c:v>21.668354689146028</c:v>
                </c:pt>
                <c:pt idx="3756">
                  <c:v>21.668092597733143</c:v>
                </c:pt>
                <c:pt idx="3757">
                  <c:v>21.66783046658141</c:v>
                </c:pt>
                <c:pt idx="3758">
                  <c:v>21.667568295693734</c:v>
                </c:pt>
                <c:pt idx="3759">
                  <c:v>21.667306085073015</c:v>
                </c:pt>
                <c:pt idx="3760">
                  <c:v>21.667043834722143</c:v>
                </c:pt>
                <c:pt idx="3761">
                  <c:v>21.666781544644003</c:v>
                </c:pt>
                <c:pt idx="3762">
                  <c:v>21.666519214841475</c:v>
                </c:pt>
                <c:pt idx="3763">
                  <c:v>21.666256845317434</c:v>
                </c:pt>
                <c:pt idx="3764">
                  <c:v>21.665994436074751</c:v>
                </c:pt>
                <c:pt idx="3765">
                  <c:v>21.665731987116278</c:v>
                </c:pt>
                <c:pt idx="3766">
                  <c:v>21.665469498444878</c:v>
                </c:pt>
                <c:pt idx="3767">
                  <c:v>21.665206970063402</c:v>
                </c:pt>
                <c:pt idx="3768">
                  <c:v>21.664944401974683</c:v>
                </c:pt>
                <c:pt idx="3769">
                  <c:v>21.664681794181568</c:v>
                </c:pt>
                <c:pt idx="3770">
                  <c:v>21.664419146686885</c:v>
                </c:pt>
                <c:pt idx="3771">
                  <c:v>21.664156459493459</c:v>
                </c:pt>
                <c:pt idx="3772">
                  <c:v>21.663893732604102</c:v>
                </c:pt>
                <c:pt idx="3773">
                  <c:v>21.663630966021639</c:v>
                </c:pt>
                <c:pt idx="3774">
                  <c:v>21.663368159748867</c:v>
                </c:pt>
                <c:pt idx="3775">
                  <c:v>21.663105313788588</c:v>
                </c:pt>
                <c:pt idx="3776">
                  <c:v>21.662842428143595</c:v>
                </c:pt>
                <c:pt idx="3777">
                  <c:v>21.66257950281668</c:v>
                </c:pt>
                <c:pt idx="3778">
                  <c:v>21.662316537810621</c:v>
                </c:pt>
                <c:pt idx="3779">
                  <c:v>21.662053533128194</c:v>
                </c:pt>
                <c:pt idx="3780">
                  <c:v>21.661790488772176</c:v>
                </c:pt>
                <c:pt idx="3781">
                  <c:v>21.661527404745325</c:v>
                </c:pt>
                <c:pt idx="3782">
                  <c:v>21.661264281050396</c:v>
                </c:pt>
                <c:pt idx="3783">
                  <c:v>21.661001117690144</c:v>
                </c:pt>
                <c:pt idx="3784">
                  <c:v>21.660737914667315</c:v>
                </c:pt>
                <c:pt idx="3785">
                  <c:v>21.660474671984648</c:v>
                </c:pt>
                <c:pt idx="3786">
                  <c:v>21.660211389644875</c:v>
                </c:pt>
                <c:pt idx="3787">
                  <c:v>21.659948067650724</c:v>
                </c:pt>
                <c:pt idx="3788">
                  <c:v>21.659684706004914</c:v>
                </c:pt>
                <c:pt idx="3789">
                  <c:v>21.659421304710161</c:v>
                </c:pt>
                <c:pt idx="3790">
                  <c:v>21.659157863769178</c:v>
                </c:pt>
                <c:pt idx="3791">
                  <c:v>21.658894383184663</c:v>
                </c:pt>
                <c:pt idx="3792">
                  <c:v>21.658630862959313</c:v>
                </c:pt>
                <c:pt idx="3793">
                  <c:v>21.658367303095819</c:v>
                </c:pt>
                <c:pt idx="3794">
                  <c:v>21.658103703596868</c:v>
                </c:pt>
                <c:pt idx="3795">
                  <c:v>21.657840064465141</c:v>
                </c:pt>
                <c:pt idx="3796">
                  <c:v>21.657576385703305</c:v>
                </c:pt>
                <c:pt idx="3797">
                  <c:v>21.657312667314027</c:v>
                </c:pt>
                <c:pt idx="3798">
                  <c:v>21.657048909299974</c:v>
                </c:pt>
                <c:pt idx="3799">
                  <c:v>21.65678511166379</c:v>
                </c:pt>
                <c:pt idx="3800">
                  <c:v>21.656521274408131</c:v>
                </c:pt>
                <c:pt idx="3801">
                  <c:v>21.656257397535636</c:v>
                </c:pt>
                <c:pt idx="3802">
                  <c:v>21.655993481048945</c:v>
                </c:pt>
                <c:pt idx="3803">
                  <c:v>21.655729524950686</c:v>
                </c:pt>
                <c:pt idx="3804">
                  <c:v>21.655465529243482</c:v>
                </c:pt>
                <c:pt idx="3805">
                  <c:v>21.655201493929951</c:v>
                </c:pt>
                <c:pt idx="3806">
                  <c:v>21.654937419012708</c:v>
                </c:pt>
                <c:pt idx="3807">
                  <c:v>21.654673304494356</c:v>
                </c:pt>
                <c:pt idx="3808">
                  <c:v>21.654409150377496</c:v>
                </c:pt>
                <c:pt idx="3809">
                  <c:v>21.654144956664727</c:v>
                </c:pt>
                <c:pt idx="3810">
                  <c:v>21.653880723358625</c:v>
                </c:pt>
                <c:pt idx="3811">
                  <c:v>21.653616450461787</c:v>
                </c:pt>
                <c:pt idx="3812">
                  <c:v>21.653352137976775</c:v>
                </c:pt>
                <c:pt idx="3813">
                  <c:v>21.65308778590617</c:v>
                </c:pt>
                <c:pt idx="3814">
                  <c:v>21.652823394252529</c:v>
                </c:pt>
                <c:pt idx="3815">
                  <c:v>21.652558963018411</c:v>
                </c:pt>
                <c:pt idx="3816">
                  <c:v>21.652294492206369</c:v>
                </c:pt>
                <c:pt idx="3817">
                  <c:v>21.652029981818949</c:v>
                </c:pt>
                <c:pt idx="3818">
                  <c:v>21.651765431858692</c:v>
                </c:pt>
                <c:pt idx="3819">
                  <c:v>21.651500842328133</c:v>
                </c:pt>
                <c:pt idx="3820">
                  <c:v>21.651236213229797</c:v>
                </c:pt>
                <c:pt idx="3821">
                  <c:v>21.650971544566207</c:v>
                </c:pt>
                <c:pt idx="3822">
                  <c:v>21.650706836339879</c:v>
                </c:pt>
                <c:pt idx="3823">
                  <c:v>21.650442088553319</c:v>
                </c:pt>
                <c:pt idx="3824">
                  <c:v>21.650177301209037</c:v>
                </c:pt>
                <c:pt idx="3825">
                  <c:v>21.649912474309527</c:v>
                </c:pt>
                <c:pt idx="3826">
                  <c:v>21.649647607857283</c:v>
                </c:pt>
                <c:pt idx="3827">
                  <c:v>21.64938270185479</c:v>
                </c:pt>
                <c:pt idx="3828">
                  <c:v>21.649117756304527</c:v>
                </c:pt>
                <c:pt idx="3829">
                  <c:v>21.648852771208972</c:v>
                </c:pt>
                <c:pt idx="3830">
                  <c:v>21.648587746570588</c:v>
                </c:pt>
                <c:pt idx="3831">
                  <c:v>21.648322682391839</c:v>
                </c:pt>
                <c:pt idx="3832">
                  <c:v>21.648057578675182</c:v>
                </c:pt>
                <c:pt idx="3833">
                  <c:v>21.647792435423067</c:v>
                </c:pt>
                <c:pt idx="3834">
                  <c:v>21.647527252637939</c:v>
                </c:pt>
                <c:pt idx="3835">
                  <c:v>21.647262030322231</c:v>
                </c:pt>
                <c:pt idx="3836">
                  <c:v>21.646996768478381</c:v>
                </c:pt>
                <c:pt idx="3837">
                  <c:v>21.646731467108808</c:v>
                </c:pt>
                <c:pt idx="3838">
                  <c:v>21.646466126215941</c:v>
                </c:pt>
                <c:pt idx="3839">
                  <c:v>21.646200745802187</c:v>
                </c:pt>
                <c:pt idx="3840">
                  <c:v>21.64593532586996</c:v>
                </c:pt>
                <c:pt idx="3841">
                  <c:v>21.645669866421663</c:v>
                </c:pt>
                <c:pt idx="3842">
                  <c:v>21.645404367459687</c:v>
                </c:pt>
                <c:pt idx="3843">
                  <c:v>21.645138828986425</c:v>
                </c:pt>
                <c:pt idx="3844">
                  <c:v>21.644873251004263</c:v>
                </c:pt>
                <c:pt idx="3845">
                  <c:v>21.64460763351558</c:v>
                </c:pt>
                <c:pt idx="3846">
                  <c:v>21.644341976522746</c:v>
                </c:pt>
                <c:pt idx="3847">
                  <c:v>21.644076280028127</c:v>
                </c:pt>
                <c:pt idx="3848">
                  <c:v>21.643810544034089</c:v>
                </c:pt>
                <c:pt idx="3849">
                  <c:v>21.643544768542981</c:v>
                </c:pt>
                <c:pt idx="3850">
                  <c:v>21.64327895355715</c:v>
                </c:pt>
                <c:pt idx="3851">
                  <c:v>21.643013099078949</c:v>
                </c:pt>
                <c:pt idx="3852">
                  <c:v>21.642747205110705</c:v>
                </c:pt>
                <c:pt idx="3853">
                  <c:v>21.642481271654756</c:v>
                </c:pt>
                <c:pt idx="3854">
                  <c:v>21.642215298713424</c:v>
                </c:pt>
                <c:pt idx="3855">
                  <c:v>21.641949286289027</c:v>
                </c:pt>
                <c:pt idx="3856">
                  <c:v>21.641683234383883</c:v>
                </c:pt>
                <c:pt idx="3857">
                  <c:v>21.641417143000297</c:v>
                </c:pt>
                <c:pt idx="3858">
                  <c:v>21.641151012140568</c:v>
                </c:pt>
                <c:pt idx="3859">
                  <c:v>21.640884841806994</c:v>
                </c:pt>
                <c:pt idx="3860">
                  <c:v>21.640618632001864</c:v>
                </c:pt>
                <c:pt idx="3861">
                  <c:v>21.640352382727464</c:v>
                </c:pt>
                <c:pt idx="3862">
                  <c:v>21.640086093986067</c:v>
                </c:pt>
                <c:pt idx="3863">
                  <c:v>21.639819765779951</c:v>
                </c:pt>
                <c:pt idx="3864">
                  <c:v>21.639553398111374</c:v>
                </c:pt>
                <c:pt idx="3865">
                  <c:v>21.639286990982605</c:v>
                </c:pt>
                <c:pt idx="3866">
                  <c:v>21.639020544395894</c:v>
                </c:pt>
                <c:pt idx="3867">
                  <c:v>21.638754058353491</c:v>
                </c:pt>
                <c:pt idx="3868">
                  <c:v>21.638487532857638</c:v>
                </c:pt>
                <c:pt idx="3869">
                  <c:v>21.63822096791057</c:v>
                </c:pt>
                <c:pt idx="3870">
                  <c:v>21.637954363514517</c:v>
                </c:pt>
                <c:pt idx="3871">
                  <c:v>21.637687719671707</c:v>
                </c:pt>
                <c:pt idx="3872">
                  <c:v>21.637421036384357</c:v>
                </c:pt>
                <c:pt idx="3873">
                  <c:v>21.63715431365468</c:v>
                </c:pt>
                <c:pt idx="3874">
                  <c:v>21.636887551484886</c:v>
                </c:pt>
                <c:pt idx="3875">
                  <c:v>21.636620749877174</c:v>
                </c:pt>
                <c:pt idx="3876">
                  <c:v>21.636353908833737</c:v>
                </c:pt>
                <c:pt idx="3877">
                  <c:v>21.636087028356769</c:v>
                </c:pt>
                <c:pt idx="3878">
                  <c:v>21.635820108448453</c:v>
                </c:pt>
                <c:pt idx="3879">
                  <c:v>21.635553149110962</c:v>
                </c:pt>
                <c:pt idx="3880">
                  <c:v>21.63528615034647</c:v>
                </c:pt>
                <c:pt idx="3881">
                  <c:v>21.635019112157149</c:v>
                </c:pt>
                <c:pt idx="3882">
                  <c:v>21.634752034545155</c:v>
                </c:pt>
                <c:pt idx="3883">
                  <c:v>21.634484917512641</c:v>
                </c:pt>
                <c:pt idx="3884">
                  <c:v>21.634217761061755</c:v>
                </c:pt>
                <c:pt idx="3885">
                  <c:v>21.633950565194645</c:v>
                </c:pt>
                <c:pt idx="3886">
                  <c:v>21.633683329913442</c:v>
                </c:pt>
                <c:pt idx="3887">
                  <c:v>21.63341605522028</c:v>
                </c:pt>
                <c:pt idx="3888">
                  <c:v>21.633148741117282</c:v>
                </c:pt>
                <c:pt idx="3889">
                  <c:v>21.632881387606567</c:v>
                </c:pt>
                <c:pt idx="3890">
                  <c:v>21.632613994690253</c:v>
                </c:pt>
                <c:pt idx="3891">
                  <c:v>21.632346562370444</c:v>
                </c:pt>
                <c:pt idx="3892">
                  <c:v>21.632079090649238</c:v>
                </c:pt>
                <c:pt idx="3893">
                  <c:v>21.631811579528737</c:v>
                </c:pt>
                <c:pt idx="3894">
                  <c:v>21.631544029011032</c:v>
                </c:pt>
                <c:pt idx="3895">
                  <c:v>21.631276439098201</c:v>
                </c:pt>
                <c:pt idx="3896">
                  <c:v>21.631008809792323</c:v>
                </c:pt>
                <c:pt idx="3897">
                  <c:v>21.630741141095477</c:v>
                </c:pt>
                <c:pt idx="3898">
                  <c:v>21.630473433009726</c:v>
                </c:pt>
                <c:pt idx="3899">
                  <c:v>21.630205685537131</c:v>
                </c:pt>
                <c:pt idx="3900">
                  <c:v>21.629937898679742</c:v>
                </c:pt>
                <c:pt idx="3901">
                  <c:v>21.629670072439616</c:v>
                </c:pt>
                <c:pt idx="3902">
                  <c:v>21.629402206818792</c:v>
                </c:pt>
                <c:pt idx="3903">
                  <c:v>21.629134301819313</c:v>
                </c:pt>
                <c:pt idx="3904">
                  <c:v>21.628866357443208</c:v>
                </c:pt>
                <c:pt idx="3905">
                  <c:v>21.628598373692501</c:v>
                </c:pt>
                <c:pt idx="3906">
                  <c:v>21.628330350569211</c:v>
                </c:pt>
                <c:pt idx="3907">
                  <c:v>21.628062288075352</c:v>
                </c:pt>
                <c:pt idx="3908">
                  <c:v>21.627794186212935</c:v>
                </c:pt>
                <c:pt idx="3909">
                  <c:v>21.627526044983966</c:v>
                </c:pt>
                <c:pt idx="3910">
                  <c:v>21.627257864390437</c:v>
                </c:pt>
                <c:pt idx="3911">
                  <c:v>21.626989644434342</c:v>
                </c:pt>
                <c:pt idx="3912">
                  <c:v>21.626721385117666</c:v>
                </c:pt>
                <c:pt idx="3913">
                  <c:v>21.626453086442385</c:v>
                </c:pt>
                <c:pt idx="3914">
                  <c:v>21.626184748410477</c:v>
                </c:pt>
                <c:pt idx="3915">
                  <c:v>21.625916371023909</c:v>
                </c:pt>
                <c:pt idx="3916">
                  <c:v>21.625647954284641</c:v>
                </c:pt>
                <c:pt idx="3917">
                  <c:v>21.625379498194636</c:v>
                </c:pt>
                <c:pt idx="3918">
                  <c:v>21.625111002755837</c:v>
                </c:pt>
                <c:pt idx="3919">
                  <c:v>21.62484246797019</c:v>
                </c:pt>
                <c:pt idx="3920">
                  <c:v>21.624573893839635</c:v>
                </c:pt>
                <c:pt idx="3921">
                  <c:v>21.624305280366109</c:v>
                </c:pt>
                <c:pt idx="3922">
                  <c:v>21.624036627551533</c:v>
                </c:pt>
                <c:pt idx="3923">
                  <c:v>21.623767935397833</c:v>
                </c:pt>
                <c:pt idx="3924">
                  <c:v>21.623499203906928</c:v>
                </c:pt>
                <c:pt idx="3925">
                  <c:v>21.623230433080721</c:v>
                </c:pt>
                <c:pt idx="3926">
                  <c:v>21.622961622921121</c:v>
                </c:pt>
                <c:pt idx="3927">
                  <c:v>21.622692773430025</c:v>
                </c:pt>
                <c:pt idx="3928">
                  <c:v>21.622423884609326</c:v>
                </c:pt>
                <c:pt idx="3929">
                  <c:v>21.622154956460911</c:v>
                </c:pt>
                <c:pt idx="3930">
                  <c:v>21.621885988986662</c:v>
                </c:pt>
                <c:pt idx="3931">
                  <c:v>21.621616982188456</c:v>
                </c:pt>
                <c:pt idx="3932">
                  <c:v>21.621347936068158</c:v>
                </c:pt>
                <c:pt idx="3933">
                  <c:v>21.62107885062764</c:v>
                </c:pt>
                <c:pt idx="3934">
                  <c:v>21.620809725868753</c:v>
                </c:pt>
                <c:pt idx="3935">
                  <c:v>21.620540561793351</c:v>
                </c:pt>
                <c:pt idx="3936">
                  <c:v>21.620271358403286</c:v>
                </c:pt>
                <c:pt idx="3937">
                  <c:v>21.620002115700395</c:v>
                </c:pt>
                <c:pt idx="3938">
                  <c:v>21.619732833686513</c:v>
                </c:pt>
                <c:pt idx="3939">
                  <c:v>21.61946351236347</c:v>
                </c:pt>
                <c:pt idx="3940">
                  <c:v>21.61919415173309</c:v>
                </c:pt>
                <c:pt idx="3941">
                  <c:v>21.618924751797191</c:v>
                </c:pt>
                <c:pt idx="3942">
                  <c:v>21.618655312557589</c:v>
                </c:pt>
                <c:pt idx="3943">
                  <c:v>21.618385834016081</c:v>
                </c:pt>
                <c:pt idx="3944">
                  <c:v>21.618116316174479</c:v>
                </c:pt>
                <c:pt idx="3945">
                  <c:v>21.617846759034574</c:v>
                </c:pt>
                <c:pt idx="3946">
                  <c:v>21.617577162598156</c:v>
                </c:pt>
                <c:pt idx="3947">
                  <c:v>21.617307526867005</c:v>
                </c:pt>
                <c:pt idx="3948">
                  <c:v>21.617037851842909</c:v>
                </c:pt>
                <c:pt idx="3949">
                  <c:v>21.616768137527625</c:v>
                </c:pt>
                <c:pt idx="3950">
                  <c:v>21.616498383922934</c:v>
                </c:pt>
                <c:pt idx="3951">
                  <c:v>21.616228591030588</c:v>
                </c:pt>
                <c:pt idx="3952">
                  <c:v>21.615958758852347</c:v>
                </c:pt>
                <c:pt idx="3953">
                  <c:v>21.615688887389958</c:v>
                </c:pt>
                <c:pt idx="3954">
                  <c:v>21.615418976645167</c:v>
                </c:pt>
                <c:pt idx="3955">
                  <c:v>21.615149026619708</c:v>
                </c:pt>
                <c:pt idx="3956">
                  <c:v>21.614879037315319</c:v>
                </c:pt>
                <c:pt idx="3957">
                  <c:v>21.614609008733723</c:v>
                </c:pt>
                <c:pt idx="3958">
                  <c:v>21.614338940876642</c:v>
                </c:pt>
                <c:pt idx="3959">
                  <c:v>21.614068833745787</c:v>
                </c:pt>
                <c:pt idx="3960">
                  <c:v>21.613798687342875</c:v>
                </c:pt>
                <c:pt idx="3961">
                  <c:v>21.613528501669606</c:v>
                </c:pt>
                <c:pt idx="3962">
                  <c:v>21.613258276727677</c:v>
                </c:pt>
                <c:pt idx="3963">
                  <c:v>21.612988012518784</c:v>
                </c:pt>
                <c:pt idx="3964">
                  <c:v>21.61271770904461</c:v>
                </c:pt>
                <c:pt idx="3965">
                  <c:v>21.612447366306839</c:v>
                </c:pt>
                <c:pt idx="3966">
                  <c:v>21.612176984307148</c:v>
                </c:pt>
                <c:pt idx="3967">
                  <c:v>21.611906563047199</c:v>
                </c:pt>
                <c:pt idx="3968">
                  <c:v>21.611636102528664</c:v>
                </c:pt>
                <c:pt idx="3969">
                  <c:v>21.6113656027532</c:v>
                </c:pt>
                <c:pt idx="3970">
                  <c:v>21.611095063722455</c:v>
                </c:pt>
                <c:pt idx="3971">
                  <c:v>21.610824485438084</c:v>
                </c:pt>
                <c:pt idx="3972">
                  <c:v>21.610553867901722</c:v>
                </c:pt>
                <c:pt idx="3973">
                  <c:v>21.610283211115004</c:v>
                </c:pt>
                <c:pt idx="3974">
                  <c:v>21.610012515079564</c:v>
                </c:pt>
                <c:pt idx="3975">
                  <c:v>21.609741779797023</c:v>
                </c:pt>
                <c:pt idx="3976">
                  <c:v>21.609471005269004</c:v>
                </c:pt>
                <c:pt idx="3977">
                  <c:v>21.60920019149712</c:v>
                </c:pt>
                <c:pt idx="3978">
                  <c:v>21.608929338482973</c:v>
                </c:pt>
                <c:pt idx="3979">
                  <c:v>21.608658446228169</c:v>
                </c:pt>
                <c:pt idx="3980">
                  <c:v>21.6083875147343</c:v>
                </c:pt>
                <c:pt idx="3981">
                  <c:v>21.608116544002961</c:v>
                </c:pt>
                <c:pt idx="3982">
                  <c:v>21.607845534035736</c:v>
                </c:pt>
                <c:pt idx="3983">
                  <c:v>21.607574484834203</c:v>
                </c:pt>
                <c:pt idx="3984">
                  <c:v>21.607303396399935</c:v>
                </c:pt>
                <c:pt idx="3985">
                  <c:v>21.607032268734503</c:v>
                </c:pt>
                <c:pt idx="3986">
                  <c:v>21.606761101839464</c:v>
                </c:pt>
                <c:pt idx="3987">
                  <c:v>21.606489895716376</c:v>
                </c:pt>
                <c:pt idx="3988">
                  <c:v>21.606218650366792</c:v>
                </c:pt>
                <c:pt idx="3989">
                  <c:v>21.605947365792254</c:v>
                </c:pt>
                <c:pt idx="3990">
                  <c:v>21.605676041994307</c:v>
                </c:pt>
                <c:pt idx="3991">
                  <c:v>21.605404678974484</c:v>
                </c:pt>
                <c:pt idx="3992">
                  <c:v>21.605133276734307</c:v>
                </c:pt>
                <c:pt idx="3993">
                  <c:v>21.604861835275305</c:v>
                </c:pt>
                <c:pt idx="3994">
                  <c:v>21.60459035459899</c:v>
                </c:pt>
                <c:pt idx="3995">
                  <c:v>21.604318834706877</c:v>
                </c:pt>
                <c:pt idx="3996">
                  <c:v>21.604047275600475</c:v>
                </c:pt>
                <c:pt idx="3997">
                  <c:v>21.603775677281277</c:v>
                </c:pt>
                <c:pt idx="3998">
                  <c:v>21.603504039750785</c:v>
                </c:pt>
                <c:pt idx="3999">
                  <c:v>21.603232363010484</c:v>
                </c:pt>
                <c:pt idx="4000">
                  <c:v>21.602960647061852</c:v>
                </c:pt>
                <c:pt idx="4001">
                  <c:v>21.602688891906379</c:v>
                </c:pt>
                <c:pt idx="4002">
                  <c:v>21.602417097545526</c:v>
                </c:pt>
                <c:pt idx="4003">
                  <c:v>21.602145263980763</c:v>
                </c:pt>
                <c:pt idx="4004">
                  <c:v>21.601873391213555</c:v>
                </c:pt>
                <c:pt idx="4005">
                  <c:v>21.601601479245353</c:v>
                </c:pt>
                <c:pt idx="4006">
                  <c:v>21.60132952807761</c:v>
                </c:pt>
                <c:pt idx="4007">
                  <c:v>21.601057537711764</c:v>
                </c:pt>
                <c:pt idx="4008">
                  <c:v>21.600785508149258</c:v>
                </c:pt>
                <c:pt idx="4009">
                  <c:v>21.600513439391527</c:v>
                </c:pt>
                <c:pt idx="4010">
                  <c:v>21.600241331439996</c:v>
                </c:pt>
                <c:pt idx="4011">
                  <c:v>21.599969184296086</c:v>
                </c:pt>
                <c:pt idx="4012">
                  <c:v>21.59969699796121</c:v>
                </c:pt>
                <c:pt idx="4013">
                  <c:v>21.599424772436787</c:v>
                </c:pt>
                <c:pt idx="4014">
                  <c:v>21.599152507724213</c:v>
                </c:pt>
                <c:pt idx="4015">
                  <c:v>21.598880203824891</c:v>
                </c:pt>
                <c:pt idx="4016">
                  <c:v>21.598607860740216</c:v>
                </c:pt>
                <c:pt idx="4017">
                  <c:v>21.598335478471579</c:v>
                </c:pt>
                <c:pt idx="4018">
                  <c:v>21.598063057020354</c:v>
                </c:pt>
                <c:pt idx="4019">
                  <c:v>21.597790596387927</c:v>
                </c:pt>
                <c:pt idx="4020">
                  <c:v>21.597518096575662</c:v>
                </c:pt>
                <c:pt idx="4021">
                  <c:v>21.59724555758493</c:v>
                </c:pt>
                <c:pt idx="4022">
                  <c:v>21.596972979417092</c:v>
                </c:pt>
                <c:pt idx="4023">
                  <c:v>21.596700362073499</c:v>
                </c:pt>
                <c:pt idx="4024">
                  <c:v>21.596427705555502</c:v>
                </c:pt>
                <c:pt idx="4025">
                  <c:v>21.596155009864443</c:v>
                </c:pt>
                <c:pt idx="4026">
                  <c:v>21.59588227500166</c:v>
                </c:pt>
                <c:pt idx="4027">
                  <c:v>21.595609500968489</c:v>
                </c:pt>
                <c:pt idx="4028">
                  <c:v>21.595336687766256</c:v>
                </c:pt>
                <c:pt idx="4029">
                  <c:v>21.595063835396282</c:v>
                </c:pt>
                <c:pt idx="4030">
                  <c:v>21.594790943859877</c:v>
                </c:pt>
                <c:pt idx="4031">
                  <c:v>21.594518013158361</c:v>
                </c:pt>
                <c:pt idx="4032">
                  <c:v>21.594245043293029</c:v>
                </c:pt>
                <c:pt idx="4033">
                  <c:v>21.593972034265189</c:v>
                </c:pt>
                <c:pt idx="4034">
                  <c:v>21.593698986076124</c:v>
                </c:pt>
                <c:pt idx="4035">
                  <c:v>21.593425898727133</c:v>
                </c:pt>
                <c:pt idx="4036">
                  <c:v>21.593152772219494</c:v>
                </c:pt>
                <c:pt idx="4037">
                  <c:v>21.592879606554483</c:v>
                </c:pt>
                <c:pt idx="4038">
                  <c:v>21.592606401733374</c:v>
                </c:pt>
                <c:pt idx="4039">
                  <c:v>21.592333157757427</c:v>
                </c:pt>
                <c:pt idx="4040">
                  <c:v>21.592059874627907</c:v>
                </c:pt>
                <c:pt idx="4041">
                  <c:v>21.591786552346072</c:v>
                </c:pt>
                <c:pt idx="4042">
                  <c:v>21.591513190913165</c:v>
                </c:pt>
                <c:pt idx="4043">
                  <c:v>21.591239790330434</c:v>
                </c:pt>
                <c:pt idx="4044">
                  <c:v>21.590966350599114</c:v>
                </c:pt>
                <c:pt idx="4045">
                  <c:v>21.590692871720442</c:v>
                </c:pt>
                <c:pt idx="4046">
                  <c:v>21.590419353695637</c:v>
                </c:pt>
                <c:pt idx="4047">
                  <c:v>21.590145796525931</c:v>
                </c:pt>
                <c:pt idx="4048">
                  <c:v>21.589872200212533</c:v>
                </c:pt>
                <c:pt idx="4049">
                  <c:v>21.589598564756656</c:v>
                </c:pt>
                <c:pt idx="4050">
                  <c:v>21.589324890159507</c:v>
                </c:pt>
                <c:pt idx="4051">
                  <c:v>21.589051176422277</c:v>
                </c:pt>
                <c:pt idx="4052">
                  <c:v>21.588777423546169</c:v>
                </c:pt>
                <c:pt idx="4053">
                  <c:v>21.588503631532369</c:v>
                </c:pt>
                <c:pt idx="4054">
                  <c:v>21.588229800382063</c:v>
                </c:pt>
                <c:pt idx="4055">
                  <c:v>21.587955930096424</c:v>
                </c:pt>
                <c:pt idx="4056">
                  <c:v>21.587682020676624</c:v>
                </c:pt>
                <c:pt idx="4057">
                  <c:v>21.587408072123829</c:v>
                </c:pt>
                <c:pt idx="4058">
                  <c:v>21.587134084439203</c:v>
                </c:pt>
                <c:pt idx="4059">
                  <c:v>21.586860057623902</c:v>
                </c:pt>
                <c:pt idx="4060">
                  <c:v>21.586585991679069</c:v>
                </c:pt>
                <c:pt idx="4061">
                  <c:v>21.586311886605859</c:v>
                </c:pt>
                <c:pt idx="4062">
                  <c:v>21.586037742405402</c:v>
                </c:pt>
                <c:pt idx="4063">
                  <c:v>21.585763559078835</c:v>
                </c:pt>
                <c:pt idx="4064">
                  <c:v>21.585489336627287</c:v>
                </c:pt>
                <c:pt idx="4065">
                  <c:v>21.585215075051881</c:v>
                </c:pt>
                <c:pt idx="4066">
                  <c:v>21.584940774353726</c:v>
                </c:pt>
                <c:pt idx="4067">
                  <c:v>21.584666434533947</c:v>
                </c:pt>
                <c:pt idx="4068">
                  <c:v>21.584392055593639</c:v>
                </c:pt>
                <c:pt idx="4069">
                  <c:v>21.584117637533907</c:v>
                </c:pt>
                <c:pt idx="4070">
                  <c:v>21.583843180355846</c:v>
                </c:pt>
                <c:pt idx="4071">
                  <c:v>21.583568684060545</c:v>
                </c:pt>
                <c:pt idx="4072">
                  <c:v>21.583294148649088</c:v>
                </c:pt>
                <c:pt idx="4073">
                  <c:v>21.583019574122556</c:v>
                </c:pt>
                <c:pt idx="4074">
                  <c:v>21.582744960482021</c:v>
                </c:pt>
                <c:pt idx="4075">
                  <c:v>21.582470307728546</c:v>
                </c:pt>
                <c:pt idx="4076">
                  <c:v>21.582195615863199</c:v>
                </c:pt>
                <c:pt idx="4077">
                  <c:v>21.581920884887037</c:v>
                </c:pt>
                <c:pt idx="4078">
                  <c:v>21.581646114801107</c:v>
                </c:pt>
                <c:pt idx="4079">
                  <c:v>21.581371305606456</c:v>
                </c:pt>
                <c:pt idx="4080">
                  <c:v>21.581096457304128</c:v>
                </c:pt>
                <c:pt idx="4081">
                  <c:v>21.580821569895154</c:v>
                </c:pt>
                <c:pt idx="4082">
                  <c:v>21.580546643380561</c:v>
                </c:pt>
                <c:pt idx="4083">
                  <c:v>21.580271677761377</c:v>
                </c:pt>
                <c:pt idx="4084">
                  <c:v>21.579996673038622</c:v>
                </c:pt>
                <c:pt idx="4085">
                  <c:v>21.579721629213306</c:v>
                </c:pt>
                <c:pt idx="4086">
                  <c:v>21.579446546286437</c:v>
                </c:pt>
                <c:pt idx="4087">
                  <c:v>21.57917142425902</c:v>
                </c:pt>
                <c:pt idx="4088">
                  <c:v>21.578896263132044</c:v>
                </c:pt>
                <c:pt idx="4089">
                  <c:v>21.57862106290651</c:v>
                </c:pt>
                <c:pt idx="4090">
                  <c:v>21.578345823583398</c:v>
                </c:pt>
                <c:pt idx="4091">
                  <c:v>21.57807054516369</c:v>
                </c:pt>
                <c:pt idx="4092">
                  <c:v>21.577795227648362</c:v>
                </c:pt>
                <c:pt idx="4093">
                  <c:v>21.577519871038383</c:v>
                </c:pt>
                <c:pt idx="4094">
                  <c:v>21.577244475334716</c:v>
                </c:pt>
                <c:pt idx="4095">
                  <c:v>21.576969040538316</c:v>
                </c:pt>
                <c:pt idx="4096">
                  <c:v>21.576693566650146</c:v>
                </c:pt>
                <c:pt idx="4097">
                  <c:v>21.576418053671144</c:v>
                </c:pt>
                <c:pt idx="4098">
                  <c:v>21.576142501602259</c:v>
                </c:pt>
                <c:pt idx="4099">
                  <c:v>21.575866910444425</c:v>
                </c:pt>
                <c:pt idx="4100">
                  <c:v>21.575591280198569</c:v>
                </c:pt>
                <c:pt idx="4101">
                  <c:v>21.575315610865626</c:v>
                </c:pt>
                <c:pt idx="4102">
                  <c:v>21.575039902446512</c:v>
                </c:pt>
                <c:pt idx="4103">
                  <c:v>21.574764154942145</c:v>
                </c:pt>
                <c:pt idx="4104">
                  <c:v>21.574488368353432</c:v>
                </c:pt>
                <c:pt idx="4105">
                  <c:v>21.574212542681273</c:v>
                </c:pt>
                <c:pt idx="4106">
                  <c:v>21.573936677926575</c:v>
                </c:pt>
                <c:pt idx="4107">
                  <c:v>21.573660774090229</c:v>
                </c:pt>
                <c:pt idx="4108">
                  <c:v>21.573384831173122</c:v>
                </c:pt>
                <c:pt idx="4109">
                  <c:v>21.573108849176137</c:v>
                </c:pt>
                <c:pt idx="4110">
                  <c:v>21.57283282810015</c:v>
                </c:pt>
                <c:pt idx="4111">
                  <c:v>21.572556767946036</c:v>
                </c:pt>
                <c:pt idx="4112">
                  <c:v>21.572280668714658</c:v>
                </c:pt>
                <c:pt idx="4113">
                  <c:v>21.572004530406879</c:v>
                </c:pt>
                <c:pt idx="4114">
                  <c:v>21.571728353023556</c:v>
                </c:pt>
                <c:pt idx="4115">
                  <c:v>21.571452136565537</c:v>
                </c:pt>
                <c:pt idx="4116">
                  <c:v>21.571175881033668</c:v>
                </c:pt>
                <c:pt idx="4117">
                  <c:v>21.570899586428787</c:v>
                </c:pt>
                <c:pt idx="4118">
                  <c:v>21.57062325275173</c:v>
                </c:pt>
                <c:pt idx="4119">
                  <c:v>21.570346880003324</c:v>
                </c:pt>
                <c:pt idx="4120">
                  <c:v>21.570070468184394</c:v>
                </c:pt>
                <c:pt idx="4121">
                  <c:v>21.569794017295759</c:v>
                </c:pt>
                <c:pt idx="4122">
                  <c:v>21.569517527338228</c:v>
                </c:pt>
                <c:pt idx="4123">
                  <c:v>21.569240998312608</c:v>
                </c:pt>
                <c:pt idx="4124">
                  <c:v>21.568964430219708</c:v>
                </c:pt>
                <c:pt idx="4125">
                  <c:v>21.568687823060316</c:v>
                </c:pt>
                <c:pt idx="4126">
                  <c:v>21.568411176835223</c:v>
                </c:pt>
                <c:pt idx="4127">
                  <c:v>21.568134491545219</c:v>
                </c:pt>
                <c:pt idx="4128">
                  <c:v>21.567857767191089</c:v>
                </c:pt>
                <c:pt idx="4129">
                  <c:v>21.567581003773594</c:v>
                </c:pt>
                <c:pt idx="4130">
                  <c:v>21.567304201293517</c:v>
                </c:pt>
                <c:pt idx="4131">
                  <c:v>21.567027359751613</c:v>
                </c:pt>
                <c:pt idx="4132">
                  <c:v>21.566750479148649</c:v>
                </c:pt>
                <c:pt idx="4133">
                  <c:v>21.566473559485367</c:v>
                </c:pt>
                <c:pt idx="4134">
                  <c:v>21.566196600762527</c:v>
                </c:pt>
                <c:pt idx="4135">
                  <c:v>21.565919602980863</c:v>
                </c:pt>
                <c:pt idx="4136">
                  <c:v>21.565642566141115</c:v>
                </c:pt>
                <c:pt idx="4137">
                  <c:v>21.565365490244019</c:v>
                </c:pt>
                <c:pt idx="4138">
                  <c:v>21.565088375290298</c:v>
                </c:pt>
                <c:pt idx="4139">
                  <c:v>21.564811221280674</c:v>
                </c:pt>
                <c:pt idx="4140">
                  <c:v>21.56453402821586</c:v>
                </c:pt>
                <c:pt idx="4141">
                  <c:v>21.564256796096572</c:v>
                </c:pt>
                <c:pt idx="4142">
                  <c:v>21.563979524923507</c:v>
                </c:pt>
                <c:pt idx="4143">
                  <c:v>21.563702214697376</c:v>
                </c:pt>
                <c:pt idx="4144">
                  <c:v>21.563424865418863</c:v>
                </c:pt>
                <c:pt idx="4145">
                  <c:v>21.563147477088663</c:v>
                </c:pt>
                <c:pt idx="4146">
                  <c:v>21.56287004970746</c:v>
                </c:pt>
                <c:pt idx="4147">
                  <c:v>21.562592583275926</c:v>
                </c:pt>
                <c:pt idx="4148">
                  <c:v>21.562315077794743</c:v>
                </c:pt>
                <c:pt idx="4149">
                  <c:v>21.562037533264572</c:v>
                </c:pt>
                <c:pt idx="4150">
                  <c:v>21.561759949686081</c:v>
                </c:pt>
                <c:pt idx="4151">
                  <c:v>21.56148232705992</c:v>
                </c:pt>
                <c:pt idx="4152">
                  <c:v>21.56120466538675</c:v>
                </c:pt>
                <c:pt idx="4153">
                  <c:v>21.560926964667207</c:v>
                </c:pt>
                <c:pt idx="4154">
                  <c:v>21.56064922490194</c:v>
                </c:pt>
                <c:pt idx="4155">
                  <c:v>21.560371446091587</c:v>
                </c:pt>
                <c:pt idx="4156">
                  <c:v>21.560093628236768</c:v>
                </c:pt>
                <c:pt idx="4157">
                  <c:v>21.559815771338116</c:v>
                </c:pt>
                <c:pt idx="4158">
                  <c:v>21.559537875396245</c:v>
                </c:pt>
                <c:pt idx="4159">
                  <c:v>21.559259940411774</c:v>
                </c:pt>
                <c:pt idx="4160">
                  <c:v>21.558981966385311</c:v>
                </c:pt>
                <c:pt idx="4161">
                  <c:v>21.558703953317458</c:v>
                </c:pt>
                <c:pt idx="4162">
                  <c:v>21.558425901208818</c:v>
                </c:pt>
                <c:pt idx="4163">
                  <c:v>21.558147810059982</c:v>
                </c:pt>
                <c:pt idx="4164">
                  <c:v>21.557869679871533</c:v>
                </c:pt>
                <c:pt idx="4165">
                  <c:v>21.557591510644063</c:v>
                </c:pt>
                <c:pt idx="4166">
                  <c:v>21.557313302378141</c:v>
                </c:pt>
                <c:pt idx="4167">
                  <c:v>21.557035055074344</c:v>
                </c:pt>
                <c:pt idx="4168">
                  <c:v>21.556756768733234</c:v>
                </c:pt>
                <c:pt idx="4169">
                  <c:v>21.556478443355378</c:v>
                </c:pt>
                <c:pt idx="4170">
                  <c:v>21.556200078941327</c:v>
                </c:pt>
                <c:pt idx="4171">
                  <c:v>21.555921675491632</c:v>
                </c:pt>
                <c:pt idx="4172">
                  <c:v>21.555643233006844</c:v>
                </c:pt>
                <c:pt idx="4173">
                  <c:v>21.555364751487495</c:v>
                </c:pt>
                <c:pt idx="4174">
                  <c:v>21.555086230934126</c:v>
                </c:pt>
                <c:pt idx="4175">
                  <c:v>21.554807671347266</c:v>
                </c:pt>
                <c:pt idx="4176">
                  <c:v>21.554529072727433</c:v>
                </c:pt>
                <c:pt idx="4177">
                  <c:v>21.554250435075158</c:v>
                </c:pt>
                <c:pt idx="4178">
                  <c:v>21.553971758390944</c:v>
                </c:pt>
                <c:pt idx="4179">
                  <c:v>21.553693042675299</c:v>
                </c:pt>
                <c:pt idx="4180">
                  <c:v>21.553414287928732</c:v>
                </c:pt>
                <c:pt idx="4181">
                  <c:v>21.553135494151743</c:v>
                </c:pt>
                <c:pt idx="4182">
                  <c:v>21.552856661344816</c:v>
                </c:pt>
                <c:pt idx="4183">
                  <c:v>21.55257778950844</c:v>
                </c:pt>
                <c:pt idx="4184">
                  <c:v>21.552298878643104</c:v>
                </c:pt>
                <c:pt idx="4185">
                  <c:v>21.552019928749278</c:v>
                </c:pt>
                <c:pt idx="4186">
                  <c:v>21.551740939827436</c:v>
                </c:pt>
                <c:pt idx="4187">
                  <c:v>21.551461911878043</c:v>
                </c:pt>
                <c:pt idx="4188">
                  <c:v>21.551182844901561</c:v>
                </c:pt>
                <c:pt idx="4189">
                  <c:v>21.550903738898445</c:v>
                </c:pt>
                <c:pt idx="4190">
                  <c:v>21.550624593869145</c:v>
                </c:pt>
                <c:pt idx="4191">
                  <c:v>21.550345409814106</c:v>
                </c:pt>
                <c:pt idx="4192">
                  <c:v>21.550066186733766</c:v>
                </c:pt>
                <c:pt idx="4193">
                  <c:v>21.549786924628563</c:v>
                </c:pt>
                <c:pt idx="4194">
                  <c:v>21.549507623498926</c:v>
                </c:pt>
                <c:pt idx="4195">
                  <c:v>21.549228283345276</c:v>
                </c:pt>
                <c:pt idx="4196">
                  <c:v>21.548948904168029</c:v>
                </c:pt>
                <c:pt idx="4197">
                  <c:v>21.548669485967608</c:v>
                </c:pt>
                <c:pt idx="4198">
                  <c:v>21.548390028744418</c:v>
                </c:pt>
                <c:pt idx="4199">
                  <c:v>21.548110532498857</c:v>
                </c:pt>
                <c:pt idx="4200">
                  <c:v>21.547830997231326</c:v>
                </c:pt>
                <c:pt idx="4201">
                  <c:v>21.547551422942217</c:v>
                </c:pt>
                <c:pt idx="4202">
                  <c:v>21.547271809631916</c:v>
                </c:pt>
                <c:pt idx="4203">
                  <c:v>21.54699215730081</c:v>
                </c:pt>
                <c:pt idx="4204">
                  <c:v>21.546712465949266</c:v>
                </c:pt>
                <c:pt idx="4205">
                  <c:v>21.546432735577664</c:v>
                </c:pt>
                <c:pt idx="4206">
                  <c:v>21.546152966186369</c:v>
                </c:pt>
                <c:pt idx="4207">
                  <c:v>21.545873157775738</c:v>
                </c:pt>
                <c:pt idx="4208">
                  <c:v>21.545593310346128</c:v>
                </c:pt>
                <c:pt idx="4209">
                  <c:v>21.545313423897891</c:v>
                </c:pt>
                <c:pt idx="4210">
                  <c:v>21.545033498431373</c:v>
                </c:pt>
                <c:pt idx="4211">
                  <c:v>21.544753533946913</c:v>
                </c:pt>
                <c:pt idx="4212">
                  <c:v>21.544473530444847</c:v>
                </c:pt>
                <c:pt idx="4213">
                  <c:v>21.544193487925497</c:v>
                </c:pt>
                <c:pt idx="4214">
                  <c:v>21.543913406389198</c:v>
                </c:pt>
                <c:pt idx="4215">
                  <c:v>21.543633285836265</c:v>
                </c:pt>
                <c:pt idx="4216">
                  <c:v>21.543353126267007</c:v>
                </c:pt>
                <c:pt idx="4217">
                  <c:v>21.543072927681742</c:v>
                </c:pt>
                <c:pt idx="4218">
                  <c:v>21.542792690080766</c:v>
                </c:pt>
                <c:pt idx="4219">
                  <c:v>21.542512413464376</c:v>
                </c:pt>
                <c:pt idx="4220">
                  <c:v>21.542232097832873</c:v>
                </c:pt>
                <c:pt idx="4221">
                  <c:v>21.541951743186537</c:v>
                </c:pt>
                <c:pt idx="4222">
                  <c:v>21.541671349525657</c:v>
                </c:pt>
                <c:pt idx="4223">
                  <c:v>21.541390916850506</c:v>
                </c:pt>
                <c:pt idx="4224">
                  <c:v>21.541110445161355</c:v>
                </c:pt>
                <c:pt idx="4225">
                  <c:v>21.540829934458472</c:v>
                </c:pt>
                <c:pt idx="4226">
                  <c:v>21.540549384742121</c:v>
                </c:pt>
                <c:pt idx="4227">
                  <c:v>21.540268796012558</c:v>
                </c:pt>
                <c:pt idx="4228">
                  <c:v>21.539988168270032</c:v>
                </c:pt>
                <c:pt idx="4229">
                  <c:v>21.539707501514794</c:v>
                </c:pt>
                <c:pt idx="4230">
                  <c:v>21.539426795747076</c:v>
                </c:pt>
                <c:pt idx="4231">
                  <c:v>21.539146050967123</c:v>
                </c:pt>
                <c:pt idx="4232">
                  <c:v>21.538865267175158</c:v>
                </c:pt>
                <c:pt idx="4233">
                  <c:v>21.538584444371409</c:v>
                </c:pt>
                <c:pt idx="4234">
                  <c:v>21.5383035825561</c:v>
                </c:pt>
                <c:pt idx="4235">
                  <c:v>21.538022681729437</c:v>
                </c:pt>
                <c:pt idx="4236">
                  <c:v>21.537741741891637</c:v>
                </c:pt>
                <c:pt idx="4237">
                  <c:v>21.537460763042905</c:v>
                </c:pt>
                <c:pt idx="4238">
                  <c:v>21.537179745183437</c:v>
                </c:pt>
                <c:pt idx="4239">
                  <c:v>21.536898688313425</c:v>
                </c:pt>
                <c:pt idx="4240">
                  <c:v>21.536617592433061</c:v>
                </c:pt>
                <c:pt idx="4241">
                  <c:v>21.536336457542532</c:v>
                </c:pt>
                <c:pt idx="4242">
                  <c:v>21.536055283642007</c:v>
                </c:pt>
                <c:pt idx="4243">
                  <c:v>21.535774070731669</c:v>
                </c:pt>
                <c:pt idx="4244">
                  <c:v>21.535492818811679</c:v>
                </c:pt>
                <c:pt idx="4245">
                  <c:v>21.5352115278822</c:v>
                </c:pt>
                <c:pt idx="4246">
                  <c:v>21.5349301979434</c:v>
                </c:pt>
                <c:pt idx="4247">
                  <c:v>21.534648828995422</c:v>
                </c:pt>
                <c:pt idx="4248">
                  <c:v>21.534367421038414</c:v>
                </c:pt>
                <c:pt idx="4249">
                  <c:v>21.534085974072521</c:v>
                </c:pt>
                <c:pt idx="4250">
                  <c:v>21.533804488097882</c:v>
                </c:pt>
                <c:pt idx="4251">
                  <c:v>21.533522963114621</c:v>
                </c:pt>
                <c:pt idx="4252">
                  <c:v>21.533241399122872</c:v>
                </c:pt>
                <c:pt idx="4253">
                  <c:v>21.532959796122757</c:v>
                </c:pt>
                <c:pt idx="4254">
                  <c:v>21.532678154114382</c:v>
                </c:pt>
                <c:pt idx="4255">
                  <c:v>21.532396473097872</c:v>
                </c:pt>
                <c:pt idx="4256">
                  <c:v>21.532114753073323</c:v>
                </c:pt>
                <c:pt idx="4257">
                  <c:v>21.531832994040844</c:v>
                </c:pt>
                <c:pt idx="4258">
                  <c:v>21.531551196000525</c:v>
                </c:pt>
                <c:pt idx="4259">
                  <c:v>21.531269358952457</c:v>
                </c:pt>
                <c:pt idx="4260">
                  <c:v>21.530987482896727</c:v>
                </c:pt>
                <c:pt idx="4261">
                  <c:v>21.530705567833415</c:v>
                </c:pt>
                <c:pt idx="4262">
                  <c:v>21.530423613762597</c:v>
                </c:pt>
                <c:pt idx="4263">
                  <c:v>21.53014162068434</c:v>
                </c:pt>
                <c:pt idx="4264">
                  <c:v>21.529859588598711</c:v>
                </c:pt>
                <c:pt idx="4265">
                  <c:v>21.529577517505768</c:v>
                </c:pt>
                <c:pt idx="4266">
                  <c:v>21.529295407405566</c:v>
                </c:pt>
                <c:pt idx="4267">
                  <c:v>21.529013258298161</c:v>
                </c:pt>
                <c:pt idx="4268">
                  <c:v>21.528731070183586</c:v>
                </c:pt>
                <c:pt idx="4269">
                  <c:v>21.528448843061888</c:v>
                </c:pt>
                <c:pt idx="4270">
                  <c:v>21.528166576933096</c:v>
                </c:pt>
                <c:pt idx="4271">
                  <c:v>21.527884271797241</c:v>
                </c:pt>
                <c:pt idx="4272">
                  <c:v>21.527601927654349</c:v>
                </c:pt>
                <c:pt idx="4273">
                  <c:v>21.527319544504433</c:v>
                </c:pt>
                <c:pt idx="4274">
                  <c:v>21.527037122347512</c:v>
                </c:pt>
                <c:pt idx="4275">
                  <c:v>21.526754661183592</c:v>
                </c:pt>
                <c:pt idx="4276">
                  <c:v>21.526472161012677</c:v>
                </c:pt>
                <c:pt idx="4277">
                  <c:v>21.52618962183476</c:v>
                </c:pt>
                <c:pt idx="4278">
                  <c:v>21.525907043649841</c:v>
                </c:pt>
                <c:pt idx="4279">
                  <c:v>21.525624426457902</c:v>
                </c:pt>
                <c:pt idx="4280">
                  <c:v>21.52534177025893</c:v>
                </c:pt>
                <c:pt idx="4281">
                  <c:v>21.525059075052898</c:v>
                </c:pt>
                <c:pt idx="4282">
                  <c:v>21.524776340839782</c:v>
                </c:pt>
                <c:pt idx="4283">
                  <c:v>21.524493567619547</c:v>
                </c:pt>
                <c:pt idx="4284">
                  <c:v>21.524210755392158</c:v>
                </c:pt>
                <c:pt idx="4285">
                  <c:v>21.523927904157567</c:v>
                </c:pt>
                <c:pt idx="4286">
                  <c:v>21.523645013915729</c:v>
                </c:pt>
                <c:pt idx="4287">
                  <c:v>21.523362084666594</c:v>
                </c:pt>
                <c:pt idx="4288">
                  <c:v>21.523079116410099</c:v>
                </c:pt>
                <c:pt idx="4289">
                  <c:v>21.522796109146178</c:v>
                </c:pt>
                <c:pt idx="4290">
                  <c:v>21.522513062874772</c:v>
                </c:pt>
                <c:pt idx="4291">
                  <c:v>21.522229977595799</c:v>
                </c:pt>
                <c:pt idx="4292">
                  <c:v>21.521946853309185</c:v>
                </c:pt>
                <c:pt idx="4293">
                  <c:v>21.52166369001484</c:v>
                </c:pt>
                <c:pt idx="4294">
                  <c:v>21.52138048771268</c:v>
                </c:pt>
                <c:pt idx="4295">
                  <c:v>21.521097246402611</c:v>
                </c:pt>
                <c:pt idx="4296">
                  <c:v>21.520813966084528</c:v>
                </c:pt>
                <c:pt idx="4297">
                  <c:v>21.520530646758335</c:v>
                </c:pt>
                <c:pt idx="4298">
                  <c:v>21.520247288423917</c:v>
                </c:pt>
                <c:pt idx="4299">
                  <c:v>21.519963891081161</c:v>
                </c:pt>
                <c:pt idx="4300">
                  <c:v>21.519680454729947</c:v>
                </c:pt>
                <c:pt idx="4301">
                  <c:v>21.51939697937015</c:v>
                </c:pt>
                <c:pt idx="4302">
                  <c:v>21.519113465001642</c:v>
                </c:pt>
                <c:pt idx="4303">
                  <c:v>21.518829911624287</c:v>
                </c:pt>
                <c:pt idx="4304">
                  <c:v>21.518546319237945</c:v>
                </c:pt>
                <c:pt idx="4305">
                  <c:v>21.518262687842469</c:v>
                </c:pt>
                <c:pt idx="4306">
                  <c:v>21.517979017437714</c:v>
                </c:pt>
                <c:pt idx="4307">
                  <c:v>21.517695308023519</c:v>
                </c:pt>
                <c:pt idx="4308">
                  <c:v>21.517411559599726</c:v>
                </c:pt>
                <c:pt idx="4309">
                  <c:v>21.51712777216617</c:v>
                </c:pt>
                <c:pt idx="4310">
                  <c:v>21.516843945722677</c:v>
                </c:pt>
                <c:pt idx="4311">
                  <c:v>21.516560080269077</c:v>
                </c:pt>
                <c:pt idx="4312">
                  <c:v>21.516276175805185</c:v>
                </c:pt>
                <c:pt idx="4313">
                  <c:v>21.515992232330817</c:v>
                </c:pt>
                <c:pt idx="4314">
                  <c:v>21.51570824984578</c:v>
                </c:pt>
                <c:pt idx="4315">
                  <c:v>21.515424228349882</c:v>
                </c:pt>
                <c:pt idx="4316">
                  <c:v>21.515140167842922</c:v>
                </c:pt>
                <c:pt idx="4317">
                  <c:v>21.514856068324693</c:v>
                </c:pt>
                <c:pt idx="4318">
                  <c:v>21.514571929794979</c:v>
                </c:pt>
                <c:pt idx="4319">
                  <c:v>21.514287752253569</c:v>
                </c:pt>
                <c:pt idx="4320">
                  <c:v>21.514003535700237</c:v>
                </c:pt>
                <c:pt idx="4321">
                  <c:v>21.513719280134762</c:v>
                </c:pt>
                <c:pt idx="4322">
                  <c:v>21.513434985556913</c:v>
                </c:pt>
                <c:pt idx="4323">
                  <c:v>21.513150651966448</c:v>
                </c:pt>
                <c:pt idx="4324">
                  <c:v>21.512866279363131</c:v>
                </c:pt>
                <c:pt idx="4325">
                  <c:v>21.512581867746714</c:v>
                </c:pt>
                <c:pt idx="4326">
                  <c:v>21.512297417116944</c:v>
                </c:pt>
                <c:pt idx="4327">
                  <c:v>21.512012927473563</c:v>
                </c:pt>
                <c:pt idx="4328">
                  <c:v>21.511728398816313</c:v>
                </c:pt>
                <c:pt idx="4329">
                  <c:v>21.511443831144927</c:v>
                </c:pt>
                <c:pt idx="4330">
                  <c:v>21.511159224459128</c:v>
                </c:pt>
                <c:pt idx="4331">
                  <c:v>21.510874578758642</c:v>
                </c:pt>
                <c:pt idx="4332">
                  <c:v>21.510589894043186</c:v>
                </c:pt>
                <c:pt idx="4333">
                  <c:v>21.510305170312478</c:v>
                </c:pt>
                <c:pt idx="4334">
                  <c:v>21.51002040756622</c:v>
                </c:pt>
                <c:pt idx="4335">
                  <c:v>21.509735605804117</c:v>
                </c:pt>
                <c:pt idx="4336">
                  <c:v>21.509450765025868</c:v>
                </c:pt>
                <c:pt idx="4337">
                  <c:v>21.509165885231166</c:v>
                </c:pt>
                <c:pt idx="4338">
                  <c:v>21.508880966419699</c:v>
                </c:pt>
                <c:pt idx="4339">
                  <c:v>21.508596008591148</c:v>
                </c:pt>
                <c:pt idx="4340">
                  <c:v>21.508311011745185</c:v>
                </c:pt>
                <c:pt idx="4341">
                  <c:v>21.508025975881498</c:v>
                </c:pt>
                <c:pt idx="4342">
                  <c:v>21.507740900999742</c:v>
                </c:pt>
                <c:pt idx="4343">
                  <c:v>21.50745578709958</c:v>
                </c:pt>
                <c:pt idx="4344">
                  <c:v>21.507170634180675</c:v>
                </c:pt>
                <c:pt idx="4345">
                  <c:v>21.506885442242677</c:v>
                </c:pt>
                <c:pt idx="4346">
                  <c:v>21.506600211285232</c:v>
                </c:pt>
                <c:pt idx="4347">
                  <c:v>21.506314941307984</c:v>
                </c:pt>
                <c:pt idx="4348">
                  <c:v>21.506029632310572</c:v>
                </c:pt>
                <c:pt idx="4349">
                  <c:v>21.505744284292625</c:v>
                </c:pt>
                <c:pt idx="4350">
                  <c:v>21.505458897253774</c:v>
                </c:pt>
                <c:pt idx="4351">
                  <c:v>21.50517347119364</c:v>
                </c:pt>
                <c:pt idx="4352">
                  <c:v>21.504888006111837</c:v>
                </c:pt>
                <c:pt idx="4353">
                  <c:v>21.50460250200798</c:v>
                </c:pt>
                <c:pt idx="4354">
                  <c:v>21.504316958881681</c:v>
                </c:pt>
                <c:pt idx="4355">
                  <c:v>21.504031376732538</c:v>
                </c:pt>
                <c:pt idx="4356">
                  <c:v>21.503745755560143</c:v>
                </c:pt>
                <c:pt idx="4357">
                  <c:v>21.503460095364098</c:v>
                </c:pt>
                <c:pt idx="4358">
                  <c:v>21.503174396143983</c:v>
                </c:pt>
                <c:pt idx="4359">
                  <c:v>21.502888657899383</c:v>
                </c:pt>
                <c:pt idx="4360">
                  <c:v>21.502602880629873</c:v>
                </c:pt>
                <c:pt idx="4361">
                  <c:v>21.502317064335031</c:v>
                </c:pt>
                <c:pt idx="4362">
                  <c:v>21.502031209014419</c:v>
                </c:pt>
                <c:pt idx="4363">
                  <c:v>21.501745314667602</c:v>
                </c:pt>
                <c:pt idx="4364">
                  <c:v>21.501459381294133</c:v>
                </c:pt>
                <c:pt idx="4365">
                  <c:v>21.501173408893568</c:v>
                </c:pt>
                <c:pt idx="4366">
                  <c:v>21.500887397465451</c:v>
                </c:pt>
                <c:pt idx="4367">
                  <c:v>21.500601347009333</c:v>
                </c:pt>
                <c:pt idx="4368">
                  <c:v>21.50031525752474</c:v>
                </c:pt>
                <c:pt idx="4369">
                  <c:v>21.500029129011207</c:v>
                </c:pt>
                <c:pt idx="4370">
                  <c:v>21.499742961468264</c:v>
                </c:pt>
                <c:pt idx="4371">
                  <c:v>21.499456754895434</c:v>
                </c:pt>
                <c:pt idx="4372">
                  <c:v>21.499170509292231</c:v>
                </c:pt>
                <c:pt idx="4373">
                  <c:v>21.49888422465817</c:v>
                </c:pt>
                <c:pt idx="4374">
                  <c:v>21.498597900992753</c:v>
                </c:pt>
                <c:pt idx="4375">
                  <c:v>21.498311538295489</c:v>
                </c:pt>
                <c:pt idx="4376">
                  <c:v>21.498025136565875</c:v>
                </c:pt>
                <c:pt idx="4377">
                  <c:v>21.497738695803395</c:v>
                </c:pt>
                <c:pt idx="4378">
                  <c:v>21.497452216007545</c:v>
                </c:pt>
                <c:pt idx="4379">
                  <c:v>21.497165697177802</c:v>
                </c:pt>
                <c:pt idx="4380">
                  <c:v>21.496879139313648</c:v>
                </c:pt>
                <c:pt idx="4381">
                  <c:v>21.49659254241455</c:v>
                </c:pt>
                <c:pt idx="4382">
                  <c:v>21.496305906479979</c:v>
                </c:pt>
                <c:pt idx="4383">
                  <c:v>21.496019231509397</c:v>
                </c:pt>
                <c:pt idx="4384">
                  <c:v>21.495732517502258</c:v>
                </c:pt>
                <c:pt idx="4385">
                  <c:v>21.495445764458019</c:v>
                </c:pt>
                <c:pt idx="4386">
                  <c:v>21.495158972376128</c:v>
                </c:pt>
                <c:pt idx="4387">
                  <c:v>21.494872141256021</c:v>
                </c:pt>
                <c:pt idx="4388">
                  <c:v>21.49458527109714</c:v>
                </c:pt>
                <c:pt idx="4389">
                  <c:v>21.49429836189892</c:v>
                </c:pt>
                <c:pt idx="4390">
                  <c:v>21.494011413660782</c:v>
                </c:pt>
                <c:pt idx="4391">
                  <c:v>21.493724426382155</c:v>
                </c:pt>
                <c:pt idx="4392">
                  <c:v>21.493437400062451</c:v>
                </c:pt>
                <c:pt idx="4393">
                  <c:v>21.493150334701088</c:v>
                </c:pt>
                <c:pt idx="4394">
                  <c:v>21.492863230297473</c:v>
                </c:pt>
                <c:pt idx="4395">
                  <c:v>21.492576086851006</c:v>
                </c:pt>
                <c:pt idx="4396">
                  <c:v>21.492288904361086</c:v>
                </c:pt>
                <c:pt idx="4397">
                  <c:v>21.492001682827102</c:v>
                </c:pt>
                <c:pt idx="4398">
                  <c:v>21.491714422248446</c:v>
                </c:pt>
                <c:pt idx="4399">
                  <c:v>21.491427122624501</c:v>
                </c:pt>
                <c:pt idx="4400">
                  <c:v>21.491139783954644</c:v>
                </c:pt>
                <c:pt idx="4401">
                  <c:v>21.49085240623825</c:v>
                </c:pt>
                <c:pt idx="4402">
                  <c:v>21.490564989474684</c:v>
                </c:pt>
                <c:pt idx="4403">
                  <c:v>21.49027753366331</c:v>
                </c:pt>
                <c:pt idx="4404">
                  <c:v>21.489990038803484</c:v>
                </c:pt>
                <c:pt idx="4405">
                  <c:v>21.489702504894566</c:v>
                </c:pt>
                <c:pt idx="4406">
                  <c:v>21.489414931935897</c:v>
                </c:pt>
                <c:pt idx="4407">
                  <c:v>21.489127319926826</c:v>
                </c:pt>
                <c:pt idx="4408">
                  <c:v>21.488839668866685</c:v>
                </c:pt>
                <c:pt idx="4409">
                  <c:v>21.48855197875481</c:v>
                </c:pt>
                <c:pt idx="4410">
                  <c:v>21.488264249590532</c:v>
                </c:pt>
                <c:pt idx="4411">
                  <c:v>21.487976481373174</c:v>
                </c:pt>
                <c:pt idx="4412">
                  <c:v>21.487688674102049</c:v>
                </c:pt>
                <c:pt idx="4413">
                  <c:v>21.487400827776479</c:v>
                </c:pt>
                <c:pt idx="4414">
                  <c:v>21.487112942395768</c:v>
                </c:pt>
                <c:pt idx="4415">
                  <c:v>21.486825017959223</c:v>
                </c:pt>
                <c:pt idx="4416">
                  <c:v>21.486537054466137</c:v>
                </c:pt>
                <c:pt idx="4417">
                  <c:v>21.486249051915806</c:v>
                </c:pt>
                <c:pt idx="4418">
                  <c:v>21.485961010307523</c:v>
                </c:pt>
                <c:pt idx="4419">
                  <c:v>21.485672929640572</c:v>
                </c:pt>
                <c:pt idx="4420">
                  <c:v>21.485384809914226</c:v>
                </c:pt>
                <c:pt idx="4421">
                  <c:v>21.485096651127762</c:v>
                </c:pt>
                <c:pt idx="4422">
                  <c:v>21.484808453280451</c:v>
                </c:pt>
                <c:pt idx="4423">
                  <c:v>21.484520216371553</c:v>
                </c:pt>
                <c:pt idx="4424">
                  <c:v>21.484231940400335</c:v>
                </c:pt>
                <c:pt idx="4425">
                  <c:v>21.483943625366042</c:v>
                </c:pt>
                <c:pt idx="4426">
                  <c:v>21.483655271267931</c:v>
                </c:pt>
                <c:pt idx="4427">
                  <c:v>21.483366878105244</c:v>
                </c:pt>
                <c:pt idx="4428">
                  <c:v>21.483078445877222</c:v>
                </c:pt>
                <c:pt idx="4429">
                  <c:v>21.482789974583099</c:v>
                </c:pt>
                <c:pt idx="4430">
                  <c:v>21.482501464222107</c:v>
                </c:pt>
                <c:pt idx="4431">
                  <c:v>21.482212914793465</c:v>
                </c:pt>
                <c:pt idx="4432">
                  <c:v>21.481924326296397</c:v>
                </c:pt>
                <c:pt idx="4433">
                  <c:v>21.481635698730116</c:v>
                </c:pt>
                <c:pt idx="4434">
                  <c:v>21.481347032093836</c:v>
                </c:pt>
                <c:pt idx="4435">
                  <c:v>21.481058326386758</c:v>
                </c:pt>
                <c:pt idx="4436">
                  <c:v>21.480769581608087</c:v>
                </c:pt>
                <c:pt idx="4437">
                  <c:v>21.480480797757018</c:v>
                </c:pt>
                <c:pt idx="4438">
                  <c:v>21.480191974832739</c:v>
                </c:pt>
                <c:pt idx="4439">
                  <c:v>21.479903112834435</c:v>
                </c:pt>
                <c:pt idx="4440">
                  <c:v>21.479614211761287</c:v>
                </c:pt>
                <c:pt idx="4441">
                  <c:v>21.479325271612474</c:v>
                </c:pt>
                <c:pt idx="4442">
                  <c:v>21.479036292387164</c:v>
                </c:pt>
                <c:pt idx="4443">
                  <c:v>21.478747274084526</c:v>
                </c:pt>
                <c:pt idx="4444">
                  <c:v>21.478458216703721</c:v>
                </c:pt>
                <c:pt idx="4445">
                  <c:v>21.478169120243901</c:v>
                </c:pt>
                <c:pt idx="4446">
                  <c:v>21.47787998470422</c:v>
                </c:pt>
                <c:pt idx="4447">
                  <c:v>21.477590810083829</c:v>
                </c:pt>
                <c:pt idx="4448">
                  <c:v>21.47730159638186</c:v>
                </c:pt>
                <c:pt idx="4449">
                  <c:v>21.477012343597458</c:v>
                </c:pt>
                <c:pt idx="4450">
                  <c:v>21.476723051729756</c:v>
                </c:pt>
                <c:pt idx="4451">
                  <c:v>21.476433720777873</c:v>
                </c:pt>
                <c:pt idx="4452">
                  <c:v>21.476144350740935</c:v>
                </c:pt>
                <c:pt idx="4453">
                  <c:v>21.47585494161806</c:v>
                </c:pt>
                <c:pt idx="4454">
                  <c:v>21.475565493408361</c:v>
                </c:pt>
                <c:pt idx="4455">
                  <c:v>21.475276006110942</c:v>
                </c:pt>
                <c:pt idx="4456">
                  <c:v>21.474986479724908</c:v>
                </c:pt>
                <c:pt idx="4457">
                  <c:v>21.474696914249353</c:v>
                </c:pt>
                <c:pt idx="4458">
                  <c:v>21.474407309683379</c:v>
                </c:pt>
                <c:pt idx="4459">
                  <c:v>21.474117666026061</c:v>
                </c:pt>
                <c:pt idx="4460">
                  <c:v>21.473827983276493</c:v>
                </c:pt>
                <c:pt idx="4461">
                  <c:v>21.473538261433745</c:v>
                </c:pt>
                <c:pt idx="4462">
                  <c:v>21.473248500496897</c:v>
                </c:pt>
                <c:pt idx="4463">
                  <c:v>21.472958700465018</c:v>
                </c:pt>
                <c:pt idx="4464">
                  <c:v>21.472668861337162</c:v>
                </c:pt>
                <c:pt idx="4465">
                  <c:v>21.472378983112396</c:v>
                </c:pt>
                <c:pt idx="4466">
                  <c:v>21.472089065789774</c:v>
                </c:pt>
                <c:pt idx="4467">
                  <c:v>21.471799109368341</c:v>
                </c:pt>
                <c:pt idx="4468">
                  <c:v>21.471509113847141</c:v>
                </c:pt>
                <c:pt idx="4469">
                  <c:v>21.471219079225214</c:v>
                </c:pt>
                <c:pt idx="4470">
                  <c:v>21.470929005501596</c:v>
                </c:pt>
                <c:pt idx="4471">
                  <c:v>21.470638892675314</c:v>
                </c:pt>
                <c:pt idx="4472">
                  <c:v>21.470348740745397</c:v>
                </c:pt>
                <c:pt idx="4473">
                  <c:v>21.47005854971086</c:v>
                </c:pt>
                <c:pt idx="4474">
                  <c:v>21.469768319570722</c:v>
                </c:pt>
                <c:pt idx="4475">
                  <c:v>21.469478050323989</c:v>
                </c:pt>
                <c:pt idx="4476">
                  <c:v>21.469187741969666</c:v>
                </c:pt>
                <c:pt idx="4477">
                  <c:v>21.468897394506754</c:v>
                </c:pt>
                <c:pt idx="4478">
                  <c:v>21.468607007934253</c:v>
                </c:pt>
                <c:pt idx="4479">
                  <c:v>21.468316582251145</c:v>
                </c:pt>
                <c:pt idx="4480">
                  <c:v>21.468026117456422</c:v>
                </c:pt>
                <c:pt idx="4481">
                  <c:v>21.467735613549063</c:v>
                </c:pt>
                <c:pt idx="4482">
                  <c:v>21.467445070528047</c:v>
                </c:pt>
                <c:pt idx="4483">
                  <c:v>21.467154488392342</c:v>
                </c:pt>
                <c:pt idx="4484">
                  <c:v>21.466863867140916</c:v>
                </c:pt>
                <c:pt idx="4485">
                  <c:v>21.466573206772726</c:v>
                </c:pt>
                <c:pt idx="4486">
                  <c:v>21.466282507286735</c:v>
                </c:pt>
                <c:pt idx="4487">
                  <c:v>21.465991768681889</c:v>
                </c:pt>
                <c:pt idx="4488">
                  <c:v>21.465700990957139</c:v>
                </c:pt>
                <c:pt idx="4489">
                  <c:v>21.465410174111426</c:v>
                </c:pt>
                <c:pt idx="4490">
                  <c:v>21.465119318143685</c:v>
                </c:pt>
                <c:pt idx="4491">
                  <c:v>21.46482842305285</c:v>
                </c:pt>
                <c:pt idx="4492">
                  <c:v>21.464537488837852</c:v>
                </c:pt>
                <c:pt idx="4493">
                  <c:v>21.46424651549761</c:v>
                </c:pt>
                <c:pt idx="4494">
                  <c:v>21.463955503031041</c:v>
                </c:pt>
                <c:pt idx="4495">
                  <c:v>21.463664451437062</c:v>
                </c:pt>
                <c:pt idx="4496">
                  <c:v>21.463373360714577</c:v>
                </c:pt>
                <c:pt idx="4497">
                  <c:v>21.463082230862494</c:v>
                </c:pt>
                <c:pt idx="4498">
                  <c:v>21.46279106187971</c:v>
                </c:pt>
                <c:pt idx="4499">
                  <c:v>21.462499853765113</c:v>
                </c:pt>
                <c:pt idx="4500">
                  <c:v>21.462208606517599</c:v>
                </c:pt>
                <c:pt idx="4501">
                  <c:v>21.461917320136049</c:v>
                </c:pt>
                <c:pt idx="4502">
                  <c:v>21.461625994619343</c:v>
                </c:pt>
                <c:pt idx="4503">
                  <c:v>21.461334629966355</c:v>
                </c:pt>
                <c:pt idx="4504">
                  <c:v>21.461043226175956</c:v>
                </c:pt>
                <c:pt idx="4505">
                  <c:v>21.460751783247009</c:v>
                </c:pt>
                <c:pt idx="4506">
                  <c:v>21.460460301178376</c:v>
                </c:pt>
                <c:pt idx="4507">
                  <c:v>21.460168779968907</c:v>
                </c:pt>
                <c:pt idx="4508">
                  <c:v>21.459877219617457</c:v>
                </c:pt>
                <c:pt idx="4509">
                  <c:v>21.459585620122873</c:v>
                </c:pt>
                <c:pt idx="4510">
                  <c:v>21.459293981483992</c:v>
                </c:pt>
                <c:pt idx="4511">
                  <c:v>21.459002303699648</c:v>
                </c:pt>
                <c:pt idx="4512">
                  <c:v>21.458710586768682</c:v>
                </c:pt>
                <c:pt idx="4513">
                  <c:v>21.458418830689908</c:v>
                </c:pt>
                <c:pt idx="4514">
                  <c:v>21.458127035462159</c:v>
                </c:pt>
                <c:pt idx="4515">
                  <c:v>21.45783520108424</c:v>
                </c:pt>
                <c:pt idx="4516">
                  <c:v>21.457543327554973</c:v>
                </c:pt>
                <c:pt idx="4517">
                  <c:v>21.457251414873156</c:v>
                </c:pt>
                <c:pt idx="4518">
                  <c:v>21.456959463037599</c:v>
                </c:pt>
                <c:pt idx="4519">
                  <c:v>21.456667472047094</c:v>
                </c:pt>
                <c:pt idx="4520">
                  <c:v>21.456375441900438</c:v>
                </c:pt>
                <c:pt idx="4521">
                  <c:v>21.456083372596414</c:v>
                </c:pt>
                <c:pt idx="4522">
                  <c:v>21.455791264133808</c:v>
                </c:pt>
                <c:pt idx="4523">
                  <c:v>21.455499116511398</c:v>
                </c:pt>
                <c:pt idx="4524">
                  <c:v>21.455206929727954</c:v>
                </c:pt>
                <c:pt idx="4525">
                  <c:v>21.454914703782251</c:v>
                </c:pt>
                <c:pt idx="4526">
                  <c:v>21.454622438673045</c:v>
                </c:pt>
                <c:pt idx="4527">
                  <c:v>21.4543301343991</c:v>
                </c:pt>
                <c:pt idx="4528">
                  <c:v>21.454037790959173</c:v>
                </c:pt>
                <c:pt idx="4529">
                  <c:v>21.453745408352006</c:v>
                </c:pt>
                <c:pt idx="4530">
                  <c:v>21.453452986576345</c:v>
                </c:pt>
                <c:pt idx="4531">
                  <c:v>21.453160525630938</c:v>
                </c:pt>
                <c:pt idx="4532">
                  <c:v>21.452868025514512</c:v>
                </c:pt>
                <c:pt idx="4533">
                  <c:v>21.452575486225797</c:v>
                </c:pt>
                <c:pt idx="4534">
                  <c:v>21.452282907763525</c:v>
                </c:pt>
                <c:pt idx="4535">
                  <c:v>21.45199029012641</c:v>
                </c:pt>
                <c:pt idx="4536">
                  <c:v>21.45169763331317</c:v>
                </c:pt>
                <c:pt idx="4537">
                  <c:v>21.451404937322518</c:v>
                </c:pt>
                <c:pt idx="4538">
                  <c:v>21.451112202153158</c:v>
                </c:pt>
                <c:pt idx="4539">
                  <c:v>21.450819427803793</c:v>
                </c:pt>
                <c:pt idx="4540">
                  <c:v>21.450526614273116</c:v>
                </c:pt>
                <c:pt idx="4541">
                  <c:v>21.450233761559826</c:v>
                </c:pt>
                <c:pt idx="4542">
                  <c:v>21.449940869662601</c:v>
                </c:pt>
                <c:pt idx="4543">
                  <c:v>21.449647938580132</c:v>
                </c:pt>
                <c:pt idx="4544">
                  <c:v>21.449354968311091</c:v>
                </c:pt>
                <c:pt idx="4545">
                  <c:v>21.449061958854156</c:v>
                </c:pt>
                <c:pt idx="4546">
                  <c:v>21.448768910207985</c:v>
                </c:pt>
                <c:pt idx="4547">
                  <c:v>21.448475822371254</c:v>
                </c:pt>
                <c:pt idx="4548">
                  <c:v>21.448182695342613</c:v>
                </c:pt>
                <c:pt idx="4549">
                  <c:v>21.447889529120719</c:v>
                </c:pt>
                <c:pt idx="4550">
                  <c:v>21.447596323704218</c:v>
                </c:pt>
                <c:pt idx="4551">
                  <c:v>21.447303079091757</c:v>
                </c:pt>
                <c:pt idx="4552">
                  <c:v>21.447009795281978</c:v>
                </c:pt>
                <c:pt idx="4553">
                  <c:v>21.446716472273511</c:v>
                </c:pt>
                <c:pt idx="4554">
                  <c:v>21.446423110064991</c:v>
                </c:pt>
                <c:pt idx="4555">
                  <c:v>21.446129708655036</c:v>
                </c:pt>
                <c:pt idx="4556">
                  <c:v>21.445836268042267</c:v>
                </c:pt>
                <c:pt idx="4557">
                  <c:v>21.445542788225307</c:v>
                </c:pt>
                <c:pt idx="4558">
                  <c:v>21.445249269202762</c:v>
                </c:pt>
                <c:pt idx="4559">
                  <c:v>21.444955710973236</c:v>
                </c:pt>
                <c:pt idx="4560">
                  <c:v>21.444662113535333</c:v>
                </c:pt>
                <c:pt idx="4561">
                  <c:v>21.44436847688765</c:v>
                </c:pt>
                <c:pt idx="4562">
                  <c:v>21.44407480102878</c:v>
                </c:pt>
                <c:pt idx="4563">
                  <c:v>21.443781085957305</c:v>
                </c:pt>
                <c:pt idx="4564">
                  <c:v>21.443487331671811</c:v>
                </c:pt>
                <c:pt idx="4565">
                  <c:v>21.443193538170874</c:v>
                </c:pt>
                <c:pt idx="4566">
                  <c:v>21.442899705453069</c:v>
                </c:pt>
                <c:pt idx="4567">
                  <c:v>21.442605833516964</c:v>
                </c:pt>
                <c:pt idx="4568">
                  <c:v>21.442311922361121</c:v>
                </c:pt>
                <c:pt idx="4569">
                  <c:v>21.442017971984097</c:v>
                </c:pt>
                <c:pt idx="4570">
                  <c:v>21.441723982384449</c:v>
                </c:pt>
                <c:pt idx="4571">
                  <c:v>21.441429953560721</c:v>
                </c:pt>
                <c:pt idx="4572">
                  <c:v>21.441135885511464</c:v>
                </c:pt>
                <c:pt idx="4573">
                  <c:v>21.44084177823521</c:v>
                </c:pt>
                <c:pt idx="4574">
                  <c:v>21.440547631730503</c:v>
                </c:pt>
                <c:pt idx="4575">
                  <c:v>21.440253445995864</c:v>
                </c:pt>
                <c:pt idx="4576">
                  <c:v>21.439959221029824</c:v>
                </c:pt>
                <c:pt idx="4577">
                  <c:v>21.439664956830903</c:v>
                </c:pt>
                <c:pt idx="4578">
                  <c:v>21.439370653397617</c:v>
                </c:pt>
                <c:pt idx="4579">
                  <c:v>21.439076310728471</c:v>
                </c:pt>
                <c:pt idx="4580">
                  <c:v>21.438781928821978</c:v>
                </c:pt>
                <c:pt idx="4581">
                  <c:v>21.438487507676641</c:v>
                </c:pt>
                <c:pt idx="4582">
                  <c:v>21.438193047290952</c:v>
                </c:pt>
                <c:pt idx="4583">
                  <c:v>21.437898547663401</c:v>
                </c:pt>
                <c:pt idx="4584">
                  <c:v>21.437604008792484</c:v>
                </c:pt>
                <c:pt idx="4585">
                  <c:v>21.437309430676677</c:v>
                </c:pt>
                <c:pt idx="4586">
                  <c:v>21.437014813314459</c:v>
                </c:pt>
                <c:pt idx="4587">
                  <c:v>21.436720156704304</c:v>
                </c:pt>
                <c:pt idx="4588">
                  <c:v>21.436425460844685</c:v>
                </c:pt>
                <c:pt idx="4589">
                  <c:v>21.436130725734056</c:v>
                </c:pt>
                <c:pt idx="4590">
                  <c:v>21.435835951370883</c:v>
                </c:pt>
                <c:pt idx="4591">
                  <c:v>21.435541137753621</c:v>
                </c:pt>
                <c:pt idx="4592">
                  <c:v>21.435246284880716</c:v>
                </c:pt>
                <c:pt idx="4593">
                  <c:v>21.434951392750609</c:v>
                </c:pt>
                <c:pt idx="4594">
                  <c:v>21.434656461361751</c:v>
                </c:pt>
                <c:pt idx="4595">
                  <c:v>21.434361490712572</c:v>
                </c:pt>
                <c:pt idx="4596">
                  <c:v>21.434066480801498</c:v>
                </c:pt>
                <c:pt idx="4597">
                  <c:v>21.433771431626962</c:v>
                </c:pt>
                <c:pt idx="4598">
                  <c:v>21.43347634318738</c:v>
                </c:pt>
                <c:pt idx="4599">
                  <c:v>21.433181215481174</c:v>
                </c:pt>
                <c:pt idx="4600">
                  <c:v>21.432886048506752</c:v>
                </c:pt>
                <c:pt idx="4601">
                  <c:v>21.43259084226252</c:v>
                </c:pt>
                <c:pt idx="4602">
                  <c:v>21.432295596746886</c:v>
                </c:pt>
                <c:pt idx="4603">
                  <c:v>21.432000311958241</c:v>
                </c:pt>
                <c:pt idx="4604">
                  <c:v>21.431704987894982</c:v>
                </c:pt>
                <c:pt idx="4605">
                  <c:v>21.431409624555492</c:v>
                </c:pt>
                <c:pt idx="4606">
                  <c:v>21.431114221938163</c:v>
                </c:pt>
                <c:pt idx="4607">
                  <c:v>21.430818780041371</c:v>
                </c:pt>
                <c:pt idx="4608">
                  <c:v>21.430523298863488</c:v>
                </c:pt>
                <c:pt idx="4609">
                  <c:v>21.43022777840288</c:v>
                </c:pt>
                <c:pt idx="4610">
                  <c:v>21.429932218657921</c:v>
                </c:pt>
                <c:pt idx="4611">
                  <c:v>21.429636619626962</c:v>
                </c:pt>
                <c:pt idx="4612">
                  <c:v>21.429340981308368</c:v>
                </c:pt>
                <c:pt idx="4613">
                  <c:v>21.42904530370048</c:v>
                </c:pt>
                <c:pt idx="4614">
                  <c:v>21.428749586801647</c:v>
                </c:pt>
                <c:pt idx="4615">
                  <c:v>21.428453830610209</c:v>
                </c:pt>
                <c:pt idx="4616">
                  <c:v>21.428158035124508</c:v>
                </c:pt>
                <c:pt idx="4617">
                  <c:v>21.427862200342869</c:v>
                </c:pt>
                <c:pt idx="4618">
                  <c:v>21.427566326263626</c:v>
                </c:pt>
                <c:pt idx="4619">
                  <c:v>21.427270412885097</c:v>
                </c:pt>
                <c:pt idx="4620">
                  <c:v>21.426974460205596</c:v>
                </c:pt>
                <c:pt idx="4621">
                  <c:v>21.426678468223443</c:v>
                </c:pt>
                <c:pt idx="4622">
                  <c:v>21.426382436936947</c:v>
                </c:pt>
                <c:pt idx="4623">
                  <c:v>21.426086366344403</c:v>
                </c:pt>
                <c:pt idx="4624">
                  <c:v>21.42579025644412</c:v>
                </c:pt>
                <c:pt idx="4625">
                  <c:v>21.425494107234385</c:v>
                </c:pt>
                <c:pt idx="4626">
                  <c:v>21.42519791871349</c:v>
                </c:pt>
                <c:pt idx="4627">
                  <c:v>21.424901690879722</c:v>
                </c:pt>
                <c:pt idx="4628">
                  <c:v>21.424605423731357</c:v>
                </c:pt>
                <c:pt idx="4629">
                  <c:v>21.424309117266674</c:v>
                </c:pt>
                <c:pt idx="4630">
                  <c:v>21.424012771483941</c:v>
                </c:pt>
                <c:pt idx="4631">
                  <c:v>21.423716386381425</c:v>
                </c:pt>
                <c:pt idx="4632">
                  <c:v>21.423419961957393</c:v>
                </c:pt>
                <c:pt idx="4633">
                  <c:v>21.423123498210089</c:v>
                </c:pt>
                <c:pt idx="4634">
                  <c:v>21.422826995137775</c:v>
                </c:pt>
                <c:pt idx="4635">
                  <c:v>21.422530452738698</c:v>
                </c:pt>
                <c:pt idx="4636">
                  <c:v>21.422233871011098</c:v>
                </c:pt>
                <c:pt idx="4637">
                  <c:v>21.421937249953217</c:v>
                </c:pt>
                <c:pt idx="4638">
                  <c:v>21.421640589563282</c:v>
                </c:pt>
                <c:pt idx="4639">
                  <c:v>21.421343889839527</c:v>
                </c:pt>
                <c:pt idx="4640">
                  <c:v>21.421047150780176</c:v>
                </c:pt>
                <c:pt idx="4641">
                  <c:v>21.420750372383441</c:v>
                </c:pt>
                <c:pt idx="4642">
                  <c:v>21.420453554647544</c:v>
                </c:pt>
                <c:pt idx="4643">
                  <c:v>21.420156697570693</c:v>
                </c:pt>
                <c:pt idx="4644">
                  <c:v>21.419859801151095</c:v>
                </c:pt>
                <c:pt idx="4645">
                  <c:v>21.419562865386951</c:v>
                </c:pt>
                <c:pt idx="4646">
                  <c:v>21.419265890276449</c:v>
                </c:pt>
                <c:pt idx="4647">
                  <c:v>21.418968875817789</c:v>
                </c:pt>
                <c:pt idx="4648">
                  <c:v>21.418671822009156</c:v>
                </c:pt>
                <c:pt idx="4649">
                  <c:v>21.418374728848729</c:v>
                </c:pt>
                <c:pt idx="4650">
                  <c:v>21.418077596334687</c:v>
                </c:pt>
                <c:pt idx="4651">
                  <c:v>21.417780424465203</c:v>
                </c:pt>
                <c:pt idx="4652">
                  <c:v>21.417483213238445</c:v>
                </c:pt>
                <c:pt idx="4653">
                  <c:v>21.417185962652578</c:v>
                </c:pt>
                <c:pt idx="4654">
                  <c:v>21.416888672705756</c:v>
                </c:pt>
                <c:pt idx="4655">
                  <c:v>21.416591343396139</c:v>
                </c:pt>
                <c:pt idx="4656">
                  <c:v>21.416293974721871</c:v>
                </c:pt>
                <c:pt idx="4657">
                  <c:v>21.415996566681102</c:v>
                </c:pt>
                <c:pt idx="4658">
                  <c:v>21.415699119271967</c:v>
                </c:pt>
                <c:pt idx="4659">
                  <c:v>21.415401632492603</c:v>
                </c:pt>
                <c:pt idx="4660">
                  <c:v>21.41510410634114</c:v>
                </c:pt>
                <c:pt idx="4661">
                  <c:v>21.414806540815707</c:v>
                </c:pt>
                <c:pt idx="4662">
                  <c:v>21.414508935914419</c:v>
                </c:pt>
                <c:pt idx="4663">
                  <c:v>21.414211291635404</c:v>
                </c:pt>
                <c:pt idx="4664">
                  <c:v>21.413913607976763</c:v>
                </c:pt>
                <c:pt idx="4665">
                  <c:v>21.413615884936608</c:v>
                </c:pt>
                <c:pt idx="4666">
                  <c:v>21.413318122513044</c:v>
                </c:pt>
                <c:pt idx="4667">
                  <c:v>21.413020320704163</c:v>
                </c:pt>
                <c:pt idx="4668">
                  <c:v>21.412722479508062</c:v>
                </c:pt>
                <c:pt idx="4669">
                  <c:v>21.412424598922833</c:v>
                </c:pt>
                <c:pt idx="4670">
                  <c:v>21.412126678946557</c:v>
                </c:pt>
                <c:pt idx="4671">
                  <c:v>21.411828719577311</c:v>
                </c:pt>
                <c:pt idx="4672">
                  <c:v>21.411530720813175</c:v>
                </c:pt>
                <c:pt idx="4673">
                  <c:v>21.411232682652216</c:v>
                </c:pt>
                <c:pt idx="4674">
                  <c:v>21.4109346050925</c:v>
                </c:pt>
                <c:pt idx="4675">
                  <c:v>21.410636488132088</c:v>
                </c:pt>
                <c:pt idx="4676">
                  <c:v>21.410338331769037</c:v>
                </c:pt>
                <c:pt idx="4677">
                  <c:v>21.410040136001399</c:v>
                </c:pt>
                <c:pt idx="4678">
                  <c:v>21.409741900827221</c:v>
                </c:pt>
                <c:pt idx="4679">
                  <c:v>21.409443626244546</c:v>
                </c:pt>
                <c:pt idx="4680">
                  <c:v>21.409145312251411</c:v>
                </c:pt>
                <c:pt idx="4681">
                  <c:v>21.408846958845846</c:v>
                </c:pt>
                <c:pt idx="4682">
                  <c:v>21.408548566025882</c:v>
                </c:pt>
                <c:pt idx="4683">
                  <c:v>21.408250133789547</c:v>
                </c:pt>
                <c:pt idx="4684">
                  <c:v>21.407951662134852</c:v>
                </c:pt>
                <c:pt idx="4685">
                  <c:v>21.407653151059819</c:v>
                </c:pt>
                <c:pt idx="4686">
                  <c:v>21.407354600562456</c:v>
                </c:pt>
                <c:pt idx="4687">
                  <c:v>21.407056010640769</c:v>
                </c:pt>
                <c:pt idx="4688">
                  <c:v>21.406757381292756</c:v>
                </c:pt>
                <c:pt idx="4689">
                  <c:v>21.406458712516415</c:v>
                </c:pt>
                <c:pt idx="4690">
                  <c:v>21.406160004309733</c:v>
                </c:pt>
                <c:pt idx="4691">
                  <c:v>21.405861256670704</c:v>
                </c:pt>
                <c:pt idx="4692">
                  <c:v>21.40556246959731</c:v>
                </c:pt>
                <c:pt idx="4693">
                  <c:v>21.405263643087522</c:v>
                </c:pt>
                <c:pt idx="4694">
                  <c:v>21.404964777139316</c:v>
                </c:pt>
                <c:pt idx="4695">
                  <c:v>21.404665871750666</c:v>
                </c:pt>
                <c:pt idx="4696">
                  <c:v>21.404366926919526</c:v>
                </c:pt>
                <c:pt idx="4697">
                  <c:v>21.404067942643859</c:v>
                </c:pt>
                <c:pt idx="4698">
                  <c:v>21.403768918921628</c:v>
                </c:pt>
                <c:pt idx="4699">
                  <c:v>21.403469855750771</c:v>
                </c:pt>
                <c:pt idx="4700">
                  <c:v>21.403170753129235</c:v>
                </c:pt>
                <c:pt idx="4701">
                  <c:v>21.402871611054962</c:v>
                </c:pt>
                <c:pt idx="4702">
                  <c:v>21.402572429525897</c:v>
                </c:pt>
                <c:pt idx="4703">
                  <c:v>21.40227320853996</c:v>
                </c:pt>
                <c:pt idx="4704">
                  <c:v>21.40197394809508</c:v>
                </c:pt>
                <c:pt idx="4705">
                  <c:v>21.401674648189182</c:v>
                </c:pt>
                <c:pt idx="4706">
                  <c:v>21.401375308820182</c:v>
                </c:pt>
                <c:pt idx="4707">
                  <c:v>21.401075929985993</c:v>
                </c:pt>
                <c:pt idx="4708">
                  <c:v>21.400776511684523</c:v>
                </c:pt>
                <c:pt idx="4709">
                  <c:v>21.400477053913676</c:v>
                </c:pt>
                <c:pt idx="4710">
                  <c:v>21.400177556671352</c:v>
                </c:pt>
                <c:pt idx="4711">
                  <c:v>21.399878019955445</c:v>
                </c:pt>
                <c:pt idx="4712">
                  <c:v>21.399578443763843</c:v>
                </c:pt>
                <c:pt idx="4713">
                  <c:v>21.399278828094435</c:v>
                </c:pt>
                <c:pt idx="4714">
                  <c:v>21.398979172945097</c:v>
                </c:pt>
                <c:pt idx="4715">
                  <c:v>21.398679478313714</c:v>
                </c:pt>
                <c:pt idx="4716">
                  <c:v>21.398379744198145</c:v>
                </c:pt>
                <c:pt idx="4717">
                  <c:v>21.398079970596267</c:v>
                </c:pt>
                <c:pt idx="4718">
                  <c:v>21.397780157505938</c:v>
                </c:pt>
                <c:pt idx="4719">
                  <c:v>21.397480304925015</c:v>
                </c:pt>
                <c:pt idx="4720">
                  <c:v>21.397180412851355</c:v>
                </c:pt>
                <c:pt idx="4721">
                  <c:v>21.396880481282803</c:v>
                </c:pt>
                <c:pt idx="4722">
                  <c:v>21.396580510217198</c:v>
                </c:pt>
                <c:pt idx="4723">
                  <c:v>21.396280499652391</c:v>
                </c:pt>
                <c:pt idx="4724">
                  <c:v>21.395980449586212</c:v>
                </c:pt>
                <c:pt idx="4725">
                  <c:v>21.395680360016485</c:v>
                </c:pt>
                <c:pt idx="4726">
                  <c:v>21.395380230941043</c:v>
                </c:pt>
                <c:pt idx="4727">
                  <c:v>21.395080062357703</c:v>
                </c:pt>
                <c:pt idx="4728">
                  <c:v>21.394779854264282</c:v>
                </c:pt>
                <c:pt idx="4729">
                  <c:v>21.394479606658596</c:v>
                </c:pt>
                <c:pt idx="4730">
                  <c:v>21.394179319538448</c:v>
                </c:pt>
                <c:pt idx="4731">
                  <c:v>21.393878992901641</c:v>
                </c:pt>
                <c:pt idx="4732">
                  <c:v>21.39357862674597</c:v>
                </c:pt>
                <c:pt idx="4733">
                  <c:v>21.393278221069234</c:v>
                </c:pt>
                <c:pt idx="4734">
                  <c:v>21.39297777586922</c:v>
                </c:pt>
                <c:pt idx="4735">
                  <c:v>21.392677291143713</c:v>
                </c:pt>
                <c:pt idx="4736">
                  <c:v>21.392376766890486</c:v>
                </c:pt>
                <c:pt idx="4737">
                  <c:v>21.392076203107322</c:v>
                </c:pt>
                <c:pt idx="4738">
                  <c:v>21.391775599791988</c:v>
                </c:pt>
                <c:pt idx="4739">
                  <c:v>21.39147495694225</c:v>
                </c:pt>
                <c:pt idx="4740">
                  <c:v>21.391174274555873</c:v>
                </c:pt>
                <c:pt idx="4741">
                  <c:v>21.390873552630609</c:v>
                </c:pt>
                <c:pt idx="4742">
                  <c:v>21.39057279116421</c:v>
                </c:pt>
                <c:pt idx="4743">
                  <c:v>21.390271990154424</c:v>
                </c:pt>
                <c:pt idx="4744">
                  <c:v>21.389971149598995</c:v>
                </c:pt>
                <c:pt idx="4745">
                  <c:v>21.389670269495664</c:v>
                </c:pt>
                <c:pt idx="4746">
                  <c:v>21.389369349842159</c:v>
                </c:pt>
                <c:pt idx="4747">
                  <c:v>21.389068390636215</c:v>
                </c:pt>
                <c:pt idx="4748">
                  <c:v>21.388767391875554</c:v>
                </c:pt>
                <c:pt idx="4749">
                  <c:v>21.388466353557892</c:v>
                </c:pt>
                <c:pt idx="4750">
                  <c:v>21.388165275680954</c:v>
                </c:pt>
                <c:pt idx="4751">
                  <c:v>21.387864158242447</c:v>
                </c:pt>
                <c:pt idx="4752">
                  <c:v>21.387563001240071</c:v>
                </c:pt>
                <c:pt idx="4753">
                  <c:v>21.387261804671535</c:v>
                </c:pt>
                <c:pt idx="4754">
                  <c:v>21.386960568534537</c:v>
                </c:pt>
                <c:pt idx="4755">
                  <c:v>21.38665929282676</c:v>
                </c:pt>
                <c:pt idx="4756">
                  <c:v>21.386357977545902</c:v>
                </c:pt>
                <c:pt idx="4757">
                  <c:v>21.386056622689647</c:v>
                </c:pt>
                <c:pt idx="4758">
                  <c:v>21.385755228255668</c:v>
                </c:pt>
                <c:pt idx="4759">
                  <c:v>21.385453794241641</c:v>
                </c:pt>
                <c:pt idx="4760">
                  <c:v>21.385152320645233</c:v>
                </c:pt>
                <c:pt idx="4761">
                  <c:v>21.384850807464115</c:v>
                </c:pt>
                <c:pt idx="4762">
                  <c:v>21.384549254695948</c:v>
                </c:pt>
                <c:pt idx="4763">
                  <c:v>21.384247662338385</c:v>
                </c:pt>
                <c:pt idx="4764">
                  <c:v>21.383946030389072</c:v>
                </c:pt>
                <c:pt idx="4765">
                  <c:v>21.383644358845668</c:v>
                </c:pt>
                <c:pt idx="4766">
                  <c:v>21.38334264770581</c:v>
                </c:pt>
                <c:pt idx="4767">
                  <c:v>21.383040896967131</c:v>
                </c:pt>
                <c:pt idx="4768">
                  <c:v>21.38273910662727</c:v>
                </c:pt>
                <c:pt idx="4769">
                  <c:v>21.382437276683856</c:v>
                </c:pt>
                <c:pt idx="4770">
                  <c:v>21.382135407134513</c:v>
                </c:pt>
                <c:pt idx="4771">
                  <c:v>21.381833497976857</c:v>
                </c:pt>
                <c:pt idx="4772">
                  <c:v>21.381531549208507</c:v>
                </c:pt>
                <c:pt idx="4773">
                  <c:v>21.381229560827069</c:v>
                </c:pt>
                <c:pt idx="4774">
                  <c:v>21.380927532830157</c:v>
                </c:pt>
                <c:pt idx="4775">
                  <c:v>21.380625465215363</c:v>
                </c:pt>
                <c:pt idx="4776">
                  <c:v>21.380323357980291</c:v>
                </c:pt>
                <c:pt idx="4777">
                  <c:v>21.380021211122529</c:v>
                </c:pt>
                <c:pt idx="4778">
                  <c:v>21.379719024639662</c:v>
                </c:pt>
                <c:pt idx="4779">
                  <c:v>21.379416798529284</c:v>
                </c:pt>
                <c:pt idx="4780">
                  <c:v>21.379114532788964</c:v>
                </c:pt>
                <c:pt idx="4781">
                  <c:v>21.37881222741628</c:v>
                </c:pt>
                <c:pt idx="4782">
                  <c:v>21.378509882408803</c:v>
                </c:pt>
                <c:pt idx="4783">
                  <c:v>21.378207497764095</c:v>
                </c:pt>
                <c:pt idx="4784">
                  <c:v>21.377905073479713</c:v>
                </c:pt>
                <c:pt idx="4785">
                  <c:v>21.377602609553222</c:v>
                </c:pt>
                <c:pt idx="4786">
                  <c:v>21.377300105982169</c:v>
                </c:pt>
                <c:pt idx="4787">
                  <c:v>21.3769975627641</c:v>
                </c:pt>
                <c:pt idx="4788">
                  <c:v>21.376694979896559</c:v>
                </c:pt>
                <c:pt idx="4789">
                  <c:v>21.376392357377082</c:v>
                </c:pt>
                <c:pt idx="4790">
                  <c:v>21.376089695203202</c:v>
                </c:pt>
                <c:pt idx="4791">
                  <c:v>21.375786993372451</c:v>
                </c:pt>
                <c:pt idx="4792">
                  <c:v>21.375484251882352</c:v>
                </c:pt>
                <c:pt idx="4793">
                  <c:v>21.375181470730425</c:v>
                </c:pt>
                <c:pt idx="4794">
                  <c:v>21.374878649914177</c:v>
                </c:pt>
                <c:pt idx="4795">
                  <c:v>21.37457578943113</c:v>
                </c:pt>
                <c:pt idx="4796">
                  <c:v>21.374272889278785</c:v>
                </c:pt>
                <c:pt idx="4797">
                  <c:v>21.373969949454644</c:v>
                </c:pt>
                <c:pt idx="4798">
                  <c:v>21.373666969956201</c:v>
                </c:pt>
                <c:pt idx="4799">
                  <c:v>21.373363950780952</c:v>
                </c:pt>
                <c:pt idx="4800">
                  <c:v>21.373060891926386</c:v>
                </c:pt>
                <c:pt idx="4801">
                  <c:v>21.372757793389987</c:v>
                </c:pt>
                <c:pt idx="4802">
                  <c:v>21.372454655169228</c:v>
                </c:pt>
                <c:pt idx="4803">
                  <c:v>21.372151477261582</c:v>
                </c:pt>
                <c:pt idx="4804">
                  <c:v>21.371848259664528</c:v>
                </c:pt>
                <c:pt idx="4805">
                  <c:v>21.371545002375527</c:v>
                </c:pt>
                <c:pt idx="4806">
                  <c:v>21.371241705392034</c:v>
                </c:pt>
                <c:pt idx="4807">
                  <c:v>21.370938368711514</c:v>
                </c:pt>
                <c:pt idx="4808">
                  <c:v>21.370634992331414</c:v>
                </c:pt>
                <c:pt idx="4809">
                  <c:v>21.370331576249182</c:v>
                </c:pt>
                <c:pt idx="4810">
                  <c:v>21.370028120462266</c:v>
                </c:pt>
                <c:pt idx="4811">
                  <c:v>21.369724624968093</c:v>
                </c:pt>
                <c:pt idx="4812">
                  <c:v>21.369421089764106</c:v>
                </c:pt>
                <c:pt idx="4813">
                  <c:v>21.369117514847726</c:v>
                </c:pt>
                <c:pt idx="4814">
                  <c:v>21.368813900216384</c:v>
                </c:pt>
                <c:pt idx="4815">
                  <c:v>21.368510245867498</c:v>
                </c:pt>
                <c:pt idx="4816">
                  <c:v>21.368206551798483</c:v>
                </c:pt>
                <c:pt idx="4817">
                  <c:v>21.367902818006751</c:v>
                </c:pt>
                <c:pt idx="4818">
                  <c:v>21.367599044489705</c:v>
                </c:pt>
                <c:pt idx="4819">
                  <c:v>21.36729523124475</c:v>
                </c:pt>
                <c:pt idx="4820">
                  <c:v>21.366991378269287</c:v>
                </c:pt>
                <c:pt idx="4821">
                  <c:v>21.3666874855607</c:v>
                </c:pt>
                <c:pt idx="4822">
                  <c:v>21.366383553116385</c:v>
                </c:pt>
                <c:pt idx="4823">
                  <c:v>21.366079580933722</c:v>
                </c:pt>
                <c:pt idx="4824">
                  <c:v>21.36577556901009</c:v>
                </c:pt>
                <c:pt idx="4825">
                  <c:v>21.365471517342865</c:v>
                </c:pt>
                <c:pt idx="4826">
                  <c:v>21.365167425929418</c:v>
                </c:pt>
                <c:pt idx="4827">
                  <c:v>21.364863294767115</c:v>
                </c:pt>
                <c:pt idx="4828">
                  <c:v>21.364559123853315</c:v>
                </c:pt>
                <c:pt idx="4829">
                  <c:v>21.364254913185377</c:v>
                </c:pt>
                <c:pt idx="4830">
                  <c:v>21.363950662760651</c:v>
                </c:pt>
                <c:pt idx="4831">
                  <c:v>21.363646372576486</c:v>
                </c:pt>
                <c:pt idx="4832">
                  <c:v>21.363342042630229</c:v>
                </c:pt>
                <c:pt idx="4833">
                  <c:v>21.363037672919216</c:v>
                </c:pt>
                <c:pt idx="4834">
                  <c:v>21.362733263440777</c:v>
                </c:pt>
                <c:pt idx="4835">
                  <c:v>21.362428814192249</c:v>
                </c:pt>
                <c:pt idx="4836">
                  <c:v>21.362124325170949</c:v>
                </c:pt>
                <c:pt idx="4837">
                  <c:v>21.361819796374203</c:v>
                </c:pt>
                <c:pt idx="4838">
                  <c:v>21.361515227799327</c:v>
                </c:pt>
                <c:pt idx="4839">
                  <c:v>21.361210619443629</c:v>
                </c:pt>
                <c:pt idx="4840">
                  <c:v>21.360905971304422</c:v>
                </c:pt>
                <c:pt idx="4841">
                  <c:v>21.360601283379005</c:v>
                </c:pt>
                <c:pt idx="4842">
                  <c:v>21.360296555664675</c:v>
                </c:pt>
                <c:pt idx="4843">
                  <c:v>21.35999178815873</c:v>
                </c:pt>
                <c:pt idx="4844">
                  <c:v>21.359686980858456</c:v>
                </c:pt>
                <c:pt idx="4845">
                  <c:v>21.359382133761141</c:v>
                </c:pt>
                <c:pt idx="4846">
                  <c:v>21.359077246864061</c:v>
                </c:pt>
                <c:pt idx="4847">
                  <c:v>21.358772320164494</c:v>
                </c:pt>
                <c:pt idx="4848">
                  <c:v>21.358467353659712</c:v>
                </c:pt>
                <c:pt idx="4849">
                  <c:v>21.358162347346976</c:v>
                </c:pt>
                <c:pt idx="4850">
                  <c:v>21.357857301223557</c:v>
                </c:pt>
                <c:pt idx="4851">
                  <c:v>21.357552215286706</c:v>
                </c:pt>
                <c:pt idx="4852">
                  <c:v>21.357247089533679</c:v>
                </c:pt>
                <c:pt idx="4853">
                  <c:v>21.356941923961724</c:v>
                </c:pt>
                <c:pt idx="4854">
                  <c:v>21.356636718568087</c:v>
                </c:pt>
                <c:pt idx="4855">
                  <c:v>21.356331473350004</c:v>
                </c:pt>
                <c:pt idx="4856">
                  <c:v>21.356026188304714</c:v>
                </c:pt>
                <c:pt idx="4857">
                  <c:v>21.355720863429443</c:v>
                </c:pt>
                <c:pt idx="4858">
                  <c:v>21.355415498721424</c:v>
                </c:pt>
                <c:pt idx="4859">
                  <c:v>21.355110094177874</c:v>
                </c:pt>
                <c:pt idx="4860">
                  <c:v>21.354804649796012</c:v>
                </c:pt>
                <c:pt idx="4861">
                  <c:v>21.354499165573053</c:v>
                </c:pt>
                <c:pt idx="4862">
                  <c:v>21.354193641506203</c:v>
                </c:pt>
                <c:pt idx="4863">
                  <c:v>21.353888077592664</c:v>
                </c:pt>
                <c:pt idx="4864">
                  <c:v>21.353582473829636</c:v>
                </c:pt>
                <c:pt idx="4865">
                  <c:v>21.353276830214316</c:v>
                </c:pt>
                <c:pt idx="4866">
                  <c:v>21.352971146743894</c:v>
                </c:pt>
                <c:pt idx="4867">
                  <c:v>21.352665423415552</c:v>
                </c:pt>
                <c:pt idx="4868">
                  <c:v>21.352359660226476</c:v>
                </c:pt>
                <c:pt idx="4869">
                  <c:v>21.352053857173843</c:v>
                </c:pt>
                <c:pt idx="4870">
                  <c:v>21.35174801425482</c:v>
                </c:pt>
                <c:pt idx="4871">
                  <c:v>21.351442131466584</c:v>
                </c:pt>
                <c:pt idx="4872">
                  <c:v>21.351136208806288</c:v>
                </c:pt>
                <c:pt idx="4873">
                  <c:v>21.350830246271098</c:v>
                </c:pt>
                <c:pt idx="4874">
                  <c:v>21.350524243858167</c:v>
                </c:pt>
                <c:pt idx="4875">
                  <c:v>21.350218201564648</c:v>
                </c:pt>
                <c:pt idx="4876">
                  <c:v>21.349912119387682</c:v>
                </c:pt>
                <c:pt idx="4877">
                  <c:v>21.34960599732441</c:v>
                </c:pt>
                <c:pt idx="4878">
                  <c:v>21.349299835371976</c:v>
                </c:pt>
                <c:pt idx="4879">
                  <c:v>21.348993633527503</c:v>
                </c:pt>
                <c:pt idx="4880">
                  <c:v>21.348687391788122</c:v>
                </c:pt>
                <c:pt idx="4881">
                  <c:v>21.348381110150957</c:v>
                </c:pt>
                <c:pt idx="4882">
                  <c:v>21.348074788613129</c:v>
                </c:pt>
                <c:pt idx="4883">
                  <c:v>21.347768427171747</c:v>
                </c:pt>
                <c:pt idx="4884">
                  <c:v>21.347462025823919</c:v>
                </c:pt>
                <c:pt idx="4885">
                  <c:v>21.34715558456676</c:v>
                </c:pt>
                <c:pt idx="4886">
                  <c:v>21.346849103397364</c:v>
                </c:pt>
                <c:pt idx="4887">
                  <c:v>21.346542582312829</c:v>
                </c:pt>
                <c:pt idx="4888">
                  <c:v>21.346236021310247</c:v>
                </c:pt>
                <c:pt idx="4889">
                  <c:v>21.345929420386703</c:v>
                </c:pt>
                <c:pt idx="4890">
                  <c:v>21.345622779539287</c:v>
                </c:pt>
                <c:pt idx="4891">
                  <c:v>21.345316098765068</c:v>
                </c:pt>
                <c:pt idx="4892">
                  <c:v>21.345009378061128</c:v>
                </c:pt>
                <c:pt idx="4893">
                  <c:v>21.344702617424531</c:v>
                </c:pt>
                <c:pt idx="4894">
                  <c:v>21.344395816852348</c:v>
                </c:pt>
                <c:pt idx="4895">
                  <c:v>21.344088976341634</c:v>
                </c:pt>
                <c:pt idx="4896">
                  <c:v>21.343782095889448</c:v>
                </c:pt>
                <c:pt idx="4897">
                  <c:v>21.343475175492841</c:v>
                </c:pt>
                <c:pt idx="4898">
                  <c:v>21.343168215148861</c:v>
                </c:pt>
                <c:pt idx="4899">
                  <c:v>21.342861214854548</c:v>
                </c:pt>
                <c:pt idx="4900">
                  <c:v>21.342554174606942</c:v>
                </c:pt>
                <c:pt idx="4901">
                  <c:v>21.342247094403081</c:v>
                </c:pt>
                <c:pt idx="4902">
                  <c:v>21.341939974239988</c:v>
                </c:pt>
                <c:pt idx="4903">
                  <c:v>21.341632814114693</c:v>
                </c:pt>
                <c:pt idx="4904">
                  <c:v>21.34132561402421</c:v>
                </c:pt>
                <c:pt idx="4905">
                  <c:v>21.341018373965564</c:v>
                </c:pt>
                <c:pt idx="4906">
                  <c:v>21.340711093935759</c:v>
                </c:pt>
                <c:pt idx="4907">
                  <c:v>21.340403773931808</c:v>
                </c:pt>
                <c:pt idx="4908">
                  <c:v>21.340096413950711</c:v>
                </c:pt>
                <c:pt idx="4909">
                  <c:v>21.339789013989463</c:v>
                </c:pt>
                <c:pt idx="4910">
                  <c:v>21.339481574045063</c:v>
                </c:pt>
                <c:pt idx="4911">
                  <c:v>21.339174094114497</c:v>
                </c:pt>
                <c:pt idx="4912">
                  <c:v>21.33886657419475</c:v>
                </c:pt>
                <c:pt idx="4913">
                  <c:v>21.338559014282804</c:v>
                </c:pt>
                <c:pt idx="4914">
                  <c:v>21.338251414375634</c:v>
                </c:pt>
                <c:pt idx="4915">
                  <c:v>21.337943774470212</c:v>
                </c:pt>
                <c:pt idx="4916">
                  <c:v>21.337636094563507</c:v>
                </c:pt>
                <c:pt idx="4917">
                  <c:v>21.337328374652479</c:v>
                </c:pt>
                <c:pt idx="4918">
                  <c:v>21.337020614734083</c:v>
                </c:pt>
                <c:pt idx="4919">
                  <c:v>21.336712814805278</c:v>
                </c:pt>
                <c:pt idx="4920">
                  <c:v>21.336404974863012</c:v>
                </c:pt>
                <c:pt idx="4921">
                  <c:v>21.336097094904233</c:v>
                </c:pt>
                <c:pt idx="4922">
                  <c:v>21.335789174925875</c:v>
                </c:pt>
                <c:pt idx="4923">
                  <c:v>21.335481214924876</c:v>
                </c:pt>
                <c:pt idx="4924">
                  <c:v>21.33517321489817</c:v>
                </c:pt>
                <c:pt idx="4925">
                  <c:v>21.334865174842683</c:v>
                </c:pt>
                <c:pt idx="4926">
                  <c:v>21.334557094755336</c:v>
                </c:pt>
                <c:pt idx="4927">
                  <c:v>21.334248974633049</c:v>
                </c:pt>
                <c:pt idx="4928">
                  <c:v>21.333940814472733</c:v>
                </c:pt>
                <c:pt idx="4929">
                  <c:v>21.333632614271298</c:v>
                </c:pt>
                <c:pt idx="4930">
                  <c:v>21.333324374025651</c:v>
                </c:pt>
                <c:pt idx="4931">
                  <c:v>21.333016093732692</c:v>
                </c:pt>
                <c:pt idx="4932">
                  <c:v>21.332707773389316</c:v>
                </c:pt>
                <c:pt idx="4933">
                  <c:v>21.332399412992416</c:v>
                </c:pt>
                <c:pt idx="4934">
                  <c:v>21.332091012538879</c:v>
                </c:pt>
                <c:pt idx="4935">
                  <c:v>21.331782572025585</c:v>
                </c:pt>
                <c:pt idx="4936">
                  <c:v>21.331474091449415</c:v>
                </c:pt>
                <c:pt idx="4937">
                  <c:v>21.331165570807237</c:v>
                </c:pt>
                <c:pt idx="4938">
                  <c:v>21.330857010095929</c:v>
                </c:pt>
                <c:pt idx="4939">
                  <c:v>21.33054840931235</c:v>
                </c:pt>
                <c:pt idx="4940">
                  <c:v>21.33023976845336</c:v>
                </c:pt>
                <c:pt idx="4941">
                  <c:v>21.329931087515821</c:v>
                </c:pt>
                <c:pt idx="4942">
                  <c:v>21.329622366496579</c:v>
                </c:pt>
                <c:pt idx="4943">
                  <c:v>21.329313605392482</c:v>
                </c:pt>
                <c:pt idx="4944">
                  <c:v>21.329004804200377</c:v>
                </c:pt>
                <c:pt idx="4945">
                  <c:v>21.328695962917095</c:v>
                </c:pt>
                <c:pt idx="4946">
                  <c:v>21.328387081539475</c:v>
                </c:pt>
                <c:pt idx="4947">
                  <c:v>21.328078160064344</c:v>
                </c:pt>
                <c:pt idx="4948">
                  <c:v>21.327769198488529</c:v>
                </c:pt>
                <c:pt idx="4949">
                  <c:v>21.327460196808847</c:v>
                </c:pt>
                <c:pt idx="4950">
                  <c:v>21.327151155022118</c:v>
                </c:pt>
                <c:pt idx="4951">
                  <c:v>21.326842073125153</c:v>
                </c:pt>
                <c:pt idx="4952">
                  <c:v>21.326532951114757</c:v>
                </c:pt>
                <c:pt idx="4953">
                  <c:v>21.32622378898774</c:v>
                </c:pt>
                <c:pt idx="4954">
                  <c:v>21.32591458674089</c:v>
                </c:pt>
                <c:pt idx="4955">
                  <c:v>21.325605344371009</c:v>
                </c:pt>
                <c:pt idx="4956">
                  <c:v>21.32529606187488</c:v>
                </c:pt>
                <c:pt idx="4957">
                  <c:v>21.324986739249294</c:v>
                </c:pt>
                <c:pt idx="4958">
                  <c:v>21.324677376491028</c:v>
                </c:pt>
                <c:pt idx="4959">
                  <c:v>21.324367973596861</c:v>
                </c:pt>
                <c:pt idx="4960">
                  <c:v>21.324058530563562</c:v>
                </c:pt>
                <c:pt idx="4961">
                  <c:v>21.323749047387899</c:v>
                </c:pt>
                <c:pt idx="4962">
                  <c:v>21.323439524066636</c:v>
                </c:pt>
                <c:pt idx="4963">
                  <c:v>21.323129960596532</c:v>
                </c:pt>
                <c:pt idx="4964">
                  <c:v>21.32282035697434</c:v>
                </c:pt>
                <c:pt idx="4965">
                  <c:v>21.322510713196813</c:v>
                </c:pt>
                <c:pt idx="4966">
                  <c:v>21.322201029260693</c:v>
                </c:pt>
                <c:pt idx="4967">
                  <c:v>21.321891305162719</c:v>
                </c:pt>
                <c:pt idx="4968">
                  <c:v>21.321581540899633</c:v>
                </c:pt>
                <c:pt idx="4969">
                  <c:v>21.321271736468162</c:v>
                </c:pt>
                <c:pt idx="4970">
                  <c:v>21.320961891865039</c:v>
                </c:pt>
                <c:pt idx="4971">
                  <c:v>21.320652007086984</c:v>
                </c:pt>
                <c:pt idx="4972">
                  <c:v>21.320342082130715</c:v>
                </c:pt>
                <c:pt idx="4973">
                  <c:v>21.320032116992945</c:v>
                </c:pt>
                <c:pt idx="4974">
                  <c:v>21.319722111670387</c:v>
                </c:pt>
                <c:pt idx="4975">
                  <c:v>21.319412066159746</c:v>
                </c:pt>
                <c:pt idx="4976">
                  <c:v>21.319101980457724</c:v>
                </c:pt>
                <c:pt idx="4977">
                  <c:v>21.31879185456102</c:v>
                </c:pt>
                <c:pt idx="4978">
                  <c:v>21.318481688466321</c:v>
                </c:pt>
                <c:pt idx="4979">
                  <c:v>21.318171482170314</c:v>
                </c:pt>
                <c:pt idx="4980">
                  <c:v>21.317861235669689</c:v>
                </c:pt>
                <c:pt idx="4981">
                  <c:v>21.31755094896112</c:v>
                </c:pt>
                <c:pt idx="4982">
                  <c:v>21.317240622041286</c:v>
                </c:pt>
                <c:pt idx="4983">
                  <c:v>21.31693025490685</c:v>
                </c:pt>
                <c:pt idx="4984">
                  <c:v>21.316619847554488</c:v>
                </c:pt>
                <c:pt idx="4985">
                  <c:v>21.316309399980852</c:v>
                </c:pt>
                <c:pt idx="4986">
                  <c:v>21.315998912182604</c:v>
                </c:pt>
                <c:pt idx="4987">
                  <c:v>21.315688384156392</c:v>
                </c:pt>
                <c:pt idx="4988">
                  <c:v>21.315377815898874</c:v>
                </c:pt>
                <c:pt idx="4989">
                  <c:v>21.315067207406685</c:v>
                </c:pt>
                <c:pt idx="4990">
                  <c:v>21.314756558676468</c:v>
                </c:pt>
                <c:pt idx="4991">
                  <c:v>21.314445869704855</c:v>
                </c:pt>
                <c:pt idx="4992">
                  <c:v>21.314135140488482</c:v>
                </c:pt>
                <c:pt idx="4993">
                  <c:v>21.313824371023966</c:v>
                </c:pt>
                <c:pt idx="4994">
                  <c:v>21.313513561307939</c:v>
                </c:pt>
                <c:pt idx="4995">
                  <c:v>21.313202711337016</c:v>
                </c:pt>
                <c:pt idx="4996">
                  <c:v>21.312891821107808</c:v>
                </c:pt>
                <c:pt idx="4997">
                  <c:v>21.312580890616921</c:v>
                </c:pt>
                <c:pt idx="4998">
                  <c:v>21.312269919860963</c:v>
                </c:pt>
                <c:pt idx="4999">
                  <c:v>21.311958908836534</c:v>
                </c:pt>
                <c:pt idx="5000">
                  <c:v>21.311647857540226</c:v>
                </c:pt>
                <c:pt idx="5001">
                  <c:v>21.311336765968633</c:v>
                </c:pt>
                <c:pt idx="5002">
                  <c:v>21.311025634118341</c:v>
                </c:pt>
                <c:pt idx="5003">
                  <c:v>21.310714461985935</c:v>
                </c:pt>
                <c:pt idx="5004">
                  <c:v>21.310403249567987</c:v>
                </c:pt>
                <c:pt idx="5005">
                  <c:v>21.310091996861072</c:v>
                </c:pt>
                <c:pt idx="5006">
                  <c:v>21.309780703861762</c:v>
                </c:pt>
                <c:pt idx="5007">
                  <c:v>21.309469370566617</c:v>
                </c:pt>
                <c:pt idx="5008">
                  <c:v>21.3091579969722</c:v>
                </c:pt>
                <c:pt idx="5009">
                  <c:v>21.30884658307507</c:v>
                </c:pt>
                <c:pt idx="5010">
                  <c:v>21.308535128871775</c:v>
                </c:pt>
                <c:pt idx="5011">
                  <c:v>21.308223634358857</c:v>
                </c:pt>
                <c:pt idx="5012">
                  <c:v>21.307912099532867</c:v>
                </c:pt>
                <c:pt idx="5013">
                  <c:v>21.307600524390338</c:v>
                </c:pt>
                <c:pt idx="5014">
                  <c:v>21.307288908927809</c:v>
                </c:pt>
                <c:pt idx="5015">
                  <c:v>21.306977253141802</c:v>
                </c:pt>
                <c:pt idx="5016">
                  <c:v>21.30666555702885</c:v>
                </c:pt>
                <c:pt idx="5017">
                  <c:v>21.306353820585468</c:v>
                </c:pt>
                <c:pt idx="5018">
                  <c:v>21.306042043808173</c:v>
                </c:pt>
                <c:pt idx="5019">
                  <c:v>21.305730226693477</c:v>
                </c:pt>
                <c:pt idx="5020">
                  <c:v>21.305418369237891</c:v>
                </c:pt>
                <c:pt idx="5021">
                  <c:v>21.305106471437913</c:v>
                </c:pt>
                <c:pt idx="5022">
                  <c:v>21.304794533290046</c:v>
                </c:pt>
                <c:pt idx="5023">
                  <c:v>21.304482554790781</c:v>
                </c:pt>
                <c:pt idx="5024">
                  <c:v>21.304170535936613</c:v>
                </c:pt>
                <c:pt idx="5025">
                  <c:v>21.30385847672402</c:v>
                </c:pt>
                <c:pt idx="5026">
                  <c:v>21.303546377149488</c:v>
                </c:pt>
                <c:pt idx="5027">
                  <c:v>21.303234237209491</c:v>
                </c:pt>
                <c:pt idx="5028">
                  <c:v>21.302922056900506</c:v>
                </c:pt>
                <c:pt idx="5029">
                  <c:v>21.302609836218998</c:v>
                </c:pt>
                <c:pt idx="5030">
                  <c:v>21.302297575161425</c:v>
                </c:pt>
                <c:pt idx="5031">
                  <c:v>21.301985273724256</c:v>
                </c:pt>
                <c:pt idx="5032">
                  <c:v>21.301672931903944</c:v>
                </c:pt>
                <c:pt idx="5033">
                  <c:v>21.301360549696934</c:v>
                </c:pt>
                <c:pt idx="5034">
                  <c:v>21.301048127099676</c:v>
                </c:pt>
                <c:pt idx="5035">
                  <c:v>21.300735664108615</c:v>
                </c:pt>
                <c:pt idx="5036">
                  <c:v>21.300423160720179</c:v>
                </c:pt>
                <c:pt idx="5037">
                  <c:v>21.300110616930805</c:v>
                </c:pt>
                <c:pt idx="5038">
                  <c:v>21.299798032736927</c:v>
                </c:pt>
                <c:pt idx="5039">
                  <c:v>21.299485408134959</c:v>
                </c:pt>
                <c:pt idx="5040">
                  <c:v>21.299172743121328</c:v>
                </c:pt>
                <c:pt idx="5041">
                  <c:v>21.29886003769245</c:v>
                </c:pt>
                <c:pt idx="5042">
                  <c:v>21.298547291844731</c:v>
                </c:pt>
                <c:pt idx="5043">
                  <c:v>21.29823450557458</c:v>
                </c:pt>
                <c:pt idx="5044">
                  <c:v>21.297921678878403</c:v>
                </c:pt>
                <c:pt idx="5045">
                  <c:v>21.297608811752593</c:v>
                </c:pt>
                <c:pt idx="5046">
                  <c:v>21.297295904193543</c:v>
                </c:pt>
                <c:pt idx="5047">
                  <c:v>21.296982956197645</c:v>
                </c:pt>
                <c:pt idx="5048">
                  <c:v>21.296669967761282</c:v>
                </c:pt>
                <c:pt idx="5049">
                  <c:v>21.296356938880837</c:v>
                </c:pt>
                <c:pt idx="5050">
                  <c:v>21.296043869552683</c:v>
                </c:pt>
                <c:pt idx="5051">
                  <c:v>21.295730759773196</c:v>
                </c:pt>
                <c:pt idx="5052">
                  <c:v>21.295417609538735</c:v>
                </c:pt>
                <c:pt idx="5053">
                  <c:v>21.295104418845668</c:v>
                </c:pt>
                <c:pt idx="5054">
                  <c:v>21.294791187690354</c:v>
                </c:pt>
                <c:pt idx="5055">
                  <c:v>21.294477916069148</c:v>
                </c:pt>
                <c:pt idx="5056">
                  <c:v>21.294164603978395</c:v>
                </c:pt>
                <c:pt idx="5057">
                  <c:v>21.293851251414445</c:v>
                </c:pt>
                <c:pt idx="5058">
                  <c:v>21.293537858373636</c:v>
                </c:pt>
                <c:pt idx="5059">
                  <c:v>21.293224424852308</c:v>
                </c:pt>
                <c:pt idx="5060">
                  <c:v>21.292910950846792</c:v>
                </c:pt>
                <c:pt idx="5061">
                  <c:v>21.292597436353411</c:v>
                </c:pt>
                <c:pt idx="5062">
                  <c:v>21.292283881368494</c:v>
                </c:pt>
                <c:pt idx="5063">
                  <c:v>21.291970285888357</c:v>
                </c:pt>
                <c:pt idx="5064">
                  <c:v>21.291656649909321</c:v>
                </c:pt>
                <c:pt idx="5065">
                  <c:v>21.291342973427685</c:v>
                </c:pt>
                <c:pt idx="5066">
                  <c:v>21.291029256439767</c:v>
                </c:pt>
                <c:pt idx="5067">
                  <c:v>21.290715498941861</c:v>
                </c:pt>
                <c:pt idx="5068">
                  <c:v>21.290401700930268</c:v>
                </c:pt>
                <c:pt idx="5069">
                  <c:v>21.290087862401283</c:v>
                </c:pt>
                <c:pt idx="5070">
                  <c:v>21.289773983351186</c:v>
                </c:pt>
                <c:pt idx="5071">
                  <c:v>21.289460063776268</c:v>
                </c:pt>
                <c:pt idx="5072">
                  <c:v>21.28914610367281</c:v>
                </c:pt>
                <c:pt idx="5073">
                  <c:v>21.28883210303708</c:v>
                </c:pt>
                <c:pt idx="5074">
                  <c:v>21.288518061865354</c:v>
                </c:pt>
                <c:pt idx="5075">
                  <c:v>21.288203980153899</c:v>
                </c:pt>
                <c:pt idx="5076">
                  <c:v>21.287889857898975</c:v>
                </c:pt>
                <c:pt idx="5077">
                  <c:v>21.287575695096844</c:v>
                </c:pt>
                <c:pt idx="5078">
                  <c:v>21.287261491743756</c:v>
                </c:pt>
                <c:pt idx="5079">
                  <c:v>21.286947247835961</c:v>
                </c:pt>
                <c:pt idx="5080">
                  <c:v>21.286632963369705</c:v>
                </c:pt>
                <c:pt idx="5081">
                  <c:v>21.286318638341225</c:v>
                </c:pt>
                <c:pt idx="5082">
                  <c:v>21.286004272746762</c:v>
                </c:pt>
                <c:pt idx="5083">
                  <c:v>21.285689866582548</c:v>
                </c:pt>
                <c:pt idx="5084">
                  <c:v>21.285375419844808</c:v>
                </c:pt>
                <c:pt idx="5085">
                  <c:v>21.285060932529763</c:v>
                </c:pt>
                <c:pt idx="5086">
                  <c:v>21.284746404633637</c:v>
                </c:pt>
                <c:pt idx="5087">
                  <c:v>21.284431836152638</c:v>
                </c:pt>
                <c:pt idx="5088">
                  <c:v>21.284117227082984</c:v>
                </c:pt>
                <c:pt idx="5089">
                  <c:v>21.283802577420872</c:v>
                </c:pt>
                <c:pt idx="5090">
                  <c:v>21.283487887162511</c:v>
                </c:pt>
                <c:pt idx="5091">
                  <c:v>21.283173156304095</c:v>
                </c:pt>
                <c:pt idx="5092">
                  <c:v>21.282858384841813</c:v>
                </c:pt>
                <c:pt idx="5093">
                  <c:v>21.282543572771857</c:v>
                </c:pt>
                <c:pt idx="5094">
                  <c:v>21.282228720090412</c:v>
                </c:pt>
                <c:pt idx="5095">
                  <c:v>21.281913826793655</c:v>
                </c:pt>
                <c:pt idx="5096">
                  <c:v>21.28159889287776</c:v>
                </c:pt>
                <c:pt idx="5097">
                  <c:v>21.2812839183389</c:v>
                </c:pt>
                <c:pt idx="5098">
                  <c:v>21.280968903173243</c:v>
                </c:pt>
                <c:pt idx="5099">
                  <c:v>21.280653847376946</c:v>
                </c:pt>
                <c:pt idx="5100">
                  <c:v>21.280338750946171</c:v>
                </c:pt>
                <c:pt idx="5101">
                  <c:v>21.280023613877074</c:v>
                </c:pt>
                <c:pt idx="5102">
                  <c:v>21.279708436165794</c:v>
                </c:pt>
                <c:pt idx="5103">
                  <c:v>21.279393217808487</c:v>
                </c:pt>
                <c:pt idx="5104">
                  <c:v>21.279077958801285</c:v>
                </c:pt>
                <c:pt idx="5105">
                  <c:v>21.27876265914033</c:v>
                </c:pt>
                <c:pt idx="5106">
                  <c:v>21.278447318821744</c:v>
                </c:pt>
                <c:pt idx="5107">
                  <c:v>21.278131937841668</c:v>
                </c:pt>
                <c:pt idx="5108">
                  <c:v>21.277816516196214</c:v>
                </c:pt>
                <c:pt idx="5109">
                  <c:v>21.277501053881508</c:v>
                </c:pt>
                <c:pt idx="5110">
                  <c:v>21.277185550893659</c:v>
                </c:pt>
                <c:pt idx="5111">
                  <c:v>21.276870007228776</c:v>
                </c:pt>
                <c:pt idx="5112">
                  <c:v>21.276554422882967</c:v>
                </c:pt>
                <c:pt idx="5113">
                  <c:v>21.276238797852336</c:v>
                </c:pt>
                <c:pt idx="5114">
                  <c:v>21.275923132132974</c:v>
                </c:pt>
                <c:pt idx="5115">
                  <c:v>21.275607425720978</c:v>
                </c:pt>
                <c:pt idx="5116">
                  <c:v>21.275291678612437</c:v>
                </c:pt>
                <c:pt idx="5117">
                  <c:v>21.274975890803429</c:v>
                </c:pt>
                <c:pt idx="5118">
                  <c:v>21.274660062290039</c:v>
                </c:pt>
                <c:pt idx="5119">
                  <c:v>21.274344193068337</c:v>
                </c:pt>
                <c:pt idx="5120">
                  <c:v>21.274028283134395</c:v>
                </c:pt>
                <c:pt idx="5121">
                  <c:v>21.273712332484283</c:v>
                </c:pt>
                <c:pt idx="5122">
                  <c:v>21.273396341114061</c:v>
                </c:pt>
                <c:pt idx="5123">
                  <c:v>21.273080309019786</c:v>
                </c:pt>
                <c:pt idx="5124">
                  <c:v>21.272764236197514</c:v>
                </c:pt>
                <c:pt idx="5125">
                  <c:v>21.272448122643286</c:v>
                </c:pt>
                <c:pt idx="5126">
                  <c:v>21.272131968353158</c:v>
                </c:pt>
                <c:pt idx="5127">
                  <c:v>21.271815773323162</c:v>
                </c:pt>
                <c:pt idx="5128">
                  <c:v>21.271499537549339</c:v>
                </c:pt>
                <c:pt idx="5129">
                  <c:v>21.271183261027716</c:v>
                </c:pt>
                <c:pt idx="5130">
                  <c:v>21.270866943754324</c:v>
                </c:pt>
                <c:pt idx="5131">
                  <c:v>21.270550585725186</c:v>
                </c:pt>
                <c:pt idx="5132">
                  <c:v>21.270234186936321</c:v>
                </c:pt>
                <c:pt idx="5133">
                  <c:v>21.269917747383737</c:v>
                </c:pt>
                <c:pt idx="5134">
                  <c:v>21.26960126706345</c:v>
                </c:pt>
                <c:pt idx="5135">
                  <c:v>21.269284745971465</c:v>
                </c:pt>
                <c:pt idx="5136">
                  <c:v>21.268968184103784</c:v>
                </c:pt>
                <c:pt idx="5137">
                  <c:v>21.2686515814564</c:v>
                </c:pt>
                <c:pt idx="5138">
                  <c:v>21.268334938025305</c:v>
                </c:pt>
                <c:pt idx="5139">
                  <c:v>21.268018253806495</c:v>
                </c:pt>
                <c:pt idx="5140">
                  <c:v>21.267701528795946</c:v>
                </c:pt>
                <c:pt idx="5141">
                  <c:v>21.267384762989643</c:v>
                </c:pt>
                <c:pt idx="5142">
                  <c:v>21.267067956383556</c:v>
                </c:pt>
                <c:pt idx="5143">
                  <c:v>21.266751108973661</c:v>
                </c:pt>
                <c:pt idx="5144">
                  <c:v>21.266434220755922</c:v>
                </c:pt>
                <c:pt idx="5145">
                  <c:v>21.266117291726296</c:v>
                </c:pt>
                <c:pt idx="5146">
                  <c:v>21.26580032188075</c:v>
                </c:pt>
                <c:pt idx="5147">
                  <c:v>21.265483311215231</c:v>
                </c:pt>
                <c:pt idx="5148">
                  <c:v>21.265166259725696</c:v>
                </c:pt>
                <c:pt idx="5149">
                  <c:v>21.26484916740808</c:v>
                </c:pt>
                <c:pt idx="5150">
                  <c:v>21.264532034258327</c:v>
                </c:pt>
                <c:pt idx="5151">
                  <c:v>21.264214860272379</c:v>
                </c:pt>
                <c:pt idx="5152">
                  <c:v>21.263897645446157</c:v>
                </c:pt>
                <c:pt idx="5153">
                  <c:v>21.263580389775598</c:v>
                </c:pt>
                <c:pt idx="5154">
                  <c:v>21.263263093256622</c:v>
                </c:pt>
                <c:pt idx="5155">
                  <c:v>21.262945755885148</c:v>
                </c:pt>
                <c:pt idx="5156">
                  <c:v>21.262628377657087</c:v>
                </c:pt>
                <c:pt idx="5157">
                  <c:v>21.262310958568357</c:v>
                </c:pt>
                <c:pt idx="5158">
                  <c:v>21.261993498614853</c:v>
                </c:pt>
                <c:pt idx="5159">
                  <c:v>21.261675997792487</c:v>
                </c:pt>
                <c:pt idx="5160">
                  <c:v>21.261358456097149</c:v>
                </c:pt>
                <c:pt idx="5161">
                  <c:v>21.261040873524738</c:v>
                </c:pt>
                <c:pt idx="5162">
                  <c:v>21.260723250071138</c:v>
                </c:pt>
                <c:pt idx="5163">
                  <c:v>21.260405585732229</c:v>
                </c:pt>
                <c:pt idx="5164">
                  <c:v>21.2600878805039</c:v>
                </c:pt>
                <c:pt idx="5165">
                  <c:v>21.259770134382023</c:v>
                </c:pt>
                <c:pt idx="5166">
                  <c:v>21.259452347362469</c:v>
                </c:pt>
                <c:pt idx="5167">
                  <c:v>21.259134519441105</c:v>
                </c:pt>
                <c:pt idx="5168">
                  <c:v>21.258816650613792</c:v>
                </c:pt>
                <c:pt idx="5169">
                  <c:v>21.258498740876387</c:v>
                </c:pt>
                <c:pt idx="5170">
                  <c:v>21.258180790224753</c:v>
                </c:pt>
                <c:pt idx="5171">
                  <c:v>21.257862798654727</c:v>
                </c:pt>
                <c:pt idx="5172">
                  <c:v>21.257544766162162</c:v>
                </c:pt>
                <c:pt idx="5173">
                  <c:v>21.257226692742893</c:v>
                </c:pt>
                <c:pt idx="5174">
                  <c:v>21.256908578392764</c:v>
                </c:pt>
                <c:pt idx="5175">
                  <c:v>21.256590423107603</c:v>
                </c:pt>
                <c:pt idx="5176">
                  <c:v>21.256272226883237</c:v>
                </c:pt>
                <c:pt idx="5177">
                  <c:v>21.255953989715493</c:v>
                </c:pt>
                <c:pt idx="5178">
                  <c:v>21.255635711600192</c:v>
                </c:pt>
                <c:pt idx="5179">
                  <c:v>21.25531739253314</c:v>
                </c:pt>
                <c:pt idx="5180">
                  <c:v>21.254999032510156</c:v>
                </c:pt>
                <c:pt idx="5181">
                  <c:v>21.254680631527041</c:v>
                </c:pt>
                <c:pt idx="5182">
                  <c:v>21.254362189579599</c:v>
                </c:pt>
                <c:pt idx="5183">
                  <c:v>21.254043706663627</c:v>
                </c:pt>
                <c:pt idx="5184">
                  <c:v>21.253725182774922</c:v>
                </c:pt>
                <c:pt idx="5185">
                  <c:v>21.253406617909267</c:v>
                </c:pt>
                <c:pt idx="5186">
                  <c:v>21.253088012062452</c:v>
                </c:pt>
                <c:pt idx="5187">
                  <c:v>21.252769365230254</c:v>
                </c:pt>
                <c:pt idx="5188">
                  <c:v>21.252450677408447</c:v>
                </c:pt>
                <c:pt idx="5189">
                  <c:v>21.252131948592808</c:v>
                </c:pt>
                <c:pt idx="5190">
                  <c:v>21.251813178779106</c:v>
                </c:pt>
                <c:pt idx="5191">
                  <c:v>21.251494367963094</c:v>
                </c:pt>
                <c:pt idx="5192">
                  <c:v>21.251175516140538</c:v>
                </c:pt>
                <c:pt idx="5193">
                  <c:v>21.250856623307193</c:v>
                </c:pt>
                <c:pt idx="5194">
                  <c:v>21.250537689458806</c:v>
                </c:pt>
                <c:pt idx="5195">
                  <c:v>21.250218714591124</c:v>
                </c:pt>
                <c:pt idx="5196">
                  <c:v>21.249899698699888</c:v>
                </c:pt>
                <c:pt idx="5197">
                  <c:v>21.249580641780838</c:v>
                </c:pt>
                <c:pt idx="5198">
                  <c:v>21.249261543829704</c:v>
                </c:pt>
                <c:pt idx="5199">
                  <c:v>21.248942404842211</c:v>
                </c:pt>
                <c:pt idx="5200">
                  <c:v>21.248623224814089</c:v>
                </c:pt>
                <c:pt idx="5201">
                  <c:v>21.248304003741055</c:v>
                </c:pt>
                <c:pt idx="5202">
                  <c:v>21.247984741618826</c:v>
                </c:pt>
                <c:pt idx="5203">
                  <c:v>21.247665438443114</c:v>
                </c:pt>
                <c:pt idx="5204">
                  <c:v>21.247346094209622</c:v>
                </c:pt>
                <c:pt idx="5205">
                  <c:v>21.247026708914056</c:v>
                </c:pt>
                <c:pt idx="5206">
                  <c:v>21.246707282552109</c:v>
                </c:pt>
                <c:pt idx="5207">
                  <c:v>21.246387815119483</c:v>
                </c:pt>
                <c:pt idx="5208">
                  <c:v>21.246068306611864</c:v>
                </c:pt>
                <c:pt idx="5209">
                  <c:v>21.245748757024938</c:v>
                </c:pt>
                <c:pt idx="5210">
                  <c:v>21.245429166354381</c:v>
                </c:pt>
                <c:pt idx="5211">
                  <c:v>21.245109534595876</c:v>
                </c:pt>
                <c:pt idx="5212">
                  <c:v>21.24478986174509</c:v>
                </c:pt>
                <c:pt idx="5213">
                  <c:v>21.244470147797699</c:v>
                </c:pt>
                <c:pt idx="5214">
                  <c:v>21.244150392749358</c:v>
                </c:pt>
                <c:pt idx="5215">
                  <c:v>21.243830596595728</c:v>
                </c:pt>
                <c:pt idx="5216">
                  <c:v>21.243510759332469</c:v>
                </c:pt>
                <c:pt idx="5217">
                  <c:v>21.243190880955229</c:v>
                </c:pt>
                <c:pt idx="5218">
                  <c:v>21.242870961459651</c:v>
                </c:pt>
                <c:pt idx="5219">
                  <c:v>21.242551000841384</c:v>
                </c:pt>
                <c:pt idx="5220">
                  <c:v>21.242230999096058</c:v>
                </c:pt>
                <c:pt idx="5221">
                  <c:v>21.241910956219314</c:v>
                </c:pt>
                <c:pt idx="5222">
                  <c:v>21.241590872206782</c:v>
                </c:pt>
                <c:pt idx="5223">
                  <c:v>21.241270747054077</c:v>
                </c:pt>
                <c:pt idx="5224">
                  <c:v>21.240950580756831</c:v>
                </c:pt>
                <c:pt idx="5225">
                  <c:v>21.240630373310651</c:v>
                </c:pt>
                <c:pt idx="5226">
                  <c:v>21.240310124711151</c:v>
                </c:pt>
                <c:pt idx="5227">
                  <c:v>21.239989834953938</c:v>
                </c:pt>
                <c:pt idx="5228">
                  <c:v>21.239669504034623</c:v>
                </c:pt>
                <c:pt idx="5229">
                  <c:v>21.239349131948796</c:v>
                </c:pt>
                <c:pt idx="5230">
                  <c:v>21.239028718692058</c:v>
                </c:pt>
                <c:pt idx="5231">
                  <c:v>21.238708264259994</c:v>
                </c:pt>
                <c:pt idx="5232">
                  <c:v>21.238387768648195</c:v>
                </c:pt>
                <c:pt idx="5233">
                  <c:v>21.238067231852238</c:v>
                </c:pt>
                <c:pt idx="5234">
                  <c:v>21.237746653867706</c:v>
                </c:pt>
                <c:pt idx="5235">
                  <c:v>21.237426034690163</c:v>
                </c:pt>
                <c:pt idx="5236">
                  <c:v>21.237105374315188</c:v>
                </c:pt>
                <c:pt idx="5237">
                  <c:v>21.236784672738342</c:v>
                </c:pt>
                <c:pt idx="5238">
                  <c:v>21.236463929955182</c:v>
                </c:pt>
                <c:pt idx="5239">
                  <c:v>21.236143145961268</c:v>
                </c:pt>
                <c:pt idx="5240">
                  <c:v>21.235822320752153</c:v>
                </c:pt>
                <c:pt idx="5241">
                  <c:v>21.235501454323376</c:v>
                </c:pt>
                <c:pt idx="5242">
                  <c:v>21.235180546670488</c:v>
                </c:pt>
                <c:pt idx="5243">
                  <c:v>21.234859597789026</c:v>
                </c:pt>
                <c:pt idx="5244">
                  <c:v>21.234538607674519</c:v>
                </c:pt>
                <c:pt idx="5245">
                  <c:v>21.234217576322504</c:v>
                </c:pt>
                <c:pt idx="5246">
                  <c:v>21.233896503728502</c:v>
                </c:pt>
                <c:pt idx="5247">
                  <c:v>21.233575389888035</c:v>
                </c:pt>
                <c:pt idx="5248">
                  <c:v>21.233254234796625</c:v>
                </c:pt>
                <c:pt idx="5249">
                  <c:v>21.232933038449783</c:v>
                </c:pt>
                <c:pt idx="5250">
                  <c:v>21.232611800843017</c:v>
                </c:pt>
                <c:pt idx="5251">
                  <c:v>21.232290521971823</c:v>
                </c:pt>
                <c:pt idx="5252">
                  <c:v>21.231969201831713</c:v>
                </c:pt>
                <c:pt idx="5253">
                  <c:v>21.23164784041818</c:v>
                </c:pt>
                <c:pt idx="5254">
                  <c:v>21.231326437726707</c:v>
                </c:pt>
                <c:pt idx="5255">
                  <c:v>21.231004993752791</c:v>
                </c:pt>
                <c:pt idx="5256">
                  <c:v>21.230683508491907</c:v>
                </c:pt>
                <c:pt idx="5257">
                  <c:v>21.230361981939541</c:v>
                </c:pt>
                <c:pt idx="5258">
                  <c:v>21.23004041409116</c:v>
                </c:pt>
                <c:pt idx="5259">
                  <c:v>21.229718804942237</c:v>
                </c:pt>
                <c:pt idx="5260">
                  <c:v>21.229397154488236</c:v>
                </c:pt>
                <c:pt idx="5261">
                  <c:v>21.229075462724619</c:v>
                </c:pt>
                <c:pt idx="5262">
                  <c:v>21.228753729646847</c:v>
                </c:pt>
                <c:pt idx="5263">
                  <c:v>21.228431955250368</c:v>
                </c:pt>
                <c:pt idx="5264">
                  <c:v>21.228110139530628</c:v>
                </c:pt>
                <c:pt idx="5265">
                  <c:v>21.227788282483075</c:v>
                </c:pt>
                <c:pt idx="5266">
                  <c:v>21.227466384103149</c:v>
                </c:pt>
                <c:pt idx="5267">
                  <c:v>21.227144444386283</c:v>
                </c:pt>
                <c:pt idx="5268">
                  <c:v>21.22682246332791</c:v>
                </c:pt>
                <c:pt idx="5269">
                  <c:v>21.226500440923456</c:v>
                </c:pt>
                <c:pt idx="5270">
                  <c:v>21.226178377168342</c:v>
                </c:pt>
                <c:pt idx="5271">
                  <c:v>21.225856272057989</c:v>
                </c:pt>
                <c:pt idx="5272">
                  <c:v>21.225534125587806</c:v>
                </c:pt>
                <c:pt idx="5273">
                  <c:v>21.225211937753205</c:v>
                </c:pt>
                <c:pt idx="5274">
                  <c:v>21.224889708549593</c:v>
                </c:pt>
                <c:pt idx="5275">
                  <c:v>21.224567437972372</c:v>
                </c:pt>
                <c:pt idx="5276">
                  <c:v>21.224245126016932</c:v>
                </c:pt>
                <c:pt idx="5277">
                  <c:v>21.223922772678669</c:v>
                </c:pt>
                <c:pt idx="5278">
                  <c:v>21.223600377952977</c:v>
                </c:pt>
                <c:pt idx="5279">
                  <c:v>21.223277941835232</c:v>
                </c:pt>
                <c:pt idx="5280">
                  <c:v>21.222955464320812</c:v>
                </c:pt>
                <c:pt idx="5281">
                  <c:v>21.222632945405099</c:v>
                </c:pt>
                <c:pt idx="5282">
                  <c:v>21.22231038508346</c:v>
                </c:pt>
                <c:pt idx="5283">
                  <c:v>21.221987783351263</c:v>
                </c:pt>
                <c:pt idx="5284">
                  <c:v>21.221665140203871</c:v>
                </c:pt>
                <c:pt idx="5285">
                  <c:v>21.221342455636638</c:v>
                </c:pt>
                <c:pt idx="5286">
                  <c:v>21.221019729644919</c:v>
                </c:pt>
                <c:pt idx="5287">
                  <c:v>21.220696962224064</c:v>
                </c:pt>
                <c:pt idx="5288">
                  <c:v>21.22037415336942</c:v>
                </c:pt>
                <c:pt idx="5289">
                  <c:v>21.220051303076328</c:v>
                </c:pt>
                <c:pt idx="5290">
                  <c:v>21.219728411340117</c:v>
                </c:pt>
                <c:pt idx="5291">
                  <c:v>21.21940547815613</c:v>
                </c:pt>
                <c:pt idx="5292">
                  <c:v>21.219082503519683</c:v>
                </c:pt>
                <c:pt idx="5293">
                  <c:v>21.218759487426109</c:v>
                </c:pt>
                <c:pt idx="5294">
                  <c:v>21.218436429870724</c:v>
                </c:pt>
                <c:pt idx="5295">
                  <c:v>21.218113330848844</c:v>
                </c:pt>
                <c:pt idx="5296">
                  <c:v>21.217790190355778</c:v>
                </c:pt>
                <c:pt idx="5297">
                  <c:v>21.21746700838683</c:v>
                </c:pt>
                <c:pt idx="5298">
                  <c:v>21.217143784937306</c:v>
                </c:pt>
                <c:pt idx="5299">
                  <c:v>21.216820520002504</c:v>
                </c:pt>
                <c:pt idx="5300">
                  <c:v>21.216497213577714</c:v>
                </c:pt>
                <c:pt idx="5301">
                  <c:v>21.216173865658231</c:v>
                </c:pt>
                <c:pt idx="5302">
                  <c:v>21.215850476239336</c:v>
                </c:pt>
                <c:pt idx="5303">
                  <c:v>21.215527045316303</c:v>
                </c:pt>
                <c:pt idx="5304">
                  <c:v>21.21520357288442</c:v>
                </c:pt>
                <c:pt idx="5305">
                  <c:v>21.214880058938952</c:v>
                </c:pt>
                <c:pt idx="5306">
                  <c:v>21.214556503475169</c:v>
                </c:pt>
                <c:pt idx="5307">
                  <c:v>21.214232906488334</c:v>
                </c:pt>
                <c:pt idx="5308">
                  <c:v>21.213909267973708</c:v>
                </c:pt>
                <c:pt idx="5309">
                  <c:v>21.213585587926541</c:v>
                </c:pt>
                <c:pt idx="5310">
                  <c:v>21.213261866342087</c:v>
                </c:pt>
                <c:pt idx="5311">
                  <c:v>21.212938103215588</c:v>
                </c:pt>
                <c:pt idx="5312">
                  <c:v>21.212614298542292</c:v>
                </c:pt>
                <c:pt idx="5313">
                  <c:v>21.212290452317436</c:v>
                </c:pt>
                <c:pt idx="5314">
                  <c:v>21.211966564536251</c:v>
                </c:pt>
                <c:pt idx="5315">
                  <c:v>21.211642635193964</c:v>
                </c:pt>
                <c:pt idx="5316">
                  <c:v>21.211318664285798</c:v>
                </c:pt>
                <c:pt idx="5317">
                  <c:v>21.210994651806985</c:v>
                </c:pt>
                <c:pt idx="5318">
                  <c:v>21.210670597752728</c:v>
                </c:pt>
                <c:pt idx="5319">
                  <c:v>21.210346502118245</c:v>
                </c:pt>
                <c:pt idx="5320">
                  <c:v>21.210022364898741</c:v>
                </c:pt>
                <c:pt idx="5321">
                  <c:v>21.209698186089422</c:v>
                </c:pt>
                <c:pt idx="5322">
                  <c:v>21.20937396568549</c:v>
                </c:pt>
                <c:pt idx="5323">
                  <c:v>21.209049703682133</c:v>
                </c:pt>
                <c:pt idx="5324">
                  <c:v>21.208725400074545</c:v>
                </c:pt>
                <c:pt idx="5325">
                  <c:v>21.208401054857909</c:v>
                </c:pt>
                <c:pt idx="5326">
                  <c:v>21.208076668027406</c:v>
                </c:pt>
                <c:pt idx="5327">
                  <c:v>21.207752239578223</c:v>
                </c:pt>
                <c:pt idx="5328">
                  <c:v>21.207427769505522</c:v>
                </c:pt>
                <c:pt idx="5329">
                  <c:v>21.207103257804476</c:v>
                </c:pt>
                <c:pt idx="5330">
                  <c:v>21.206778704470253</c:v>
                </c:pt>
                <c:pt idx="5331">
                  <c:v>21.206454109498008</c:v>
                </c:pt>
                <c:pt idx="5332">
                  <c:v>21.2061294728829</c:v>
                </c:pt>
                <c:pt idx="5333">
                  <c:v>21.205804794620079</c:v>
                </c:pt>
                <c:pt idx="5334">
                  <c:v>21.205480074704695</c:v>
                </c:pt>
                <c:pt idx="5335">
                  <c:v>21.205155313131893</c:v>
                </c:pt>
                <c:pt idx="5336">
                  <c:v>21.204830509896802</c:v>
                </c:pt>
                <c:pt idx="5337">
                  <c:v>21.204505664994564</c:v>
                </c:pt>
                <c:pt idx="5338">
                  <c:v>21.204180778420309</c:v>
                </c:pt>
                <c:pt idx="5339">
                  <c:v>21.203855850169166</c:v>
                </c:pt>
                <c:pt idx="5340">
                  <c:v>21.203530880236251</c:v>
                </c:pt>
                <c:pt idx="5341">
                  <c:v>21.203205868616681</c:v>
                </c:pt>
                <c:pt idx="5342">
                  <c:v>21.202880815305573</c:v>
                </c:pt>
                <c:pt idx="5343">
                  <c:v>21.202555720298033</c:v>
                </c:pt>
                <c:pt idx="5344">
                  <c:v>21.20223058358917</c:v>
                </c:pt>
                <c:pt idx="5345">
                  <c:v>21.201905405174077</c:v>
                </c:pt>
                <c:pt idx="5346">
                  <c:v>21.201580185047856</c:v>
                </c:pt>
                <c:pt idx="5347">
                  <c:v>21.2012549232056</c:v>
                </c:pt>
                <c:pt idx="5348">
                  <c:v>21.200929619642388</c:v>
                </c:pt>
                <c:pt idx="5349">
                  <c:v>21.20060427435331</c:v>
                </c:pt>
                <c:pt idx="5350">
                  <c:v>21.200278887333443</c:v>
                </c:pt>
                <c:pt idx="5351">
                  <c:v>21.199953458577859</c:v>
                </c:pt>
                <c:pt idx="5352">
                  <c:v>21.199627988081634</c:v>
                </c:pt>
                <c:pt idx="5353">
                  <c:v>21.199302475839826</c:v>
                </c:pt>
                <c:pt idx="5354">
                  <c:v>21.198976921847503</c:v>
                </c:pt>
                <c:pt idx="5355">
                  <c:v>21.198651326099718</c:v>
                </c:pt>
                <c:pt idx="5356">
                  <c:v>21.198325688591531</c:v>
                </c:pt>
                <c:pt idx="5357">
                  <c:v>21.198000009317987</c:v>
                </c:pt>
                <c:pt idx="5358">
                  <c:v>21.197674288274126</c:v>
                </c:pt>
                <c:pt idx="5359">
                  <c:v>21.197348525454995</c:v>
                </c:pt>
                <c:pt idx="5360">
                  <c:v>21.197022720855625</c:v>
                </c:pt>
                <c:pt idx="5361">
                  <c:v>21.196696874471048</c:v>
                </c:pt>
                <c:pt idx="5362">
                  <c:v>21.196370986296294</c:v>
                </c:pt>
                <c:pt idx="5363">
                  <c:v>21.196045056326383</c:v>
                </c:pt>
                <c:pt idx="5364">
                  <c:v>21.195719084556341</c:v>
                </c:pt>
                <c:pt idx="5365">
                  <c:v>21.195393070981172</c:v>
                </c:pt>
                <c:pt idx="5366">
                  <c:v>21.195067015595889</c:v>
                </c:pt>
                <c:pt idx="5367">
                  <c:v>21.194740918395507</c:v>
                </c:pt>
                <c:pt idx="5368">
                  <c:v>21.194414779375013</c:v>
                </c:pt>
                <c:pt idx="5369">
                  <c:v>21.194088598529415</c:v>
                </c:pt>
                <c:pt idx="5370">
                  <c:v>21.193762375853705</c:v>
                </c:pt>
                <c:pt idx="5371">
                  <c:v>21.193436111342866</c:v>
                </c:pt>
                <c:pt idx="5372">
                  <c:v>21.193109804991888</c:v>
                </c:pt>
                <c:pt idx="5373">
                  <c:v>21.192783456795748</c:v>
                </c:pt>
                <c:pt idx="5374">
                  <c:v>21.192457066749423</c:v>
                </c:pt>
                <c:pt idx="5375">
                  <c:v>21.192130634847885</c:v>
                </c:pt>
                <c:pt idx="5376">
                  <c:v>21.1918041610861</c:v>
                </c:pt>
                <c:pt idx="5377">
                  <c:v>21.191477645459035</c:v>
                </c:pt>
                <c:pt idx="5378">
                  <c:v>21.191151087961639</c:v>
                </c:pt>
                <c:pt idx="5379">
                  <c:v>21.190824488588877</c:v>
                </c:pt>
                <c:pt idx="5380">
                  <c:v>21.190497847335696</c:v>
                </c:pt>
                <c:pt idx="5381">
                  <c:v>21.190171164197036</c:v>
                </c:pt>
                <c:pt idx="5382">
                  <c:v>21.189844439167842</c:v>
                </c:pt>
                <c:pt idx="5383">
                  <c:v>21.189517672243056</c:v>
                </c:pt>
                <c:pt idx="5384">
                  <c:v>21.189190863417611</c:v>
                </c:pt>
                <c:pt idx="5385">
                  <c:v>21.18886401268643</c:v>
                </c:pt>
                <c:pt idx="5386">
                  <c:v>21.18853712004444</c:v>
                </c:pt>
                <c:pt idx="5387">
                  <c:v>21.188210185486557</c:v>
                </c:pt>
                <c:pt idx="5388">
                  <c:v>21.187883209007705</c:v>
                </c:pt>
                <c:pt idx="5389">
                  <c:v>21.187556190602791</c:v>
                </c:pt>
                <c:pt idx="5390">
                  <c:v>21.187229130266719</c:v>
                </c:pt>
                <c:pt idx="5391">
                  <c:v>21.1869020279944</c:v>
                </c:pt>
                <c:pt idx="5392">
                  <c:v>21.186574883780725</c:v>
                </c:pt>
                <c:pt idx="5393">
                  <c:v>21.186247697620594</c:v>
                </c:pt>
                <c:pt idx="5394">
                  <c:v>21.185920469508893</c:v>
                </c:pt>
                <c:pt idx="5395">
                  <c:v>21.185593199440511</c:v>
                </c:pt>
                <c:pt idx="5396">
                  <c:v>21.185265887410328</c:v>
                </c:pt>
                <c:pt idx="5397">
                  <c:v>21.18493853341322</c:v>
                </c:pt>
                <c:pt idx="5398">
                  <c:v>21.184611137444062</c:v>
                </c:pt>
                <c:pt idx="5399">
                  <c:v>21.184283699497723</c:v>
                </c:pt>
                <c:pt idx="5400">
                  <c:v>21.183956219569065</c:v>
                </c:pt>
                <c:pt idx="5401">
                  <c:v>21.183628697652949</c:v>
                </c:pt>
                <c:pt idx="5402">
                  <c:v>21.183301133744234</c:v>
                </c:pt>
                <c:pt idx="5403">
                  <c:v>21.182973527837763</c:v>
                </c:pt>
                <c:pt idx="5404">
                  <c:v>21.182645879928394</c:v>
                </c:pt>
                <c:pt idx="5405">
                  <c:v>21.182318190010964</c:v>
                </c:pt>
                <c:pt idx="5406">
                  <c:v>21.18199045808031</c:v>
                </c:pt>
                <c:pt idx="5407">
                  <c:v>21.181662684131272</c:v>
                </c:pt>
                <c:pt idx="5408">
                  <c:v>21.181334868158675</c:v>
                </c:pt>
                <c:pt idx="5409">
                  <c:v>21.181007010157348</c:v>
                </c:pt>
                <c:pt idx="5410">
                  <c:v>21.180679110122114</c:v>
                </c:pt>
                <c:pt idx="5411">
                  <c:v>21.180351168047789</c:v>
                </c:pt>
                <c:pt idx="5412">
                  <c:v>21.18002318392918</c:v>
                </c:pt>
                <c:pt idx="5413">
                  <c:v>21.179695157761106</c:v>
                </c:pt>
                <c:pt idx="5414">
                  <c:v>21.17936708953836</c:v>
                </c:pt>
                <c:pt idx="5415">
                  <c:v>21.179038979255751</c:v>
                </c:pt>
                <c:pt idx="5416">
                  <c:v>21.17871082690807</c:v>
                </c:pt>
                <c:pt idx="5417">
                  <c:v>21.178382632490113</c:v>
                </c:pt>
                <c:pt idx="5418">
                  <c:v>21.178054395996661</c:v>
                </c:pt>
                <c:pt idx="5419">
                  <c:v>21.177726117422502</c:v>
                </c:pt>
                <c:pt idx="5420">
                  <c:v>21.177397796762417</c:v>
                </c:pt>
                <c:pt idx="5421">
                  <c:v>21.177069434011173</c:v>
                </c:pt>
                <c:pt idx="5422">
                  <c:v>21.176741029163544</c:v>
                </c:pt>
                <c:pt idx="5423">
                  <c:v>21.176412582214301</c:v>
                </c:pt>
                <c:pt idx="5424">
                  <c:v>21.176084093158195</c:v>
                </c:pt>
                <c:pt idx="5425">
                  <c:v>21.175755561989991</c:v>
                </c:pt>
                <c:pt idx="5426">
                  <c:v>21.175426988704437</c:v>
                </c:pt>
                <c:pt idx="5427">
                  <c:v>21.175098373296287</c:v>
                </c:pt>
                <c:pt idx="5428">
                  <c:v>21.174769715760281</c:v>
                </c:pt>
                <c:pt idx="5429">
                  <c:v>21.174441016091158</c:v>
                </c:pt>
                <c:pt idx="5430">
                  <c:v>21.174112274283662</c:v>
                </c:pt>
                <c:pt idx="5431">
                  <c:v>21.173783490332511</c:v>
                </c:pt>
                <c:pt idx="5432">
                  <c:v>21.173454664232448</c:v>
                </c:pt>
                <c:pt idx="5433">
                  <c:v>21.173125795978187</c:v>
                </c:pt>
                <c:pt idx="5434">
                  <c:v>21.172796885564445</c:v>
                </c:pt>
                <c:pt idx="5435">
                  <c:v>21.172467932985942</c:v>
                </c:pt>
                <c:pt idx="5436">
                  <c:v>21.172138938237385</c:v>
                </c:pt>
                <c:pt idx="5437">
                  <c:v>21.171809901313477</c:v>
                </c:pt>
                <c:pt idx="5438">
                  <c:v>21.171480822208924</c:v>
                </c:pt>
                <c:pt idx="5439">
                  <c:v>21.171151700918426</c:v>
                </c:pt>
                <c:pt idx="5440">
                  <c:v>21.170822537436671</c:v>
                </c:pt>
                <c:pt idx="5441">
                  <c:v>21.170493331758347</c:v>
                </c:pt>
                <c:pt idx="5442">
                  <c:v>21.170164083878142</c:v>
                </c:pt>
                <c:pt idx="5443">
                  <c:v>21.169834793790734</c:v>
                </c:pt>
                <c:pt idx="5444">
                  <c:v>21.1695054614908</c:v>
                </c:pt>
                <c:pt idx="5445">
                  <c:v>21.169176086973007</c:v>
                </c:pt>
                <c:pt idx="5446">
                  <c:v>21.168846670232028</c:v>
                </c:pt>
                <c:pt idx="5447">
                  <c:v>21.168517211262522</c:v>
                </c:pt>
                <c:pt idx="5448">
                  <c:v>21.168187710059151</c:v>
                </c:pt>
                <c:pt idx="5449">
                  <c:v>21.167858166616568</c:v>
                </c:pt>
                <c:pt idx="5450">
                  <c:v>21.167528580929428</c:v>
                </c:pt>
                <c:pt idx="5451">
                  <c:v>21.167198952992369</c:v>
                </c:pt>
                <c:pt idx="5452">
                  <c:v>21.166869282800036</c:v>
                </c:pt>
                <c:pt idx="5453">
                  <c:v>21.166539570347062</c:v>
                </c:pt>
                <c:pt idx="5454">
                  <c:v>21.166209815628086</c:v>
                </c:pt>
                <c:pt idx="5455">
                  <c:v>21.16588001863774</c:v>
                </c:pt>
                <c:pt idx="5456">
                  <c:v>21.165550179370637</c:v>
                </c:pt>
                <c:pt idx="5457">
                  <c:v>21.16522029782141</c:v>
                </c:pt>
                <c:pt idx="5458">
                  <c:v>21.164890373984662</c:v>
                </c:pt>
                <c:pt idx="5459">
                  <c:v>21.164560407855014</c:v>
                </c:pt>
                <c:pt idx="5460">
                  <c:v>21.164230399427066</c:v>
                </c:pt>
                <c:pt idx="5461">
                  <c:v>21.163900348695428</c:v>
                </c:pt>
                <c:pt idx="5462">
                  <c:v>21.163570255654697</c:v>
                </c:pt>
                <c:pt idx="5463">
                  <c:v>21.163240120299463</c:v>
                </c:pt>
                <c:pt idx="5464">
                  <c:v>21.162909942624324</c:v>
                </c:pt>
                <c:pt idx="5465">
                  <c:v>21.162579722623857</c:v>
                </c:pt>
                <c:pt idx="5466">
                  <c:v>21.162249460292649</c:v>
                </c:pt>
                <c:pt idx="5467">
                  <c:v>21.161919155625274</c:v>
                </c:pt>
                <c:pt idx="5468">
                  <c:v>21.161588808616308</c:v>
                </c:pt>
                <c:pt idx="5469">
                  <c:v>21.161258419260321</c:v>
                </c:pt>
                <c:pt idx="5470">
                  <c:v>21.160927987551872</c:v>
                </c:pt>
                <c:pt idx="5471">
                  <c:v>21.160597513485527</c:v>
                </c:pt>
                <c:pt idx="5472">
                  <c:v>21.160266997055839</c:v>
                </c:pt>
                <c:pt idx="5473">
                  <c:v>21.159936438257358</c:v>
                </c:pt>
                <c:pt idx="5474">
                  <c:v>21.159605837084634</c:v>
                </c:pt>
                <c:pt idx="5475">
                  <c:v>21.159275193532206</c:v>
                </c:pt>
                <c:pt idx="5476">
                  <c:v>21.158944507594619</c:v>
                </c:pt>
                <c:pt idx="5477">
                  <c:v>21.1586137792664</c:v>
                </c:pt>
                <c:pt idx="5478">
                  <c:v>21.158283008542089</c:v>
                </c:pt>
                <c:pt idx="5479">
                  <c:v>21.1579521954162</c:v>
                </c:pt>
                <c:pt idx="5480">
                  <c:v>21.157621339883267</c:v>
                </c:pt>
                <c:pt idx="5481">
                  <c:v>21.157290441937796</c:v>
                </c:pt>
                <c:pt idx="5482">
                  <c:v>21.15695950157431</c:v>
                </c:pt>
                <c:pt idx="5483">
                  <c:v>21.156628518787308</c:v>
                </c:pt>
                <c:pt idx="5484">
                  <c:v>21.156297493571302</c:v>
                </c:pt>
                <c:pt idx="5485">
                  <c:v>21.155966425920791</c:v>
                </c:pt>
                <c:pt idx="5486">
                  <c:v>21.155635315830267</c:v>
                </c:pt>
                <c:pt idx="5487">
                  <c:v>21.155304163294225</c:v>
                </c:pt>
                <c:pt idx="5488">
                  <c:v>21.154972968307149</c:v>
                </c:pt>
                <c:pt idx="5489">
                  <c:v>21.154641730863528</c:v>
                </c:pt>
                <c:pt idx="5490">
                  <c:v>21.154310450957833</c:v>
                </c:pt>
                <c:pt idx="5491">
                  <c:v>21.153979128584542</c:v>
                </c:pt>
                <c:pt idx="5492">
                  <c:v>21.153647763738125</c:v>
                </c:pt>
                <c:pt idx="5493">
                  <c:v>21.15331635641305</c:v>
                </c:pt>
                <c:pt idx="5494">
                  <c:v>21.152984906603773</c:v>
                </c:pt>
                <c:pt idx="5495">
                  <c:v>21.152653414304758</c:v>
                </c:pt>
                <c:pt idx="5496">
                  <c:v>21.152321879510453</c:v>
                </c:pt>
                <c:pt idx="5497">
                  <c:v>21.15199030221531</c:v>
                </c:pt>
                <c:pt idx="5498">
                  <c:v>21.151658682413771</c:v>
                </c:pt>
                <c:pt idx="5499">
                  <c:v>21.151327020100279</c:v>
                </c:pt>
                <c:pt idx="5500">
                  <c:v>21.150995315269267</c:v>
                </c:pt>
                <c:pt idx="5501">
                  <c:v>21.150663567915171</c:v>
                </c:pt>
                <c:pt idx="5502">
                  <c:v>21.15033177803241</c:v>
                </c:pt>
                <c:pt idx="5503">
                  <c:v>21.149999945615416</c:v>
                </c:pt>
                <c:pt idx="5504">
                  <c:v>21.149668070658599</c:v>
                </c:pt>
                <c:pt idx="5505">
                  <c:v>21.14933615315638</c:v>
                </c:pt>
                <c:pt idx="5506">
                  <c:v>21.149004193103167</c:v>
                </c:pt>
                <c:pt idx="5507">
                  <c:v>21.148672190493368</c:v>
                </c:pt>
                <c:pt idx="5508">
                  <c:v>21.148340145321381</c:v>
                </c:pt>
                <c:pt idx="5509">
                  <c:v>21.148008057581606</c:v>
                </c:pt>
                <c:pt idx="5510">
                  <c:v>21.147675927268434</c:v>
                </c:pt>
                <c:pt idx="5511">
                  <c:v>21.147343754376251</c:v>
                </c:pt>
                <c:pt idx="5512">
                  <c:v>21.147011538899445</c:v>
                </c:pt>
                <c:pt idx="5513">
                  <c:v>21.146679280832402</c:v>
                </c:pt>
                <c:pt idx="5514">
                  <c:v>21.146346980169486</c:v>
                </c:pt>
                <c:pt idx="5515">
                  <c:v>21.146014636905079</c:v>
                </c:pt>
                <c:pt idx="5516">
                  <c:v>21.145682251033541</c:v>
                </c:pt>
                <c:pt idx="5517">
                  <c:v>21.145349822549239</c:v>
                </c:pt>
                <c:pt idx="5518">
                  <c:v>21.145017351446526</c:v>
                </c:pt>
                <c:pt idx="5519">
                  <c:v>21.144684837719762</c:v>
                </c:pt>
                <c:pt idx="5520">
                  <c:v>21.144352281363297</c:v>
                </c:pt>
                <c:pt idx="5521">
                  <c:v>21.144019682371471</c:v>
                </c:pt>
                <c:pt idx="5522">
                  <c:v>21.143687040738637</c:v>
                </c:pt>
                <c:pt idx="5523">
                  <c:v>21.143354356459124</c:v>
                </c:pt>
                <c:pt idx="5524">
                  <c:v>21.143021629527261</c:v>
                </c:pt>
                <c:pt idx="5525">
                  <c:v>21.142688859937383</c:v>
                </c:pt>
                <c:pt idx="5526">
                  <c:v>21.142356047683815</c:v>
                </c:pt>
                <c:pt idx="5527">
                  <c:v>21.142023192760877</c:v>
                </c:pt>
                <c:pt idx="5528">
                  <c:v>21.141690295162878</c:v>
                </c:pt>
                <c:pt idx="5529">
                  <c:v>21.141357354884136</c:v>
                </c:pt>
                <c:pt idx="5530">
                  <c:v>21.141024371918959</c:v>
                </c:pt>
                <c:pt idx="5531">
                  <c:v>21.140691346261647</c:v>
                </c:pt>
                <c:pt idx="5532">
                  <c:v>21.140358277906497</c:v>
                </c:pt>
                <c:pt idx="5533">
                  <c:v>21.140025166847806</c:v>
                </c:pt>
                <c:pt idx="5534">
                  <c:v>21.139692013079866</c:v>
                </c:pt>
                <c:pt idx="5535">
                  <c:v>21.139358816596957</c:v>
                </c:pt>
                <c:pt idx="5536">
                  <c:v>21.139025577393365</c:v>
                </c:pt>
                <c:pt idx="5537">
                  <c:v>21.138692295463365</c:v>
                </c:pt>
                <c:pt idx="5538">
                  <c:v>21.138358970801235</c:v>
                </c:pt>
                <c:pt idx="5539">
                  <c:v>21.138025603401235</c:v>
                </c:pt>
                <c:pt idx="5540">
                  <c:v>21.137692193257635</c:v>
                </c:pt>
                <c:pt idx="5541">
                  <c:v>21.137358740364693</c:v>
                </c:pt>
                <c:pt idx="5542">
                  <c:v>21.137025244716664</c:v>
                </c:pt>
                <c:pt idx="5543">
                  <c:v>21.136691706307804</c:v>
                </c:pt>
                <c:pt idx="5544">
                  <c:v>21.136358125132354</c:v>
                </c:pt>
                <c:pt idx="5545">
                  <c:v>21.136024501184558</c:v>
                </c:pt>
                <c:pt idx="5546">
                  <c:v>21.135690834458661</c:v>
                </c:pt>
                <c:pt idx="5547">
                  <c:v>21.135357124948889</c:v>
                </c:pt>
                <c:pt idx="5548">
                  <c:v>21.135023372649478</c:v>
                </c:pt>
                <c:pt idx="5549">
                  <c:v>21.134689577554649</c:v>
                </c:pt>
                <c:pt idx="5550">
                  <c:v>21.134355739658627</c:v>
                </c:pt>
                <c:pt idx="5551">
                  <c:v>21.134021858955627</c:v>
                </c:pt>
                <c:pt idx="5552">
                  <c:v>21.133687935439863</c:v>
                </c:pt>
                <c:pt idx="5553">
                  <c:v>21.133353969105542</c:v>
                </c:pt>
                <c:pt idx="5554">
                  <c:v>21.133019959946871</c:v>
                </c:pt>
                <c:pt idx="5555">
                  <c:v>21.132685907958049</c:v>
                </c:pt>
                <c:pt idx="5556">
                  <c:v>21.132351813133265</c:v>
                </c:pt>
                <c:pt idx="5557">
                  <c:v>21.13201767546672</c:v>
                </c:pt>
                <c:pt idx="5558">
                  <c:v>21.131683494952597</c:v>
                </c:pt>
                <c:pt idx="5559">
                  <c:v>21.131349271585076</c:v>
                </c:pt>
                <c:pt idx="5560">
                  <c:v>21.131015005358343</c:v>
                </c:pt>
                <c:pt idx="5561">
                  <c:v>21.130680696266563</c:v>
                </c:pt>
                <c:pt idx="5562">
                  <c:v>21.130346344303913</c:v>
                </c:pt>
                <c:pt idx="5563">
                  <c:v>21.130011949464556</c:v>
                </c:pt>
                <c:pt idx="5564">
                  <c:v>21.129677511742653</c:v>
                </c:pt>
                <c:pt idx="5565">
                  <c:v>21.129343031132358</c:v>
                </c:pt>
                <c:pt idx="5566">
                  <c:v>21.12900850762783</c:v>
                </c:pt>
                <c:pt idx="5567">
                  <c:v>21.128673941223216</c:v>
                </c:pt>
                <c:pt idx="5568">
                  <c:v>21.128339331912656</c:v>
                </c:pt>
                <c:pt idx="5569">
                  <c:v>21.128004679690292</c:v>
                </c:pt>
                <c:pt idx="5570">
                  <c:v>21.127669984550263</c:v>
                </c:pt>
                <c:pt idx="5571">
                  <c:v>21.127335246486691</c:v>
                </c:pt>
                <c:pt idx="5572">
                  <c:v>21.127000465493712</c:v>
                </c:pt>
                <c:pt idx="5573">
                  <c:v>21.126665641565445</c:v>
                </c:pt>
                <c:pt idx="5574">
                  <c:v>21.126330774696012</c:v>
                </c:pt>
                <c:pt idx="5575">
                  <c:v>21.125995864879521</c:v>
                </c:pt>
                <c:pt idx="5576">
                  <c:v>21.125660912110082</c:v>
                </c:pt>
                <c:pt idx="5577">
                  <c:v>21.125325916381808</c:v>
                </c:pt>
                <c:pt idx="5578">
                  <c:v>21.124990877688791</c:v>
                </c:pt>
                <c:pt idx="5579">
                  <c:v>21.124655796025138</c:v>
                </c:pt>
                <c:pt idx="5580">
                  <c:v>21.124320671384933</c:v>
                </c:pt>
                <c:pt idx="5581">
                  <c:v>21.123985503762267</c:v>
                </c:pt>
                <c:pt idx="5582">
                  <c:v>21.123650293151222</c:v>
                </c:pt>
                <c:pt idx="5583">
                  <c:v>21.123315039545879</c:v>
                </c:pt>
                <c:pt idx="5584">
                  <c:v>21.122979742940316</c:v>
                </c:pt>
                <c:pt idx="5585">
                  <c:v>21.122644403328604</c:v>
                </c:pt>
                <c:pt idx="5586">
                  <c:v>21.122309020704805</c:v>
                </c:pt>
                <c:pt idx="5587">
                  <c:v>21.121973595062983</c:v>
                </c:pt>
                <c:pt idx="5588">
                  <c:v>21.121638126397201</c:v>
                </c:pt>
                <c:pt idx="5589">
                  <c:v>21.121302614701506</c:v>
                </c:pt>
                <c:pt idx="5590">
                  <c:v>21.120967059969953</c:v>
                </c:pt>
                <c:pt idx="5591">
                  <c:v>21.120631462196584</c:v>
                </c:pt>
                <c:pt idx="5592">
                  <c:v>21.120295821375439</c:v>
                </c:pt>
                <c:pt idx="5593">
                  <c:v>21.119960137500559</c:v>
                </c:pt>
                <c:pt idx="5594">
                  <c:v>21.119624410565972</c:v>
                </c:pt>
                <c:pt idx="5595">
                  <c:v>21.11928864056571</c:v>
                </c:pt>
                <c:pt idx="5596">
                  <c:v>21.1189528274938</c:v>
                </c:pt>
                <c:pt idx="5597">
                  <c:v>21.118616971344252</c:v>
                </c:pt>
                <c:pt idx="5598">
                  <c:v>21.118281072111088</c:v>
                </c:pt>
                <c:pt idx="5599">
                  <c:v>21.117945129788314</c:v>
                </c:pt>
                <c:pt idx="5600">
                  <c:v>21.117609144369943</c:v>
                </c:pt>
                <c:pt idx="5601">
                  <c:v>21.117273115849972</c:v>
                </c:pt>
                <c:pt idx="5602">
                  <c:v>21.1169370442224</c:v>
                </c:pt>
                <c:pt idx="5603">
                  <c:v>21.116600929481219</c:v>
                </c:pt>
                <c:pt idx="5604">
                  <c:v>21.116264771620425</c:v>
                </c:pt>
                <c:pt idx="5605">
                  <c:v>21.115928570633997</c:v>
                </c:pt>
                <c:pt idx="5606">
                  <c:v>21.115592326515916</c:v>
                </c:pt>
                <c:pt idx="5607">
                  <c:v>21.115256039260164</c:v>
                </c:pt>
                <c:pt idx="5608">
                  <c:v>21.114919708860704</c:v>
                </c:pt>
                <c:pt idx="5609">
                  <c:v>21.114583335311515</c:v>
                </c:pt>
                <c:pt idx="5610">
                  <c:v>21.11424691860655</c:v>
                </c:pt>
                <c:pt idx="5611">
                  <c:v>21.113910458739777</c:v>
                </c:pt>
                <c:pt idx="5612">
                  <c:v>21.113573955705146</c:v>
                </c:pt>
                <c:pt idx="5613">
                  <c:v>21.113237409496609</c:v>
                </c:pt>
                <c:pt idx="5614">
                  <c:v>21.112900820108113</c:v>
                </c:pt>
                <c:pt idx="5615">
                  <c:v>21.1125641875336</c:v>
                </c:pt>
                <c:pt idx="5616">
                  <c:v>21.112227511767003</c:v>
                </c:pt>
                <c:pt idx="5617">
                  <c:v>21.111890792802264</c:v>
                </c:pt>
                <c:pt idx="5618">
                  <c:v>21.111554030633307</c:v>
                </c:pt>
                <c:pt idx="5619">
                  <c:v>21.111217225254055</c:v>
                </c:pt>
                <c:pt idx="5620">
                  <c:v>21.110880376658436</c:v>
                </c:pt>
                <c:pt idx="5621">
                  <c:v>21.110543484840356</c:v>
                </c:pt>
                <c:pt idx="5622">
                  <c:v>21.110206549793737</c:v>
                </c:pt>
                <c:pt idx="5623">
                  <c:v>21.10986957151248</c:v>
                </c:pt>
                <c:pt idx="5624">
                  <c:v>21.10953254999049</c:v>
                </c:pt>
                <c:pt idx="5625">
                  <c:v>21.109195485221669</c:v>
                </c:pt>
                <c:pt idx="5626">
                  <c:v>21.108858377199908</c:v>
                </c:pt>
                <c:pt idx="5627">
                  <c:v>21.108521225919098</c:v>
                </c:pt>
                <c:pt idx="5628">
                  <c:v>21.108184031373124</c:v>
                </c:pt>
                <c:pt idx="5629">
                  <c:v>21.107846793555872</c:v>
                </c:pt>
                <c:pt idx="5630">
                  <c:v>21.107509512461217</c:v>
                </c:pt>
                <c:pt idx="5631">
                  <c:v>21.10717218808303</c:v>
                </c:pt>
                <c:pt idx="5632">
                  <c:v>21.10683482041518</c:v>
                </c:pt>
                <c:pt idx="5633">
                  <c:v>21.106497409451542</c:v>
                </c:pt>
                <c:pt idx="5634">
                  <c:v>21.106159955185962</c:v>
                </c:pt>
                <c:pt idx="5635">
                  <c:v>21.105822457612302</c:v>
                </c:pt>
                <c:pt idx="5636">
                  <c:v>21.105484916724414</c:v>
                </c:pt>
                <c:pt idx="5637">
                  <c:v>21.105147332516147</c:v>
                </c:pt>
                <c:pt idx="5638">
                  <c:v>21.104809704981342</c:v>
                </c:pt>
                <c:pt idx="5639">
                  <c:v>21.10447203411384</c:v>
                </c:pt>
                <c:pt idx="5640">
                  <c:v>21.10413431990747</c:v>
                </c:pt>
                <c:pt idx="5641">
                  <c:v>21.103796562356067</c:v>
                </c:pt>
                <c:pt idx="5642">
                  <c:v>21.103458761453453</c:v>
                </c:pt>
                <c:pt idx="5643">
                  <c:v>21.103120917193458</c:v>
                </c:pt>
                <c:pt idx="5644">
                  <c:v>21.102783029569888</c:v>
                </c:pt>
                <c:pt idx="5645">
                  <c:v>21.10244509857656</c:v>
                </c:pt>
                <c:pt idx="5646">
                  <c:v>21.102107124207286</c:v>
                </c:pt>
                <c:pt idx="5647">
                  <c:v>21.101769106455869</c:v>
                </c:pt>
                <c:pt idx="5648">
                  <c:v>21.101431045316104</c:v>
                </c:pt>
                <c:pt idx="5649">
                  <c:v>21.101092940781793</c:v>
                </c:pt>
                <c:pt idx="5650">
                  <c:v>21.100754792846725</c:v>
                </c:pt>
                <c:pt idx="5651">
                  <c:v>21.100416601504687</c:v>
                </c:pt>
                <c:pt idx="5652">
                  <c:v>21.100078366749461</c:v>
                </c:pt>
                <c:pt idx="5653">
                  <c:v>21.099740088574826</c:v>
                </c:pt>
                <c:pt idx="5654">
                  <c:v>21.099401766974559</c:v>
                </c:pt>
                <c:pt idx="5655">
                  <c:v>21.09906340194242</c:v>
                </c:pt>
                <c:pt idx="5656">
                  <c:v>21.098724993472189</c:v>
                </c:pt>
                <c:pt idx="5657">
                  <c:v>21.09838654155762</c:v>
                </c:pt>
                <c:pt idx="5658">
                  <c:v>21.098048046192464</c:v>
                </c:pt>
                <c:pt idx="5659">
                  <c:v>21.097709507370482</c:v>
                </c:pt>
                <c:pt idx="5660">
                  <c:v>21.097370925085418</c:v>
                </c:pt>
                <c:pt idx="5661">
                  <c:v>21.097032299331019</c:v>
                </c:pt>
                <c:pt idx="5662">
                  <c:v>21.096693630101022</c:v>
                </c:pt>
                <c:pt idx="5663">
                  <c:v>21.096354917389167</c:v>
                </c:pt>
                <c:pt idx="5664">
                  <c:v>21.096016161189176</c:v>
                </c:pt>
                <c:pt idx="5665">
                  <c:v>21.095677361494783</c:v>
                </c:pt>
                <c:pt idx="5666">
                  <c:v>21.095338518299705</c:v>
                </c:pt>
                <c:pt idx="5667">
                  <c:v>21.094999631597666</c:v>
                </c:pt>
                <c:pt idx="5668">
                  <c:v>21.094660701382377</c:v>
                </c:pt>
                <c:pt idx="5669">
                  <c:v>21.094321727647547</c:v>
                </c:pt>
                <c:pt idx="5670">
                  <c:v>21.093982710386879</c:v>
                </c:pt>
                <c:pt idx="5671">
                  <c:v>21.093643649594078</c:v>
                </c:pt>
                <c:pt idx="5672">
                  <c:v>21.093304545262839</c:v>
                </c:pt>
                <c:pt idx="5673">
                  <c:v>21.092965397386855</c:v>
                </c:pt>
                <c:pt idx="5674">
                  <c:v>21.09262620595981</c:v>
                </c:pt>
                <c:pt idx="5675">
                  <c:v>21.09228697097539</c:v>
                </c:pt>
                <c:pt idx="5676">
                  <c:v>21.091947692427279</c:v>
                </c:pt>
                <c:pt idx="5677">
                  <c:v>21.091608370309142</c:v>
                </c:pt>
                <c:pt idx="5678">
                  <c:v>21.091269004614656</c:v>
                </c:pt>
                <c:pt idx="5679">
                  <c:v>21.090929595337485</c:v>
                </c:pt>
                <c:pt idx="5680">
                  <c:v>21.090590142471296</c:v>
                </c:pt>
                <c:pt idx="5681">
                  <c:v>21.090250646009736</c:v>
                </c:pt>
                <c:pt idx="5682">
                  <c:v>21.08991110594647</c:v>
                </c:pt>
                <c:pt idx="5683">
                  <c:v>21.08957152227514</c:v>
                </c:pt>
                <c:pt idx="5684">
                  <c:v>21.089231894989396</c:v>
                </c:pt>
                <c:pt idx="5685">
                  <c:v>21.088892224082873</c:v>
                </c:pt>
                <c:pt idx="5686">
                  <c:v>21.088552509549206</c:v>
                </c:pt>
                <c:pt idx="5687">
                  <c:v>21.088212751382027</c:v>
                </c:pt>
                <c:pt idx="5688">
                  <c:v>21.087872949574972</c:v>
                </c:pt>
                <c:pt idx="5689">
                  <c:v>21.087533104121654</c:v>
                </c:pt>
                <c:pt idx="5690">
                  <c:v>21.087193215015695</c:v>
                </c:pt>
                <c:pt idx="5691">
                  <c:v>21.086853282250711</c:v>
                </c:pt>
                <c:pt idx="5692">
                  <c:v>21.086513305820311</c:v>
                </c:pt>
                <c:pt idx="5693">
                  <c:v>21.0861732857181</c:v>
                </c:pt>
                <c:pt idx="5694">
                  <c:v>21.085833221937683</c:v>
                </c:pt>
                <c:pt idx="5695">
                  <c:v>21.085493114472651</c:v>
                </c:pt>
                <c:pt idx="5696">
                  <c:v>21.085152963316599</c:v>
                </c:pt>
                <c:pt idx="5697">
                  <c:v>21.08481276846312</c:v>
                </c:pt>
                <c:pt idx="5698">
                  <c:v>21.084472529905792</c:v>
                </c:pt>
                <c:pt idx="5699">
                  <c:v>21.084132247638202</c:v>
                </c:pt>
                <c:pt idx="5700">
                  <c:v>21.083791921653919</c:v>
                </c:pt>
                <c:pt idx="5701">
                  <c:v>21.083451551946514</c:v>
                </c:pt>
                <c:pt idx="5702">
                  <c:v>21.083111138509555</c:v>
                </c:pt>
                <c:pt idx="5703">
                  <c:v>21.082770681336608</c:v>
                </c:pt>
                <c:pt idx="5704">
                  <c:v>21.08243018042123</c:v>
                </c:pt>
                <c:pt idx="5705">
                  <c:v>21.082089635756969</c:v>
                </c:pt>
                <c:pt idx="5706">
                  <c:v>21.081749047337386</c:v>
                </c:pt>
                <c:pt idx="5707">
                  <c:v>21.081408415156012</c:v>
                </c:pt>
                <c:pt idx="5708">
                  <c:v>21.0810677392064</c:v>
                </c:pt>
                <c:pt idx="5709">
                  <c:v>21.080727019482079</c:v>
                </c:pt>
                <c:pt idx="5710">
                  <c:v>21.080386255976588</c:v>
                </c:pt>
                <c:pt idx="5711">
                  <c:v>21.080045448683446</c:v>
                </c:pt>
                <c:pt idx="5712">
                  <c:v>21.079704597596187</c:v>
                </c:pt>
                <c:pt idx="5713">
                  <c:v>21.079363702708317</c:v>
                </c:pt>
                <c:pt idx="5714">
                  <c:v>21.079022764013366</c:v>
                </c:pt>
                <c:pt idx="5715">
                  <c:v>21.078681781504834</c:v>
                </c:pt>
                <c:pt idx="5716">
                  <c:v>21.078340755176232</c:v>
                </c:pt>
                <c:pt idx="5717">
                  <c:v>21.077999685021059</c:v>
                </c:pt>
                <c:pt idx="5718">
                  <c:v>21.077658571032813</c:v>
                </c:pt>
                <c:pt idx="5719">
                  <c:v>21.077317413204991</c:v>
                </c:pt>
                <c:pt idx="5720">
                  <c:v>21.076976211531075</c:v>
                </c:pt>
                <c:pt idx="5721">
                  <c:v>21.076634966004558</c:v>
                </c:pt>
                <c:pt idx="5722">
                  <c:v>21.076293676618917</c:v>
                </c:pt>
                <c:pt idx="5723">
                  <c:v>21.075952343367625</c:v>
                </c:pt>
                <c:pt idx="5724">
                  <c:v>21.075610966244156</c:v>
                </c:pt>
                <c:pt idx="5725">
                  <c:v>21.075269545241976</c:v>
                </c:pt>
                <c:pt idx="5726">
                  <c:v>21.074928080354553</c:v>
                </c:pt>
                <c:pt idx="5727">
                  <c:v>21.074586571575338</c:v>
                </c:pt>
                <c:pt idx="5728">
                  <c:v>21.074245018897791</c:v>
                </c:pt>
                <c:pt idx="5729">
                  <c:v>21.073903422315357</c:v>
                </c:pt>
                <c:pt idx="5730">
                  <c:v>21.073561781821486</c:v>
                </c:pt>
                <c:pt idx="5731">
                  <c:v>21.073220097409617</c:v>
                </c:pt>
                <c:pt idx="5732">
                  <c:v>21.072878369073187</c:v>
                </c:pt>
                <c:pt idx="5733">
                  <c:v>21.072536596805634</c:v>
                </c:pt>
                <c:pt idx="5734">
                  <c:v>21.072194780600373</c:v>
                </c:pt>
                <c:pt idx="5735">
                  <c:v>21.071852920450844</c:v>
                </c:pt>
                <c:pt idx="5736">
                  <c:v>21.071511016350456</c:v>
                </c:pt>
                <c:pt idx="5737">
                  <c:v>21.07116906829263</c:v>
                </c:pt>
                <c:pt idx="5738">
                  <c:v>21.070827076270771</c:v>
                </c:pt>
                <c:pt idx="5739">
                  <c:v>21.070485040278292</c:v>
                </c:pt>
                <c:pt idx="5740">
                  <c:v>21.070142960308591</c:v>
                </c:pt>
                <c:pt idx="5741">
                  <c:v>21.069800836355064</c:v>
                </c:pt>
                <c:pt idx="5742">
                  <c:v>21.069458668411109</c:v>
                </c:pt>
                <c:pt idx="5743">
                  <c:v>21.069116456470116</c:v>
                </c:pt>
                <c:pt idx="5744">
                  <c:v>21.068774200525471</c:v>
                </c:pt>
                <c:pt idx="5745">
                  <c:v>21.068431900570548</c:v>
                </c:pt>
                <c:pt idx="5746">
                  <c:v>21.068089556598729</c:v>
                </c:pt>
                <c:pt idx="5747">
                  <c:v>21.067747168603379</c:v>
                </c:pt>
                <c:pt idx="5748">
                  <c:v>21.067404736577874</c:v>
                </c:pt>
                <c:pt idx="5749">
                  <c:v>21.067062260515574</c:v>
                </c:pt>
                <c:pt idx="5750">
                  <c:v>21.06671974040983</c:v>
                </c:pt>
                <c:pt idx="5751">
                  <c:v>21.066377176254012</c:v>
                </c:pt>
                <c:pt idx="5752">
                  <c:v>21.066034568041459</c:v>
                </c:pt>
                <c:pt idx="5753">
                  <c:v>21.06569191576552</c:v>
                </c:pt>
                <c:pt idx="5754">
                  <c:v>21.065349219419534</c:v>
                </c:pt>
                <c:pt idx="5755">
                  <c:v>21.065006478996843</c:v>
                </c:pt>
                <c:pt idx="5756">
                  <c:v>21.064663694490779</c:v>
                </c:pt>
                <c:pt idx="5757">
                  <c:v>21.064320865894665</c:v>
                </c:pt>
                <c:pt idx="5758">
                  <c:v>21.063977993201831</c:v>
                </c:pt>
                <c:pt idx="5759">
                  <c:v>21.063635076405593</c:v>
                </c:pt>
                <c:pt idx="5760">
                  <c:v>21.063292115499269</c:v>
                </c:pt>
                <c:pt idx="5761">
                  <c:v>21.062949110476172</c:v>
                </c:pt>
                <c:pt idx="5762">
                  <c:v>21.062606061329603</c:v>
                </c:pt>
                <c:pt idx="5763">
                  <c:v>21.062262968052867</c:v>
                </c:pt>
                <c:pt idx="5764">
                  <c:v>21.061919830639262</c:v>
                </c:pt>
                <c:pt idx="5765">
                  <c:v>21.061576649082081</c:v>
                </c:pt>
                <c:pt idx="5766">
                  <c:v>21.06123342337462</c:v>
                </c:pt>
                <c:pt idx="5767">
                  <c:v>21.060890153510154</c:v>
                </c:pt>
                <c:pt idx="5768">
                  <c:v>21.060546839481969</c:v>
                </c:pt>
                <c:pt idx="5769">
                  <c:v>21.060203481283342</c:v>
                </c:pt>
                <c:pt idx="5770">
                  <c:v>21.059860078907544</c:v>
                </c:pt>
                <c:pt idx="5771">
                  <c:v>21.05951663234784</c:v>
                </c:pt>
                <c:pt idx="5772">
                  <c:v>21.059173141597498</c:v>
                </c:pt>
                <c:pt idx="5773">
                  <c:v>21.058829606649773</c:v>
                </c:pt>
                <c:pt idx="5774">
                  <c:v>21.058486027497921</c:v>
                </c:pt>
                <c:pt idx="5775">
                  <c:v>21.058142404135193</c:v>
                </c:pt>
                <c:pt idx="5776">
                  <c:v>21.05779873655483</c:v>
                </c:pt>
                <c:pt idx="5777">
                  <c:v>21.05745502475008</c:v>
                </c:pt>
                <c:pt idx="5778">
                  <c:v>21.057111268714177</c:v>
                </c:pt>
                <c:pt idx="5779">
                  <c:v>21.056767468440352</c:v>
                </c:pt>
                <c:pt idx="5780">
                  <c:v>21.056423623921837</c:v>
                </c:pt>
                <c:pt idx="5781">
                  <c:v>21.056079735151858</c:v>
                </c:pt>
                <c:pt idx="5782">
                  <c:v>21.055735802123632</c:v>
                </c:pt>
                <c:pt idx="5783">
                  <c:v>21.05539182483037</c:v>
                </c:pt>
                <c:pt idx="5784">
                  <c:v>21.055047803265293</c:v>
                </c:pt>
                <c:pt idx="5785">
                  <c:v>21.054703737421598</c:v>
                </c:pt>
                <c:pt idx="5786">
                  <c:v>21.054359627292495</c:v>
                </c:pt>
                <c:pt idx="5787">
                  <c:v>21.054015472871175</c:v>
                </c:pt>
                <c:pt idx="5788">
                  <c:v>21.053671274150837</c:v>
                </c:pt>
                <c:pt idx="5789">
                  <c:v>21.05332703112467</c:v>
                </c:pt>
                <c:pt idx="5790">
                  <c:v>21.052982743785854</c:v>
                </c:pt>
                <c:pt idx="5791">
                  <c:v>21.052638412127575</c:v>
                </c:pt>
                <c:pt idx="5792">
                  <c:v>21.052294036143003</c:v>
                </c:pt>
                <c:pt idx="5793">
                  <c:v>21.051949615825318</c:v>
                </c:pt>
                <c:pt idx="5794">
                  <c:v>21.051605151167685</c:v>
                </c:pt>
                <c:pt idx="5795">
                  <c:v>21.051260642163264</c:v>
                </c:pt>
                <c:pt idx="5796">
                  <c:v>21.050916088805213</c:v>
                </c:pt>
                <c:pt idx="5797">
                  <c:v>21.050571491086689</c:v>
                </c:pt>
                <c:pt idx="5798">
                  <c:v>21.050226849000843</c:v>
                </c:pt>
                <c:pt idx="5799">
                  <c:v>21.049882162540818</c:v>
                </c:pt>
                <c:pt idx="5800">
                  <c:v>21.049537431699758</c:v>
                </c:pt>
                <c:pt idx="5801">
                  <c:v>21.049192656470797</c:v>
                </c:pt>
                <c:pt idx="5802">
                  <c:v>21.048847836847074</c:v>
                </c:pt>
                <c:pt idx="5803">
                  <c:v>21.048502972821709</c:v>
                </c:pt>
                <c:pt idx="5804">
                  <c:v>21.048158064387831</c:v>
                </c:pt>
                <c:pt idx="5805">
                  <c:v>21.047813111538556</c:v>
                </c:pt>
                <c:pt idx="5806">
                  <c:v>21.047468114267001</c:v>
                </c:pt>
                <c:pt idx="5807">
                  <c:v>21.047123072566279</c:v>
                </c:pt>
                <c:pt idx="5808">
                  <c:v>21.046777986429497</c:v>
                </c:pt>
                <c:pt idx="5809">
                  <c:v>21.046432855849751</c:v>
                </c:pt>
                <c:pt idx="5810">
                  <c:v>21.046087680820143</c:v>
                </c:pt>
                <c:pt idx="5811">
                  <c:v>21.04574246133377</c:v>
                </c:pt>
                <c:pt idx="5812">
                  <c:v>21.045397197383711</c:v>
                </c:pt>
                <c:pt idx="5813">
                  <c:v>21.045051888963059</c:v>
                </c:pt>
                <c:pt idx="5814">
                  <c:v>21.04470653606489</c:v>
                </c:pt>
                <c:pt idx="5815">
                  <c:v>21.04436113868228</c:v>
                </c:pt>
                <c:pt idx="5816">
                  <c:v>21.044015696808305</c:v>
                </c:pt>
                <c:pt idx="5817">
                  <c:v>21.043670210436026</c:v>
                </c:pt>
                <c:pt idx="5818">
                  <c:v>21.043324679558513</c:v>
                </c:pt>
                <c:pt idx="5819">
                  <c:v>21.042979104168815</c:v>
                </c:pt>
                <c:pt idx="5820">
                  <c:v>21.042633484259994</c:v>
                </c:pt>
                <c:pt idx="5821">
                  <c:v>21.042287819825095</c:v>
                </c:pt>
                <c:pt idx="5822">
                  <c:v>21.041942110857168</c:v>
                </c:pt>
                <c:pt idx="5823">
                  <c:v>21.041596357349249</c:v>
                </c:pt>
                <c:pt idx="5824">
                  <c:v>21.041250559294379</c:v>
                </c:pt>
                <c:pt idx="5825">
                  <c:v>21.040904716685588</c:v>
                </c:pt>
                <c:pt idx="5826">
                  <c:v>21.040558829515906</c:v>
                </c:pt>
                <c:pt idx="5827">
                  <c:v>21.04021289777835</c:v>
                </c:pt>
                <c:pt idx="5828">
                  <c:v>21.039866921465947</c:v>
                </c:pt>
                <c:pt idx="5829">
                  <c:v>21.039520900571702</c:v>
                </c:pt>
                <c:pt idx="5830">
                  <c:v>21.039174835088634</c:v>
                </c:pt>
                <c:pt idx="5831">
                  <c:v>21.038828725009751</c:v>
                </c:pt>
                <c:pt idx="5832">
                  <c:v>21.038482570328043</c:v>
                </c:pt>
                <c:pt idx="5833">
                  <c:v>21.038136371036515</c:v>
                </c:pt>
                <c:pt idx="5834">
                  <c:v>21.037790127128162</c:v>
                </c:pt>
                <c:pt idx="5835">
                  <c:v>21.037443838595969</c:v>
                </c:pt>
                <c:pt idx="5836">
                  <c:v>21.037097505432918</c:v>
                </c:pt>
                <c:pt idx="5837">
                  <c:v>21.036751127631995</c:v>
                </c:pt>
                <c:pt idx="5838">
                  <c:v>21.036404705186168</c:v>
                </c:pt>
                <c:pt idx="5839">
                  <c:v>21.036058238088412</c:v>
                </c:pt>
                <c:pt idx="5840">
                  <c:v>21.035711726331694</c:v>
                </c:pt>
                <c:pt idx="5841">
                  <c:v>21.035365169908975</c:v>
                </c:pt>
                <c:pt idx="5842">
                  <c:v>21.035018568813214</c:v>
                </c:pt>
                <c:pt idx="5843">
                  <c:v>21.034671923037362</c:v>
                </c:pt>
                <c:pt idx="5844">
                  <c:v>21.034325232574368</c:v>
                </c:pt>
                <c:pt idx="5845">
                  <c:v>21.033978497417177</c:v>
                </c:pt>
                <c:pt idx="5846">
                  <c:v>21.033631717558734</c:v>
                </c:pt>
                <c:pt idx="5847">
                  <c:v>21.033284892991972</c:v>
                </c:pt>
                <c:pt idx="5848">
                  <c:v>21.032938023709821</c:v>
                </c:pt>
                <c:pt idx="5849">
                  <c:v>21.032591109705205</c:v>
                </c:pt>
                <c:pt idx="5850">
                  <c:v>21.032244150971053</c:v>
                </c:pt>
                <c:pt idx="5851">
                  <c:v>21.031897147500281</c:v>
                </c:pt>
                <c:pt idx="5852">
                  <c:v>21.031550099285802</c:v>
                </c:pt>
                <c:pt idx="5853">
                  <c:v>21.031203006320524</c:v>
                </c:pt>
                <c:pt idx="5854">
                  <c:v>21.030855868597357</c:v>
                </c:pt>
                <c:pt idx="5855">
                  <c:v>21.030508686109201</c:v>
                </c:pt>
                <c:pt idx="5856">
                  <c:v>21.030161458848951</c:v>
                </c:pt>
                <c:pt idx="5857">
                  <c:v>21.029814186809499</c:v>
                </c:pt>
                <c:pt idx="5858">
                  <c:v>21.029466869983732</c:v>
                </c:pt>
                <c:pt idx="5859">
                  <c:v>21.029119508364534</c:v>
                </c:pt>
                <c:pt idx="5860">
                  <c:v>21.028772101944785</c:v>
                </c:pt>
                <c:pt idx="5861">
                  <c:v>21.028424650717355</c:v>
                </c:pt>
                <c:pt idx="5862">
                  <c:v>21.02807715467512</c:v>
                </c:pt>
                <c:pt idx="5863">
                  <c:v>21.027729613810941</c:v>
                </c:pt>
                <c:pt idx="5864">
                  <c:v>21.027382028117685</c:v>
                </c:pt>
                <c:pt idx="5865">
                  <c:v>21.027034397588206</c:v>
                </c:pt>
                <c:pt idx="5866">
                  <c:v>21.026686722215352</c:v>
                </c:pt>
                <c:pt idx="5867">
                  <c:v>21.026339001991978</c:v>
                </c:pt>
                <c:pt idx="5868">
                  <c:v>21.025991236910926</c:v>
                </c:pt>
                <c:pt idx="5869">
                  <c:v>21.025643426965033</c:v>
                </c:pt>
                <c:pt idx="5870">
                  <c:v>21.025295572147133</c:v>
                </c:pt>
                <c:pt idx="5871">
                  <c:v>21.024947672450065</c:v>
                </c:pt>
                <c:pt idx="5872">
                  <c:v>21.024599727866644</c:v>
                </c:pt>
                <c:pt idx="5873">
                  <c:v>21.024251738389697</c:v>
                </c:pt>
                <c:pt idx="5874">
                  <c:v>21.023903704012042</c:v>
                </c:pt>
                <c:pt idx="5875">
                  <c:v>21.023555624726495</c:v>
                </c:pt>
                <c:pt idx="5876">
                  <c:v>21.02320750052586</c:v>
                </c:pt>
                <c:pt idx="5877">
                  <c:v>21.022859331402941</c:v>
                </c:pt>
                <c:pt idx="5878">
                  <c:v>21.02251111735054</c:v>
                </c:pt>
                <c:pt idx="5879">
                  <c:v>21.022162858361451</c:v>
                </c:pt>
                <c:pt idx="5880">
                  <c:v>21.021814554428467</c:v>
                </c:pt>
                <c:pt idx="5881">
                  <c:v>21.021466205544371</c:v>
                </c:pt>
                <c:pt idx="5882">
                  <c:v>21.021117811701952</c:v>
                </c:pt>
                <c:pt idx="5883">
                  <c:v>21.020769372893977</c:v>
                </c:pt>
                <c:pt idx="5884">
                  <c:v>21.020420889113229</c:v>
                </c:pt>
                <c:pt idx="5885">
                  <c:v>21.020072360352476</c:v>
                </c:pt>
                <c:pt idx="5886">
                  <c:v>21.019723786604477</c:v>
                </c:pt>
                <c:pt idx="5887">
                  <c:v>21.019375167861995</c:v>
                </c:pt>
                <c:pt idx="5888">
                  <c:v>21.01902650411779</c:v>
                </c:pt>
                <c:pt idx="5889">
                  <c:v>21.018677795364606</c:v>
                </c:pt>
                <c:pt idx="5890">
                  <c:v>21.018329041595198</c:v>
                </c:pt>
                <c:pt idx="5891">
                  <c:v>21.017980242802302</c:v>
                </c:pt>
                <c:pt idx="5892">
                  <c:v>21.017631398978658</c:v>
                </c:pt>
                <c:pt idx="5893">
                  <c:v>21.017282510117003</c:v>
                </c:pt>
                <c:pt idx="5894">
                  <c:v>21.016933576210061</c:v>
                </c:pt>
                <c:pt idx="5895">
                  <c:v>21.01658459725056</c:v>
                </c:pt>
                <c:pt idx="5896">
                  <c:v>21.016235573231221</c:v>
                </c:pt>
                <c:pt idx="5897">
                  <c:v>21.015886504144763</c:v>
                </c:pt>
                <c:pt idx="5898">
                  <c:v>21.015537389983891</c:v>
                </c:pt>
                <c:pt idx="5899">
                  <c:v>21.015188230741316</c:v>
                </c:pt>
                <c:pt idx="5900">
                  <c:v>21.014839026409742</c:v>
                </c:pt>
                <c:pt idx="5901">
                  <c:v>21.014489776981868</c:v>
                </c:pt>
                <c:pt idx="5902">
                  <c:v>21.014140482450387</c:v>
                </c:pt>
                <c:pt idx="5903">
                  <c:v>21.013791142807985</c:v>
                </c:pt>
                <c:pt idx="5904">
                  <c:v>21.01344175804735</c:v>
                </c:pt>
                <c:pt idx="5905">
                  <c:v>21.013092328161164</c:v>
                </c:pt>
                <c:pt idx="5906">
                  <c:v>21.012742853142107</c:v>
                </c:pt>
                <c:pt idx="5907">
                  <c:v>21.012393332982843</c:v>
                </c:pt>
                <c:pt idx="5908">
                  <c:v>21.012043767676044</c:v>
                </c:pt>
                <c:pt idx="5909">
                  <c:v>21.011694157214375</c:v>
                </c:pt>
                <c:pt idx="5910">
                  <c:v>21.011344501590493</c:v>
                </c:pt>
                <c:pt idx="5911">
                  <c:v>21.01099480079705</c:v>
                </c:pt>
                <c:pt idx="5912">
                  <c:v>21.0106450548267</c:v>
                </c:pt>
                <c:pt idx="5913">
                  <c:v>21.010295263672084</c:v>
                </c:pt>
                <c:pt idx="5914">
                  <c:v>21.009945427325849</c:v>
                </c:pt>
                <c:pt idx="5915">
                  <c:v>21.009595545780627</c:v>
                </c:pt>
                <c:pt idx="5916">
                  <c:v>21.009245619029052</c:v>
                </c:pt>
                <c:pt idx="5917">
                  <c:v>21.008895647063753</c:v>
                </c:pt>
                <c:pt idx="5918">
                  <c:v>21.00854562987735</c:v>
                </c:pt>
                <c:pt idx="5919">
                  <c:v>21.008195567462469</c:v>
                </c:pt>
                <c:pt idx="5920">
                  <c:v>21.007845459811719</c:v>
                </c:pt>
                <c:pt idx="5921">
                  <c:v>21.007495306917715</c:v>
                </c:pt>
                <c:pt idx="5922">
                  <c:v>21.007145108773056</c:v>
                </c:pt>
                <c:pt idx="5923">
                  <c:v>21.006794865370345</c:v>
                </c:pt>
                <c:pt idx="5924">
                  <c:v>21.006444576702187</c:v>
                </c:pt>
                <c:pt idx="5925">
                  <c:v>21.006094242761161</c:v>
                </c:pt>
                <c:pt idx="5926">
                  <c:v>21.005743863539866</c:v>
                </c:pt>
                <c:pt idx="5927">
                  <c:v>21.005393439030883</c:v>
                </c:pt>
                <c:pt idx="5928">
                  <c:v>21.005042969226785</c:v>
                </c:pt>
                <c:pt idx="5929">
                  <c:v>21.004692454120161</c:v>
                </c:pt>
                <c:pt idx="5930">
                  <c:v>21.004341893703568</c:v>
                </c:pt>
                <c:pt idx="5931">
                  <c:v>21.00399128796958</c:v>
                </c:pt>
                <c:pt idx="5932">
                  <c:v>21.003640636910749</c:v>
                </c:pt>
                <c:pt idx="5933">
                  <c:v>21.003289940519643</c:v>
                </c:pt>
                <c:pt idx="5934">
                  <c:v>21.002939198788809</c:v>
                </c:pt>
                <c:pt idx="5935">
                  <c:v>21.0025884117108</c:v>
                </c:pt>
                <c:pt idx="5936">
                  <c:v>21.002237579278152</c:v>
                </c:pt>
                <c:pt idx="5937">
                  <c:v>21.001886701483414</c:v>
                </c:pt>
                <c:pt idx="5938">
                  <c:v>21.001535778319113</c:v>
                </c:pt>
                <c:pt idx="5939">
                  <c:v>21.001184809777783</c:v>
                </c:pt>
                <c:pt idx="5940">
                  <c:v>21.00083379585195</c:v>
                </c:pt>
                <c:pt idx="5941">
                  <c:v>21.000482736534135</c:v>
                </c:pt>
                <c:pt idx="5942">
                  <c:v>21.000131631816856</c:v>
                </c:pt>
                <c:pt idx="5943">
                  <c:v>20.999780481692625</c:v>
                </c:pt>
                <c:pt idx="5944">
                  <c:v>20.999429286153951</c:v>
                </c:pt>
                <c:pt idx="5945">
                  <c:v>20.99907804519334</c:v>
                </c:pt>
                <c:pt idx="5946">
                  <c:v>20.998726758803286</c:v>
                </c:pt>
                <c:pt idx="5947">
                  <c:v>20.998375426976292</c:v>
                </c:pt>
                <c:pt idx="5948">
                  <c:v>20.998024049704842</c:v>
                </c:pt>
                <c:pt idx="5949">
                  <c:v>20.997672626981423</c:v>
                </c:pt>
                <c:pt idx="5950">
                  <c:v>20.997321158798524</c:v>
                </c:pt>
                <c:pt idx="5951">
                  <c:v>20.996969645148614</c:v>
                </c:pt>
                <c:pt idx="5952">
                  <c:v>20.996618086024164</c:v>
                </c:pt>
                <c:pt idx="5953">
                  <c:v>20.996266481417653</c:v>
                </c:pt>
                <c:pt idx="5954">
                  <c:v>20.995914831321535</c:v>
                </c:pt>
                <c:pt idx="5955">
                  <c:v>20.995563135728279</c:v>
                </c:pt>
                <c:pt idx="5956">
                  <c:v>20.995211394630331</c:v>
                </c:pt>
                <c:pt idx="5957">
                  <c:v>20.99485960802015</c:v>
                </c:pt>
                <c:pt idx="5958">
                  <c:v>20.994507775890174</c:v>
                </c:pt>
                <c:pt idx="5959">
                  <c:v>20.994155898232851</c:v>
                </c:pt>
                <c:pt idx="5960">
                  <c:v>20.993803975040617</c:v>
                </c:pt>
                <c:pt idx="5961">
                  <c:v>20.993452006305905</c:v>
                </c:pt>
                <c:pt idx="5962">
                  <c:v>20.99309999202114</c:v>
                </c:pt>
                <c:pt idx="5963">
                  <c:v>20.992747932178752</c:v>
                </c:pt>
                <c:pt idx="5964">
                  <c:v>20.992395826771151</c:v>
                </c:pt>
                <c:pt idx="5965">
                  <c:v>20.992043675790764</c:v>
                </c:pt>
                <c:pt idx="5966">
                  <c:v>20.991691479229996</c:v>
                </c:pt>
                <c:pt idx="5967">
                  <c:v>20.991339237081252</c:v>
                </c:pt>
                <c:pt idx="5968">
                  <c:v>20.990986949336936</c:v>
                </c:pt>
                <c:pt idx="5969">
                  <c:v>20.990634615989446</c:v>
                </c:pt>
                <c:pt idx="5970">
                  <c:v>20.99028223703117</c:v>
                </c:pt>
                <c:pt idx="5971">
                  <c:v>20.989929812454506</c:v>
                </c:pt>
                <c:pt idx="5972">
                  <c:v>20.989577342251831</c:v>
                </c:pt>
                <c:pt idx="5973">
                  <c:v>20.989224826415523</c:v>
                </c:pt>
                <c:pt idx="5974">
                  <c:v>20.988872264937964</c:v>
                </c:pt>
                <c:pt idx="5975">
                  <c:v>20.988519657811519</c:v>
                </c:pt>
                <c:pt idx="5976">
                  <c:v>20.988167005028554</c:v>
                </c:pt>
                <c:pt idx="5977">
                  <c:v>20.987814306581438</c:v>
                </c:pt>
                <c:pt idx="5978">
                  <c:v>20.987461562462521</c:v>
                </c:pt>
                <c:pt idx="5979">
                  <c:v>20.987108772664154</c:v>
                </c:pt>
                <c:pt idx="5980">
                  <c:v>20.986755937178696</c:v>
                </c:pt>
                <c:pt idx="5981">
                  <c:v>20.98640305599848</c:v>
                </c:pt>
                <c:pt idx="5982">
                  <c:v>20.986050129115853</c:v>
                </c:pt>
                <c:pt idx="5983">
                  <c:v>20.985697156523141</c:v>
                </c:pt>
                <c:pt idx="5984">
                  <c:v>20.985344138212689</c:v>
                </c:pt>
                <c:pt idx="5985">
                  <c:v>20.984991074176808</c:v>
                </c:pt>
                <c:pt idx="5986">
                  <c:v>20.984637964407828</c:v>
                </c:pt>
                <c:pt idx="5987">
                  <c:v>20.984284808898064</c:v>
                </c:pt>
                <c:pt idx="5988">
                  <c:v>20.983931607639832</c:v>
                </c:pt>
                <c:pt idx="5989">
                  <c:v>20.983578360625437</c:v>
                </c:pt>
                <c:pt idx="5990">
                  <c:v>20.983225067847179</c:v>
                </c:pt>
                <c:pt idx="5991">
                  <c:v>20.982871729297365</c:v>
                </c:pt>
                <c:pt idx="5992">
                  <c:v>20.982518344968284</c:v>
                </c:pt>
                <c:pt idx="5993">
                  <c:v>20.98216491485223</c:v>
                </c:pt>
                <c:pt idx="5994">
                  <c:v>20.981811438941488</c:v>
                </c:pt>
                <c:pt idx="5995">
                  <c:v>20.981457917228337</c:v>
                </c:pt>
                <c:pt idx="5996">
                  <c:v>20.981104349705056</c:v>
                </c:pt>
                <c:pt idx="5997">
                  <c:v>20.98075073636392</c:v>
                </c:pt>
                <c:pt idx="5998">
                  <c:v>20.980397077197196</c:v>
                </c:pt>
                <c:pt idx="5999">
                  <c:v>20.980043372197144</c:v>
                </c:pt>
                <c:pt idx="6000">
                  <c:v>20.979689621356027</c:v>
                </c:pt>
                <c:pt idx="6001">
                  <c:v>20.979335824666101</c:v>
                </c:pt>
                <c:pt idx="6002">
                  <c:v>20.978981982119613</c:v>
                </c:pt>
                <c:pt idx="6003">
                  <c:v>20.978628093708807</c:v>
                </c:pt>
                <c:pt idx="6004">
                  <c:v>20.978274159425929</c:v>
                </c:pt>
                <c:pt idx="6005">
                  <c:v>20.977920179263212</c:v>
                </c:pt>
                <c:pt idx="6006">
                  <c:v>20.977566153212891</c:v>
                </c:pt>
                <c:pt idx="6007">
                  <c:v>20.97721208126719</c:v>
                </c:pt>
                <c:pt idx="6008">
                  <c:v>20.976857963418336</c:v>
                </c:pt>
                <c:pt idx="6009">
                  <c:v>20.976503799658548</c:v>
                </c:pt>
                <c:pt idx="6010">
                  <c:v>20.976149589980039</c:v>
                </c:pt>
                <c:pt idx="6011">
                  <c:v>20.975795334375018</c:v>
                </c:pt>
                <c:pt idx="6012">
                  <c:v>20.975441032835693</c:v>
                </c:pt>
                <c:pt idx="6013">
                  <c:v>20.975086685354263</c:v>
                </c:pt>
                <c:pt idx="6014">
                  <c:v>20.974732291922926</c:v>
                </c:pt>
                <c:pt idx="6015">
                  <c:v>20.974377852533873</c:v>
                </c:pt>
                <c:pt idx="6016">
                  <c:v>20.974023367179292</c:v>
                </c:pt>
                <c:pt idx="6017">
                  <c:v>20.973668835851363</c:v>
                </c:pt>
                <c:pt idx="6018">
                  <c:v>20.973314258542274</c:v>
                </c:pt>
                <c:pt idx="6019">
                  <c:v>20.972959635244191</c:v>
                </c:pt>
                <c:pt idx="6020">
                  <c:v>20.97260496594928</c:v>
                </c:pt>
                <c:pt idx="6021">
                  <c:v>20.972250250649719</c:v>
                </c:pt>
                <c:pt idx="6022">
                  <c:v>20.971895489337655</c:v>
                </c:pt>
                <c:pt idx="6023">
                  <c:v>20.971540682005251</c:v>
                </c:pt>
                <c:pt idx="6024">
                  <c:v>20.971185828644661</c:v>
                </c:pt>
                <c:pt idx="6025">
                  <c:v>20.970830929248024</c:v>
                </c:pt>
                <c:pt idx="6026">
                  <c:v>20.970475983807493</c:v>
                </c:pt>
                <c:pt idx="6027">
                  <c:v>20.970120992315202</c:v>
                </c:pt>
                <c:pt idx="6028">
                  <c:v>20.969765954763279</c:v>
                </c:pt>
                <c:pt idx="6029">
                  <c:v>20.969410871143864</c:v>
                </c:pt>
                <c:pt idx="6030">
                  <c:v>20.969055741449072</c:v>
                </c:pt>
                <c:pt idx="6031">
                  <c:v>20.968700565671028</c:v>
                </c:pt>
                <c:pt idx="6032">
                  <c:v>20.968345343801847</c:v>
                </c:pt>
                <c:pt idx="6033">
                  <c:v>20.96799007583364</c:v>
                </c:pt>
                <c:pt idx="6034">
                  <c:v>20.967634761758518</c:v>
                </c:pt>
                <c:pt idx="6035">
                  <c:v>20.967279401568575</c:v>
                </c:pt>
                <c:pt idx="6036">
                  <c:v>20.966923995255915</c:v>
                </c:pt>
                <c:pt idx="6037">
                  <c:v>20.966568542812631</c:v>
                </c:pt>
                <c:pt idx="6038">
                  <c:v>20.966213044230809</c:v>
                </c:pt>
                <c:pt idx="6039">
                  <c:v>20.965857499502533</c:v>
                </c:pt>
                <c:pt idx="6040">
                  <c:v>20.965501908619885</c:v>
                </c:pt>
                <c:pt idx="6041">
                  <c:v>20.965146271574941</c:v>
                </c:pt>
                <c:pt idx="6042">
                  <c:v>20.964790588359772</c:v>
                </c:pt>
                <c:pt idx="6043">
                  <c:v>20.964434858966442</c:v>
                </c:pt>
                <c:pt idx="6044">
                  <c:v>20.964079083387013</c:v>
                </c:pt>
                <c:pt idx="6045">
                  <c:v>20.963723261613545</c:v>
                </c:pt>
                <c:pt idx="6046">
                  <c:v>20.963367393638087</c:v>
                </c:pt>
                <c:pt idx="6047">
                  <c:v>20.963011479452689</c:v>
                </c:pt>
                <c:pt idx="6048">
                  <c:v>20.962655519049399</c:v>
                </c:pt>
                <c:pt idx="6049">
                  <c:v>20.962299512420248</c:v>
                </c:pt>
                <c:pt idx="6050">
                  <c:v>20.961943459557279</c:v>
                </c:pt>
                <c:pt idx="6051">
                  <c:v>20.961587360452516</c:v>
                </c:pt>
                <c:pt idx="6052">
                  <c:v>20.961231215097989</c:v>
                </c:pt>
                <c:pt idx="6053">
                  <c:v>20.960875023485716</c:v>
                </c:pt>
                <c:pt idx="6054">
                  <c:v>20.960518785607718</c:v>
                </c:pt>
                <c:pt idx="6055">
                  <c:v>20.960162501456008</c:v>
                </c:pt>
                <c:pt idx="6056">
                  <c:v>20.959806171022585</c:v>
                </c:pt>
                <c:pt idx="6057">
                  <c:v>20.959449794299459</c:v>
                </c:pt>
                <c:pt idx="6058">
                  <c:v>20.95909337127863</c:v>
                </c:pt>
                <c:pt idx="6059">
                  <c:v>20.95873690195209</c:v>
                </c:pt>
                <c:pt idx="6060">
                  <c:v>20.958380386311831</c:v>
                </c:pt>
                <c:pt idx="6061">
                  <c:v>20.958023824349837</c:v>
                </c:pt>
                <c:pt idx="6062">
                  <c:v>20.957667216058088</c:v>
                </c:pt>
                <c:pt idx="6063">
                  <c:v>20.957310561428557</c:v>
                </c:pt>
                <c:pt idx="6064">
                  <c:v>20.956953860453218</c:v>
                </c:pt>
                <c:pt idx="6065">
                  <c:v>20.95659711312404</c:v>
                </c:pt>
                <c:pt idx="6066">
                  <c:v>20.95624031943299</c:v>
                </c:pt>
                <c:pt idx="6067">
                  <c:v>20.955883479372016</c:v>
                </c:pt>
                <c:pt idx="6068">
                  <c:v>20.955526592933076</c:v>
                </c:pt>
                <c:pt idx="6069">
                  <c:v>20.955169660108119</c:v>
                </c:pt>
                <c:pt idx="6070">
                  <c:v>20.954812680889095</c:v>
                </c:pt>
                <c:pt idx="6071">
                  <c:v>20.954455655267939</c:v>
                </c:pt>
                <c:pt idx="6072">
                  <c:v>20.954098583236586</c:v>
                </c:pt>
                <c:pt idx="6073">
                  <c:v>20.953741464786969</c:v>
                </c:pt>
                <c:pt idx="6074">
                  <c:v>20.953384299911011</c:v>
                </c:pt>
                <c:pt idx="6075">
                  <c:v>20.953027088600635</c:v>
                </c:pt>
                <c:pt idx="6076">
                  <c:v>20.952669830847761</c:v>
                </c:pt>
                <c:pt idx="6077">
                  <c:v>20.952312526644302</c:v>
                </c:pt>
                <c:pt idx="6078">
                  <c:v>20.951955175982164</c:v>
                </c:pt>
                <c:pt idx="6079">
                  <c:v>20.951597778853255</c:v>
                </c:pt>
                <c:pt idx="6080">
                  <c:v>20.951240335249469</c:v>
                </c:pt>
                <c:pt idx="6081">
                  <c:v>20.950882845162706</c:v>
                </c:pt>
                <c:pt idx="6082">
                  <c:v>20.950525308584854</c:v>
                </c:pt>
                <c:pt idx="6083">
                  <c:v>20.9501677255078</c:v>
                </c:pt>
                <c:pt idx="6084">
                  <c:v>20.949810095923421</c:v>
                </c:pt>
                <c:pt idx="6085">
                  <c:v>20.949452419823597</c:v>
                </c:pt>
                <c:pt idx="6086">
                  <c:v>20.949094697200199</c:v>
                </c:pt>
                <c:pt idx="6087">
                  <c:v>20.948736928045097</c:v>
                </c:pt>
                <c:pt idx="6088">
                  <c:v>20.948379112350153</c:v>
                </c:pt>
                <c:pt idx="6089">
                  <c:v>20.948021250107224</c:v>
                </c:pt>
                <c:pt idx="6090">
                  <c:v>20.947663341308168</c:v>
                </c:pt>
                <c:pt idx="6091">
                  <c:v>20.94730538594483</c:v>
                </c:pt>
                <c:pt idx="6092">
                  <c:v>20.946947384009057</c:v>
                </c:pt>
                <c:pt idx="6093">
                  <c:v>20.946589335492689</c:v>
                </c:pt>
                <c:pt idx="6094">
                  <c:v>20.946231240387565</c:v>
                </c:pt>
                <c:pt idx="6095">
                  <c:v>20.945873098685514</c:v>
                </c:pt>
                <c:pt idx="6096">
                  <c:v>20.94551491037836</c:v>
                </c:pt>
                <c:pt idx="6097">
                  <c:v>20.94515667545793</c:v>
                </c:pt>
                <c:pt idx="6098">
                  <c:v>20.944798393916042</c:v>
                </c:pt>
                <c:pt idx="6099">
                  <c:v>20.944440065744505</c:v>
                </c:pt>
                <c:pt idx="6100">
                  <c:v>20.944081690935128</c:v>
                </c:pt>
                <c:pt idx="6101">
                  <c:v>20.943723269479719</c:v>
                </c:pt>
                <c:pt idx="6102">
                  <c:v>20.943364801370073</c:v>
                </c:pt>
                <c:pt idx="6103">
                  <c:v>20.943006286597988</c:v>
                </c:pt>
                <c:pt idx="6104">
                  <c:v>20.942647725155258</c:v>
                </c:pt>
                <c:pt idx="6105">
                  <c:v>20.94228911703366</c:v>
                </c:pt>
                <c:pt idx="6106">
                  <c:v>20.941930462224981</c:v>
                </c:pt>
                <c:pt idx="6107">
                  <c:v>20.941571760721001</c:v>
                </c:pt>
                <c:pt idx="6108">
                  <c:v>20.941213012513487</c:v>
                </c:pt>
                <c:pt idx="6109">
                  <c:v>20.940854217594207</c:v>
                </c:pt>
                <c:pt idx="6110">
                  <c:v>20.940495375954931</c:v>
                </c:pt>
                <c:pt idx="6111">
                  <c:v>20.940136487587409</c:v>
                </c:pt>
                <c:pt idx="6112">
                  <c:v>20.939777552483399</c:v>
                </c:pt>
                <c:pt idx="6113">
                  <c:v>20.939418570634651</c:v>
                </c:pt>
                <c:pt idx="6114">
                  <c:v>20.939059542032911</c:v>
                </c:pt>
                <c:pt idx="6115">
                  <c:v>20.938700466669914</c:v>
                </c:pt>
                <c:pt idx="6116">
                  <c:v>20.938341344537402</c:v>
                </c:pt>
                <c:pt idx="6117">
                  <c:v>20.937982175627106</c:v>
                </c:pt>
                <c:pt idx="6118">
                  <c:v>20.937622959930746</c:v>
                </c:pt>
                <c:pt idx="6119">
                  <c:v>20.937263697440052</c:v>
                </c:pt>
                <c:pt idx="6120">
                  <c:v>20.936904388146736</c:v>
                </c:pt>
                <c:pt idx="6121">
                  <c:v>20.936545032042517</c:v>
                </c:pt>
                <c:pt idx="6122">
                  <c:v>20.936185629119102</c:v>
                </c:pt>
                <c:pt idx="6123">
                  <c:v>20.935826179368192</c:v>
                </c:pt>
                <c:pt idx="6124">
                  <c:v>20.935466682781488</c:v>
                </c:pt>
                <c:pt idx="6125">
                  <c:v>20.935107139350684</c:v>
                </c:pt>
                <c:pt idx="6126">
                  <c:v>20.934747549067474</c:v>
                </c:pt>
                <c:pt idx="6127">
                  <c:v>20.934387911923544</c:v>
                </c:pt>
                <c:pt idx="6128">
                  <c:v>20.934028227910566</c:v>
                </c:pt>
                <c:pt idx="6129">
                  <c:v>20.933668497020225</c:v>
                </c:pt>
                <c:pt idx="6130">
                  <c:v>20.933308719244192</c:v>
                </c:pt>
                <c:pt idx="6131">
                  <c:v>20.932948894574132</c:v>
                </c:pt>
                <c:pt idx="6132">
                  <c:v>20.932589023001714</c:v>
                </c:pt>
                <c:pt idx="6133">
                  <c:v>20.932229104518587</c:v>
                </c:pt>
                <c:pt idx="6134">
                  <c:v>20.931869139116412</c:v>
                </c:pt>
                <c:pt idx="6135">
                  <c:v>20.931509126786835</c:v>
                </c:pt>
                <c:pt idx="6136">
                  <c:v>20.931149067521503</c:v>
                </c:pt>
                <c:pt idx="6137">
                  <c:v>20.930788961312054</c:v>
                </c:pt>
                <c:pt idx="6138">
                  <c:v>20.930428808150126</c:v>
                </c:pt>
                <c:pt idx="6139">
                  <c:v>20.930068608027348</c:v>
                </c:pt>
                <c:pt idx="6140">
                  <c:v>20.929708360935347</c:v>
                </c:pt>
                <c:pt idx="6141">
                  <c:v>20.929348066865742</c:v>
                </c:pt>
                <c:pt idx="6142">
                  <c:v>20.928987725810156</c:v>
                </c:pt>
                <c:pt idx="6143">
                  <c:v>20.928627337760197</c:v>
                </c:pt>
                <c:pt idx="6144">
                  <c:v>20.928266902707474</c:v>
                </c:pt>
                <c:pt idx="6145">
                  <c:v>20.927906420643591</c:v>
                </c:pt>
                <c:pt idx="6146">
                  <c:v>20.92754589156015</c:v>
                </c:pt>
                <c:pt idx="6147">
                  <c:v>20.927185315448742</c:v>
                </c:pt>
                <c:pt idx="6148">
                  <c:v>20.926824692300954</c:v>
                </c:pt>
                <c:pt idx="6149">
                  <c:v>20.926464022108373</c:v>
                </c:pt>
                <c:pt idx="6150">
                  <c:v>20.926103304862586</c:v>
                </c:pt>
                <c:pt idx="6151">
                  <c:v>20.925742540555159</c:v>
                </c:pt>
                <c:pt idx="6152">
                  <c:v>20.925381729177673</c:v>
                </c:pt>
                <c:pt idx="6153">
                  <c:v>20.925020870721688</c:v>
                </c:pt>
                <c:pt idx="6154">
                  <c:v>20.924659965178769</c:v>
                </c:pt>
                <c:pt idx="6155">
                  <c:v>20.924299012540473</c:v>
                </c:pt>
                <c:pt idx="6156">
                  <c:v>20.923938012798352</c:v>
                </c:pt>
                <c:pt idx="6157">
                  <c:v>20.923576965943955</c:v>
                </c:pt>
                <c:pt idx="6158">
                  <c:v>20.923215871968829</c:v>
                </c:pt>
                <c:pt idx="6159">
                  <c:v>20.922854730864508</c:v>
                </c:pt>
                <c:pt idx="6160">
                  <c:v>20.922493542622533</c:v>
                </c:pt>
                <c:pt idx="6161">
                  <c:v>20.922132307234431</c:v>
                </c:pt>
                <c:pt idx="6162">
                  <c:v>20.921771024691726</c:v>
                </c:pt>
                <c:pt idx="6163">
                  <c:v>20.921409694985943</c:v>
                </c:pt>
                <c:pt idx="6164">
                  <c:v>20.921048318108593</c:v>
                </c:pt>
                <c:pt idx="6165">
                  <c:v>20.92068689405119</c:v>
                </c:pt>
                <c:pt idx="6166">
                  <c:v>20.920325422805242</c:v>
                </c:pt>
                <c:pt idx="6167">
                  <c:v>20.919963904362252</c:v>
                </c:pt>
                <c:pt idx="6168">
                  <c:v>20.919602338713716</c:v>
                </c:pt>
                <c:pt idx="6169">
                  <c:v>20.919240725851129</c:v>
                </c:pt>
                <c:pt idx="6170">
                  <c:v>20.918879065765978</c:v>
                </c:pt>
                <c:pt idx="6171">
                  <c:v>20.918517358449751</c:v>
                </c:pt>
                <c:pt idx="6172">
                  <c:v>20.918155603893922</c:v>
                </c:pt>
                <c:pt idx="6173">
                  <c:v>20.917793802089971</c:v>
                </c:pt>
                <c:pt idx="6174">
                  <c:v>20.917431953029368</c:v>
                </c:pt>
                <c:pt idx="6175">
                  <c:v>20.917070056703576</c:v>
                </c:pt>
                <c:pt idx="6176">
                  <c:v>20.916708113104058</c:v>
                </c:pt>
                <c:pt idx="6177">
                  <c:v>20.916346122222265</c:v>
                </c:pt>
                <c:pt idx="6178">
                  <c:v>20.915984084049658</c:v>
                </c:pt>
                <c:pt idx="6179">
                  <c:v>20.915621998577681</c:v>
                </c:pt>
                <c:pt idx="6180">
                  <c:v>20.915259865797776</c:v>
                </c:pt>
                <c:pt idx="6181">
                  <c:v>20.91489768570138</c:v>
                </c:pt>
                <c:pt idx="6182">
                  <c:v>20.914535458279925</c:v>
                </c:pt>
                <c:pt idx="6183">
                  <c:v>20.914173183524845</c:v>
                </c:pt>
                <c:pt idx="6184">
                  <c:v>20.913810861427564</c:v>
                </c:pt>
                <c:pt idx="6185">
                  <c:v>20.913448491979498</c:v>
                </c:pt>
                <c:pt idx="6186">
                  <c:v>20.91308607517206</c:v>
                </c:pt>
                <c:pt idx="6187">
                  <c:v>20.912723610996668</c:v>
                </c:pt>
                <c:pt idx="6188">
                  <c:v>20.91236109944472</c:v>
                </c:pt>
                <c:pt idx="6189">
                  <c:v>20.911998540507621</c:v>
                </c:pt>
                <c:pt idx="6190">
                  <c:v>20.911635934176772</c:v>
                </c:pt>
                <c:pt idx="6191">
                  <c:v>20.911273280443559</c:v>
                </c:pt>
                <c:pt idx="6192">
                  <c:v>20.910910579299369</c:v>
                </c:pt>
                <c:pt idx="6193">
                  <c:v>20.910547830735588</c:v>
                </c:pt>
                <c:pt idx="6194">
                  <c:v>20.910185034743595</c:v>
                </c:pt>
                <c:pt idx="6195">
                  <c:v>20.909822191314756</c:v>
                </c:pt>
                <c:pt idx="6196">
                  <c:v>20.909459300440449</c:v>
                </c:pt>
                <c:pt idx="6197">
                  <c:v>20.909096362112034</c:v>
                </c:pt>
                <c:pt idx="6198">
                  <c:v>20.908733376320868</c:v>
                </c:pt>
                <c:pt idx="6199">
                  <c:v>20.908370343058312</c:v>
                </c:pt>
                <c:pt idx="6200">
                  <c:v>20.908007262315714</c:v>
                </c:pt>
                <c:pt idx="6201">
                  <c:v>20.907644134084418</c:v>
                </c:pt>
                <c:pt idx="6202">
                  <c:v>20.907280958355766</c:v>
                </c:pt>
                <c:pt idx="6203">
                  <c:v>20.906917735121098</c:v>
                </c:pt>
                <c:pt idx="6204">
                  <c:v>20.906554464371741</c:v>
                </c:pt>
                <c:pt idx="6205">
                  <c:v>20.906191146099022</c:v>
                </c:pt>
                <c:pt idx="6206">
                  <c:v>20.905827780294267</c:v>
                </c:pt>
                <c:pt idx="6207">
                  <c:v>20.905464366948792</c:v>
                </c:pt>
                <c:pt idx="6208">
                  <c:v>20.90510090605391</c:v>
                </c:pt>
                <c:pt idx="6209">
                  <c:v>20.904737397600936</c:v>
                </c:pt>
                <c:pt idx="6210">
                  <c:v>20.904373841581162</c:v>
                </c:pt>
                <c:pt idx="6211">
                  <c:v>20.904010237985897</c:v>
                </c:pt>
                <c:pt idx="6212">
                  <c:v>20.903646586806431</c:v>
                </c:pt>
                <c:pt idx="6213">
                  <c:v>20.903282888034056</c:v>
                </c:pt>
                <c:pt idx="6214">
                  <c:v>20.902919141660057</c:v>
                </c:pt>
                <c:pt idx="6215">
                  <c:v>20.902555347675719</c:v>
                </c:pt>
                <c:pt idx="6216">
                  <c:v>20.90219150607231</c:v>
                </c:pt>
                <c:pt idx="6217">
                  <c:v>20.901827616841107</c:v>
                </c:pt>
                <c:pt idx="6218">
                  <c:v>20.901463679973375</c:v>
                </c:pt>
                <c:pt idx="6219">
                  <c:v>20.901099695460381</c:v>
                </c:pt>
                <c:pt idx="6220">
                  <c:v>20.900735663293375</c:v>
                </c:pt>
                <c:pt idx="6221">
                  <c:v>20.900371583463617</c:v>
                </c:pt>
                <c:pt idx="6222">
                  <c:v>20.900007455962349</c:v>
                </c:pt>
                <c:pt idx="6223">
                  <c:v>20.899643280780822</c:v>
                </c:pt>
                <c:pt idx="6224">
                  <c:v>20.899279057910267</c:v>
                </c:pt>
                <c:pt idx="6225">
                  <c:v>20.898914787341926</c:v>
                </c:pt>
                <c:pt idx="6226">
                  <c:v>20.898550469067022</c:v>
                </c:pt>
                <c:pt idx="6227">
                  <c:v>20.898186103076785</c:v>
                </c:pt>
                <c:pt idx="6228">
                  <c:v>20.897821689362434</c:v>
                </c:pt>
                <c:pt idx="6229">
                  <c:v>20.897457227915183</c:v>
                </c:pt>
                <c:pt idx="6230">
                  <c:v>20.897092718726249</c:v>
                </c:pt>
                <c:pt idx="6231">
                  <c:v>20.896728161786829</c:v>
                </c:pt>
                <c:pt idx="6232">
                  <c:v>20.896363557088133</c:v>
                </c:pt>
                <c:pt idx="6233">
                  <c:v>20.895998904621354</c:v>
                </c:pt>
                <c:pt idx="6234">
                  <c:v>20.895634204377689</c:v>
                </c:pt>
                <c:pt idx="6235">
                  <c:v>20.89526945634832</c:v>
                </c:pt>
                <c:pt idx="6236">
                  <c:v>20.894904660524436</c:v>
                </c:pt>
                <c:pt idx="6237">
                  <c:v>20.894539816897211</c:v>
                </c:pt>
                <c:pt idx="6238">
                  <c:v>20.894174925457818</c:v>
                </c:pt>
                <c:pt idx="6239">
                  <c:v>20.893809986197432</c:v>
                </c:pt>
                <c:pt idx="6240">
                  <c:v>20.89344499910721</c:v>
                </c:pt>
                <c:pt idx="6241">
                  <c:v>20.89307996417832</c:v>
                </c:pt>
                <c:pt idx="6242">
                  <c:v>20.892714881401911</c:v>
                </c:pt>
                <c:pt idx="6243">
                  <c:v>20.892349750769135</c:v>
                </c:pt>
                <c:pt idx="6244">
                  <c:v>20.891984572271138</c:v>
                </c:pt>
                <c:pt idx="6245">
                  <c:v>20.891619345899063</c:v>
                </c:pt>
                <c:pt idx="6246">
                  <c:v>20.891254071644045</c:v>
                </c:pt>
                <c:pt idx="6247">
                  <c:v>20.890888749497218</c:v>
                </c:pt>
                <c:pt idx="6248">
                  <c:v>20.890523379449707</c:v>
                </c:pt>
                <c:pt idx="6249">
                  <c:v>20.89015796149263</c:v>
                </c:pt>
                <c:pt idx="6250">
                  <c:v>20.889792495617119</c:v>
                </c:pt>
                <c:pt idx="6251">
                  <c:v>20.889426981814271</c:v>
                </c:pt>
                <c:pt idx="6252">
                  <c:v>20.889061420075205</c:v>
                </c:pt>
                <c:pt idx="6253">
                  <c:v>20.88869581039102</c:v>
                </c:pt>
                <c:pt idx="6254">
                  <c:v>20.888330152752818</c:v>
                </c:pt>
                <c:pt idx="6255">
                  <c:v>20.887964447151692</c:v>
                </c:pt>
                <c:pt idx="6256">
                  <c:v>20.887598693578735</c:v>
                </c:pt>
                <c:pt idx="6257">
                  <c:v>20.887232892025022</c:v>
                </c:pt>
                <c:pt idx="6258">
                  <c:v>20.886867042481644</c:v>
                </c:pt>
                <c:pt idx="6259">
                  <c:v>20.886501144939672</c:v>
                </c:pt>
                <c:pt idx="6260">
                  <c:v>20.886135199390182</c:v>
                </c:pt>
                <c:pt idx="6261">
                  <c:v>20.885769205824236</c:v>
                </c:pt>
                <c:pt idx="6262">
                  <c:v>20.885403164232891</c:v>
                </c:pt>
                <c:pt idx="6263">
                  <c:v>20.885037074607212</c:v>
                </c:pt>
                <c:pt idx="6264">
                  <c:v>20.884670936938249</c:v>
                </c:pt>
                <c:pt idx="6265">
                  <c:v>20.884304751217051</c:v>
                </c:pt>
                <c:pt idx="6266">
                  <c:v>20.883938517434654</c:v>
                </c:pt>
                <c:pt idx="6267">
                  <c:v>20.883572235582104</c:v>
                </c:pt>
                <c:pt idx="6268">
                  <c:v>20.883205905650435</c:v>
                </c:pt>
                <c:pt idx="6269">
                  <c:v>20.882839527630672</c:v>
                </c:pt>
                <c:pt idx="6270">
                  <c:v>20.882473101513842</c:v>
                </c:pt>
                <c:pt idx="6271">
                  <c:v>20.882106627290959</c:v>
                </c:pt>
                <c:pt idx="6272">
                  <c:v>20.881740104953042</c:v>
                </c:pt>
                <c:pt idx="6273">
                  <c:v>20.881373534491104</c:v>
                </c:pt>
                <c:pt idx="6274">
                  <c:v>20.881006915896144</c:v>
                </c:pt>
                <c:pt idx="6275">
                  <c:v>20.880640249159164</c:v>
                </c:pt>
                <c:pt idx="6276">
                  <c:v>20.880273534271165</c:v>
                </c:pt>
                <c:pt idx="6277">
                  <c:v>20.87990677122313</c:v>
                </c:pt>
                <c:pt idx="6278">
                  <c:v>20.879539960006053</c:v>
                </c:pt>
                <c:pt idx="6279">
                  <c:v>20.879173100610913</c:v>
                </c:pt>
                <c:pt idx="6280">
                  <c:v>20.878806193028691</c:v>
                </c:pt>
                <c:pt idx="6281">
                  <c:v>20.878439237250355</c:v>
                </c:pt>
                <c:pt idx="6282">
                  <c:v>20.878072233266874</c:v>
                </c:pt>
                <c:pt idx="6283">
                  <c:v>20.877705181069206</c:v>
                </c:pt>
                <c:pt idx="6284">
                  <c:v>20.877338080648322</c:v>
                </c:pt>
                <c:pt idx="6285">
                  <c:v>20.876970931995164</c:v>
                </c:pt>
                <c:pt idx="6286">
                  <c:v>20.876603735100687</c:v>
                </c:pt>
                <c:pt idx="6287">
                  <c:v>20.876236489955829</c:v>
                </c:pt>
                <c:pt idx="6288">
                  <c:v>20.875869196551534</c:v>
                </c:pt>
                <c:pt idx="6289">
                  <c:v>20.875501854878738</c:v>
                </c:pt>
                <c:pt idx="6290">
                  <c:v>20.875134464928369</c:v>
                </c:pt>
                <c:pt idx="6291">
                  <c:v>20.874767026691355</c:v>
                </c:pt>
                <c:pt idx="6292">
                  <c:v>20.874399540158613</c:v>
                </c:pt>
                <c:pt idx="6293">
                  <c:v>20.874032005321059</c:v>
                </c:pt>
                <c:pt idx="6294">
                  <c:v>20.873664422169607</c:v>
                </c:pt>
                <c:pt idx="6295">
                  <c:v>20.873296790695164</c:v>
                </c:pt>
                <c:pt idx="6296">
                  <c:v>20.872929110888631</c:v>
                </c:pt>
                <c:pt idx="6297">
                  <c:v>20.872561382740901</c:v>
                </c:pt>
                <c:pt idx="6298">
                  <c:v>20.872193606242874</c:v>
                </c:pt>
                <c:pt idx="6299">
                  <c:v>20.871825781385429</c:v>
                </c:pt>
                <c:pt idx="6300">
                  <c:v>20.871457908159453</c:v>
                </c:pt>
                <c:pt idx="6301">
                  <c:v>20.871089986555827</c:v>
                </c:pt>
                <c:pt idx="6302">
                  <c:v>20.870722016565416</c:v>
                </c:pt>
                <c:pt idx="6303">
                  <c:v>20.870353998179098</c:v>
                </c:pt>
                <c:pt idx="6304">
                  <c:v>20.869985931387735</c:v>
                </c:pt>
                <c:pt idx="6305">
                  <c:v>20.869617816182185</c:v>
                </c:pt>
                <c:pt idx="6306">
                  <c:v>20.8692496525533</c:v>
                </c:pt>
                <c:pt idx="6307">
                  <c:v>20.868881440491929</c:v>
                </c:pt>
                <c:pt idx="6308">
                  <c:v>20.868513179988923</c:v>
                </c:pt>
                <c:pt idx="6309">
                  <c:v>20.868144871035121</c:v>
                </c:pt>
                <c:pt idx="6310">
                  <c:v>20.867776513621354</c:v>
                </c:pt>
                <c:pt idx="6311">
                  <c:v>20.867408107738459</c:v>
                </c:pt>
                <c:pt idx="6312">
                  <c:v>20.867039653377255</c:v>
                </c:pt>
                <c:pt idx="6313">
                  <c:v>20.866671150528568</c:v>
                </c:pt>
                <c:pt idx="6314">
                  <c:v>20.866302599183218</c:v>
                </c:pt>
                <c:pt idx="6315">
                  <c:v>20.865933999332007</c:v>
                </c:pt>
                <c:pt idx="6316">
                  <c:v>20.865565350965756</c:v>
                </c:pt>
                <c:pt idx="6317">
                  <c:v>20.865196654075255</c:v>
                </c:pt>
                <c:pt idx="6318">
                  <c:v>20.864827908651307</c:v>
                </c:pt>
                <c:pt idx="6319">
                  <c:v>20.864459114684703</c:v>
                </c:pt>
                <c:pt idx="6320">
                  <c:v>20.864090272166234</c:v>
                </c:pt>
                <c:pt idx="6321">
                  <c:v>20.863721381086677</c:v>
                </c:pt>
                <c:pt idx="6322">
                  <c:v>20.86335244143682</c:v>
                </c:pt>
                <c:pt idx="6323">
                  <c:v>20.862983453207431</c:v>
                </c:pt>
                <c:pt idx="6324">
                  <c:v>20.862614416389281</c:v>
                </c:pt>
                <c:pt idx="6325">
                  <c:v>20.862245330973135</c:v>
                </c:pt>
                <c:pt idx="6326">
                  <c:v>20.861876196949755</c:v>
                </c:pt>
                <c:pt idx="6327">
                  <c:v>20.861507014309886</c:v>
                </c:pt>
                <c:pt idx="6328">
                  <c:v>20.861137783044292</c:v>
                </c:pt>
                <c:pt idx="6329">
                  <c:v>20.860768503143706</c:v>
                </c:pt>
                <c:pt idx="6330">
                  <c:v>20.860399174598875</c:v>
                </c:pt>
                <c:pt idx="6331">
                  <c:v>20.860029797400532</c:v>
                </c:pt>
                <c:pt idx="6332">
                  <c:v>20.859660371539412</c:v>
                </c:pt>
                <c:pt idx="6333">
                  <c:v>20.85929089700624</c:v>
                </c:pt>
                <c:pt idx="6334">
                  <c:v>20.858921373791738</c:v>
                </c:pt>
                <c:pt idx="6335">
                  <c:v>20.85855180188662</c:v>
                </c:pt>
                <c:pt idx="6336">
                  <c:v>20.858182181281599</c:v>
                </c:pt>
                <c:pt idx="6337">
                  <c:v>20.857812511967389</c:v>
                </c:pt>
                <c:pt idx="6338">
                  <c:v>20.85744279393468</c:v>
                </c:pt>
                <c:pt idx="6339">
                  <c:v>20.857073027174184</c:v>
                </c:pt>
                <c:pt idx="6340">
                  <c:v>20.856703211676582</c:v>
                </c:pt>
                <c:pt idx="6341">
                  <c:v>20.856333347432571</c:v>
                </c:pt>
                <c:pt idx="6342">
                  <c:v>20.855963434432827</c:v>
                </c:pt>
                <c:pt idx="6343">
                  <c:v>20.855593472668037</c:v>
                </c:pt>
                <c:pt idx="6344">
                  <c:v>20.855223462128865</c:v>
                </c:pt>
                <c:pt idx="6345">
                  <c:v>20.85485340280599</c:v>
                </c:pt>
                <c:pt idx="6346">
                  <c:v>20.85448329469007</c:v>
                </c:pt>
                <c:pt idx="6347">
                  <c:v>20.854113137771769</c:v>
                </c:pt>
                <c:pt idx="6348">
                  <c:v>20.85374293204174</c:v>
                </c:pt>
                <c:pt idx="6349">
                  <c:v>20.853372677490633</c:v>
                </c:pt>
                <c:pt idx="6350">
                  <c:v>20.853002374109089</c:v>
                </c:pt>
                <c:pt idx="6351">
                  <c:v>20.852632021887757</c:v>
                </c:pt>
                <c:pt idx="6352">
                  <c:v>20.85226162081727</c:v>
                </c:pt>
                <c:pt idx="6353">
                  <c:v>20.851891170888255</c:v>
                </c:pt>
                <c:pt idx="6354">
                  <c:v>20.851520672091343</c:v>
                </c:pt>
                <c:pt idx="6355">
                  <c:v>20.851150124417153</c:v>
                </c:pt>
                <c:pt idx="6356">
                  <c:v>20.8507795278563</c:v>
                </c:pt>
                <c:pt idx="6357">
                  <c:v>20.850408882399396</c:v>
                </c:pt>
                <c:pt idx="6358">
                  <c:v>20.850038188037054</c:v>
                </c:pt>
                <c:pt idx="6359">
                  <c:v>20.849667444759866</c:v>
                </c:pt>
                <c:pt idx="6360">
                  <c:v>20.849296652558436</c:v>
                </c:pt>
                <c:pt idx="6361">
                  <c:v>20.84892581142336</c:v>
                </c:pt>
                <c:pt idx="6362">
                  <c:v>20.848554921345222</c:v>
                </c:pt>
                <c:pt idx="6363">
                  <c:v>20.848183982314605</c:v>
                </c:pt>
                <c:pt idx="6364">
                  <c:v>20.847812994322087</c:v>
                </c:pt>
                <c:pt idx="6365">
                  <c:v>20.847441957358242</c:v>
                </c:pt>
                <c:pt idx="6366">
                  <c:v>20.847070871413639</c:v>
                </c:pt>
                <c:pt idx="6367">
                  <c:v>20.84669973647884</c:v>
                </c:pt>
                <c:pt idx="6368">
                  <c:v>20.846328552544406</c:v>
                </c:pt>
                <c:pt idx="6369">
                  <c:v>20.845957319600892</c:v>
                </c:pt>
                <c:pt idx="6370">
                  <c:v>20.845586037638846</c:v>
                </c:pt>
                <c:pt idx="6371">
                  <c:v>20.845214706648814</c:v>
                </c:pt>
                <c:pt idx="6372">
                  <c:v>20.844843326621337</c:v>
                </c:pt>
                <c:pt idx="6373">
                  <c:v>20.844471897546946</c:v>
                </c:pt>
                <c:pt idx="6374">
                  <c:v>20.844100419416176</c:v>
                </c:pt>
                <c:pt idx="6375">
                  <c:v>20.843728892219552</c:v>
                </c:pt>
                <c:pt idx="6376">
                  <c:v>20.843357315947589</c:v>
                </c:pt>
                <c:pt idx="6377">
                  <c:v>20.842985690590805</c:v>
                </c:pt>
                <c:pt idx="6378">
                  <c:v>20.842614016139716</c:v>
                </c:pt>
                <c:pt idx="6379">
                  <c:v>20.842242292584825</c:v>
                </c:pt>
                <c:pt idx="6380">
                  <c:v>20.841870519916633</c:v>
                </c:pt>
                <c:pt idx="6381">
                  <c:v>20.841498698125637</c:v>
                </c:pt>
                <c:pt idx="6382">
                  <c:v>20.841126827202331</c:v>
                </c:pt>
                <c:pt idx="6383">
                  <c:v>20.8407549071372</c:v>
                </c:pt>
                <c:pt idx="6384">
                  <c:v>20.840382937920726</c:v>
                </c:pt>
                <c:pt idx="6385">
                  <c:v>20.840010919543385</c:v>
                </c:pt>
                <c:pt idx="6386">
                  <c:v>20.839638851995652</c:v>
                </c:pt>
                <c:pt idx="6387">
                  <c:v>20.839266735267994</c:v>
                </c:pt>
                <c:pt idx="6388">
                  <c:v>20.838894569350877</c:v>
                </c:pt>
                <c:pt idx="6389">
                  <c:v>20.838522354234755</c:v>
                </c:pt>
                <c:pt idx="6390">
                  <c:v>20.838150089910084</c:v>
                </c:pt>
                <c:pt idx="6391">
                  <c:v>20.837777776367307</c:v>
                </c:pt>
                <c:pt idx="6392">
                  <c:v>20.837405413596876</c:v>
                </c:pt>
                <c:pt idx="6393">
                  <c:v>20.837033001589223</c:v>
                </c:pt>
                <c:pt idx="6394">
                  <c:v>20.836660540334783</c:v>
                </c:pt>
                <c:pt idx="6395">
                  <c:v>20.83628802982399</c:v>
                </c:pt>
                <c:pt idx="6396">
                  <c:v>20.835915470047262</c:v>
                </c:pt>
                <c:pt idx="6397">
                  <c:v>20.83554286099502</c:v>
                </c:pt>
                <c:pt idx="6398">
                  <c:v>20.835170202657682</c:v>
                </c:pt>
                <c:pt idx="6399">
                  <c:v>20.834797495025654</c:v>
                </c:pt>
                <c:pt idx="6400">
                  <c:v>20.834424738089343</c:v>
                </c:pt>
                <c:pt idx="6401">
                  <c:v>20.834051931839149</c:v>
                </c:pt>
                <c:pt idx="6402">
                  <c:v>20.833679076265469</c:v>
                </c:pt>
                <c:pt idx="6403">
                  <c:v>20.833306171358693</c:v>
                </c:pt>
                <c:pt idx="6404">
                  <c:v>20.832933217109204</c:v>
                </c:pt>
                <c:pt idx="6405">
                  <c:v>20.832560213507382</c:v>
                </c:pt>
                <c:pt idx="6406">
                  <c:v>20.832187160543604</c:v>
                </c:pt>
                <c:pt idx="6407">
                  <c:v>20.831814058208245</c:v>
                </c:pt>
                <c:pt idx="6408">
                  <c:v>20.831440906491665</c:v>
                </c:pt>
                <c:pt idx="6409">
                  <c:v>20.831067705384232</c:v>
                </c:pt>
                <c:pt idx="6410">
                  <c:v>20.830694454876301</c:v>
                </c:pt>
                <c:pt idx="6411">
                  <c:v>20.83032115495822</c:v>
                </c:pt>
                <c:pt idx="6412">
                  <c:v>20.829947805620336</c:v>
                </c:pt>
                <c:pt idx="6413">
                  <c:v>20.829574406852995</c:v>
                </c:pt>
                <c:pt idx="6414">
                  <c:v>20.829200958646531</c:v>
                </c:pt>
                <c:pt idx="6415">
                  <c:v>20.828827460991281</c:v>
                </c:pt>
                <c:pt idx="6416">
                  <c:v>20.828453913877567</c:v>
                </c:pt>
                <c:pt idx="6417">
                  <c:v>20.828080317295711</c:v>
                </c:pt>
                <c:pt idx="6418">
                  <c:v>20.827706671236037</c:v>
                </c:pt>
                <c:pt idx="6419">
                  <c:v>20.827332975688854</c:v>
                </c:pt>
                <c:pt idx="6420">
                  <c:v>20.826959230644469</c:v>
                </c:pt>
                <c:pt idx="6421">
                  <c:v>20.826585436093183</c:v>
                </c:pt>
                <c:pt idx="6422">
                  <c:v>20.826211592025302</c:v>
                </c:pt>
                <c:pt idx="6423">
                  <c:v>20.825837698431112</c:v>
                </c:pt>
                <c:pt idx="6424">
                  <c:v>20.825463755300905</c:v>
                </c:pt>
                <c:pt idx="6425">
                  <c:v>20.825089762624966</c:v>
                </c:pt>
                <c:pt idx="6426">
                  <c:v>20.82471572039357</c:v>
                </c:pt>
                <c:pt idx="6427">
                  <c:v>20.824341628596994</c:v>
                </c:pt>
                <c:pt idx="6428">
                  <c:v>20.823967487225506</c:v>
                </c:pt>
                <c:pt idx="6429">
                  <c:v>20.823593296269369</c:v>
                </c:pt>
                <c:pt idx="6430">
                  <c:v>20.823219055718845</c:v>
                </c:pt>
                <c:pt idx="6431">
                  <c:v>20.822844765564184</c:v>
                </c:pt>
                <c:pt idx="6432">
                  <c:v>20.822470425795643</c:v>
                </c:pt>
                <c:pt idx="6433">
                  <c:v>20.822096036403465</c:v>
                </c:pt>
                <c:pt idx="6434">
                  <c:v>20.821721597377884</c:v>
                </c:pt>
                <c:pt idx="6435">
                  <c:v>20.821347108709141</c:v>
                </c:pt>
                <c:pt idx="6436">
                  <c:v>20.820972570387461</c:v>
                </c:pt>
                <c:pt idx="6437">
                  <c:v>20.820597982403072</c:v>
                </c:pt>
                <c:pt idx="6438">
                  <c:v>20.820223344746196</c:v>
                </c:pt>
                <c:pt idx="6439">
                  <c:v>20.819848657407046</c:v>
                </c:pt>
                <c:pt idx="6440">
                  <c:v>20.819473920375835</c:v>
                </c:pt>
                <c:pt idx="6441">
                  <c:v>20.819099133642769</c:v>
                </c:pt>
                <c:pt idx="6442">
                  <c:v>20.818724297198042</c:v>
                </c:pt>
                <c:pt idx="6443">
                  <c:v>20.818349411031853</c:v>
                </c:pt>
                <c:pt idx="6444">
                  <c:v>20.817974475134399</c:v>
                </c:pt>
                <c:pt idx="6445">
                  <c:v>20.817599489495862</c:v>
                </c:pt>
                <c:pt idx="6446">
                  <c:v>20.817224454106423</c:v>
                </c:pt>
                <c:pt idx="6447">
                  <c:v>20.816849368956259</c:v>
                </c:pt>
                <c:pt idx="6448">
                  <c:v>20.816474234035539</c:v>
                </c:pt>
                <c:pt idx="6449">
                  <c:v>20.816099049334433</c:v>
                </c:pt>
                <c:pt idx="6450">
                  <c:v>20.8157238148431</c:v>
                </c:pt>
                <c:pt idx="6451">
                  <c:v>20.815348530551702</c:v>
                </c:pt>
                <c:pt idx="6452">
                  <c:v>20.814973196450385</c:v>
                </c:pt>
                <c:pt idx="6453">
                  <c:v>20.814597812529296</c:v>
                </c:pt>
                <c:pt idx="6454">
                  <c:v>20.814222378778581</c:v>
                </c:pt>
                <c:pt idx="6455">
                  <c:v>20.813846895188377</c:v>
                </c:pt>
                <c:pt idx="6456">
                  <c:v>20.81347136174881</c:v>
                </c:pt>
                <c:pt idx="6457">
                  <c:v>20.813095778450016</c:v>
                </c:pt>
                <c:pt idx="6458">
                  <c:v>20.812720145282114</c:v>
                </c:pt>
                <c:pt idx="6459">
                  <c:v>20.81234446223522</c:v>
                </c:pt>
                <c:pt idx="6460">
                  <c:v>20.811968729299444</c:v>
                </c:pt>
                <c:pt idx="6461">
                  <c:v>20.811592946464899</c:v>
                </c:pt>
                <c:pt idx="6462">
                  <c:v>20.811217113721689</c:v>
                </c:pt>
                <c:pt idx="6463">
                  <c:v>20.810841231059907</c:v>
                </c:pt>
                <c:pt idx="6464">
                  <c:v>20.810465298469648</c:v>
                </c:pt>
                <c:pt idx="6465">
                  <c:v>20.810089315941003</c:v>
                </c:pt>
                <c:pt idx="6466">
                  <c:v>20.809713283464053</c:v>
                </c:pt>
                <c:pt idx="6467">
                  <c:v>20.809337201028871</c:v>
                </c:pt>
                <c:pt idx="6468">
                  <c:v>20.808961068625536</c:v>
                </c:pt>
                <c:pt idx="6469">
                  <c:v>20.808584886244116</c:v>
                </c:pt>
                <c:pt idx="6470">
                  <c:v>20.808208653874676</c:v>
                </c:pt>
                <c:pt idx="6471">
                  <c:v>20.807832371507271</c:v>
                </c:pt>
                <c:pt idx="6472">
                  <c:v>20.807456039131957</c:v>
                </c:pt>
                <c:pt idx="6473">
                  <c:v>20.807079656738779</c:v>
                </c:pt>
                <c:pt idx="6474">
                  <c:v>20.80670322431779</c:v>
                </c:pt>
                <c:pt idx="6475">
                  <c:v>20.806326741859017</c:v>
                </c:pt>
                <c:pt idx="6476">
                  <c:v>20.805950209352503</c:v>
                </c:pt>
                <c:pt idx="6477">
                  <c:v>20.805573626788274</c:v>
                </c:pt>
                <c:pt idx="6478">
                  <c:v>20.805196994156354</c:v>
                </c:pt>
                <c:pt idx="6479">
                  <c:v>20.804820311446758</c:v>
                </c:pt>
                <c:pt idx="6480">
                  <c:v>20.804443578649504</c:v>
                </c:pt>
                <c:pt idx="6481">
                  <c:v>20.804066795754604</c:v>
                </c:pt>
                <c:pt idx="6482">
                  <c:v>20.80368996275206</c:v>
                </c:pt>
                <c:pt idx="6483">
                  <c:v>20.80331307963187</c:v>
                </c:pt>
                <c:pt idx="6484">
                  <c:v>20.802936146384031</c:v>
                </c:pt>
                <c:pt idx="6485">
                  <c:v>20.802559162998531</c:v>
                </c:pt>
                <c:pt idx="6486">
                  <c:v>20.802182129465354</c:v>
                </c:pt>
                <c:pt idx="6487">
                  <c:v>20.801805045774483</c:v>
                </c:pt>
                <c:pt idx="6488">
                  <c:v>20.801427911915887</c:v>
                </c:pt>
                <c:pt idx="6489">
                  <c:v>20.801050727879538</c:v>
                </c:pt>
                <c:pt idx="6490">
                  <c:v>20.800673493655403</c:v>
                </c:pt>
                <c:pt idx="6491">
                  <c:v>20.800296209233441</c:v>
                </c:pt>
                <c:pt idx="6492">
                  <c:v>20.799918874603609</c:v>
                </c:pt>
                <c:pt idx="6493">
                  <c:v>20.799541489755853</c:v>
                </c:pt>
                <c:pt idx="6494">
                  <c:v>20.799164054680116</c:v>
                </c:pt>
                <c:pt idx="6495">
                  <c:v>20.798786569366346</c:v>
                </c:pt>
                <c:pt idx="6496">
                  <c:v>20.798409033804472</c:v>
                </c:pt>
                <c:pt idx="6497">
                  <c:v>20.798031447984425</c:v>
                </c:pt>
                <c:pt idx="6498">
                  <c:v>20.797653811896133</c:v>
                </c:pt>
                <c:pt idx="6499">
                  <c:v>20.797276125529514</c:v>
                </c:pt>
                <c:pt idx="6500">
                  <c:v>20.796898388874482</c:v>
                </c:pt>
                <c:pt idx="6501">
                  <c:v>20.79652060192095</c:v>
                </c:pt>
                <c:pt idx="6502">
                  <c:v>20.796142764658821</c:v>
                </c:pt>
                <c:pt idx="6503">
                  <c:v>20.795764877078</c:v>
                </c:pt>
                <c:pt idx="6504">
                  <c:v>20.795386939168374</c:v>
                </c:pt>
                <c:pt idx="6505">
                  <c:v>20.79500895091984</c:v>
                </c:pt>
                <c:pt idx="6506">
                  <c:v>20.794630912322283</c:v>
                </c:pt>
                <c:pt idx="6507">
                  <c:v>20.794252823365579</c:v>
                </c:pt>
                <c:pt idx="6508">
                  <c:v>20.793874684039611</c:v>
                </c:pt>
                <c:pt idx="6509">
                  <c:v>20.793496494334246</c:v>
                </c:pt>
                <c:pt idx="6510">
                  <c:v>20.793118254239349</c:v>
                </c:pt>
                <c:pt idx="6511">
                  <c:v>20.792739963744779</c:v>
                </c:pt>
                <c:pt idx="6512">
                  <c:v>20.792361622840396</c:v>
                </c:pt>
                <c:pt idx="6513">
                  <c:v>20.791983231516046</c:v>
                </c:pt>
                <c:pt idx="6514">
                  <c:v>20.791604789761578</c:v>
                </c:pt>
                <c:pt idx="6515">
                  <c:v>20.791226297566833</c:v>
                </c:pt>
                <c:pt idx="6516">
                  <c:v>20.790847754921639</c:v>
                </c:pt>
                <c:pt idx="6517">
                  <c:v>20.790469161815839</c:v>
                </c:pt>
                <c:pt idx="6518">
                  <c:v>20.79009051823925</c:v>
                </c:pt>
                <c:pt idx="6519">
                  <c:v>20.789711824181698</c:v>
                </c:pt>
                <c:pt idx="6520">
                  <c:v>20.789333079632996</c:v>
                </c:pt>
                <c:pt idx="6521">
                  <c:v>20.788954284582953</c:v>
                </c:pt>
                <c:pt idx="6522">
                  <c:v>20.788575439021379</c:v>
                </c:pt>
                <c:pt idx="6523">
                  <c:v>20.788196542938071</c:v>
                </c:pt>
                <c:pt idx="6524">
                  <c:v>20.787817596322828</c:v>
                </c:pt>
                <c:pt idx="6525">
                  <c:v>20.787438599165437</c:v>
                </c:pt>
                <c:pt idx="6526">
                  <c:v>20.787059551455691</c:v>
                </c:pt>
                <c:pt idx="6527">
                  <c:v>20.786680453183365</c:v>
                </c:pt>
                <c:pt idx="6528">
                  <c:v>20.786301304338235</c:v>
                </c:pt>
                <c:pt idx="6529">
                  <c:v>20.785922104910071</c:v>
                </c:pt>
                <c:pt idx="6530">
                  <c:v>20.785542854888643</c:v>
                </c:pt>
                <c:pt idx="6531">
                  <c:v>20.785163554263711</c:v>
                </c:pt>
                <c:pt idx="6532">
                  <c:v>20.784784203025026</c:v>
                </c:pt>
                <c:pt idx="6533">
                  <c:v>20.784404801162349</c:v>
                </c:pt>
                <c:pt idx="6534">
                  <c:v>20.784025348665413</c:v>
                </c:pt>
                <c:pt idx="6535">
                  <c:v>20.783645845523967</c:v>
                </c:pt>
                <c:pt idx="6536">
                  <c:v>20.783266291727745</c:v>
                </c:pt>
                <c:pt idx="6537">
                  <c:v>20.782886687266476</c:v>
                </c:pt>
                <c:pt idx="6538">
                  <c:v>20.782507032129889</c:v>
                </c:pt>
                <c:pt idx="6539">
                  <c:v>20.782127326307702</c:v>
                </c:pt>
                <c:pt idx="6540">
                  <c:v>20.781747569789633</c:v>
                </c:pt>
                <c:pt idx="6541">
                  <c:v>20.781367762565392</c:v>
                </c:pt>
                <c:pt idx="6542">
                  <c:v>20.780987904624684</c:v>
                </c:pt>
                <c:pt idx="6543">
                  <c:v>20.780607995957212</c:v>
                </c:pt>
                <c:pt idx="6544">
                  <c:v>20.780228036552668</c:v>
                </c:pt>
                <c:pt idx="6545">
                  <c:v>20.779848026400746</c:v>
                </c:pt>
                <c:pt idx="6546">
                  <c:v>20.779467965491129</c:v>
                </c:pt>
                <c:pt idx="6547">
                  <c:v>20.7790878538135</c:v>
                </c:pt>
                <c:pt idx="6548">
                  <c:v>20.778707691357535</c:v>
                </c:pt>
                <c:pt idx="6549">
                  <c:v>20.778327478112903</c:v>
                </c:pt>
                <c:pt idx="6550">
                  <c:v>20.777947214069268</c:v>
                </c:pt>
                <c:pt idx="6551">
                  <c:v>20.777566899216293</c:v>
                </c:pt>
                <c:pt idx="6552">
                  <c:v>20.777186533543631</c:v>
                </c:pt>
                <c:pt idx="6553">
                  <c:v>20.776806117040937</c:v>
                </c:pt>
                <c:pt idx="6554">
                  <c:v>20.776425649697856</c:v>
                </c:pt>
                <c:pt idx="6555">
                  <c:v>20.776045131504024</c:v>
                </c:pt>
                <c:pt idx="6556">
                  <c:v>20.775664562449077</c:v>
                </c:pt>
                <c:pt idx="6557">
                  <c:v>20.775283942522648</c:v>
                </c:pt>
                <c:pt idx="6558">
                  <c:v>20.774903271714365</c:v>
                </c:pt>
                <c:pt idx="6559">
                  <c:v>20.774522550013842</c:v>
                </c:pt>
                <c:pt idx="6560">
                  <c:v>20.774141777410694</c:v>
                </c:pt>
                <c:pt idx="6561">
                  <c:v>20.773760953894534</c:v>
                </c:pt>
                <c:pt idx="6562">
                  <c:v>20.77338007945497</c:v>
                </c:pt>
                <c:pt idx="6563">
                  <c:v>20.772999154081599</c:v>
                </c:pt>
                <c:pt idx="6564">
                  <c:v>20.772618177764016</c:v>
                </c:pt>
                <c:pt idx="6565">
                  <c:v>20.772237150491808</c:v>
                </c:pt>
                <c:pt idx="6566">
                  <c:v>20.771856072254565</c:v>
                </c:pt>
                <c:pt idx="6567">
                  <c:v>20.771474943041866</c:v>
                </c:pt>
                <c:pt idx="6568">
                  <c:v>20.771093762843282</c:v>
                </c:pt>
                <c:pt idx="6569">
                  <c:v>20.770712531648389</c:v>
                </c:pt>
                <c:pt idx="6570">
                  <c:v>20.770331249446748</c:v>
                </c:pt>
                <c:pt idx="6571">
                  <c:v>20.769949916227919</c:v>
                </c:pt>
                <c:pt idx="6572">
                  <c:v>20.769568531981456</c:v>
                </c:pt>
                <c:pt idx="6573">
                  <c:v>20.769187096696914</c:v>
                </c:pt>
                <c:pt idx="6574">
                  <c:v>20.768805610363827</c:v>
                </c:pt>
                <c:pt idx="6575">
                  <c:v>20.76842407297174</c:v>
                </c:pt>
                <c:pt idx="6576">
                  <c:v>20.76804248451019</c:v>
                </c:pt>
                <c:pt idx="6577">
                  <c:v>20.767660844968702</c:v>
                </c:pt>
                <c:pt idx="6578">
                  <c:v>20.767279154336805</c:v>
                </c:pt>
                <c:pt idx="6579">
                  <c:v>20.76689741260401</c:v>
                </c:pt>
                <c:pt idx="6580">
                  <c:v>20.766515619759836</c:v>
                </c:pt>
                <c:pt idx="6581">
                  <c:v>20.766133775793797</c:v>
                </c:pt>
                <c:pt idx="6582">
                  <c:v>20.76575188069539</c:v>
                </c:pt>
                <c:pt idx="6583">
                  <c:v>20.765369934454117</c:v>
                </c:pt>
                <c:pt idx="6584">
                  <c:v>20.76498793705947</c:v>
                </c:pt>
                <c:pt idx="6585">
                  <c:v>20.764605888500938</c:v>
                </c:pt>
                <c:pt idx="6586">
                  <c:v>20.764223788768003</c:v>
                </c:pt>
                <c:pt idx="6587">
                  <c:v>20.763841637850149</c:v>
                </c:pt>
                <c:pt idx="6588">
                  <c:v>20.763459435736848</c:v>
                </c:pt>
                <c:pt idx="6589">
                  <c:v>20.763077182417565</c:v>
                </c:pt>
                <c:pt idx="6590">
                  <c:v>20.762694877881767</c:v>
                </c:pt>
                <c:pt idx="6591">
                  <c:v>20.762312522118904</c:v>
                </c:pt>
                <c:pt idx="6592">
                  <c:v>20.761930115118439</c:v>
                </c:pt>
                <c:pt idx="6593">
                  <c:v>20.761547656869816</c:v>
                </c:pt>
                <c:pt idx="6594">
                  <c:v>20.761165147362483</c:v>
                </c:pt>
                <c:pt idx="6595">
                  <c:v>20.760782586585869</c:v>
                </c:pt>
                <c:pt idx="6596">
                  <c:v>20.76039997452941</c:v>
                </c:pt>
                <c:pt idx="6597">
                  <c:v>20.760017311182537</c:v>
                </c:pt>
                <c:pt idx="6598">
                  <c:v>20.759634596534667</c:v>
                </c:pt>
                <c:pt idx="6599">
                  <c:v>20.759251830575224</c:v>
                </c:pt>
                <c:pt idx="6600">
                  <c:v>20.758869013293616</c:v>
                </c:pt>
                <c:pt idx="6601">
                  <c:v>20.758486144679249</c:v>
                </c:pt>
                <c:pt idx="6602">
                  <c:v>20.758103224721534</c:v>
                </c:pt>
                <c:pt idx="6603">
                  <c:v>20.757720253409857</c:v>
                </c:pt>
                <c:pt idx="6604">
                  <c:v>20.757337230733615</c:v>
                </c:pt>
                <c:pt idx="6605">
                  <c:v>20.756954156682195</c:v>
                </c:pt>
                <c:pt idx="6606">
                  <c:v>20.756571031244981</c:v>
                </c:pt>
                <c:pt idx="6607">
                  <c:v>20.756187854411348</c:v>
                </c:pt>
                <c:pt idx="6608">
                  <c:v>20.755804626170661</c:v>
                </c:pt>
                <c:pt idx="6609">
                  <c:v>20.755421346512296</c:v>
                </c:pt>
                <c:pt idx="6610">
                  <c:v>20.755038015425612</c:v>
                </c:pt>
                <c:pt idx="6611">
                  <c:v>20.754654632899964</c:v>
                </c:pt>
                <c:pt idx="6612">
                  <c:v>20.754271198924698</c:v>
                </c:pt>
                <c:pt idx="6613">
                  <c:v>20.753887713489167</c:v>
                </c:pt>
                <c:pt idx="6614">
                  <c:v>20.753504176582709</c:v>
                </c:pt>
                <c:pt idx="6615">
                  <c:v>20.753120588194658</c:v>
                </c:pt>
                <c:pt idx="6616">
                  <c:v>20.75273694831435</c:v>
                </c:pt>
                <c:pt idx="6617">
                  <c:v>20.752353256931109</c:v>
                </c:pt>
                <c:pt idx="6618">
                  <c:v>20.751969514034251</c:v>
                </c:pt>
                <c:pt idx="6619">
                  <c:v>20.751585719613093</c:v>
                </c:pt>
                <c:pt idx="6620">
                  <c:v>20.751201873656949</c:v>
                </c:pt>
                <c:pt idx="6621">
                  <c:v>20.750817976155119</c:v>
                </c:pt>
                <c:pt idx="6622">
                  <c:v>20.750434027096905</c:v>
                </c:pt>
                <c:pt idx="6623">
                  <c:v>20.750050026471605</c:v>
                </c:pt>
                <c:pt idx="6624">
                  <c:v>20.749665974268503</c:v>
                </c:pt>
                <c:pt idx="6625">
                  <c:v>20.749281870476885</c:v>
                </c:pt>
                <c:pt idx="6626">
                  <c:v>20.748897715086034</c:v>
                </c:pt>
                <c:pt idx="6627">
                  <c:v>20.748513508085221</c:v>
                </c:pt>
                <c:pt idx="6628">
                  <c:v>20.748129249463712</c:v>
                </c:pt>
                <c:pt idx="6629">
                  <c:v>20.747744939210772</c:v>
                </c:pt>
                <c:pt idx="6630">
                  <c:v>20.747360577315668</c:v>
                </c:pt>
                <c:pt idx="6631">
                  <c:v>20.746976163767641</c:v>
                </c:pt>
                <c:pt idx="6632">
                  <c:v>20.74659169855595</c:v>
                </c:pt>
                <c:pt idx="6633">
                  <c:v>20.746207181669835</c:v>
                </c:pt>
                <c:pt idx="6634">
                  <c:v>20.745822613098532</c:v>
                </c:pt>
                <c:pt idx="6635">
                  <c:v>20.745437992831274</c:v>
                </c:pt>
                <c:pt idx="6636">
                  <c:v>20.745053320857291</c:v>
                </c:pt>
                <c:pt idx="6637">
                  <c:v>20.744668597165806</c:v>
                </c:pt>
                <c:pt idx="6638">
                  <c:v>20.744283821746038</c:v>
                </c:pt>
                <c:pt idx="6639">
                  <c:v>20.743898994587195</c:v>
                </c:pt>
                <c:pt idx="6640">
                  <c:v>20.743514115678487</c:v>
                </c:pt>
                <c:pt idx="6641">
                  <c:v>20.74312918500911</c:v>
                </c:pt>
                <c:pt idx="6642">
                  <c:v>20.742744202568272</c:v>
                </c:pt>
                <c:pt idx="6643">
                  <c:v>20.742359168345157</c:v>
                </c:pt>
                <c:pt idx="6644">
                  <c:v>20.741974082328952</c:v>
                </c:pt>
                <c:pt idx="6645">
                  <c:v>20.741588944508841</c:v>
                </c:pt>
                <c:pt idx="6646">
                  <c:v>20.741203754874</c:v>
                </c:pt>
                <c:pt idx="6647">
                  <c:v>20.740818513413597</c:v>
                </c:pt>
                <c:pt idx="6648">
                  <c:v>20.740433220116802</c:v>
                </c:pt>
                <c:pt idx="6649">
                  <c:v>20.740047874972774</c:v>
                </c:pt>
                <c:pt idx="6650">
                  <c:v>20.739662477970665</c:v>
                </c:pt>
                <c:pt idx="6651">
                  <c:v>20.739277029099632</c:v>
                </c:pt>
                <c:pt idx="6652">
                  <c:v>20.73889152834882</c:v>
                </c:pt>
                <c:pt idx="6653">
                  <c:v>20.738505975707362</c:v>
                </c:pt>
                <c:pt idx="6654">
                  <c:v>20.738120371164399</c:v>
                </c:pt>
                <c:pt idx="6655">
                  <c:v>20.73773471470906</c:v>
                </c:pt>
                <c:pt idx="6656">
                  <c:v>20.737349006330465</c:v>
                </c:pt>
                <c:pt idx="6657">
                  <c:v>20.736963246017737</c:v>
                </c:pt>
                <c:pt idx="6658">
                  <c:v>20.736577433759994</c:v>
                </c:pt>
                <c:pt idx="6659">
                  <c:v>20.736191569546335</c:v>
                </c:pt>
                <c:pt idx="6660">
                  <c:v>20.735805653365873</c:v>
                </c:pt>
                <c:pt idx="6661">
                  <c:v>20.735419685207699</c:v>
                </c:pt>
                <c:pt idx="6662">
                  <c:v>20.735033665060911</c:v>
                </c:pt>
                <c:pt idx="6663">
                  <c:v>20.734647592914595</c:v>
                </c:pt>
                <c:pt idx="6664">
                  <c:v>20.734261468757836</c:v>
                </c:pt>
                <c:pt idx="6665">
                  <c:v>20.733875292579715</c:v>
                </c:pt>
                <c:pt idx="6666">
                  <c:v>20.733489064369294</c:v>
                </c:pt>
                <c:pt idx="6667">
                  <c:v>20.733102784115651</c:v>
                </c:pt>
                <c:pt idx="6668">
                  <c:v>20.732716451807843</c:v>
                </c:pt>
                <c:pt idx="6669">
                  <c:v>20.73233006743493</c:v>
                </c:pt>
                <c:pt idx="6670">
                  <c:v>20.73194363098596</c:v>
                </c:pt>
                <c:pt idx="6671">
                  <c:v>20.731557142449983</c:v>
                </c:pt>
                <c:pt idx="6672">
                  <c:v>20.731170601816039</c:v>
                </c:pt>
                <c:pt idx="6673">
                  <c:v>20.730784009073165</c:v>
                </c:pt>
                <c:pt idx="6674">
                  <c:v>20.73039736421039</c:v>
                </c:pt>
                <c:pt idx="6675">
                  <c:v>20.730010667216739</c:v>
                </c:pt>
                <c:pt idx="6676">
                  <c:v>20.729623918081238</c:v>
                </c:pt>
                <c:pt idx="6677">
                  <c:v>20.729237116792895</c:v>
                </c:pt>
                <c:pt idx="6678">
                  <c:v>20.728850263340725</c:v>
                </c:pt>
                <c:pt idx="6679">
                  <c:v>20.728463357713728</c:v>
                </c:pt>
                <c:pt idx="6680">
                  <c:v>20.728076399900914</c:v>
                </c:pt>
                <c:pt idx="6681">
                  <c:v>20.727689389891264</c:v>
                </c:pt>
                <c:pt idx="6682">
                  <c:v>20.72730232767378</c:v>
                </c:pt>
                <c:pt idx="6683">
                  <c:v>20.726915213237437</c:v>
                </c:pt>
                <c:pt idx="6684">
                  <c:v>20.726528046571218</c:v>
                </c:pt>
                <c:pt idx="6685">
                  <c:v>20.726140827664089</c:v>
                </c:pt>
                <c:pt idx="6686">
                  <c:v>20.72575355650503</c:v>
                </c:pt>
                <c:pt idx="6687">
                  <c:v>20.725366233082998</c:v>
                </c:pt>
                <c:pt idx="6688">
                  <c:v>20.724978857386947</c:v>
                </c:pt>
                <c:pt idx="6689">
                  <c:v>20.724591429405837</c:v>
                </c:pt>
                <c:pt idx="6690">
                  <c:v>20.724203949128611</c:v>
                </c:pt>
                <c:pt idx="6691">
                  <c:v>20.723816416544214</c:v>
                </c:pt>
                <c:pt idx="6692">
                  <c:v>20.723428831641581</c:v>
                </c:pt>
                <c:pt idx="6693">
                  <c:v>20.723041194409642</c:v>
                </c:pt>
                <c:pt idx="6694">
                  <c:v>20.722653504837325</c:v>
                </c:pt>
                <c:pt idx="6695">
                  <c:v>20.722265762913551</c:v>
                </c:pt>
                <c:pt idx="6696">
                  <c:v>20.721877968627236</c:v>
                </c:pt>
                <c:pt idx="6697">
                  <c:v>20.721490121967292</c:v>
                </c:pt>
                <c:pt idx="6698">
                  <c:v>20.721102222922624</c:v>
                </c:pt>
                <c:pt idx="6699">
                  <c:v>20.72071427148213</c:v>
                </c:pt>
                <c:pt idx="6700">
                  <c:v>20.720326267634707</c:v>
                </c:pt>
                <c:pt idx="6701">
                  <c:v>20.719938211369243</c:v>
                </c:pt>
                <c:pt idx="6702">
                  <c:v>20.719550102674621</c:v>
                </c:pt>
                <c:pt idx="6703">
                  <c:v>20.719161941539724</c:v>
                </c:pt>
                <c:pt idx="6704">
                  <c:v>20.718773727953426</c:v>
                </c:pt>
                <c:pt idx="6705">
                  <c:v>20.718385461904592</c:v>
                </c:pt>
                <c:pt idx="6706">
                  <c:v>20.717997143382089</c:v>
                </c:pt>
                <c:pt idx="6707">
                  <c:v>20.717608772374774</c:v>
                </c:pt>
                <c:pt idx="6708">
                  <c:v>20.717220348871496</c:v>
                </c:pt>
                <c:pt idx="6709">
                  <c:v>20.716831872861107</c:v>
                </c:pt>
                <c:pt idx="6710">
                  <c:v>20.71644334433245</c:v>
                </c:pt>
                <c:pt idx="6711">
                  <c:v>20.716054763274357</c:v>
                </c:pt>
                <c:pt idx="6712">
                  <c:v>20.715666129675665</c:v>
                </c:pt>
                <c:pt idx="6713">
                  <c:v>20.715277443525196</c:v>
                </c:pt>
                <c:pt idx="6714">
                  <c:v>20.714888704811777</c:v>
                </c:pt>
                <c:pt idx="6715">
                  <c:v>20.714499913524214</c:v>
                </c:pt>
                <c:pt idx="6716">
                  <c:v>20.714111069651331</c:v>
                </c:pt>
                <c:pt idx="6717">
                  <c:v>20.713722173181925</c:v>
                </c:pt>
                <c:pt idx="6718">
                  <c:v>20.713333224104794</c:v>
                </c:pt>
                <c:pt idx="6719">
                  <c:v>20.712944222408737</c:v>
                </c:pt>
                <c:pt idx="6720">
                  <c:v>20.712555168082545</c:v>
                </c:pt>
                <c:pt idx="6721">
                  <c:v>20.712166061114999</c:v>
                </c:pt>
                <c:pt idx="6722">
                  <c:v>20.711776901494879</c:v>
                </c:pt>
                <c:pt idx="6723">
                  <c:v>20.711387689210959</c:v>
                </c:pt>
                <c:pt idx="6724">
                  <c:v>20.710998424252008</c:v>
                </c:pt>
                <c:pt idx="6725">
                  <c:v>20.710609106606785</c:v>
                </c:pt>
                <c:pt idx="6726">
                  <c:v>20.710219736264051</c:v>
                </c:pt>
                <c:pt idx="6727">
                  <c:v>20.709830313212564</c:v>
                </c:pt>
                <c:pt idx="6728">
                  <c:v>20.709440837441061</c:v>
                </c:pt>
                <c:pt idx="6729">
                  <c:v>20.709051308938289</c:v>
                </c:pt>
                <c:pt idx="6730">
                  <c:v>20.708661727692981</c:v>
                </c:pt>
                <c:pt idx="6731">
                  <c:v>20.708272093693875</c:v>
                </c:pt>
                <c:pt idx="6732">
                  <c:v>20.707882406929691</c:v>
                </c:pt>
                <c:pt idx="6733">
                  <c:v>20.707492667389154</c:v>
                </c:pt>
                <c:pt idx="6734">
                  <c:v>20.707102875060976</c:v>
                </c:pt>
                <c:pt idx="6735">
                  <c:v>20.706713029933869</c:v>
                </c:pt>
                <c:pt idx="6736">
                  <c:v>20.706323131996538</c:v>
                </c:pt>
                <c:pt idx="6737">
                  <c:v>20.705933181237679</c:v>
                </c:pt>
                <c:pt idx="6738">
                  <c:v>20.705543177645993</c:v>
                </c:pt>
                <c:pt idx="6739">
                  <c:v>20.705153121210159</c:v>
                </c:pt>
                <c:pt idx="6740">
                  <c:v>20.704763011918871</c:v>
                </c:pt>
                <c:pt idx="6741">
                  <c:v>20.704372849760798</c:v>
                </c:pt>
                <c:pt idx="6742">
                  <c:v>20.703982634724618</c:v>
                </c:pt>
                <c:pt idx="6743">
                  <c:v>20.703592366798997</c:v>
                </c:pt>
                <c:pt idx="6744">
                  <c:v>20.703202045972599</c:v>
                </c:pt>
                <c:pt idx="6745">
                  <c:v>20.702811672234077</c:v>
                </c:pt>
                <c:pt idx="6746">
                  <c:v>20.702421245572086</c:v>
                </c:pt>
                <c:pt idx="6747">
                  <c:v>20.702030765975273</c:v>
                </c:pt>
                <c:pt idx="6748">
                  <c:v>20.701640233432276</c:v>
                </c:pt>
                <c:pt idx="6749">
                  <c:v>20.701249647931732</c:v>
                </c:pt>
                <c:pt idx="6750">
                  <c:v>20.70085900946227</c:v>
                </c:pt>
                <c:pt idx="6751">
                  <c:v>20.700468318012515</c:v>
                </c:pt>
                <c:pt idx="6752">
                  <c:v>20.700077573571086</c:v>
                </c:pt>
                <c:pt idx="6753">
                  <c:v>20.699686776126601</c:v>
                </c:pt>
                <c:pt idx="6754">
                  <c:v>20.699295925667666</c:v>
                </c:pt>
                <c:pt idx="6755">
                  <c:v>20.698905022182885</c:v>
                </c:pt>
                <c:pt idx="6756">
                  <c:v>20.698514065660852</c:v>
                </c:pt>
                <c:pt idx="6757">
                  <c:v>20.698123056090168</c:v>
                </c:pt>
                <c:pt idx="6758">
                  <c:v>20.697731993459417</c:v>
                </c:pt>
                <c:pt idx="6759">
                  <c:v>20.697340877757178</c:v>
                </c:pt>
                <c:pt idx="6760">
                  <c:v>20.696949708972031</c:v>
                </c:pt>
                <c:pt idx="6761">
                  <c:v>20.696558487092545</c:v>
                </c:pt>
                <c:pt idx="6762">
                  <c:v>20.696167212107287</c:v>
                </c:pt>
                <c:pt idx="6763">
                  <c:v>20.695775884004821</c:v>
                </c:pt>
                <c:pt idx="6764">
                  <c:v>20.695384502773699</c:v>
                </c:pt>
                <c:pt idx="6765">
                  <c:v>20.694993068402468</c:v>
                </c:pt>
                <c:pt idx="6766">
                  <c:v>20.694601580879681</c:v>
                </c:pt>
                <c:pt idx="6767">
                  <c:v>20.69421004019387</c:v>
                </c:pt>
                <c:pt idx="6768">
                  <c:v>20.693818446333573</c:v>
                </c:pt>
                <c:pt idx="6769">
                  <c:v>20.693426799287316</c:v>
                </c:pt>
                <c:pt idx="6770">
                  <c:v>20.693035099043627</c:v>
                </c:pt>
                <c:pt idx="6771">
                  <c:v>20.692643345591016</c:v>
                </c:pt>
                <c:pt idx="6772">
                  <c:v>20.692251538917997</c:v>
                </c:pt>
                <c:pt idx="6773">
                  <c:v>20.691859679013085</c:v>
                </c:pt>
                <c:pt idx="6774">
                  <c:v>20.691467765864772</c:v>
                </c:pt>
                <c:pt idx="6775">
                  <c:v>20.691075799461558</c:v>
                </c:pt>
                <c:pt idx="6776">
                  <c:v>20.690683779791936</c:v>
                </c:pt>
                <c:pt idx="6777">
                  <c:v>20.690291706844391</c:v>
                </c:pt>
                <c:pt idx="6778">
                  <c:v>20.689899580607399</c:v>
                </c:pt>
                <c:pt idx="6779">
                  <c:v>20.689507401069442</c:v>
                </c:pt>
                <c:pt idx="6780">
                  <c:v>20.689115168218983</c:v>
                </c:pt>
                <c:pt idx="6781">
                  <c:v>20.688722882044488</c:v>
                </c:pt>
                <c:pt idx="6782">
                  <c:v>20.688330542534413</c:v>
                </c:pt>
                <c:pt idx="6783">
                  <c:v>20.687938149677215</c:v>
                </c:pt>
                <c:pt idx="6784">
                  <c:v>20.687545703461339</c:v>
                </c:pt>
                <c:pt idx="6785">
                  <c:v>20.687153203875233</c:v>
                </c:pt>
                <c:pt idx="6786">
                  <c:v>20.686760650907328</c:v>
                </c:pt>
                <c:pt idx="6787">
                  <c:v>20.686368044546057</c:v>
                </c:pt>
                <c:pt idx="6788">
                  <c:v>20.685975384779848</c:v>
                </c:pt>
                <c:pt idx="6789">
                  <c:v>20.685582671597121</c:v>
                </c:pt>
                <c:pt idx="6790">
                  <c:v>20.685189904986295</c:v>
                </c:pt>
                <c:pt idx="6791">
                  <c:v>20.68479708493577</c:v>
                </c:pt>
                <c:pt idx="6792">
                  <c:v>20.684404211433961</c:v>
                </c:pt>
                <c:pt idx="6793">
                  <c:v>20.684011284469264</c:v>
                </c:pt>
                <c:pt idx="6794">
                  <c:v>20.68361830403007</c:v>
                </c:pt>
                <c:pt idx="6795">
                  <c:v>20.683225270104767</c:v>
                </c:pt>
                <c:pt idx="6796">
                  <c:v>20.682832182681743</c:v>
                </c:pt>
                <c:pt idx="6797">
                  <c:v>20.682439041749372</c:v>
                </c:pt>
                <c:pt idx="6798">
                  <c:v>20.682045847296024</c:v>
                </c:pt>
                <c:pt idx="6799">
                  <c:v>20.681652599310073</c:v>
                </c:pt>
                <c:pt idx="6800">
                  <c:v>20.681259297779874</c:v>
                </c:pt>
                <c:pt idx="6801">
                  <c:v>20.680865942693785</c:v>
                </c:pt>
                <c:pt idx="6802">
                  <c:v>20.680472534040153</c:v>
                </c:pt>
                <c:pt idx="6803">
                  <c:v>20.680079071807331</c:v>
                </c:pt>
                <c:pt idx="6804">
                  <c:v>20.679685555983653</c:v>
                </c:pt>
                <c:pt idx="6805">
                  <c:v>20.679291986557452</c:v>
                </c:pt>
                <c:pt idx="6806">
                  <c:v>20.67889836351706</c:v>
                </c:pt>
                <c:pt idx="6807">
                  <c:v>20.6785046868508</c:v>
                </c:pt>
                <c:pt idx="6808">
                  <c:v>20.678110956546988</c:v>
                </c:pt>
                <c:pt idx="6809">
                  <c:v>20.677717172593937</c:v>
                </c:pt>
                <c:pt idx="6810">
                  <c:v>20.677323334979956</c:v>
                </c:pt>
                <c:pt idx="6811">
                  <c:v>20.676929443693343</c:v>
                </c:pt>
                <c:pt idx="6812">
                  <c:v>20.676535498722394</c:v>
                </c:pt>
                <c:pt idx="6813">
                  <c:v>20.676141500055405</c:v>
                </c:pt>
                <c:pt idx="6814">
                  <c:v>20.675747447680656</c:v>
                </c:pt>
                <c:pt idx="6815">
                  <c:v>20.67535334158643</c:v>
                </c:pt>
                <c:pt idx="6816">
                  <c:v>20.674959181760997</c:v>
                </c:pt>
                <c:pt idx="6817">
                  <c:v>20.674564968192634</c:v>
                </c:pt>
                <c:pt idx="6818">
                  <c:v>20.674170700869595</c:v>
                </c:pt>
                <c:pt idx="6819">
                  <c:v>20.673776379780143</c:v>
                </c:pt>
                <c:pt idx="6820">
                  <c:v>20.673382004912529</c:v>
                </c:pt>
                <c:pt idx="6821">
                  <c:v>20.672987576255004</c:v>
                </c:pt>
                <c:pt idx="6822">
                  <c:v>20.6725930937958</c:v>
                </c:pt>
                <c:pt idx="6823">
                  <c:v>20.672198557523163</c:v>
                </c:pt>
                <c:pt idx="6824">
                  <c:v>20.671803967425319</c:v>
                </c:pt>
                <c:pt idx="6825">
                  <c:v>20.671409323490497</c:v>
                </c:pt>
                <c:pt idx="6826">
                  <c:v>20.67101462570691</c:v>
                </c:pt>
                <c:pt idx="6827">
                  <c:v>20.670619874062783</c:v>
                </c:pt>
                <c:pt idx="6828">
                  <c:v>20.670225068546312</c:v>
                </c:pt>
                <c:pt idx="6829">
                  <c:v>20.669830209145708</c:v>
                </c:pt>
                <c:pt idx="6830">
                  <c:v>20.669435295849169</c:v>
                </c:pt>
                <c:pt idx="6831">
                  <c:v>20.669040328644883</c:v>
                </c:pt>
                <c:pt idx="6832">
                  <c:v>20.668645307521039</c:v>
                </c:pt>
                <c:pt idx="6833">
                  <c:v>20.668250232465819</c:v>
                </c:pt>
                <c:pt idx="6834">
                  <c:v>20.667855103467399</c:v>
                </c:pt>
                <c:pt idx="6835">
                  <c:v>20.667459920513952</c:v>
                </c:pt>
                <c:pt idx="6836">
                  <c:v>20.66706468359364</c:v>
                </c:pt>
                <c:pt idx="6837">
                  <c:v>20.666669392694619</c:v>
                </c:pt>
                <c:pt idx="6838">
                  <c:v>20.666274047805047</c:v>
                </c:pt>
                <c:pt idx="6839">
                  <c:v>20.665878648913072</c:v>
                </c:pt>
                <c:pt idx="6840">
                  <c:v>20.665483196006839</c:v>
                </c:pt>
                <c:pt idx="6841">
                  <c:v>20.665087689074479</c:v>
                </c:pt>
                <c:pt idx="6842">
                  <c:v>20.664692128104132</c:v>
                </c:pt>
                <c:pt idx="6843">
                  <c:v>20.664296513083922</c:v>
                </c:pt>
                <c:pt idx="6844">
                  <c:v>20.663900844001969</c:v>
                </c:pt>
                <c:pt idx="6845">
                  <c:v>20.663505120846388</c:v>
                </c:pt>
                <c:pt idx="6846">
                  <c:v>20.663109343605289</c:v>
                </c:pt>
                <c:pt idx="6847">
                  <c:v>20.662713512266777</c:v>
                </c:pt>
                <c:pt idx="6848">
                  <c:v>20.66231762681895</c:v>
                </c:pt>
                <c:pt idx="6849">
                  <c:v>20.661921687249901</c:v>
                </c:pt>
                <c:pt idx="6850">
                  <c:v>20.661525693547723</c:v>
                </c:pt>
                <c:pt idx="6851">
                  <c:v>20.661129645700495</c:v>
                </c:pt>
                <c:pt idx="6852">
                  <c:v>20.660733543696288</c:v>
                </c:pt>
                <c:pt idx="6853">
                  <c:v>20.660337387523185</c:v>
                </c:pt>
                <c:pt idx="6854">
                  <c:v>20.659941177169244</c:v>
                </c:pt>
                <c:pt idx="6855">
                  <c:v>20.659544912622533</c:v>
                </c:pt>
                <c:pt idx="6856">
                  <c:v>20.659148593871098</c:v>
                </c:pt>
                <c:pt idx="6857">
                  <c:v>20.65875222090299</c:v>
                </c:pt>
                <c:pt idx="6858">
                  <c:v>20.658355793706253</c:v>
                </c:pt>
                <c:pt idx="6859">
                  <c:v>20.657959312268929</c:v>
                </c:pt>
                <c:pt idx="6860">
                  <c:v>20.657562776579049</c:v>
                </c:pt>
                <c:pt idx="6861">
                  <c:v>20.657166186624636</c:v>
                </c:pt>
                <c:pt idx="6862">
                  <c:v>20.656769542393718</c:v>
                </c:pt>
                <c:pt idx="6863">
                  <c:v>20.656372843874308</c:v>
                </c:pt>
                <c:pt idx="6864">
                  <c:v>20.65597609105442</c:v>
                </c:pt>
                <c:pt idx="6865">
                  <c:v>20.655579283922052</c:v>
                </c:pt>
                <c:pt idx="6866">
                  <c:v>20.655182422465209</c:v>
                </c:pt>
                <c:pt idx="6867">
                  <c:v>20.654785506671885</c:v>
                </c:pt>
                <c:pt idx="6868">
                  <c:v>20.654388536530071</c:v>
                </c:pt>
                <c:pt idx="6869">
                  <c:v>20.653991512027741</c:v>
                </c:pt>
                <c:pt idx="6870">
                  <c:v>20.653594433152875</c:v>
                </c:pt>
                <c:pt idx="6871">
                  <c:v>20.653197299893453</c:v>
                </c:pt>
                <c:pt idx="6872">
                  <c:v>20.652800112237429</c:v>
                </c:pt>
                <c:pt idx="6873">
                  <c:v>20.652402870172775</c:v>
                </c:pt>
                <c:pt idx="6874">
                  <c:v>20.65200557368744</c:v>
                </c:pt>
                <c:pt idx="6875">
                  <c:v>20.651608222769376</c:v>
                </c:pt>
                <c:pt idx="6876">
                  <c:v>20.651210817406525</c:v>
                </c:pt>
                <c:pt idx="6877">
                  <c:v>20.650813357586824</c:v>
                </c:pt>
                <c:pt idx="6878">
                  <c:v>20.650415843298212</c:v>
                </c:pt>
                <c:pt idx="6879">
                  <c:v>20.650018274528612</c:v>
                </c:pt>
                <c:pt idx="6880">
                  <c:v>20.649620651265945</c:v>
                </c:pt>
                <c:pt idx="6881">
                  <c:v>20.649222973498127</c:v>
                </c:pt>
                <c:pt idx="6882">
                  <c:v>20.648825241213071</c:v>
                </c:pt>
                <c:pt idx="6883">
                  <c:v>20.648427454398682</c:v>
                </c:pt>
                <c:pt idx="6884">
                  <c:v>20.648029613042858</c:v>
                </c:pt>
                <c:pt idx="6885">
                  <c:v>20.647631717133493</c:v>
                </c:pt>
                <c:pt idx="6886">
                  <c:v>20.647233766658474</c:v>
                </c:pt>
                <c:pt idx="6887">
                  <c:v>20.646835761605686</c:v>
                </c:pt>
                <c:pt idx="6888">
                  <c:v>20.646437701963009</c:v>
                </c:pt>
                <c:pt idx="6889">
                  <c:v>20.64603958771831</c:v>
                </c:pt>
                <c:pt idx="6890">
                  <c:v>20.645641418859455</c:v>
                </c:pt>
                <c:pt idx="6891">
                  <c:v>20.645243195374306</c:v>
                </c:pt>
                <c:pt idx="6892">
                  <c:v>20.644844917250715</c:v>
                </c:pt>
                <c:pt idx="6893">
                  <c:v>20.644446584476537</c:v>
                </c:pt>
                <c:pt idx="6894">
                  <c:v>20.644048197039613</c:v>
                </c:pt>
                <c:pt idx="6895">
                  <c:v>20.643649754927775</c:v>
                </c:pt>
                <c:pt idx="6896">
                  <c:v>20.643251258128863</c:v>
                </c:pt>
                <c:pt idx="6897">
                  <c:v>20.642852706630702</c:v>
                </c:pt>
                <c:pt idx="6898">
                  <c:v>20.642454100421109</c:v>
                </c:pt>
                <c:pt idx="6899">
                  <c:v>20.642055439487908</c:v>
                </c:pt>
                <c:pt idx="6900">
                  <c:v>20.641656723818901</c:v>
                </c:pt>
                <c:pt idx="6901">
                  <c:v>20.641257953401897</c:v>
                </c:pt>
                <c:pt idx="6902">
                  <c:v>20.640859128224697</c:v>
                </c:pt>
                <c:pt idx="6903">
                  <c:v>20.640460248275083</c:v>
                </c:pt>
                <c:pt idx="6904">
                  <c:v>20.640061313540855</c:v>
                </c:pt>
                <c:pt idx="6905">
                  <c:v>20.639662324009787</c:v>
                </c:pt>
                <c:pt idx="6906">
                  <c:v>20.63926327966966</c:v>
                </c:pt>
                <c:pt idx="6907">
                  <c:v>20.638864180508243</c:v>
                </c:pt>
                <c:pt idx="6908">
                  <c:v>20.638465026513305</c:v>
                </c:pt>
                <c:pt idx="6909">
                  <c:v>20.638065817672597</c:v>
                </c:pt>
                <c:pt idx="6910">
                  <c:v>20.63766655397388</c:v>
                </c:pt>
                <c:pt idx="6911">
                  <c:v>20.637267235404899</c:v>
                </c:pt>
                <c:pt idx="6912">
                  <c:v>20.636867861953395</c:v>
                </c:pt>
                <c:pt idx="6913">
                  <c:v>20.636468433607106</c:v>
                </c:pt>
                <c:pt idx="6914">
                  <c:v>20.636068950353767</c:v>
                </c:pt>
                <c:pt idx="6915">
                  <c:v>20.635669412181105</c:v>
                </c:pt>
                <c:pt idx="6916">
                  <c:v>20.635269819076832</c:v>
                </c:pt>
                <c:pt idx="6917">
                  <c:v>20.634870171028666</c:v>
                </c:pt>
                <c:pt idx="6918">
                  <c:v>20.634470468024318</c:v>
                </c:pt>
                <c:pt idx="6919">
                  <c:v>20.634070710051489</c:v>
                </c:pt>
                <c:pt idx="6920">
                  <c:v>20.633670897097879</c:v>
                </c:pt>
                <c:pt idx="6921">
                  <c:v>20.633271029151175</c:v>
                </c:pt>
                <c:pt idx="6922">
                  <c:v>20.632871106199069</c:v>
                </c:pt>
                <c:pt idx="6923">
                  <c:v>20.632471128229234</c:v>
                </c:pt>
                <c:pt idx="6924">
                  <c:v>20.632071095229353</c:v>
                </c:pt>
                <c:pt idx="6925">
                  <c:v>20.631671007187091</c:v>
                </c:pt>
                <c:pt idx="6926">
                  <c:v>20.631270864090112</c:v>
                </c:pt>
                <c:pt idx="6927">
                  <c:v>20.630870665926075</c:v>
                </c:pt>
                <c:pt idx="6928">
                  <c:v>20.63047041268263</c:v>
                </c:pt>
                <c:pt idx="6929">
                  <c:v>20.630070104347425</c:v>
                </c:pt>
                <c:pt idx="6930">
                  <c:v>20.629669740908099</c:v>
                </c:pt>
                <c:pt idx="6931">
                  <c:v>20.629269322352293</c:v>
                </c:pt>
                <c:pt idx="6932">
                  <c:v>20.628868848667629</c:v>
                </c:pt>
                <c:pt idx="6933">
                  <c:v>20.62846831984174</c:v>
                </c:pt>
                <c:pt idx="6934">
                  <c:v>20.628067735862235</c:v>
                </c:pt>
                <c:pt idx="6935">
                  <c:v>20.627667096716731</c:v>
                </c:pt>
                <c:pt idx="6936">
                  <c:v>20.627266402392838</c:v>
                </c:pt>
                <c:pt idx="6937">
                  <c:v>20.626865652878148</c:v>
                </c:pt>
                <c:pt idx="6938">
                  <c:v>20.626464848160264</c:v>
                </c:pt>
                <c:pt idx="6939">
                  <c:v>20.626063988226775</c:v>
                </c:pt>
                <c:pt idx="6940">
                  <c:v>20.625663073065265</c:v>
                </c:pt>
                <c:pt idx="6941">
                  <c:v>20.62526210266331</c:v>
                </c:pt>
                <c:pt idx="6942">
                  <c:v>20.624861077008486</c:v>
                </c:pt>
                <c:pt idx="6943">
                  <c:v>20.624459996088355</c:v>
                </c:pt>
                <c:pt idx="6944">
                  <c:v>20.624058859890486</c:v>
                </c:pt>
                <c:pt idx="6945">
                  <c:v>20.623657668402426</c:v>
                </c:pt>
                <c:pt idx="6946">
                  <c:v>20.623256421611735</c:v>
                </c:pt>
                <c:pt idx="6947">
                  <c:v>20.62285511950595</c:v>
                </c:pt>
                <c:pt idx="6948">
                  <c:v>20.622453762072613</c:v>
                </c:pt>
                <c:pt idx="6949">
                  <c:v>20.622052349299256</c:v>
                </c:pt>
                <c:pt idx="6950">
                  <c:v>20.621650881173402</c:v>
                </c:pt>
                <c:pt idx="6951">
                  <c:v>20.621249357682579</c:v>
                </c:pt>
                <c:pt idx="6952">
                  <c:v>20.620847778814298</c:v>
                </c:pt>
                <c:pt idx="6953">
                  <c:v>20.620446144556073</c:v>
                </c:pt>
                <c:pt idx="6954">
                  <c:v>20.620044454895407</c:v>
                </c:pt>
                <c:pt idx="6955">
                  <c:v>20.619642709819797</c:v>
                </c:pt>
                <c:pt idx="6956">
                  <c:v>20.619240909316737</c:v>
                </c:pt>
                <c:pt idx="6957">
                  <c:v>20.618839053373716</c:v>
                </c:pt>
                <c:pt idx="6958">
                  <c:v>20.618437141978209</c:v>
                </c:pt>
                <c:pt idx="6959">
                  <c:v>20.618035175117701</c:v>
                </c:pt>
                <c:pt idx="6960">
                  <c:v>20.617633152779657</c:v>
                </c:pt>
                <c:pt idx="6961">
                  <c:v>20.61723107495154</c:v>
                </c:pt>
                <c:pt idx="6962">
                  <c:v>20.616828941620813</c:v>
                </c:pt>
                <c:pt idx="6963">
                  <c:v>20.616426752774927</c:v>
                </c:pt>
                <c:pt idx="6964">
                  <c:v>20.616024508401324</c:v>
                </c:pt>
                <c:pt idx="6965">
                  <c:v>20.615622208487451</c:v>
                </c:pt>
                <c:pt idx="6966">
                  <c:v>20.615219853020747</c:v>
                </c:pt>
                <c:pt idx="6967">
                  <c:v>20.614817441988638</c:v>
                </c:pt>
                <c:pt idx="6968">
                  <c:v>20.614414975378548</c:v>
                </c:pt>
                <c:pt idx="6969">
                  <c:v>20.614012453177892</c:v>
                </c:pt>
                <c:pt idx="6970">
                  <c:v>20.613609875374088</c:v>
                </c:pt>
                <c:pt idx="6971">
                  <c:v>20.613207241954537</c:v>
                </c:pt>
                <c:pt idx="6972">
                  <c:v>20.612804552906645</c:v>
                </c:pt>
                <c:pt idx="6973">
                  <c:v>20.612401808217811</c:v>
                </c:pt>
                <c:pt idx="6974">
                  <c:v>20.611999007875418</c:v>
                </c:pt>
                <c:pt idx="6975">
                  <c:v>20.611596151866852</c:v>
                </c:pt>
                <c:pt idx="6976">
                  <c:v>20.611193240179492</c:v>
                </c:pt>
                <c:pt idx="6977">
                  <c:v>20.61079027280071</c:v>
                </c:pt>
                <c:pt idx="6978">
                  <c:v>20.610387249717871</c:v>
                </c:pt>
                <c:pt idx="6979">
                  <c:v>20.609984170918342</c:v>
                </c:pt>
                <c:pt idx="6980">
                  <c:v>20.609581036389468</c:v>
                </c:pt>
                <c:pt idx="6981">
                  <c:v>20.609177846118605</c:v>
                </c:pt>
                <c:pt idx="6982">
                  <c:v>20.608774600093096</c:v>
                </c:pt>
                <c:pt idx="6983">
                  <c:v>20.60837129830028</c:v>
                </c:pt>
                <c:pt idx="6984">
                  <c:v>20.607967940727487</c:v>
                </c:pt>
                <c:pt idx="6985">
                  <c:v>20.60756452736204</c:v>
                </c:pt>
                <c:pt idx="6986">
                  <c:v>20.607161058191267</c:v>
                </c:pt>
                <c:pt idx="6987">
                  <c:v>20.606757533202479</c:v>
                </c:pt>
                <c:pt idx="6988">
                  <c:v>20.606353952382982</c:v>
                </c:pt>
                <c:pt idx="6989">
                  <c:v>20.605950315720083</c:v>
                </c:pt>
                <c:pt idx="6990">
                  <c:v>20.605546623201079</c:v>
                </c:pt>
                <c:pt idx="6991">
                  <c:v>20.605142874813261</c:v>
                </c:pt>
                <c:pt idx="6992">
                  <c:v>20.604739070543911</c:v>
                </c:pt>
                <c:pt idx="6993">
                  <c:v>20.604335210380317</c:v>
                </c:pt>
                <c:pt idx="6994">
                  <c:v>20.603931294309746</c:v>
                </c:pt>
                <c:pt idx="6995">
                  <c:v>20.603527322319469</c:v>
                </c:pt>
                <c:pt idx="6996">
                  <c:v>20.603123294396752</c:v>
                </c:pt>
                <c:pt idx="6997">
                  <c:v>20.602719210528846</c:v>
                </c:pt>
                <c:pt idx="6998">
                  <c:v>20.602315070703007</c:v>
                </c:pt>
                <c:pt idx="6999">
                  <c:v>20.601910874906476</c:v>
                </c:pt>
                <c:pt idx="7000">
                  <c:v>20.601506623126493</c:v>
                </c:pt>
                <c:pt idx="7001">
                  <c:v>20.601102315350293</c:v>
                </c:pt>
                <c:pt idx="7002">
                  <c:v>20.600697951565106</c:v>
                </c:pt>
                <c:pt idx="7003">
                  <c:v>20.600293531758151</c:v>
                </c:pt>
                <c:pt idx="7004">
                  <c:v>20.599889055916641</c:v>
                </c:pt>
                <c:pt idx="7005">
                  <c:v>20.599484524027794</c:v>
                </c:pt>
                <c:pt idx="7006">
                  <c:v>20.599079936078812</c:v>
                </c:pt>
                <c:pt idx="7007">
                  <c:v>20.598675292056889</c:v>
                </c:pt>
                <c:pt idx="7008">
                  <c:v>20.59827059194922</c:v>
                </c:pt>
                <c:pt idx="7009">
                  <c:v>20.597865835742997</c:v>
                </c:pt>
                <c:pt idx="7010">
                  <c:v>20.597461023425392</c:v>
                </c:pt>
                <c:pt idx="7011">
                  <c:v>20.597056154983587</c:v>
                </c:pt>
                <c:pt idx="7012">
                  <c:v>20.596651230404753</c:v>
                </c:pt>
                <c:pt idx="7013">
                  <c:v>20.596246249676046</c:v>
                </c:pt>
                <c:pt idx="7014">
                  <c:v>20.595841212784631</c:v>
                </c:pt>
                <c:pt idx="7015">
                  <c:v>20.595436119717657</c:v>
                </c:pt>
                <c:pt idx="7016">
                  <c:v>20.595030970462268</c:v>
                </c:pt>
                <c:pt idx="7017">
                  <c:v>20.594625765005613</c:v>
                </c:pt>
                <c:pt idx="7018">
                  <c:v>20.594220503334817</c:v>
                </c:pt>
                <c:pt idx="7019">
                  <c:v>20.593815185437016</c:v>
                </c:pt>
                <c:pt idx="7020">
                  <c:v>20.593409811299324</c:v>
                </c:pt>
                <c:pt idx="7021">
                  <c:v>20.593004380908866</c:v>
                </c:pt>
                <c:pt idx="7022">
                  <c:v>20.592598894252749</c:v>
                </c:pt>
                <c:pt idx="7023">
                  <c:v>20.592193351318077</c:v>
                </c:pt>
                <c:pt idx="7024">
                  <c:v>20.591787752091953</c:v>
                </c:pt>
                <c:pt idx="7025">
                  <c:v>20.591382096561468</c:v>
                </c:pt>
                <c:pt idx="7026">
                  <c:v>20.590976384713713</c:v>
                </c:pt>
                <c:pt idx="7027">
                  <c:v>20.590570616535764</c:v>
                </c:pt>
                <c:pt idx="7028">
                  <c:v>20.590164792014704</c:v>
                </c:pt>
                <c:pt idx="7029">
                  <c:v>20.589758911137601</c:v>
                </c:pt>
                <c:pt idx="7030">
                  <c:v>20.589352973891515</c:v>
                </c:pt>
                <c:pt idx="7031">
                  <c:v>20.588946980263508</c:v>
                </c:pt>
                <c:pt idx="7032">
                  <c:v>20.588540930240626</c:v>
                </c:pt>
                <c:pt idx="7033">
                  <c:v>20.588134823809924</c:v>
                </c:pt>
                <c:pt idx="7034">
                  <c:v>20.58772866095844</c:v>
                </c:pt>
                <c:pt idx="7035">
                  <c:v>20.587322441673209</c:v>
                </c:pt>
                <c:pt idx="7036">
                  <c:v>20.586916165941261</c:v>
                </c:pt>
                <c:pt idx="7037">
                  <c:v>20.586509833749613</c:v>
                </c:pt>
                <c:pt idx="7038">
                  <c:v>20.586103445085289</c:v>
                </c:pt>
                <c:pt idx="7039">
                  <c:v>20.585696999935298</c:v>
                </c:pt>
                <c:pt idx="7040">
                  <c:v>20.585290498286643</c:v>
                </c:pt>
                <c:pt idx="7041">
                  <c:v>20.584883940126325</c:v>
                </c:pt>
                <c:pt idx="7042">
                  <c:v>20.584477325441341</c:v>
                </c:pt>
                <c:pt idx="7043">
                  <c:v>20.584070654218671</c:v>
                </c:pt>
                <c:pt idx="7044">
                  <c:v>20.583663926445304</c:v>
                </c:pt>
                <c:pt idx="7045">
                  <c:v>20.583257142108216</c:v>
                </c:pt>
                <c:pt idx="7046">
                  <c:v>20.58285030119437</c:v>
                </c:pt>
                <c:pt idx="7047">
                  <c:v>20.582443403690732</c:v>
                </c:pt>
                <c:pt idx="7048">
                  <c:v>20.582036449584265</c:v>
                </c:pt>
                <c:pt idx="7049">
                  <c:v>20.581629438861917</c:v>
                </c:pt>
                <c:pt idx="7050">
                  <c:v>20.581222371510634</c:v>
                </c:pt>
                <c:pt idx="7051">
                  <c:v>20.580815247517361</c:v>
                </c:pt>
                <c:pt idx="7052">
                  <c:v>20.58040806686903</c:v>
                </c:pt>
                <c:pt idx="7053">
                  <c:v>20.580000829552567</c:v>
                </c:pt>
                <c:pt idx="7054">
                  <c:v>20.579593535554896</c:v>
                </c:pt>
                <c:pt idx="7055">
                  <c:v>20.579186184862937</c:v>
                </c:pt>
                <c:pt idx="7056">
                  <c:v>20.578778777463597</c:v>
                </c:pt>
                <c:pt idx="7057">
                  <c:v>20.57837131334378</c:v>
                </c:pt>
                <c:pt idx="7058">
                  <c:v>20.577963792490387</c:v>
                </c:pt>
                <c:pt idx="7059">
                  <c:v>20.577556214890311</c:v>
                </c:pt>
                <c:pt idx="7060">
                  <c:v>20.577148580530441</c:v>
                </c:pt>
                <c:pt idx="7061">
                  <c:v>20.576740889397652</c:v>
                </c:pt>
                <c:pt idx="7062">
                  <c:v>20.576333141478823</c:v>
                </c:pt>
                <c:pt idx="7063">
                  <c:v>20.575925336760825</c:v>
                </c:pt>
                <c:pt idx="7064">
                  <c:v>20.575517475230519</c:v>
                </c:pt>
                <c:pt idx="7065">
                  <c:v>20.575109556874764</c:v>
                </c:pt>
                <c:pt idx="7066">
                  <c:v>20.574701581680404</c:v>
                </c:pt>
                <c:pt idx="7067">
                  <c:v>20.574293549634298</c:v>
                </c:pt>
                <c:pt idx="7068">
                  <c:v>20.573885460723275</c:v>
                </c:pt>
                <c:pt idx="7069">
                  <c:v>20.573477314934173</c:v>
                </c:pt>
                <c:pt idx="7070">
                  <c:v>20.573069112253815</c:v>
                </c:pt>
                <c:pt idx="7071">
                  <c:v>20.572660852669028</c:v>
                </c:pt>
                <c:pt idx="7072">
                  <c:v>20.572252536166623</c:v>
                </c:pt>
                <c:pt idx="7073">
                  <c:v>20.571844162733413</c:v>
                </c:pt>
                <c:pt idx="7074">
                  <c:v>20.5714357323562</c:v>
                </c:pt>
                <c:pt idx="7075">
                  <c:v>20.571027245021778</c:v>
                </c:pt>
                <c:pt idx="7076">
                  <c:v>20.570618700716945</c:v>
                </c:pt>
                <c:pt idx="7077">
                  <c:v>20.570210099428486</c:v>
                </c:pt>
                <c:pt idx="7078">
                  <c:v>20.569801441143177</c:v>
                </c:pt>
                <c:pt idx="7079">
                  <c:v>20.569392725847795</c:v>
                </c:pt>
                <c:pt idx="7080">
                  <c:v>20.568983953529106</c:v>
                </c:pt>
                <c:pt idx="7081">
                  <c:v>20.568575124173872</c:v>
                </c:pt>
                <c:pt idx="7082">
                  <c:v>20.56816623776885</c:v>
                </c:pt>
                <c:pt idx="7083">
                  <c:v>20.567757294300787</c:v>
                </c:pt>
                <c:pt idx="7084">
                  <c:v>20.567348293756432</c:v>
                </c:pt>
                <c:pt idx="7085">
                  <c:v>20.566939236122519</c:v>
                </c:pt>
                <c:pt idx="7086">
                  <c:v>20.566530121385782</c:v>
                </c:pt>
                <c:pt idx="7087">
                  <c:v>20.566120949532944</c:v>
                </c:pt>
                <c:pt idx="7088">
                  <c:v>20.565711720550727</c:v>
                </c:pt>
                <c:pt idx="7089">
                  <c:v>20.565302434425842</c:v>
                </c:pt>
                <c:pt idx="7090">
                  <c:v>20.564893091145002</c:v>
                </c:pt>
                <c:pt idx="7091">
                  <c:v>20.564483690694907</c:v>
                </c:pt>
                <c:pt idx="7092">
                  <c:v>20.564074233062247</c:v>
                </c:pt>
                <c:pt idx="7093">
                  <c:v>20.563664718233721</c:v>
                </c:pt>
                <c:pt idx="7094">
                  <c:v>20.56325514619601</c:v>
                </c:pt>
                <c:pt idx="7095">
                  <c:v>20.562845516935788</c:v>
                </c:pt>
                <c:pt idx="7096">
                  <c:v>20.562435830439732</c:v>
                </c:pt>
                <c:pt idx="7097">
                  <c:v>20.562026086694502</c:v>
                </c:pt>
                <c:pt idx="7098">
                  <c:v>20.561616285686764</c:v>
                </c:pt>
                <c:pt idx="7099">
                  <c:v>20.561206427403167</c:v>
                </c:pt>
                <c:pt idx="7100">
                  <c:v>20.560796511830358</c:v>
                </c:pt>
                <c:pt idx="7101">
                  <c:v>20.56038653895498</c:v>
                </c:pt>
                <c:pt idx="7102">
                  <c:v>20.559976508763675</c:v>
                </c:pt>
                <c:pt idx="7103">
                  <c:v>20.559566421243062</c:v>
                </c:pt>
                <c:pt idx="7104">
                  <c:v>20.55915627637977</c:v>
                </c:pt>
                <c:pt idx="7105">
                  <c:v>20.558746074160421</c:v>
                </c:pt>
                <c:pt idx="7106">
                  <c:v>20.558335814571617</c:v>
                </c:pt>
                <c:pt idx="7107">
                  <c:v>20.557925497599967</c:v>
                </c:pt>
                <c:pt idx="7108">
                  <c:v>20.557515123232072</c:v>
                </c:pt>
                <c:pt idx="7109">
                  <c:v>20.557104691454526</c:v>
                </c:pt>
                <c:pt idx="7110">
                  <c:v>20.556694202253915</c:v>
                </c:pt>
                <c:pt idx="7111">
                  <c:v>20.55628365561682</c:v>
                </c:pt>
                <c:pt idx="7112">
                  <c:v>20.555873051529819</c:v>
                </c:pt>
                <c:pt idx="7113">
                  <c:v>20.555462389979475</c:v>
                </c:pt>
                <c:pt idx="7114">
                  <c:v>20.555051670952359</c:v>
                </c:pt>
                <c:pt idx="7115">
                  <c:v>20.554640894435021</c:v>
                </c:pt>
                <c:pt idx="7116">
                  <c:v>20.554230060414017</c:v>
                </c:pt>
                <c:pt idx="7117">
                  <c:v>20.553819168875886</c:v>
                </c:pt>
                <c:pt idx="7118">
                  <c:v>20.553408219807171</c:v>
                </c:pt>
                <c:pt idx="7119">
                  <c:v>20.552997213194406</c:v>
                </c:pt>
                <c:pt idx="7120">
                  <c:v>20.552586149024116</c:v>
                </c:pt>
                <c:pt idx="7121">
                  <c:v>20.552175027282821</c:v>
                </c:pt>
                <c:pt idx="7122">
                  <c:v>20.551763847957034</c:v>
                </c:pt>
                <c:pt idx="7123">
                  <c:v>20.551352611033266</c:v>
                </c:pt>
                <c:pt idx="7124">
                  <c:v>20.550941316498022</c:v>
                </c:pt>
                <c:pt idx="7125">
                  <c:v>20.550529964337791</c:v>
                </c:pt>
                <c:pt idx="7126">
                  <c:v>20.550118554539068</c:v>
                </c:pt>
                <c:pt idx="7127">
                  <c:v>20.54970708708834</c:v>
                </c:pt>
                <c:pt idx="7128">
                  <c:v>20.54929556197208</c:v>
                </c:pt>
                <c:pt idx="7129">
                  <c:v>20.548883979176757</c:v>
                </c:pt>
                <c:pt idx="7130">
                  <c:v>20.548472338688846</c:v>
                </c:pt>
                <c:pt idx="7131">
                  <c:v>20.5480606404948</c:v>
                </c:pt>
                <c:pt idx="7132">
                  <c:v>20.547648884581072</c:v>
                </c:pt>
                <c:pt idx="7133">
                  <c:v>20.547237070934116</c:v>
                </c:pt>
                <c:pt idx="7134">
                  <c:v>20.546825199540368</c:v>
                </c:pt>
                <c:pt idx="7135">
                  <c:v>20.546413270386264</c:v>
                </c:pt>
                <c:pt idx="7136">
                  <c:v>20.546001283458235</c:v>
                </c:pt>
                <c:pt idx="7137">
                  <c:v>20.5455892387427</c:v>
                </c:pt>
                <c:pt idx="7138">
                  <c:v>20.54517713622608</c:v>
                </c:pt>
                <c:pt idx="7139">
                  <c:v>20.544764975894786</c:v>
                </c:pt>
                <c:pt idx="7140">
                  <c:v>20.544352757735219</c:v>
                </c:pt>
                <c:pt idx="7141">
                  <c:v>20.543940481733781</c:v>
                </c:pt>
                <c:pt idx="7142">
                  <c:v>20.543528147876867</c:v>
                </c:pt>
                <c:pt idx="7143">
                  <c:v>20.543115756150854</c:v>
                </c:pt>
                <c:pt idx="7144">
                  <c:v>20.54270330654213</c:v>
                </c:pt>
                <c:pt idx="7145">
                  <c:v>20.542290799037065</c:v>
                </c:pt>
                <c:pt idx="7146">
                  <c:v>20.541878233622036</c:v>
                </c:pt>
                <c:pt idx="7147">
                  <c:v>20.541465610283392</c:v>
                </c:pt>
                <c:pt idx="7148">
                  <c:v>20.541052929007495</c:v>
                </c:pt>
                <c:pt idx="7149">
                  <c:v>20.540640189780696</c:v>
                </c:pt>
                <c:pt idx="7150">
                  <c:v>20.540227392589337</c:v>
                </c:pt>
                <c:pt idx="7151">
                  <c:v>20.539814537419755</c:v>
                </c:pt>
                <c:pt idx="7152">
                  <c:v>20.539401624258279</c:v>
                </c:pt>
                <c:pt idx="7153">
                  <c:v>20.538988653091234</c:v>
                </c:pt>
                <c:pt idx="7154">
                  <c:v>20.53857562390494</c:v>
                </c:pt>
                <c:pt idx="7155">
                  <c:v>20.538162536685711</c:v>
                </c:pt>
                <c:pt idx="7156">
                  <c:v>20.537749391419855</c:v>
                </c:pt>
                <c:pt idx="7157">
                  <c:v>20.537336188093668</c:v>
                </c:pt>
                <c:pt idx="7158">
                  <c:v>20.536922926693446</c:v>
                </c:pt>
                <c:pt idx="7159">
                  <c:v>20.536509607205478</c:v>
                </c:pt>
                <c:pt idx="7160">
                  <c:v>20.536096229616046</c:v>
                </c:pt>
                <c:pt idx="7161">
                  <c:v>20.535682793911423</c:v>
                </c:pt>
                <c:pt idx="7162">
                  <c:v>20.535269300077882</c:v>
                </c:pt>
                <c:pt idx="7163">
                  <c:v>20.534855748101684</c:v>
                </c:pt>
                <c:pt idx="7164">
                  <c:v>20.534442137969084</c:v>
                </c:pt>
                <c:pt idx="7165">
                  <c:v>20.534028469666335</c:v>
                </c:pt>
                <c:pt idx="7166">
                  <c:v>20.533614743179683</c:v>
                </c:pt>
                <c:pt idx="7167">
                  <c:v>20.533200958495367</c:v>
                </c:pt>
                <c:pt idx="7168">
                  <c:v>20.532787115599618</c:v>
                </c:pt>
                <c:pt idx="7169">
                  <c:v>20.53237321447866</c:v>
                </c:pt>
                <c:pt idx="7170">
                  <c:v>20.531959255118718</c:v>
                </c:pt>
                <c:pt idx="7171">
                  <c:v>20.531545237505998</c:v>
                </c:pt>
                <c:pt idx="7172">
                  <c:v>20.531131161626718</c:v>
                </c:pt>
                <c:pt idx="7173">
                  <c:v>20.53071702746707</c:v>
                </c:pt>
                <c:pt idx="7174">
                  <c:v>20.530302835013256</c:v>
                </c:pt>
                <c:pt idx="7175">
                  <c:v>20.529888584251463</c:v>
                </c:pt>
                <c:pt idx="7176">
                  <c:v>20.529474275167875</c:v>
                </c:pt>
                <c:pt idx="7177">
                  <c:v>20.529059907748664</c:v>
                </c:pt>
                <c:pt idx="7178">
                  <c:v>20.528645481980003</c:v>
                </c:pt>
                <c:pt idx="7179">
                  <c:v>20.528230997848055</c:v>
                </c:pt>
                <c:pt idx="7180">
                  <c:v>20.527816455338982</c:v>
                </c:pt>
                <c:pt idx="7181">
                  <c:v>20.527401854438935</c:v>
                </c:pt>
                <c:pt idx="7182">
                  <c:v>20.526987195134055</c:v>
                </c:pt>
                <c:pt idx="7183">
                  <c:v>20.526572477410483</c:v>
                </c:pt>
                <c:pt idx="7184">
                  <c:v>20.526157701254352</c:v>
                </c:pt>
                <c:pt idx="7185">
                  <c:v>20.525742866651793</c:v>
                </c:pt>
                <c:pt idx="7186">
                  <c:v>20.525327973588922</c:v>
                </c:pt>
                <c:pt idx="7187">
                  <c:v>20.524913022051852</c:v>
                </c:pt>
                <c:pt idx="7188">
                  <c:v>20.524498012026697</c:v>
                </c:pt>
                <c:pt idx="7189">
                  <c:v>20.524082943499554</c:v>
                </c:pt>
                <c:pt idx="7190">
                  <c:v>20.523667816456523</c:v>
                </c:pt>
                <c:pt idx="7191">
                  <c:v>20.52325263088369</c:v>
                </c:pt>
                <c:pt idx="7192">
                  <c:v>20.52283738676714</c:v>
                </c:pt>
                <c:pt idx="7193">
                  <c:v>20.522422084092948</c:v>
                </c:pt>
                <c:pt idx="7194">
                  <c:v>20.522006722847188</c:v>
                </c:pt>
                <c:pt idx="7195">
                  <c:v>20.521591303015921</c:v>
                </c:pt>
                <c:pt idx="7196">
                  <c:v>20.521175824585203</c:v>
                </c:pt>
                <c:pt idx="7197">
                  <c:v>20.520760287541094</c:v>
                </c:pt>
                <c:pt idx="7198">
                  <c:v>20.520344691869635</c:v>
                </c:pt>
                <c:pt idx="7199">
                  <c:v>20.519929037556864</c:v>
                </c:pt>
                <c:pt idx="7200">
                  <c:v>20.519513324588814</c:v>
                </c:pt>
                <c:pt idx="7201">
                  <c:v>20.519097552951514</c:v>
                </c:pt>
                <c:pt idx="7202">
                  <c:v>20.518681722630983</c:v>
                </c:pt>
                <c:pt idx="7203">
                  <c:v>20.518265833613235</c:v>
                </c:pt>
                <c:pt idx="7204">
                  <c:v>20.517849885884281</c:v>
                </c:pt>
                <c:pt idx="7205">
                  <c:v>20.517433879430122</c:v>
                </c:pt>
                <c:pt idx="7206">
                  <c:v>20.517017814236748</c:v>
                </c:pt>
                <c:pt idx="7207">
                  <c:v>20.516601690290159</c:v>
                </c:pt>
                <c:pt idx="7208">
                  <c:v>20.516185507576324</c:v>
                </c:pt>
                <c:pt idx="7209">
                  <c:v>20.515769266081229</c:v>
                </c:pt>
                <c:pt idx="7210">
                  <c:v>20.515352965790843</c:v>
                </c:pt>
                <c:pt idx="7211">
                  <c:v>20.514936606691133</c:v>
                </c:pt>
                <c:pt idx="7212">
                  <c:v>20.514520188768053</c:v>
                </c:pt>
                <c:pt idx="7213">
                  <c:v>20.51410371200755</c:v>
                </c:pt>
                <c:pt idx="7214">
                  <c:v>20.513687176395575</c:v>
                </c:pt>
                <c:pt idx="7215">
                  <c:v>20.513270581918064</c:v>
                </c:pt>
                <c:pt idx="7216">
                  <c:v>20.512853928560954</c:v>
                </c:pt>
                <c:pt idx="7217">
                  <c:v>20.512437216310168</c:v>
                </c:pt>
                <c:pt idx="7218">
                  <c:v>20.512020445151627</c:v>
                </c:pt>
                <c:pt idx="7219">
                  <c:v>20.511603615071245</c:v>
                </c:pt>
                <c:pt idx="7220">
                  <c:v>20.511186726054927</c:v>
                </c:pt>
                <c:pt idx="7221">
                  <c:v>20.510769778088573</c:v>
                </c:pt>
                <c:pt idx="7222">
                  <c:v>20.510352771158086</c:v>
                </c:pt>
                <c:pt idx="7223">
                  <c:v>20.50993570524934</c:v>
                </c:pt>
                <c:pt idx="7224">
                  <c:v>20.509518580348232</c:v>
                </c:pt>
                <c:pt idx="7225">
                  <c:v>20.509101396440627</c:v>
                </c:pt>
                <c:pt idx="7226">
                  <c:v>20.508684153512402</c:v>
                </c:pt>
                <c:pt idx="7227">
                  <c:v>20.508266851549411</c:v>
                </c:pt>
                <c:pt idx="7228">
                  <c:v>20.50784949053752</c:v>
                </c:pt>
                <c:pt idx="7229">
                  <c:v>20.507432070462571</c:v>
                </c:pt>
                <c:pt idx="7230">
                  <c:v>20.507014591310416</c:v>
                </c:pt>
                <c:pt idx="7231">
                  <c:v>20.506597053066887</c:v>
                </c:pt>
                <c:pt idx="7232">
                  <c:v>20.506179455717817</c:v>
                </c:pt>
                <c:pt idx="7233">
                  <c:v>20.505761799249033</c:v>
                </c:pt>
                <c:pt idx="7234">
                  <c:v>20.505344083646349</c:v>
                </c:pt>
                <c:pt idx="7235">
                  <c:v>20.504926308895584</c:v>
                </c:pt>
                <c:pt idx="7236">
                  <c:v>20.504508474982536</c:v>
                </c:pt>
                <c:pt idx="7237">
                  <c:v>20.504090581893013</c:v>
                </c:pt>
                <c:pt idx="7238">
                  <c:v>20.503672629612801</c:v>
                </c:pt>
                <c:pt idx="7239">
                  <c:v>20.503254618127688</c:v>
                </c:pt>
                <c:pt idx="7240">
                  <c:v>20.502836547423453</c:v>
                </c:pt>
                <c:pt idx="7241">
                  <c:v>20.502418417485877</c:v>
                </c:pt>
                <c:pt idx="7242">
                  <c:v>20.502000228300727</c:v>
                </c:pt>
                <c:pt idx="7243">
                  <c:v>20.501581979853754</c:v>
                </c:pt>
                <c:pt idx="7244">
                  <c:v>20.501163672130726</c:v>
                </c:pt>
                <c:pt idx="7245">
                  <c:v>20.500745305117384</c:v>
                </c:pt>
                <c:pt idx="7246">
                  <c:v>20.50032687879947</c:v>
                </c:pt>
                <c:pt idx="7247">
                  <c:v>20.499908393162723</c:v>
                </c:pt>
                <c:pt idx="7248">
                  <c:v>20.499489848192869</c:v>
                </c:pt>
                <c:pt idx="7249">
                  <c:v>20.499071243875637</c:v>
                </c:pt>
                <c:pt idx="7250">
                  <c:v>20.498652580196737</c:v>
                </c:pt>
                <c:pt idx="7251">
                  <c:v>20.498233857141884</c:v>
                </c:pt>
                <c:pt idx="7252">
                  <c:v>20.497815074696774</c:v>
                </c:pt>
                <c:pt idx="7253">
                  <c:v>20.497396232847116</c:v>
                </c:pt>
                <c:pt idx="7254">
                  <c:v>20.496977331578595</c:v>
                </c:pt>
                <c:pt idx="7255">
                  <c:v>20.496558370876894</c:v>
                </c:pt>
                <c:pt idx="7256">
                  <c:v>20.496139350727695</c:v>
                </c:pt>
                <c:pt idx="7257">
                  <c:v>20.495720271116667</c:v>
                </c:pt>
                <c:pt idx="7258">
                  <c:v>20.495301132029475</c:v>
                </c:pt>
                <c:pt idx="7259">
                  <c:v>20.494881933451779</c:v>
                </c:pt>
                <c:pt idx="7260">
                  <c:v>20.494462675369235</c:v>
                </c:pt>
                <c:pt idx="7261">
                  <c:v>20.494043357767485</c:v>
                </c:pt>
                <c:pt idx="7262">
                  <c:v>20.493623980632172</c:v>
                </c:pt>
                <c:pt idx="7263">
                  <c:v>20.493204543948924</c:v>
                </c:pt>
                <c:pt idx="7264">
                  <c:v>20.492785047703375</c:v>
                </c:pt>
                <c:pt idx="7265">
                  <c:v>20.492365491881138</c:v>
                </c:pt>
                <c:pt idx="7266">
                  <c:v>20.491945876467835</c:v>
                </c:pt>
                <c:pt idx="7267">
                  <c:v>20.491526201449066</c:v>
                </c:pt>
                <c:pt idx="7268">
                  <c:v>20.491106466810436</c:v>
                </c:pt>
                <c:pt idx="7269">
                  <c:v>20.490686672537542</c:v>
                </c:pt>
                <c:pt idx="7270">
                  <c:v>20.490266818615968</c:v>
                </c:pt>
                <c:pt idx="7271">
                  <c:v>20.489846905031296</c:v>
                </c:pt>
                <c:pt idx="7272">
                  <c:v>20.489426931769103</c:v>
                </c:pt>
                <c:pt idx="7273">
                  <c:v>20.489006898814953</c:v>
                </c:pt>
                <c:pt idx="7274">
                  <c:v>20.488586806154416</c:v>
                </c:pt>
                <c:pt idx="7275">
                  <c:v>20.48816665377305</c:v>
                </c:pt>
                <c:pt idx="7276">
                  <c:v>20.487746441656395</c:v>
                </c:pt>
                <c:pt idx="7277">
                  <c:v>20.487326169789998</c:v>
                </c:pt>
                <c:pt idx="7278">
                  <c:v>20.486905838159398</c:v>
                </c:pt>
                <c:pt idx="7279">
                  <c:v>20.486485446750127</c:v>
                </c:pt>
                <c:pt idx="7280">
                  <c:v>20.486064995547697</c:v>
                </c:pt>
                <c:pt idx="7281">
                  <c:v>20.485644484537641</c:v>
                </c:pt>
                <c:pt idx="7282">
                  <c:v>20.485223913705457</c:v>
                </c:pt>
                <c:pt idx="7283">
                  <c:v>20.484803283036655</c:v>
                </c:pt>
                <c:pt idx="7284">
                  <c:v>20.484382592516731</c:v>
                </c:pt>
                <c:pt idx="7285">
                  <c:v>20.48396184213118</c:v>
                </c:pt>
                <c:pt idx="7286">
                  <c:v>20.483541031865485</c:v>
                </c:pt>
                <c:pt idx="7287">
                  <c:v>20.48312016170512</c:v>
                </c:pt>
                <c:pt idx="7288">
                  <c:v>20.482699231635561</c:v>
                </c:pt>
                <c:pt idx="7289">
                  <c:v>20.482278241642277</c:v>
                </c:pt>
                <c:pt idx="7290">
                  <c:v>20.481857191710716</c:v>
                </c:pt>
                <c:pt idx="7291">
                  <c:v>20.481436081826338</c:v>
                </c:pt>
                <c:pt idx="7292">
                  <c:v>20.48101491197459</c:v>
                </c:pt>
                <c:pt idx="7293">
                  <c:v>20.48059368214091</c:v>
                </c:pt>
                <c:pt idx="7294">
                  <c:v>20.480172392310731</c:v>
                </c:pt>
                <c:pt idx="7295">
                  <c:v>20.479751042469474</c:v>
                </c:pt>
                <c:pt idx="7296">
                  <c:v>20.479329632602564</c:v>
                </c:pt>
                <c:pt idx="7297">
                  <c:v>20.478908162695411</c:v>
                </c:pt>
                <c:pt idx="7298">
                  <c:v>20.478486632733429</c:v>
                </c:pt>
                <c:pt idx="7299">
                  <c:v>20.47806504270201</c:v>
                </c:pt>
                <c:pt idx="7300">
                  <c:v>20.47764339258655</c:v>
                </c:pt>
                <c:pt idx="7301">
                  <c:v>20.477221682372441</c:v>
                </c:pt>
                <c:pt idx="7302">
                  <c:v>20.47679991204506</c:v>
                </c:pt>
                <c:pt idx="7303">
                  <c:v>20.476378081589775</c:v>
                </c:pt>
                <c:pt idx="7304">
                  <c:v>20.475956190991965</c:v>
                </c:pt>
                <c:pt idx="7305">
                  <c:v>20.475534240236982</c:v>
                </c:pt>
                <c:pt idx="7306">
                  <c:v>20.475112229310184</c:v>
                </c:pt>
                <c:pt idx="7307">
                  <c:v>20.474690158196921</c:v>
                </c:pt>
                <c:pt idx="7308">
                  <c:v>20.47426802688253</c:v>
                </c:pt>
                <c:pt idx="7309">
                  <c:v>20.47384583535235</c:v>
                </c:pt>
                <c:pt idx="7310">
                  <c:v>20.47342358359171</c:v>
                </c:pt>
                <c:pt idx="7311">
                  <c:v>20.473001271585929</c:v>
                </c:pt>
                <c:pt idx="7312">
                  <c:v>20.472578899320322</c:v>
                </c:pt>
                <c:pt idx="7313">
                  <c:v>20.472156466780195</c:v>
                </c:pt>
                <c:pt idx="7314">
                  <c:v>20.471733973950855</c:v>
                </c:pt>
                <c:pt idx="7315">
                  <c:v>20.471311420817599</c:v>
                </c:pt>
                <c:pt idx="7316">
                  <c:v>20.470888807365711</c:v>
                </c:pt>
                <c:pt idx="7317">
                  <c:v>20.470466133580477</c:v>
                </c:pt>
                <c:pt idx="7318">
                  <c:v>20.470043399447171</c:v>
                </c:pt>
                <c:pt idx="7319">
                  <c:v>20.469620604951061</c:v>
                </c:pt>
                <c:pt idx="7320">
                  <c:v>20.469197750077416</c:v>
                </c:pt>
                <c:pt idx="7321">
                  <c:v>20.468774834811484</c:v>
                </c:pt>
                <c:pt idx="7322">
                  <c:v>20.468351859138515</c:v>
                </c:pt>
                <c:pt idx="7323">
                  <c:v>20.467928823043756</c:v>
                </c:pt>
                <c:pt idx="7324">
                  <c:v>20.467505726512446</c:v>
                </c:pt>
                <c:pt idx="7325">
                  <c:v>20.467082569529808</c:v>
                </c:pt>
                <c:pt idx="7326">
                  <c:v>20.466659352081066</c:v>
                </c:pt>
                <c:pt idx="7327">
                  <c:v>20.466236074151439</c:v>
                </c:pt>
                <c:pt idx="7328">
                  <c:v>20.465812735726139</c:v>
                </c:pt>
                <c:pt idx="7329">
                  <c:v>20.465389336790366</c:v>
                </c:pt>
                <c:pt idx="7330">
                  <c:v>20.46496587732932</c:v>
                </c:pt>
                <c:pt idx="7331">
                  <c:v>20.464542357328188</c:v>
                </c:pt>
                <c:pt idx="7332">
                  <c:v>20.46411877677215</c:v>
                </c:pt>
                <c:pt idx="7333">
                  <c:v>20.46369513564639</c:v>
                </c:pt>
                <c:pt idx="7334">
                  <c:v>20.463271433936075</c:v>
                </c:pt>
                <c:pt idx="7335">
                  <c:v>20.462847671626371</c:v>
                </c:pt>
                <c:pt idx="7336">
                  <c:v>20.462423848702436</c:v>
                </c:pt>
                <c:pt idx="7337">
                  <c:v>20.461999965149413</c:v>
                </c:pt>
                <c:pt idx="7338">
                  <c:v>20.461576020952453</c:v>
                </c:pt>
                <c:pt idx="7339">
                  <c:v>20.46115201609669</c:v>
                </c:pt>
                <c:pt idx="7340">
                  <c:v>20.460727950567254</c:v>
                </c:pt>
                <c:pt idx="7341">
                  <c:v>20.460303824349271</c:v>
                </c:pt>
                <c:pt idx="7342">
                  <c:v>20.459879637427857</c:v>
                </c:pt>
                <c:pt idx="7343">
                  <c:v>20.459455389788122</c:v>
                </c:pt>
                <c:pt idx="7344">
                  <c:v>20.459031081415176</c:v>
                </c:pt>
                <c:pt idx="7345">
                  <c:v>20.45860671229411</c:v>
                </c:pt>
                <c:pt idx="7346">
                  <c:v>20.458182282410014</c:v>
                </c:pt>
                <c:pt idx="7347">
                  <c:v>20.457757791747976</c:v>
                </c:pt>
                <c:pt idx="7348">
                  <c:v>20.457333240293071</c:v>
                </c:pt>
                <c:pt idx="7349">
                  <c:v>20.456908628030369</c:v>
                </c:pt>
                <c:pt idx="7350">
                  <c:v>20.456483954944936</c:v>
                </c:pt>
                <c:pt idx="7351">
                  <c:v>20.456059221021832</c:v>
                </c:pt>
                <c:pt idx="7352">
                  <c:v>20.4556344262461</c:v>
                </c:pt>
                <c:pt idx="7353">
                  <c:v>20.455209570602793</c:v>
                </c:pt>
                <c:pt idx="7354">
                  <c:v>20.454784654076942</c:v>
                </c:pt>
                <c:pt idx="7355">
                  <c:v>20.454359676653578</c:v>
                </c:pt>
                <c:pt idx="7356">
                  <c:v>20.45393463831773</c:v>
                </c:pt>
                <c:pt idx="7357">
                  <c:v>20.453509539054412</c:v>
                </c:pt>
                <c:pt idx="7358">
                  <c:v>20.453084378848633</c:v>
                </c:pt>
                <c:pt idx="7359">
                  <c:v>20.4526591576854</c:v>
                </c:pt>
                <c:pt idx="7360">
                  <c:v>20.452233875549709</c:v>
                </c:pt>
                <c:pt idx="7361">
                  <c:v>20.451808532426554</c:v>
                </c:pt>
                <c:pt idx="7362">
                  <c:v>20.451383128300911</c:v>
                </c:pt>
                <c:pt idx="7363">
                  <c:v>20.450957663157762</c:v>
                </c:pt>
                <c:pt idx="7364">
                  <c:v>20.450532136982083</c:v>
                </c:pt>
                <c:pt idx="7365">
                  <c:v>20.450106549758829</c:v>
                </c:pt>
                <c:pt idx="7366">
                  <c:v>20.449680901472959</c:v>
                </c:pt>
                <c:pt idx="7367">
                  <c:v>20.44925519210943</c:v>
                </c:pt>
                <c:pt idx="7368">
                  <c:v>20.448829421653176</c:v>
                </c:pt>
                <c:pt idx="7369">
                  <c:v>20.448403590089143</c:v>
                </c:pt>
                <c:pt idx="7370">
                  <c:v>20.447977697402251</c:v>
                </c:pt>
                <c:pt idx="7371">
                  <c:v>20.447551743577435</c:v>
                </c:pt>
                <c:pt idx="7372">
                  <c:v>20.447125728599602</c:v>
                </c:pt>
                <c:pt idx="7373">
                  <c:v>20.446699652453667</c:v>
                </c:pt>
                <c:pt idx="7374">
                  <c:v>20.446273515124535</c:v>
                </c:pt>
                <c:pt idx="7375">
                  <c:v>20.445847316597099</c:v>
                </c:pt>
                <c:pt idx="7376">
                  <c:v>20.445421056856251</c:v>
                </c:pt>
                <c:pt idx="7377">
                  <c:v>20.444994735886873</c:v>
                </c:pt>
                <c:pt idx="7378">
                  <c:v>20.444568353673844</c:v>
                </c:pt>
                <c:pt idx="7379">
                  <c:v>20.444141910202031</c:v>
                </c:pt>
                <c:pt idx="7380">
                  <c:v>20.443715405456295</c:v>
                </c:pt>
                <c:pt idx="7381">
                  <c:v>20.443288839421495</c:v>
                </c:pt>
                <c:pt idx="7382">
                  <c:v>20.442862212082481</c:v>
                </c:pt>
                <c:pt idx="7383">
                  <c:v>20.442435523424098</c:v>
                </c:pt>
                <c:pt idx="7384">
                  <c:v>20.442008773431176</c:v>
                </c:pt>
                <c:pt idx="7385">
                  <c:v>20.441581962088549</c:v>
                </c:pt>
                <c:pt idx="7386">
                  <c:v>20.441155089381038</c:v>
                </c:pt>
                <c:pt idx="7387">
                  <c:v>20.440728155293453</c:v>
                </c:pt>
                <c:pt idx="7388">
                  <c:v>20.440301159810613</c:v>
                </c:pt>
                <c:pt idx="7389">
                  <c:v>20.439874102917315</c:v>
                </c:pt>
                <c:pt idx="7390">
                  <c:v>20.439446984598352</c:v>
                </c:pt>
                <c:pt idx="7391">
                  <c:v>20.439019804838516</c:v>
                </c:pt>
                <c:pt idx="7392">
                  <c:v>20.438592563622588</c:v>
                </c:pt>
                <c:pt idx="7393">
                  <c:v>20.438165260935342</c:v>
                </c:pt>
                <c:pt idx="7394">
                  <c:v>20.437737896761551</c:v>
                </c:pt>
                <c:pt idx="7395">
                  <c:v>20.437310471085969</c:v>
                </c:pt>
                <c:pt idx="7396">
                  <c:v>20.436882983893355</c:v>
                </c:pt>
                <c:pt idx="7397">
                  <c:v>20.436455435168455</c:v>
                </c:pt>
                <c:pt idx="7398">
                  <c:v>20.436027824896012</c:v>
                </c:pt>
                <c:pt idx="7399">
                  <c:v>20.435600153060761</c:v>
                </c:pt>
                <c:pt idx="7400">
                  <c:v>20.435172419647426</c:v>
                </c:pt>
                <c:pt idx="7401">
                  <c:v>20.434744624640729</c:v>
                </c:pt>
                <c:pt idx="7402">
                  <c:v>20.434316768025383</c:v>
                </c:pt>
                <c:pt idx="7403">
                  <c:v>20.433888849786101</c:v>
                </c:pt>
                <c:pt idx="7404">
                  <c:v>20.433460869907574</c:v>
                </c:pt>
                <c:pt idx="7405">
                  <c:v>20.4330328283745</c:v>
                </c:pt>
                <c:pt idx="7406">
                  <c:v>20.432604725171569</c:v>
                </c:pt>
                <c:pt idx="7407">
                  <c:v>20.432176560283455</c:v>
                </c:pt>
                <c:pt idx="7408">
                  <c:v>20.431748333694831</c:v>
                </c:pt>
                <c:pt idx="7409">
                  <c:v>20.431320045390368</c:v>
                </c:pt>
                <c:pt idx="7410">
                  <c:v>20.43089169535472</c:v>
                </c:pt>
                <c:pt idx="7411">
                  <c:v>20.430463283572543</c:v>
                </c:pt>
                <c:pt idx="7412">
                  <c:v>20.430034810028481</c:v>
                </c:pt>
                <c:pt idx="7413">
                  <c:v>20.429606274707172</c:v>
                </c:pt>
                <c:pt idx="7414">
                  <c:v>20.429177677593252</c:v>
                </c:pt>
                <c:pt idx="7415">
                  <c:v>20.428749018671343</c:v>
                </c:pt>
                <c:pt idx="7416">
                  <c:v>20.42832029792606</c:v>
                </c:pt>
                <c:pt idx="7417">
                  <c:v>20.427891515342015</c:v>
                </c:pt>
                <c:pt idx="7418">
                  <c:v>20.427462670903818</c:v>
                </c:pt>
                <c:pt idx="7419">
                  <c:v>20.427033764596064</c:v>
                </c:pt>
                <c:pt idx="7420">
                  <c:v>20.426604796403343</c:v>
                </c:pt>
                <c:pt idx="7421">
                  <c:v>20.426175766310237</c:v>
                </c:pt>
                <c:pt idx="7422">
                  <c:v>20.42574667430133</c:v>
                </c:pt>
                <c:pt idx="7423">
                  <c:v>20.425317520361183</c:v>
                </c:pt>
                <c:pt idx="7424">
                  <c:v>20.424888304474369</c:v>
                </c:pt>
                <c:pt idx="7425">
                  <c:v>20.424459026625438</c:v>
                </c:pt>
                <c:pt idx="7426">
                  <c:v>20.424029686798939</c:v>
                </c:pt>
                <c:pt idx="7427">
                  <c:v>20.423600284979415</c:v>
                </c:pt>
                <c:pt idx="7428">
                  <c:v>20.423170821151405</c:v>
                </c:pt>
                <c:pt idx="7429">
                  <c:v>20.422741295299435</c:v>
                </c:pt>
                <c:pt idx="7430">
                  <c:v>20.422311707408031</c:v>
                </c:pt>
                <c:pt idx="7431">
                  <c:v>20.421882057461701</c:v>
                </c:pt>
                <c:pt idx="7432">
                  <c:v>20.421452345444962</c:v>
                </c:pt>
                <c:pt idx="7433">
                  <c:v>20.421022571342306</c:v>
                </c:pt>
                <c:pt idx="7434">
                  <c:v>20.420592735138236</c:v>
                </c:pt>
                <c:pt idx="7435">
                  <c:v>20.420162836817237</c:v>
                </c:pt>
                <c:pt idx="7436">
                  <c:v>20.419732876363781</c:v>
                </c:pt>
                <c:pt idx="7437">
                  <c:v>20.419302853762357</c:v>
                </c:pt>
                <c:pt idx="7438">
                  <c:v>20.418872768997417</c:v>
                </c:pt>
                <c:pt idx="7439">
                  <c:v>20.41844262205343</c:v>
                </c:pt>
                <c:pt idx="7440">
                  <c:v>20.418012412914848</c:v>
                </c:pt>
                <c:pt idx="7441">
                  <c:v>20.417582141566115</c:v>
                </c:pt>
                <c:pt idx="7442">
                  <c:v>20.417151807991669</c:v>
                </c:pt>
                <c:pt idx="7443">
                  <c:v>20.416721412175946</c:v>
                </c:pt>
                <c:pt idx="7444">
                  <c:v>20.416290954103367</c:v>
                </c:pt>
                <c:pt idx="7445">
                  <c:v>20.41586043375835</c:v>
                </c:pt>
                <c:pt idx="7446">
                  <c:v>20.41542985112531</c:v>
                </c:pt>
                <c:pt idx="7447">
                  <c:v>20.414999206188654</c:v>
                </c:pt>
                <c:pt idx="7448">
                  <c:v>20.41456849893277</c:v>
                </c:pt>
                <c:pt idx="7449">
                  <c:v>20.414137729342059</c:v>
                </c:pt>
                <c:pt idx="7450">
                  <c:v>20.413706897400893</c:v>
                </c:pt>
                <c:pt idx="7451">
                  <c:v>20.413276003093657</c:v>
                </c:pt>
                <c:pt idx="7452">
                  <c:v>20.412845046404719</c:v>
                </c:pt>
                <c:pt idx="7453">
                  <c:v>20.412414027318444</c:v>
                </c:pt>
                <c:pt idx="7454">
                  <c:v>20.411982945819183</c:v>
                </c:pt>
                <c:pt idx="7455">
                  <c:v>20.411551801891285</c:v>
                </c:pt>
                <c:pt idx="7456">
                  <c:v>20.411120595519094</c:v>
                </c:pt>
                <c:pt idx="7457">
                  <c:v>20.410689326686946</c:v>
                </c:pt>
                <c:pt idx="7458">
                  <c:v>20.410257995379162</c:v>
                </c:pt>
                <c:pt idx="7459">
                  <c:v>20.409826601580072</c:v>
                </c:pt>
                <c:pt idx="7460">
                  <c:v>20.409395145273987</c:v>
                </c:pt>
                <c:pt idx="7461">
                  <c:v>20.40896362644521</c:v>
                </c:pt>
                <c:pt idx="7462">
                  <c:v>20.408532045078047</c:v>
                </c:pt>
                <c:pt idx="7463">
                  <c:v>20.408100401156783</c:v>
                </c:pt>
                <c:pt idx="7464">
                  <c:v>20.407668694665709</c:v>
                </c:pt>
                <c:pt idx="7465">
                  <c:v>20.407236925589107</c:v>
                </c:pt>
                <c:pt idx="7466">
                  <c:v>20.406805093911242</c:v>
                </c:pt>
                <c:pt idx="7467">
                  <c:v>20.406373199616386</c:v>
                </c:pt>
                <c:pt idx="7468">
                  <c:v>20.40594124268879</c:v>
                </c:pt>
                <c:pt idx="7469">
                  <c:v>20.405509223112709</c:v>
                </c:pt>
                <c:pt idx="7470">
                  <c:v>20.405077140872383</c:v>
                </c:pt>
                <c:pt idx="7471">
                  <c:v>20.404644995952054</c:v>
                </c:pt>
                <c:pt idx="7472">
                  <c:v>20.404212788335947</c:v>
                </c:pt>
                <c:pt idx="7473">
                  <c:v>20.40378051800829</c:v>
                </c:pt>
                <c:pt idx="7474">
                  <c:v>20.403348184953295</c:v>
                </c:pt>
                <c:pt idx="7475">
                  <c:v>20.402915789155173</c:v>
                </c:pt>
                <c:pt idx="7476">
                  <c:v>20.402483330598123</c:v>
                </c:pt>
                <c:pt idx="7477">
                  <c:v>20.402050809266342</c:v>
                </c:pt>
                <c:pt idx="7478">
                  <c:v>20.401618225144016</c:v>
                </c:pt>
                <c:pt idx="7479">
                  <c:v>20.401185578215333</c:v>
                </c:pt>
                <c:pt idx="7480">
                  <c:v>20.400752868464455</c:v>
                </c:pt>
                <c:pt idx="7481">
                  <c:v>20.400320095875554</c:v>
                </c:pt>
                <c:pt idx="7482">
                  <c:v>20.399887260432788</c:v>
                </c:pt>
                <c:pt idx="7483">
                  <c:v>20.399454362120313</c:v>
                </c:pt>
                <c:pt idx="7484">
                  <c:v>20.399021400922276</c:v>
                </c:pt>
                <c:pt idx="7485">
                  <c:v>20.398588376822808</c:v>
                </c:pt>
                <c:pt idx="7486">
                  <c:v>20.398155289806045</c:v>
                </c:pt>
                <c:pt idx="7487">
                  <c:v>20.397722139856111</c:v>
                </c:pt>
                <c:pt idx="7488">
                  <c:v>20.397288926957117</c:v>
                </c:pt>
                <c:pt idx="7489">
                  <c:v>20.396855651093183</c:v>
                </c:pt>
                <c:pt idx="7490">
                  <c:v>20.396422312248408</c:v>
                </c:pt>
                <c:pt idx="7491">
                  <c:v>20.395988910406885</c:v>
                </c:pt>
                <c:pt idx="7492">
                  <c:v>20.395555445552709</c:v>
                </c:pt>
                <c:pt idx="7493">
                  <c:v>20.395121917669957</c:v>
                </c:pt>
                <c:pt idx="7494">
                  <c:v>20.394688326742703</c:v>
                </c:pt>
                <c:pt idx="7495">
                  <c:v>20.394254672755014</c:v>
                </c:pt>
                <c:pt idx="7496">
                  <c:v>20.393820955690956</c:v>
                </c:pt>
                <c:pt idx="7497">
                  <c:v>20.393387175534578</c:v>
                </c:pt>
                <c:pt idx="7498">
                  <c:v>20.392953332269929</c:v>
                </c:pt>
                <c:pt idx="7499">
                  <c:v>20.392519425881044</c:v>
                </c:pt>
                <c:pt idx="7500">
                  <c:v>20.392085456351957</c:v>
                </c:pt>
                <c:pt idx="7501">
                  <c:v>20.391651423666694</c:v>
                </c:pt>
                <c:pt idx="7502">
                  <c:v>20.391217327809276</c:v>
                </c:pt>
                <c:pt idx="7503">
                  <c:v>20.390783168763711</c:v>
                </c:pt>
                <c:pt idx="7504">
                  <c:v>20.390348946513999</c:v>
                </c:pt>
                <c:pt idx="7505">
                  <c:v>20.389914661044138</c:v>
                </c:pt>
                <c:pt idx="7506">
                  <c:v>20.389480312338122</c:v>
                </c:pt>
                <c:pt idx="7507">
                  <c:v>20.38904590037993</c:v>
                </c:pt>
                <c:pt idx="7508">
                  <c:v>20.388611425153535</c:v>
                </c:pt>
                <c:pt idx="7509">
                  <c:v>20.38817688664291</c:v>
                </c:pt>
                <c:pt idx="7510">
                  <c:v>20.387742284832012</c:v>
                </c:pt>
                <c:pt idx="7511">
                  <c:v>20.387307619704799</c:v>
                </c:pt>
                <c:pt idx="7512">
                  <c:v>20.386872891245215</c:v>
                </c:pt>
                <c:pt idx="7513">
                  <c:v>20.386438099437193</c:v>
                </c:pt>
                <c:pt idx="7514">
                  <c:v>20.386003244264678</c:v>
                </c:pt>
                <c:pt idx="7515">
                  <c:v>20.385568325711585</c:v>
                </c:pt>
                <c:pt idx="7516">
                  <c:v>20.385133343761836</c:v>
                </c:pt>
                <c:pt idx="7517">
                  <c:v>20.384698298399343</c:v>
                </c:pt>
                <c:pt idx="7518">
                  <c:v>20.384263189608006</c:v>
                </c:pt>
                <c:pt idx="7519">
                  <c:v>20.383828017371727</c:v>
                </c:pt>
                <c:pt idx="7520">
                  <c:v>20.383392781674388</c:v>
                </c:pt>
                <c:pt idx="7521">
                  <c:v>20.382957482499876</c:v>
                </c:pt>
                <c:pt idx="7522">
                  <c:v>20.382522119832068</c:v>
                </c:pt>
                <c:pt idx="7523">
                  <c:v>20.382086693654824</c:v>
                </c:pt>
                <c:pt idx="7524">
                  <c:v>20.381651203952011</c:v>
                </c:pt>
                <c:pt idx="7525">
                  <c:v>20.381215650707482</c:v>
                </c:pt>
                <c:pt idx="7526">
                  <c:v>20.380780033905083</c:v>
                </c:pt>
                <c:pt idx="7527">
                  <c:v>20.380344353528649</c:v>
                </c:pt>
                <c:pt idx="7528">
                  <c:v>20.379908609562019</c:v>
                </c:pt>
                <c:pt idx="7529">
                  <c:v>20.379472801989014</c:v>
                </c:pt>
                <c:pt idx="7530">
                  <c:v>20.37903693079345</c:v>
                </c:pt>
                <c:pt idx="7531">
                  <c:v>20.37860099595914</c:v>
                </c:pt>
                <c:pt idx="7532">
                  <c:v>20.378164997469881</c:v>
                </c:pt>
                <c:pt idx="7533">
                  <c:v>20.377728935309477</c:v>
                </c:pt>
                <c:pt idx="7534">
                  <c:v>20.377292809461714</c:v>
                </c:pt>
                <c:pt idx="7535">
                  <c:v>20.37685661991037</c:v>
                </c:pt>
                <c:pt idx="7536">
                  <c:v>20.376420366639223</c:v>
                </c:pt>
                <c:pt idx="7537">
                  <c:v>20.375984049632041</c:v>
                </c:pt>
                <c:pt idx="7538">
                  <c:v>20.375547668872581</c:v>
                </c:pt>
                <c:pt idx="7539">
                  <c:v>20.3751112243446</c:v>
                </c:pt>
                <c:pt idx="7540">
                  <c:v>20.374674716031837</c:v>
                </c:pt>
                <c:pt idx="7541">
                  <c:v>20.374238143918035</c:v>
                </c:pt>
                <c:pt idx="7542">
                  <c:v>20.373801507986919</c:v>
                </c:pt>
                <c:pt idx="7543">
                  <c:v>20.373364808222217</c:v>
                </c:pt>
                <c:pt idx="7544">
                  <c:v>20.372928044607644</c:v>
                </c:pt>
                <c:pt idx="7545">
                  <c:v>20.37249121712691</c:v>
                </c:pt>
                <c:pt idx="7546">
                  <c:v>20.372054325763717</c:v>
                </c:pt>
                <c:pt idx="7547">
                  <c:v>20.371617370501756</c:v>
                </c:pt>
                <c:pt idx="7548">
                  <c:v>20.371180351324718</c:v>
                </c:pt>
                <c:pt idx="7549">
                  <c:v>20.370743268216287</c:v>
                </c:pt>
                <c:pt idx="7550">
                  <c:v>20.370306121160127</c:v>
                </c:pt>
                <c:pt idx="7551">
                  <c:v>20.36986891013991</c:v>
                </c:pt>
                <c:pt idx="7552">
                  <c:v>20.369431635139293</c:v>
                </c:pt>
                <c:pt idx="7553">
                  <c:v>20.368994296141924</c:v>
                </c:pt>
                <c:pt idx="7554">
                  <c:v>20.368556893131451</c:v>
                </c:pt>
                <c:pt idx="7555">
                  <c:v>20.368119426091507</c:v>
                </c:pt>
                <c:pt idx="7556">
                  <c:v>20.36768189500572</c:v>
                </c:pt>
                <c:pt idx="7557">
                  <c:v>20.367244299857717</c:v>
                </c:pt>
                <c:pt idx="7558">
                  <c:v>20.366806640631108</c:v>
                </c:pt>
                <c:pt idx="7559">
                  <c:v>20.366368917309501</c:v>
                </c:pt>
                <c:pt idx="7560">
                  <c:v>20.3659311298765</c:v>
                </c:pt>
                <c:pt idx="7561">
                  <c:v>20.365493278315693</c:v>
                </c:pt>
                <c:pt idx="7562">
                  <c:v>20.365055362610669</c:v>
                </c:pt>
                <c:pt idx="7563">
                  <c:v>20.364617382744999</c:v>
                </c:pt>
                <c:pt idx="7564">
                  <c:v>20.364179338702264</c:v>
                </c:pt>
                <c:pt idx="7565">
                  <c:v>20.363741230466022</c:v>
                </c:pt>
                <c:pt idx="7566">
                  <c:v>20.363303058019827</c:v>
                </c:pt>
                <c:pt idx="7567">
                  <c:v>20.36286482134723</c:v>
                </c:pt>
                <c:pt idx="7568">
                  <c:v>20.362426520431779</c:v>
                </c:pt>
                <c:pt idx="7569">
                  <c:v>20.361988155256995</c:v>
                </c:pt>
                <c:pt idx="7570">
                  <c:v>20.361549725806416</c:v>
                </c:pt>
                <c:pt idx="7571">
                  <c:v>20.361111232063553</c:v>
                </c:pt>
                <c:pt idx="7572">
                  <c:v>20.360672674011926</c:v>
                </c:pt>
                <c:pt idx="7573">
                  <c:v>20.360234051635036</c:v>
                </c:pt>
                <c:pt idx="7574">
                  <c:v>20.35979536491638</c:v>
                </c:pt>
                <c:pt idx="7575">
                  <c:v>20.359356613839445</c:v>
                </c:pt>
                <c:pt idx="7576">
                  <c:v>20.358917798387726</c:v>
                </c:pt>
                <c:pt idx="7577">
                  <c:v>20.358478918544684</c:v>
                </c:pt>
                <c:pt idx="7578">
                  <c:v>20.358039974293796</c:v>
                </c:pt>
                <c:pt idx="7579">
                  <c:v>20.35760096561852</c:v>
                </c:pt>
                <c:pt idx="7580">
                  <c:v>20.357161892502308</c:v>
                </c:pt>
                <c:pt idx="7581">
                  <c:v>20.356722754928608</c:v>
                </c:pt>
                <c:pt idx="7582">
                  <c:v>20.356283552880853</c:v>
                </c:pt>
                <c:pt idx="7583">
                  <c:v>20.355844286342485</c:v>
                </c:pt>
                <c:pt idx="7584">
                  <c:v>20.355404955296923</c:v>
                </c:pt>
                <c:pt idx="7585">
                  <c:v>20.354965559727578</c:v>
                </c:pt>
                <c:pt idx="7586">
                  <c:v>20.354526099617868</c:v>
                </c:pt>
                <c:pt idx="7587">
                  <c:v>20.354086574951189</c:v>
                </c:pt>
                <c:pt idx="7588">
                  <c:v>20.353646985710935</c:v>
                </c:pt>
                <c:pt idx="7589">
                  <c:v>20.353207331880498</c:v>
                </c:pt>
                <c:pt idx="7590">
                  <c:v>20.352767613443248</c:v>
                </c:pt>
                <c:pt idx="7591">
                  <c:v>20.352327830382567</c:v>
                </c:pt>
                <c:pt idx="7592">
                  <c:v>20.351887982681816</c:v>
                </c:pt>
                <c:pt idx="7593">
                  <c:v>20.351448070324352</c:v>
                </c:pt>
                <c:pt idx="7594">
                  <c:v>20.351008093293522</c:v>
                </c:pt>
                <c:pt idx="7595">
                  <c:v>20.350568051572672</c:v>
                </c:pt>
                <c:pt idx="7596">
                  <c:v>20.35012794514514</c:v>
                </c:pt>
                <c:pt idx="7597">
                  <c:v>20.349687773994244</c:v>
                </c:pt>
                <c:pt idx="7598">
                  <c:v>20.349247538103317</c:v>
                </c:pt>
                <c:pt idx="7599">
                  <c:v>20.348807237455663</c:v>
                </c:pt>
                <c:pt idx="7600">
                  <c:v>20.348366872034589</c:v>
                </c:pt>
                <c:pt idx="7601">
                  <c:v>20.347926441823397</c:v>
                </c:pt>
                <c:pt idx="7602">
                  <c:v>20.347485946805371</c:v>
                </c:pt>
                <c:pt idx="7603">
                  <c:v>20.347045386963799</c:v>
                </c:pt>
                <c:pt idx="7604">
                  <c:v>20.346604762281952</c:v>
                </c:pt>
                <c:pt idx="7605">
                  <c:v>20.346164072743104</c:v>
                </c:pt>
                <c:pt idx="7606">
                  <c:v>20.34572331833051</c:v>
                </c:pt>
                <c:pt idx="7607">
                  <c:v>20.345282499027427</c:v>
                </c:pt>
                <c:pt idx="7608">
                  <c:v>20.344841614817099</c:v>
                </c:pt>
                <c:pt idx="7609">
                  <c:v>20.344400665682766</c:v>
                </c:pt>
                <c:pt idx="7610">
                  <c:v>20.343959651607655</c:v>
                </c:pt>
                <c:pt idx="7611">
                  <c:v>20.343518572574997</c:v>
                </c:pt>
                <c:pt idx="7612">
                  <c:v>20.343077428568002</c:v>
                </c:pt>
                <c:pt idx="7613">
                  <c:v>20.342636219569879</c:v>
                </c:pt>
                <c:pt idx="7614">
                  <c:v>20.342194945563833</c:v>
                </c:pt>
                <c:pt idx="7615">
                  <c:v>20.34175360653305</c:v>
                </c:pt>
                <c:pt idx="7616">
                  <c:v>20.34131220246072</c:v>
                </c:pt>
                <c:pt idx="7617">
                  <c:v>20.340870733330025</c:v>
                </c:pt>
                <c:pt idx="7618">
                  <c:v>20.340429199124131</c:v>
                </c:pt>
                <c:pt idx="7619">
                  <c:v>20.339987599826202</c:v>
                </c:pt>
                <c:pt idx="7620">
                  <c:v>20.339545935419398</c:v>
                </c:pt>
                <c:pt idx="7621">
                  <c:v>20.339104205886862</c:v>
                </c:pt>
                <c:pt idx="7622">
                  <c:v>20.338662411211743</c:v>
                </c:pt>
                <c:pt idx="7623">
                  <c:v>20.338220551377166</c:v>
                </c:pt>
                <c:pt idx="7624">
                  <c:v>20.337778626366262</c:v>
                </c:pt>
                <c:pt idx="7625">
                  <c:v>20.337336636162146</c:v>
                </c:pt>
                <c:pt idx="7626">
                  <c:v>20.336894580747931</c:v>
                </c:pt>
                <c:pt idx="7627">
                  <c:v>20.33645246010672</c:v>
                </c:pt>
                <c:pt idx="7628">
                  <c:v>20.336010274221611</c:v>
                </c:pt>
                <c:pt idx="7629">
                  <c:v>20.335568023075691</c:v>
                </c:pt>
                <c:pt idx="7630">
                  <c:v>20.335125706652043</c:v>
                </c:pt>
                <c:pt idx="7631">
                  <c:v>20.334683324933732</c:v>
                </c:pt>
                <c:pt idx="7632">
                  <c:v>20.334240877903834</c:v>
                </c:pt>
                <c:pt idx="7633">
                  <c:v>20.333798365545398</c:v>
                </c:pt>
                <c:pt idx="7634">
                  <c:v>20.333355787841484</c:v>
                </c:pt>
                <c:pt idx="7635">
                  <c:v>20.33291314477513</c:v>
                </c:pt>
                <c:pt idx="7636">
                  <c:v>20.332470436329373</c:v>
                </c:pt>
                <c:pt idx="7637">
                  <c:v>20.332027662487242</c:v>
                </c:pt>
                <c:pt idx="7638">
                  <c:v>20.331584823231754</c:v>
                </c:pt>
                <c:pt idx="7639">
                  <c:v>20.331141918545924</c:v>
                </c:pt>
                <c:pt idx="7640">
                  <c:v>20.330698948412756</c:v>
                </c:pt>
                <c:pt idx="7641">
                  <c:v>20.33025591281525</c:v>
                </c:pt>
                <c:pt idx="7642">
                  <c:v>20.329812811736392</c:v>
                </c:pt>
                <c:pt idx="7643">
                  <c:v>20.329369645159172</c:v>
                </c:pt>
                <c:pt idx="7644">
                  <c:v>20.328926413066561</c:v>
                </c:pt>
                <c:pt idx="7645">
                  <c:v>20.328483115441525</c:v>
                </c:pt>
                <c:pt idx="7646">
                  <c:v>20.328039752267024</c:v>
                </c:pt>
                <c:pt idx="7647">
                  <c:v>20.327596323526016</c:v>
                </c:pt>
                <c:pt idx="7648">
                  <c:v>20.327152829201435</c:v>
                </c:pt>
                <c:pt idx="7649">
                  <c:v>20.326709269276225</c:v>
                </c:pt>
                <c:pt idx="7650">
                  <c:v>20.326265643733315</c:v>
                </c:pt>
                <c:pt idx="7651">
                  <c:v>20.325821952555629</c:v>
                </c:pt>
                <c:pt idx="7652">
                  <c:v>20.325378195726074</c:v>
                </c:pt>
                <c:pt idx="7653">
                  <c:v>20.324934373227567</c:v>
                </c:pt>
                <c:pt idx="7654">
                  <c:v>20.324490485042997</c:v>
                </c:pt>
                <c:pt idx="7655">
                  <c:v>20.324046531155261</c:v>
                </c:pt>
                <c:pt idx="7656">
                  <c:v>20.323602511547243</c:v>
                </c:pt>
                <c:pt idx="7657">
                  <c:v>20.323158426201815</c:v>
                </c:pt>
                <c:pt idx="7658">
                  <c:v>20.322714275101845</c:v>
                </c:pt>
                <c:pt idx="7659">
                  <c:v>20.322270058230202</c:v>
                </c:pt>
                <c:pt idx="7660">
                  <c:v>20.321825775569732</c:v>
                </c:pt>
                <c:pt idx="7661">
                  <c:v>20.321381427103283</c:v>
                </c:pt>
                <c:pt idx="7662">
                  <c:v>20.32093701281369</c:v>
                </c:pt>
                <c:pt idx="7663">
                  <c:v>20.32049253268379</c:v>
                </c:pt>
                <c:pt idx="7664">
                  <c:v>20.320047986696402</c:v>
                </c:pt>
                <c:pt idx="7665">
                  <c:v>20.31960337483434</c:v>
                </c:pt>
                <c:pt idx="7666">
                  <c:v>20.319158697080411</c:v>
                </c:pt>
                <c:pt idx="7667">
                  <c:v>20.318713953417415</c:v>
                </c:pt>
                <c:pt idx="7668">
                  <c:v>20.318269143828147</c:v>
                </c:pt>
                <c:pt idx="7669">
                  <c:v>20.317824268295389</c:v>
                </c:pt>
                <c:pt idx="7670">
                  <c:v>20.317379326801916</c:v>
                </c:pt>
                <c:pt idx="7671">
                  <c:v>20.316934319330496</c:v>
                </c:pt>
                <c:pt idx="7672">
                  <c:v>20.316489245863899</c:v>
                </c:pt>
                <c:pt idx="7673">
                  <c:v>20.316044106384869</c:v>
                </c:pt>
                <c:pt idx="7674">
                  <c:v>20.315598900876157</c:v>
                </c:pt>
                <c:pt idx="7675">
                  <c:v>20.315153629320498</c:v>
                </c:pt>
                <c:pt idx="7676">
                  <c:v>20.314708291700626</c:v>
                </c:pt>
                <c:pt idx="7677">
                  <c:v>20.314262887999259</c:v>
                </c:pt>
                <c:pt idx="7678">
                  <c:v>20.313817418199118</c:v>
                </c:pt>
                <c:pt idx="7679">
                  <c:v>20.313371882282912</c:v>
                </c:pt>
                <c:pt idx="7680">
                  <c:v>20.312926280233331</c:v>
                </c:pt>
                <c:pt idx="7681">
                  <c:v>20.312480612033074</c:v>
                </c:pt>
                <c:pt idx="7682">
                  <c:v>20.312034877664821</c:v>
                </c:pt>
                <c:pt idx="7683">
                  <c:v>20.311589077111257</c:v>
                </c:pt>
                <c:pt idx="7684">
                  <c:v>20.311143210355038</c:v>
                </c:pt>
                <c:pt idx="7685">
                  <c:v>20.310697277378839</c:v>
                </c:pt>
                <c:pt idx="7686">
                  <c:v>20.3102512781653</c:v>
                </c:pt>
                <c:pt idx="7687">
                  <c:v>20.309805212697079</c:v>
                </c:pt>
                <c:pt idx="7688">
                  <c:v>20.309359080956806</c:v>
                </c:pt>
                <c:pt idx="7689">
                  <c:v>20.30891288292711</c:v>
                </c:pt>
                <c:pt idx="7690">
                  <c:v>20.308466618590622</c:v>
                </c:pt>
                <c:pt idx="7691">
                  <c:v>20.308020287929946</c:v>
                </c:pt>
                <c:pt idx="7692">
                  <c:v>20.307573890927699</c:v>
                </c:pt>
                <c:pt idx="7693">
                  <c:v>20.307127427566474</c:v>
                </c:pt>
                <c:pt idx="7694">
                  <c:v>20.306680897828866</c:v>
                </c:pt>
                <c:pt idx="7695">
                  <c:v>20.306234301697451</c:v>
                </c:pt>
                <c:pt idx="7696">
                  <c:v>20.305787639154815</c:v>
                </c:pt>
                <c:pt idx="7697">
                  <c:v>20.305340910183521</c:v>
                </c:pt>
                <c:pt idx="7698">
                  <c:v>20.304894114766128</c:v>
                </c:pt>
                <c:pt idx="7699">
                  <c:v>20.304447252885193</c:v>
                </c:pt>
                <c:pt idx="7700">
                  <c:v>20.304000324523255</c:v>
                </c:pt>
                <c:pt idx="7701">
                  <c:v>20.303553329662854</c:v>
                </c:pt>
                <c:pt idx="7702">
                  <c:v>20.303106268286523</c:v>
                </c:pt>
                <c:pt idx="7703">
                  <c:v>20.302659140376775</c:v>
                </c:pt>
                <c:pt idx="7704">
                  <c:v>20.302211945916135</c:v>
                </c:pt>
                <c:pt idx="7705">
                  <c:v>20.301764684887097</c:v>
                </c:pt>
                <c:pt idx="7706">
                  <c:v>20.301317357272165</c:v>
                </c:pt>
                <c:pt idx="7707">
                  <c:v>20.300869963053831</c:v>
                </c:pt>
                <c:pt idx="7708">
                  <c:v>20.30042250221457</c:v>
                </c:pt>
                <c:pt idx="7709">
                  <c:v>20.299974974736863</c:v>
                </c:pt>
                <c:pt idx="7710">
                  <c:v>20.299527380603177</c:v>
                </c:pt>
                <c:pt idx="7711">
                  <c:v>20.299079719795966</c:v>
                </c:pt>
                <c:pt idx="7712">
                  <c:v>20.298631992297686</c:v>
                </c:pt>
                <c:pt idx="7713">
                  <c:v>20.298184198090777</c:v>
                </c:pt>
                <c:pt idx="7714">
                  <c:v>20.297736337157676</c:v>
                </c:pt>
                <c:pt idx="7715">
                  <c:v>20.29728840948081</c:v>
                </c:pt>
                <c:pt idx="7716">
                  <c:v>20.296840415042603</c:v>
                </c:pt>
                <c:pt idx="7717">
                  <c:v>20.296392353825457</c:v>
                </c:pt>
                <c:pt idx="7718">
                  <c:v>20.295944225811787</c:v>
                </c:pt>
                <c:pt idx="7719">
                  <c:v>20.29549603098398</c:v>
                </c:pt>
                <c:pt idx="7720">
                  <c:v>20.295047769324427</c:v>
                </c:pt>
                <c:pt idx="7721">
                  <c:v>20.294599440815514</c:v>
                </c:pt>
                <c:pt idx="7722">
                  <c:v>20.294151045439605</c:v>
                </c:pt>
                <c:pt idx="7723">
                  <c:v>20.293702583179076</c:v>
                </c:pt>
                <c:pt idx="7724">
                  <c:v>20.293254054016273</c:v>
                </c:pt>
                <c:pt idx="7725">
                  <c:v>20.292805457933554</c:v>
                </c:pt>
                <c:pt idx="7726">
                  <c:v>20.29235679491325</c:v>
                </c:pt>
                <c:pt idx="7727">
                  <c:v>20.291908064937701</c:v>
                </c:pt>
                <c:pt idx="7728">
                  <c:v>20.291459267989232</c:v>
                </c:pt>
                <c:pt idx="7729">
                  <c:v>20.291010404050159</c:v>
                </c:pt>
                <c:pt idx="7730">
                  <c:v>20.290561473102791</c:v>
                </c:pt>
                <c:pt idx="7731">
                  <c:v>20.29011247512943</c:v>
                </c:pt>
                <c:pt idx="7732">
                  <c:v>20.289663410112375</c:v>
                </c:pt>
                <c:pt idx="7733">
                  <c:v>20.289214278033906</c:v>
                </c:pt>
                <c:pt idx="7734">
                  <c:v>20.288765078876299</c:v>
                </c:pt>
                <c:pt idx="7735">
                  <c:v>20.288315812621828</c:v>
                </c:pt>
                <c:pt idx="7736">
                  <c:v>20.287866479252756</c:v>
                </c:pt>
                <c:pt idx="7737">
                  <c:v>20.287417078751336</c:v>
                </c:pt>
                <c:pt idx="7738">
                  <c:v>20.286967611099815</c:v>
                </c:pt>
                <c:pt idx="7739">
                  <c:v>20.28651807628043</c:v>
                </c:pt>
                <c:pt idx="7740">
                  <c:v>20.28606847427541</c:v>
                </c:pt>
                <c:pt idx="7741">
                  <c:v>20.285618805066981</c:v>
                </c:pt>
                <c:pt idx="7742">
                  <c:v>20.285169068637355</c:v>
                </c:pt>
                <c:pt idx="7743">
                  <c:v>20.284719264968739</c:v>
                </c:pt>
                <c:pt idx="7744">
                  <c:v>20.284269394043339</c:v>
                </c:pt>
                <c:pt idx="7745">
                  <c:v>20.283819455843329</c:v>
                </c:pt>
                <c:pt idx="7746">
                  <c:v>20.283369450350907</c:v>
                </c:pt>
                <c:pt idx="7747">
                  <c:v>20.282919377548243</c:v>
                </c:pt>
                <c:pt idx="7748">
                  <c:v>20.282469237417502</c:v>
                </c:pt>
                <c:pt idx="7749">
                  <c:v>20.282019029940848</c:v>
                </c:pt>
                <c:pt idx="7750">
                  <c:v>20.281568755100423</c:v>
                </c:pt>
                <c:pt idx="7751">
                  <c:v>20.281118412878378</c:v>
                </c:pt>
                <c:pt idx="7752">
                  <c:v>20.280668003256846</c:v>
                </c:pt>
                <c:pt idx="7753">
                  <c:v>20.28021752621795</c:v>
                </c:pt>
                <c:pt idx="7754">
                  <c:v>20.279766981743816</c:v>
                </c:pt>
                <c:pt idx="7755">
                  <c:v>20.279316369816549</c:v>
                </c:pt>
                <c:pt idx="7756">
                  <c:v>20.278865690418254</c:v>
                </c:pt>
                <c:pt idx="7757">
                  <c:v>20.278414943531025</c:v>
                </c:pt>
                <c:pt idx="7758">
                  <c:v>20.277964129136954</c:v>
                </c:pt>
                <c:pt idx="7759">
                  <c:v>20.277513247218113</c:v>
                </c:pt>
                <c:pt idx="7760">
                  <c:v>20.277062297756579</c:v>
                </c:pt>
                <c:pt idx="7761">
                  <c:v>20.276611280734411</c:v>
                </c:pt>
                <c:pt idx="7762">
                  <c:v>20.276160196133667</c:v>
                </c:pt>
                <c:pt idx="7763">
                  <c:v>20.275709043936391</c:v>
                </c:pt>
                <c:pt idx="7764">
                  <c:v>20.275257824124623</c:v>
                </c:pt>
                <c:pt idx="7765">
                  <c:v>20.274806536680398</c:v>
                </c:pt>
                <c:pt idx="7766">
                  <c:v>20.274355181585733</c:v>
                </c:pt>
                <c:pt idx="7767">
                  <c:v>20.273903758822648</c:v>
                </c:pt>
                <c:pt idx="7768">
                  <c:v>20.273452268373145</c:v>
                </c:pt>
                <c:pt idx="7769">
                  <c:v>20.273000710219222</c:v>
                </c:pt>
                <c:pt idx="7770">
                  <c:v>20.272549084342877</c:v>
                </c:pt>
                <c:pt idx="7771">
                  <c:v>20.272097390726085</c:v>
                </c:pt>
                <c:pt idx="7772">
                  <c:v>20.271645629350825</c:v>
                </c:pt>
                <c:pt idx="7773">
                  <c:v>20.271193800199065</c:v>
                </c:pt>
                <c:pt idx="7774">
                  <c:v>20.270741903252759</c:v>
                </c:pt>
                <c:pt idx="7775">
                  <c:v>20.27028993849386</c:v>
                </c:pt>
                <c:pt idx="7776">
                  <c:v>20.269837905904311</c:v>
                </c:pt>
                <c:pt idx="7777">
                  <c:v>20.26938580546604</c:v>
                </c:pt>
                <c:pt idx="7778">
                  <c:v>20.268933637160988</c:v>
                </c:pt>
                <c:pt idx="7779">
                  <c:v>20.268481400971055</c:v>
                </c:pt>
                <c:pt idx="7780">
                  <c:v>20.268029096878166</c:v>
                </c:pt>
                <c:pt idx="7781">
                  <c:v>20.267576724864213</c:v>
                </c:pt>
                <c:pt idx="7782">
                  <c:v>20.267124284911095</c:v>
                </c:pt>
                <c:pt idx="7783">
                  <c:v>20.266671777000699</c:v>
                </c:pt>
                <c:pt idx="7784">
                  <c:v>20.2662192011149</c:v>
                </c:pt>
                <c:pt idx="7785">
                  <c:v>20.265766557235569</c:v>
                </c:pt>
                <c:pt idx="7786">
                  <c:v>20.265313845344565</c:v>
                </c:pt>
                <c:pt idx="7787">
                  <c:v>20.264861065423744</c:v>
                </c:pt>
                <c:pt idx="7788">
                  <c:v>20.26440821745495</c:v>
                </c:pt>
                <c:pt idx="7789">
                  <c:v>20.263955301420022</c:v>
                </c:pt>
                <c:pt idx="7790">
                  <c:v>20.263502317300784</c:v>
                </c:pt>
                <c:pt idx="7791">
                  <c:v>20.263049265079065</c:v>
                </c:pt>
                <c:pt idx="7792">
                  <c:v>20.262596144736673</c:v>
                </c:pt>
                <c:pt idx="7793">
                  <c:v>20.26214295625541</c:v>
                </c:pt>
                <c:pt idx="7794">
                  <c:v>20.261689699617076</c:v>
                </c:pt>
                <c:pt idx="7795">
                  <c:v>20.261236374803456</c:v>
                </c:pt>
                <c:pt idx="7796">
                  <c:v>20.260782981796336</c:v>
                </c:pt>
                <c:pt idx="7797">
                  <c:v>20.260329520577486</c:v>
                </c:pt>
                <c:pt idx="7798">
                  <c:v>20.259875991128666</c:v>
                </c:pt>
                <c:pt idx="7799">
                  <c:v>20.259422393431638</c:v>
                </c:pt>
                <c:pt idx="7800">
                  <c:v>20.258968727468144</c:v>
                </c:pt>
                <c:pt idx="7801">
                  <c:v>20.258514993219926</c:v>
                </c:pt>
                <c:pt idx="7802">
                  <c:v>20.258061190668716</c:v>
                </c:pt>
                <c:pt idx="7803">
                  <c:v>20.257607319796236</c:v>
                </c:pt>
                <c:pt idx="7804">
                  <c:v>20.257153380584199</c:v>
                </c:pt>
                <c:pt idx="7805">
                  <c:v>20.256699373014317</c:v>
                </c:pt>
                <c:pt idx="7806">
                  <c:v>20.256245297068286</c:v>
                </c:pt>
                <c:pt idx="7807">
                  <c:v>20.255791152727795</c:v>
                </c:pt>
                <c:pt idx="7808">
                  <c:v>20.255336939974526</c:v>
                </c:pt>
                <c:pt idx="7809">
                  <c:v>20.254882658790155</c:v>
                </c:pt>
                <c:pt idx="7810">
                  <c:v>20.254428309156349</c:v>
                </c:pt>
                <c:pt idx="7811">
                  <c:v>20.253973891054759</c:v>
                </c:pt>
                <c:pt idx="7812">
                  <c:v>20.253519404467042</c:v>
                </c:pt>
                <c:pt idx="7813">
                  <c:v>20.253064849374837</c:v>
                </c:pt>
                <c:pt idx="7814">
                  <c:v>20.252610225759774</c:v>
                </c:pt>
                <c:pt idx="7815">
                  <c:v>20.252155533603478</c:v>
                </c:pt>
                <c:pt idx="7816">
                  <c:v>20.251700772887567</c:v>
                </c:pt>
                <c:pt idx="7817">
                  <c:v>20.251245943593652</c:v>
                </c:pt>
                <c:pt idx="7818">
                  <c:v>20.25079104570333</c:v>
                </c:pt>
                <c:pt idx="7819">
                  <c:v>20.250336079198195</c:v>
                </c:pt>
                <c:pt idx="7820">
                  <c:v>20.249881044059826</c:v>
                </c:pt>
                <c:pt idx="7821">
                  <c:v>20.249425940269802</c:v>
                </c:pt>
                <c:pt idx="7822">
                  <c:v>20.248970767809688</c:v>
                </c:pt>
                <c:pt idx="7823">
                  <c:v>20.248515526661045</c:v>
                </c:pt>
                <c:pt idx="7824">
                  <c:v>20.248060216805424</c:v>
                </c:pt>
                <c:pt idx="7825">
                  <c:v>20.247604838224362</c:v>
                </c:pt>
                <c:pt idx="7826">
                  <c:v>20.247149390899395</c:v>
                </c:pt>
                <c:pt idx="7827">
                  <c:v>20.246693874812053</c:v>
                </c:pt>
                <c:pt idx="7828">
                  <c:v>20.24623828994385</c:v>
                </c:pt>
                <c:pt idx="7829">
                  <c:v>20.245782636276296</c:v>
                </c:pt>
                <c:pt idx="7830">
                  <c:v>20.245326913790894</c:v>
                </c:pt>
                <c:pt idx="7831">
                  <c:v>20.244871122469135</c:v>
                </c:pt>
                <c:pt idx="7832">
                  <c:v>20.244415262292506</c:v>
                </c:pt>
                <c:pt idx="7833">
                  <c:v>20.243959333242479</c:v>
                </c:pt>
                <c:pt idx="7834">
                  <c:v>20.24350333530052</c:v>
                </c:pt>
                <c:pt idx="7835">
                  <c:v>20.243047268448091</c:v>
                </c:pt>
                <c:pt idx="7836">
                  <c:v>20.242591132666643</c:v>
                </c:pt>
                <c:pt idx="7837">
                  <c:v>20.24213492793762</c:v>
                </c:pt>
                <c:pt idx="7838">
                  <c:v>20.24167865424246</c:v>
                </c:pt>
                <c:pt idx="7839">
                  <c:v>20.241222311562577</c:v>
                </c:pt>
                <c:pt idx="7840">
                  <c:v>20.240765899879403</c:v>
                </c:pt>
                <c:pt idx="7841">
                  <c:v>20.240309419174338</c:v>
                </c:pt>
                <c:pt idx="7842">
                  <c:v>20.239852869428788</c:v>
                </c:pt>
                <c:pt idx="7843">
                  <c:v>20.239396250624146</c:v>
                </c:pt>
                <c:pt idx="7844">
                  <c:v>20.238939562741795</c:v>
                </c:pt>
                <c:pt idx="7845">
                  <c:v>20.238482805763113</c:v>
                </c:pt>
                <c:pt idx="7846">
                  <c:v>20.238025979669462</c:v>
                </c:pt>
                <c:pt idx="7847">
                  <c:v>20.23756908444221</c:v>
                </c:pt>
                <c:pt idx="7848">
                  <c:v>20.237112120062701</c:v>
                </c:pt>
                <c:pt idx="7849">
                  <c:v>20.236655086512283</c:v>
                </c:pt>
                <c:pt idx="7850">
                  <c:v>20.236197983772286</c:v>
                </c:pt>
                <c:pt idx="7851">
                  <c:v>20.235740811824041</c:v>
                </c:pt>
                <c:pt idx="7852">
                  <c:v>20.235283570648861</c:v>
                </c:pt>
                <c:pt idx="7853">
                  <c:v>20.234826260228058</c:v>
                </c:pt>
                <c:pt idx="7854">
                  <c:v>20.234368880542934</c:v>
                </c:pt>
                <c:pt idx="7855">
                  <c:v>20.233911431574775</c:v>
                </c:pt>
                <c:pt idx="7856">
                  <c:v>20.233453913304874</c:v>
                </c:pt>
                <c:pt idx="7857">
                  <c:v>20.232996325714502</c:v>
                </c:pt>
                <c:pt idx="7858">
                  <c:v>20.23253866878493</c:v>
                </c:pt>
                <c:pt idx="7859">
                  <c:v>20.232080942497408</c:v>
                </c:pt>
                <c:pt idx="7860">
                  <c:v>20.231623146833201</c:v>
                </c:pt>
                <c:pt idx="7861">
                  <c:v>20.231165281773539</c:v>
                </c:pt>
                <c:pt idx="7862">
                  <c:v>20.23070734729966</c:v>
                </c:pt>
                <c:pt idx="7863">
                  <c:v>20.230249343392785</c:v>
                </c:pt>
                <c:pt idx="7864">
                  <c:v>20.229791270034138</c:v>
                </c:pt>
                <c:pt idx="7865">
                  <c:v>20.229333127204924</c:v>
                </c:pt>
                <c:pt idx="7866">
                  <c:v>20.228874914886347</c:v>
                </c:pt>
                <c:pt idx="7867">
                  <c:v>20.228416633059595</c:v>
                </c:pt>
                <c:pt idx="7868">
                  <c:v>20.227958281705845</c:v>
                </c:pt>
                <c:pt idx="7869">
                  <c:v>20.227499860806287</c:v>
                </c:pt>
                <c:pt idx="7870">
                  <c:v>20.227041370342075</c:v>
                </c:pt>
                <c:pt idx="7871">
                  <c:v>20.226582810294371</c:v>
                </c:pt>
                <c:pt idx="7872">
                  <c:v>20.226124180644323</c:v>
                </c:pt>
                <c:pt idx="7873">
                  <c:v>20.225665481373074</c:v>
                </c:pt>
                <c:pt idx="7874">
                  <c:v>20.225206712461755</c:v>
                </c:pt>
                <c:pt idx="7875">
                  <c:v>20.224747873891491</c:v>
                </c:pt>
                <c:pt idx="7876">
                  <c:v>20.2242889656434</c:v>
                </c:pt>
                <c:pt idx="7877">
                  <c:v>20.223829987698583</c:v>
                </c:pt>
                <c:pt idx="7878">
                  <c:v>20.223370940038141</c:v>
                </c:pt>
                <c:pt idx="7879">
                  <c:v>20.222911822643169</c:v>
                </c:pt>
                <c:pt idx="7880">
                  <c:v>20.222452635494744</c:v>
                </c:pt>
                <c:pt idx="7881">
                  <c:v>20.221993378573938</c:v>
                </c:pt>
                <c:pt idx="7882">
                  <c:v>20.22153405186182</c:v>
                </c:pt>
                <c:pt idx="7883">
                  <c:v>20.221074655339443</c:v>
                </c:pt>
                <c:pt idx="7884">
                  <c:v>20.220615188987857</c:v>
                </c:pt>
                <c:pt idx="7885">
                  <c:v>20.220155652788097</c:v>
                </c:pt>
                <c:pt idx="7886">
                  <c:v>20.2196960467212</c:v>
                </c:pt>
                <c:pt idx="7887">
                  <c:v>20.219236370768183</c:v>
                </c:pt>
                <c:pt idx="7888">
                  <c:v>20.21877662491006</c:v>
                </c:pt>
                <c:pt idx="7889">
                  <c:v>20.218316809127838</c:v>
                </c:pt>
                <c:pt idx="7890">
                  <c:v>20.217856923402515</c:v>
                </c:pt>
                <c:pt idx="7891">
                  <c:v>20.217396967715075</c:v>
                </c:pt>
                <c:pt idx="7892">
                  <c:v>20.216936942046498</c:v>
                </c:pt>
                <c:pt idx="7893">
                  <c:v>20.216476846377756</c:v>
                </c:pt>
                <c:pt idx="7894">
                  <c:v>20.216016680689812</c:v>
                </c:pt>
                <c:pt idx="7895">
                  <c:v>20.215556444963624</c:v>
                </c:pt>
                <c:pt idx="7896">
                  <c:v>20.21509613918013</c:v>
                </c:pt>
                <c:pt idx="7897">
                  <c:v>20.21463576332027</c:v>
                </c:pt>
                <c:pt idx="7898">
                  <c:v>20.214175317364973</c:v>
                </c:pt>
                <c:pt idx="7899">
                  <c:v>20.213714801295154</c:v>
                </c:pt>
                <c:pt idx="7900">
                  <c:v>20.213254215091734</c:v>
                </c:pt>
                <c:pt idx="7901">
                  <c:v>20.212793558735601</c:v>
                </c:pt>
                <c:pt idx="7902">
                  <c:v>20.212332832207665</c:v>
                </c:pt>
                <c:pt idx="7903">
                  <c:v>20.211872035488799</c:v>
                </c:pt>
                <c:pt idx="7904">
                  <c:v>20.211411168559884</c:v>
                </c:pt>
                <c:pt idx="7905">
                  <c:v>20.210950231401789</c:v>
                </c:pt>
                <c:pt idx="7906">
                  <c:v>20.210489223995374</c:v>
                </c:pt>
                <c:pt idx="7907">
                  <c:v>20.210028146321488</c:v>
                </c:pt>
                <c:pt idx="7908">
                  <c:v>20.209566998360973</c:v>
                </c:pt>
                <c:pt idx="7909">
                  <c:v>20.209105780094664</c:v>
                </c:pt>
                <c:pt idx="7910">
                  <c:v>20.208644491503389</c:v>
                </c:pt>
                <c:pt idx="7911">
                  <c:v>20.208183132567957</c:v>
                </c:pt>
                <c:pt idx="7912">
                  <c:v>20.207721703269183</c:v>
                </c:pt>
                <c:pt idx="7913">
                  <c:v>20.207260203587865</c:v>
                </c:pt>
                <c:pt idx="7914">
                  <c:v>20.206798633504789</c:v>
                </c:pt>
                <c:pt idx="7915">
                  <c:v>20.206336993000743</c:v>
                </c:pt>
                <c:pt idx="7916">
                  <c:v>20.205875282056493</c:v>
                </c:pt>
                <c:pt idx="7917">
                  <c:v>20.205413500652813</c:v>
                </c:pt>
                <c:pt idx="7918">
                  <c:v>20.204951648770454</c:v>
                </c:pt>
                <c:pt idx="7919">
                  <c:v>20.204489726390161</c:v>
                </c:pt>
                <c:pt idx="7920">
                  <c:v>20.20402773349268</c:v>
                </c:pt>
                <c:pt idx="7921">
                  <c:v>20.203565670058733</c:v>
                </c:pt>
                <c:pt idx="7922">
                  <c:v>20.203103536069047</c:v>
                </c:pt>
                <c:pt idx="7923">
                  <c:v>20.202641331504331</c:v>
                </c:pt>
                <c:pt idx="7924">
                  <c:v>20.20217905634529</c:v>
                </c:pt>
                <c:pt idx="7925">
                  <c:v>20.201716710572622</c:v>
                </c:pt>
                <c:pt idx="7926">
                  <c:v>20.201254294167011</c:v>
                </c:pt>
                <c:pt idx="7927">
                  <c:v>20.200791807109137</c:v>
                </c:pt>
                <c:pt idx="7928">
                  <c:v>20.200329249379671</c:v>
                </c:pt>
                <c:pt idx="7929">
                  <c:v>20.199866620959266</c:v>
                </c:pt>
                <c:pt idx="7930">
                  <c:v>20.199403921828583</c:v>
                </c:pt>
                <c:pt idx="7931">
                  <c:v>20.19894115196826</c:v>
                </c:pt>
                <c:pt idx="7932">
                  <c:v>20.198478311358929</c:v>
                </c:pt>
                <c:pt idx="7933">
                  <c:v>20.198015399981227</c:v>
                </c:pt>
                <c:pt idx="7934">
                  <c:v>20.197552417815757</c:v>
                </c:pt>
                <c:pt idx="7935">
                  <c:v>20.197089364843141</c:v>
                </c:pt>
                <c:pt idx="7936">
                  <c:v>20.196626241043965</c:v>
                </c:pt>
                <c:pt idx="7937">
                  <c:v>20.19616304639883</c:v>
                </c:pt>
                <c:pt idx="7938">
                  <c:v>20.195699780888312</c:v>
                </c:pt>
                <c:pt idx="7939">
                  <c:v>20.195236444492991</c:v>
                </c:pt>
                <c:pt idx="7940">
                  <c:v>20.194773037193428</c:v>
                </c:pt>
                <c:pt idx="7941">
                  <c:v>20.194309558970179</c:v>
                </c:pt>
                <c:pt idx="7942">
                  <c:v>20.193846009803792</c:v>
                </c:pt>
                <c:pt idx="7943">
                  <c:v>20.193382389674802</c:v>
                </c:pt>
                <c:pt idx="7944">
                  <c:v>20.192918698563741</c:v>
                </c:pt>
                <c:pt idx="7945">
                  <c:v>20.192454936451135</c:v>
                </c:pt>
                <c:pt idx="7946">
                  <c:v>20.191991103317488</c:v>
                </c:pt>
                <c:pt idx="7947">
                  <c:v>20.191527199143309</c:v>
                </c:pt>
                <c:pt idx="7948">
                  <c:v>20.19106322390909</c:v>
                </c:pt>
                <c:pt idx="7949">
                  <c:v>20.19059917759532</c:v>
                </c:pt>
                <c:pt idx="7950">
                  <c:v>20.19013506018247</c:v>
                </c:pt>
                <c:pt idx="7951">
                  <c:v>20.189670871651014</c:v>
                </c:pt>
                <c:pt idx="7952">
                  <c:v>20.189206611981412</c:v>
                </c:pt>
                <c:pt idx="7953">
                  <c:v>20.188742281154109</c:v>
                </c:pt>
                <c:pt idx="7954">
                  <c:v>20.188277879149549</c:v>
                </c:pt>
                <c:pt idx="7955">
                  <c:v>20.187813405948166</c:v>
                </c:pt>
                <c:pt idx="7956">
                  <c:v>20.187348861530385</c:v>
                </c:pt>
                <c:pt idx="7957">
                  <c:v>20.186884245876623</c:v>
                </c:pt>
                <c:pt idx="7958">
                  <c:v>20.186419558967284</c:v>
                </c:pt>
                <c:pt idx="7959">
                  <c:v>20.185954800782763</c:v>
                </c:pt>
                <c:pt idx="7960">
                  <c:v>20.185489971303451</c:v>
                </c:pt>
                <c:pt idx="7961">
                  <c:v>20.185025070509731</c:v>
                </c:pt>
                <c:pt idx="7962">
                  <c:v>20.184560098381972</c:v>
                </c:pt>
                <c:pt idx="7963">
                  <c:v>20.184095054900538</c:v>
                </c:pt>
                <c:pt idx="7964">
                  <c:v>20.18362994004578</c:v>
                </c:pt>
                <c:pt idx="7965">
                  <c:v>20.183164753798046</c:v>
                </c:pt>
                <c:pt idx="7966">
                  <c:v>20.182699496137669</c:v>
                </c:pt>
                <c:pt idx="7967">
                  <c:v>20.182234167044975</c:v>
                </c:pt>
                <c:pt idx="7968">
                  <c:v>20.181768766500287</c:v>
                </c:pt>
                <c:pt idx="7969">
                  <c:v>20.181303294483907</c:v>
                </c:pt>
                <c:pt idx="7970">
                  <c:v>20.180837750976142</c:v>
                </c:pt>
                <c:pt idx="7971">
                  <c:v>20.180372135957281</c:v>
                </c:pt>
                <c:pt idx="7972">
                  <c:v>20.179906449407611</c:v>
                </c:pt>
                <c:pt idx="7973">
                  <c:v>20.179440691307395</c:v>
                </c:pt>
                <c:pt idx="7974">
                  <c:v>20.17897486163691</c:v>
                </c:pt>
                <c:pt idx="7975">
                  <c:v>20.178508960376405</c:v>
                </c:pt>
                <c:pt idx="7976">
                  <c:v>20.178042987506124</c:v>
                </c:pt>
                <c:pt idx="7977">
                  <c:v>20.177576943006315</c:v>
                </c:pt>
                <c:pt idx="7978">
                  <c:v>20.177110826857199</c:v>
                </c:pt>
                <c:pt idx="7979">
                  <c:v>20.176644639039001</c:v>
                </c:pt>
                <c:pt idx="7980">
                  <c:v>20.17617837953193</c:v>
                </c:pt>
                <c:pt idx="7981">
                  <c:v>20.175712048316189</c:v>
                </c:pt>
                <c:pt idx="7982">
                  <c:v>20.175245645371973</c:v>
                </c:pt>
                <c:pt idx="7983">
                  <c:v>20.174779170679464</c:v>
                </c:pt>
                <c:pt idx="7984">
                  <c:v>20.174312624218839</c:v>
                </c:pt>
                <c:pt idx="7985">
                  <c:v>20.173846005970265</c:v>
                </c:pt>
                <c:pt idx="7986">
                  <c:v>20.173379315913898</c:v>
                </c:pt>
                <c:pt idx="7987">
                  <c:v>20.172912554029889</c:v>
                </c:pt>
                <c:pt idx="7988">
                  <c:v>20.172445720298377</c:v>
                </c:pt>
                <c:pt idx="7989">
                  <c:v>20.171978814699493</c:v>
                </c:pt>
                <c:pt idx="7990">
                  <c:v>20.171511837213359</c:v>
                </c:pt>
                <c:pt idx="7991">
                  <c:v>20.171044787820087</c:v>
                </c:pt>
                <c:pt idx="7992">
                  <c:v>20.170577666499781</c:v>
                </c:pt>
                <c:pt idx="7993">
                  <c:v>20.170110473232537</c:v>
                </c:pt>
                <c:pt idx="7994">
                  <c:v>20.169643207998444</c:v>
                </c:pt>
                <c:pt idx="7995">
                  <c:v>20.169175870777572</c:v>
                </c:pt>
                <c:pt idx="7996">
                  <c:v>20.168708461549993</c:v>
                </c:pt>
                <c:pt idx="7997">
                  <c:v>20.168240980295764</c:v>
                </c:pt>
                <c:pt idx="7998">
                  <c:v>20.167773426994941</c:v>
                </c:pt>
                <c:pt idx="7999">
                  <c:v>20.16730580162756</c:v>
                </c:pt>
                <c:pt idx="8000">
                  <c:v>20.166838104173653</c:v>
                </c:pt>
                <c:pt idx="8001">
                  <c:v>20.166370334613244</c:v>
                </c:pt>
                <c:pt idx="8002">
                  <c:v>20.165902492926346</c:v>
                </c:pt>
                <c:pt idx="8003">
                  <c:v>20.165434579092967</c:v>
                </c:pt>
                <c:pt idx="8004">
                  <c:v>20.164966593093101</c:v>
                </c:pt>
                <c:pt idx="8005">
                  <c:v>20.164498534906738</c:v>
                </c:pt>
                <c:pt idx="8006">
                  <c:v>20.164030404513849</c:v>
                </c:pt>
                <c:pt idx="8007">
                  <c:v>20.163562201894408</c:v>
                </c:pt>
                <c:pt idx="8008">
                  <c:v>20.16309392702837</c:v>
                </c:pt>
                <c:pt idx="8009">
                  <c:v>20.162625579895693</c:v>
                </c:pt>
                <c:pt idx="8010">
                  <c:v>20.162157160476312</c:v>
                </c:pt>
                <c:pt idx="8011">
                  <c:v>20.161688668750163</c:v>
                </c:pt>
                <c:pt idx="8012">
                  <c:v>20.161220104697172</c:v>
                </c:pt>
                <c:pt idx="8013">
                  <c:v>20.160751468297249</c:v>
                </c:pt>
                <c:pt idx="8014">
                  <c:v>20.1602827595303</c:v>
                </c:pt>
                <c:pt idx="8015">
                  <c:v>20.159813978376221</c:v>
                </c:pt>
                <c:pt idx="8016">
                  <c:v>20.159345124814905</c:v>
                </c:pt>
                <c:pt idx="8017">
                  <c:v>20.158876198826217</c:v>
                </c:pt>
                <c:pt idx="8018">
                  <c:v>20.158407200390041</c:v>
                </c:pt>
                <c:pt idx="8019">
                  <c:v>20.157938129486226</c:v>
                </c:pt>
                <c:pt idx="8020">
                  <c:v>20.157468986094631</c:v>
                </c:pt>
                <c:pt idx="8021">
                  <c:v>20.156999770195092</c:v>
                </c:pt>
                <c:pt idx="8022">
                  <c:v>20.156530481767447</c:v>
                </c:pt>
                <c:pt idx="8023">
                  <c:v>20.156061120791517</c:v>
                </c:pt>
                <c:pt idx="8024">
                  <c:v>20.15559168724711</c:v>
                </c:pt>
                <c:pt idx="8025">
                  <c:v>20.155122181114038</c:v>
                </c:pt>
                <c:pt idx="8026">
                  <c:v>20.154652602372096</c:v>
                </c:pt>
                <c:pt idx="8027">
                  <c:v>20.154182951001069</c:v>
                </c:pt>
                <c:pt idx="8028">
                  <c:v>20.153713226980742</c:v>
                </c:pt>
                <c:pt idx="8029">
                  <c:v>20.153243430290875</c:v>
                </c:pt>
                <c:pt idx="8030">
                  <c:v>20.152773560911228</c:v>
                </c:pt>
                <c:pt idx="8031">
                  <c:v>20.152303618821559</c:v>
                </c:pt>
                <c:pt idx="8032">
                  <c:v>20.151833604001602</c:v>
                </c:pt>
                <c:pt idx="8033">
                  <c:v>20.151363516431093</c:v>
                </c:pt>
                <c:pt idx="8034">
                  <c:v>20.150893356089753</c:v>
                </c:pt>
                <c:pt idx="8035">
                  <c:v>20.150423122957299</c:v>
                </c:pt>
                <c:pt idx="8036">
                  <c:v>20.149952817013432</c:v>
                </c:pt>
                <c:pt idx="8037">
                  <c:v>20.149482438237847</c:v>
                </c:pt>
                <c:pt idx="8038">
                  <c:v>20.14901198661023</c:v>
                </c:pt>
                <c:pt idx="8039">
                  <c:v>20.148541462110259</c:v>
                </c:pt>
                <c:pt idx="8040">
                  <c:v>20.148070864717603</c:v>
                </c:pt>
                <c:pt idx="8041">
                  <c:v>20.147600194411922</c:v>
                </c:pt>
                <c:pt idx="8042">
                  <c:v>20.147129451172862</c:v>
                </c:pt>
                <c:pt idx="8043">
                  <c:v>20.146658634980067</c:v>
                </c:pt>
                <c:pt idx="8044">
                  <c:v>20.146187745813162</c:v>
                </c:pt>
                <c:pt idx="8045">
                  <c:v>20.145716783651771</c:v>
                </c:pt>
                <c:pt idx="8046">
                  <c:v>20.14524574847551</c:v>
                </c:pt>
                <c:pt idx="8047">
                  <c:v>20.144774640263979</c:v>
                </c:pt>
                <c:pt idx="8048">
                  <c:v>20.144303458996774</c:v>
                </c:pt>
                <c:pt idx="8049">
                  <c:v>20.143832204653478</c:v>
                </c:pt>
                <c:pt idx="8050">
                  <c:v>20.14336087721367</c:v>
                </c:pt>
                <c:pt idx="8051">
                  <c:v>20.142889476656908</c:v>
                </c:pt>
                <c:pt idx="8052">
                  <c:v>20.142418002962756</c:v>
                </c:pt>
                <c:pt idx="8053">
                  <c:v>20.141946456110762</c:v>
                </c:pt>
                <c:pt idx="8054">
                  <c:v>20.141474836080462</c:v>
                </c:pt>
                <c:pt idx="8055">
                  <c:v>20.141003142851385</c:v>
                </c:pt>
                <c:pt idx="8056">
                  <c:v>20.140531376403054</c:v>
                </c:pt>
                <c:pt idx="8057">
                  <c:v>20.140059536714976</c:v>
                </c:pt>
                <c:pt idx="8058">
                  <c:v>20.139587623766658</c:v>
                </c:pt>
                <c:pt idx="8059">
                  <c:v>20.139115637537586</c:v>
                </c:pt>
                <c:pt idx="8060">
                  <c:v>20.138643578007244</c:v>
                </c:pt>
                <c:pt idx="8061">
                  <c:v>20.138171445155105</c:v>
                </c:pt>
                <c:pt idx="8062">
                  <c:v>20.137699238960643</c:v>
                </c:pt>
                <c:pt idx="8063">
                  <c:v>20.137226959403296</c:v>
                </c:pt>
                <c:pt idx="8064">
                  <c:v>20.136754606462524</c:v>
                </c:pt>
                <c:pt idx="8065">
                  <c:v>20.13628218011776</c:v>
                </c:pt>
                <c:pt idx="8066">
                  <c:v>20.135809680348423</c:v>
                </c:pt>
                <c:pt idx="8067">
                  <c:v>20.135337107133939</c:v>
                </c:pt>
                <c:pt idx="8068">
                  <c:v>20.134864460453716</c:v>
                </c:pt>
                <c:pt idx="8069">
                  <c:v>20.13439174028715</c:v>
                </c:pt>
                <c:pt idx="8070">
                  <c:v>20.133918946613633</c:v>
                </c:pt>
                <c:pt idx="8071">
                  <c:v>20.133446079412543</c:v>
                </c:pt>
                <c:pt idx="8072">
                  <c:v>20.132973138663253</c:v>
                </c:pt>
                <c:pt idx="8073">
                  <c:v>20.132500124345121</c:v>
                </c:pt>
                <c:pt idx="8074">
                  <c:v>20.132027036437506</c:v>
                </c:pt>
                <c:pt idx="8075">
                  <c:v>20.131553874919746</c:v>
                </c:pt>
                <c:pt idx="8076">
                  <c:v>20.131080639771174</c:v>
                </c:pt>
                <c:pt idx="8077">
                  <c:v>20.130607330971113</c:v>
                </c:pt>
                <c:pt idx="8078">
                  <c:v>20.130133948498884</c:v>
                </c:pt>
                <c:pt idx="8079">
                  <c:v>20.129660492333787</c:v>
                </c:pt>
                <c:pt idx="8080">
                  <c:v>20.129186962455123</c:v>
                </c:pt>
                <c:pt idx="8081">
                  <c:v>20.128713358842173</c:v>
                </c:pt>
                <c:pt idx="8082">
                  <c:v>20.128239681474216</c:v>
                </c:pt>
                <c:pt idx="8083">
                  <c:v>20.127765930330522</c:v>
                </c:pt>
                <c:pt idx="8084">
                  <c:v>20.127292105390346</c:v>
                </c:pt>
                <c:pt idx="8085">
                  <c:v>20.12681820663294</c:v>
                </c:pt>
                <c:pt idx="8086">
                  <c:v>20.126344234037543</c:v>
                </c:pt>
                <c:pt idx="8087">
                  <c:v>20.125870187583384</c:v>
                </c:pt>
                <c:pt idx="8088">
                  <c:v>20.125396067249682</c:v>
                </c:pt>
                <c:pt idx="8089">
                  <c:v>20.124921873015655</c:v>
                </c:pt>
                <c:pt idx="8090">
                  <c:v>20.124447604860496</c:v>
                </c:pt>
                <c:pt idx="8091">
                  <c:v>20.1239732627634</c:v>
                </c:pt>
                <c:pt idx="8092">
                  <c:v>20.123498846703555</c:v>
                </c:pt>
                <c:pt idx="8093">
                  <c:v>20.123024356660132</c:v>
                </c:pt>
                <c:pt idx="8094">
                  <c:v>20.122549792612293</c:v>
                </c:pt>
                <c:pt idx="8095">
                  <c:v>20.122075154539193</c:v>
                </c:pt>
                <c:pt idx="8096">
                  <c:v>20.121600442419979</c:v>
                </c:pt>
                <c:pt idx="8097">
                  <c:v>20.121125656233787</c:v>
                </c:pt>
                <c:pt idx="8098">
                  <c:v>20.12065079595974</c:v>
                </c:pt>
                <c:pt idx="8099">
                  <c:v>20.120175861576957</c:v>
                </c:pt>
                <c:pt idx="8100">
                  <c:v>20.119700853064543</c:v>
                </c:pt>
                <c:pt idx="8101">
                  <c:v>20.119225770401602</c:v>
                </c:pt>
                <c:pt idx="8102">
                  <c:v>20.118750613567215</c:v>
                </c:pt>
                <c:pt idx="8103">
                  <c:v>20.118275382540467</c:v>
                </c:pt>
                <c:pt idx="8104">
                  <c:v>20.117800077300419</c:v>
                </c:pt>
                <c:pt idx="8105">
                  <c:v>20.117324697826135</c:v>
                </c:pt>
                <c:pt idx="8106">
                  <c:v>20.11684924409667</c:v>
                </c:pt>
                <c:pt idx="8107">
                  <c:v>20.116373716091058</c:v>
                </c:pt>
                <c:pt idx="8108">
                  <c:v>20.115898113788333</c:v>
                </c:pt>
                <c:pt idx="8109">
                  <c:v>20.115422437167513</c:v>
                </c:pt>
                <c:pt idx="8110">
                  <c:v>20.114946686207617</c:v>
                </c:pt>
                <c:pt idx="8111">
                  <c:v>20.114470860887643</c:v>
                </c:pt>
                <c:pt idx="8112">
                  <c:v>20.113994961186581</c:v>
                </c:pt>
                <c:pt idx="8113">
                  <c:v>20.11351898708342</c:v>
                </c:pt>
                <c:pt idx="8114">
                  <c:v>20.113042938557129</c:v>
                </c:pt>
                <c:pt idx="8115">
                  <c:v>20.112566815586675</c:v>
                </c:pt>
                <c:pt idx="8116">
                  <c:v>20.112090618151015</c:v>
                </c:pt>
                <c:pt idx="8117">
                  <c:v>20.111614346229093</c:v>
                </c:pt>
                <c:pt idx="8118">
                  <c:v>20.111137999799844</c:v>
                </c:pt>
                <c:pt idx="8119">
                  <c:v>20.110661578842194</c:v>
                </c:pt>
                <c:pt idx="8120">
                  <c:v>20.110185083335061</c:v>
                </c:pt>
                <c:pt idx="8121">
                  <c:v>20.109708513257345</c:v>
                </c:pt>
                <c:pt idx="8122">
                  <c:v>20.109231868587955</c:v>
                </c:pt>
                <c:pt idx="8123">
                  <c:v>20.108755149305765</c:v>
                </c:pt>
                <c:pt idx="8124">
                  <c:v>20.108278355389661</c:v>
                </c:pt>
                <c:pt idx="8125">
                  <c:v>20.107801486818513</c:v>
                </c:pt>
                <c:pt idx="8126">
                  <c:v>20.107324543571178</c:v>
                </c:pt>
                <c:pt idx="8127">
                  <c:v>20.106847525626502</c:v>
                </c:pt>
                <c:pt idx="8128">
                  <c:v>20.106370432963327</c:v>
                </c:pt>
                <c:pt idx="8129">
                  <c:v>20.105893265560482</c:v>
                </c:pt>
                <c:pt idx="8130">
                  <c:v>20.105416023396792</c:v>
                </c:pt>
                <c:pt idx="8131">
                  <c:v>20.104938706451062</c:v>
                </c:pt>
                <c:pt idx="8132">
                  <c:v>20.104461314702096</c:v>
                </c:pt>
                <c:pt idx="8133">
                  <c:v>20.103983848128681</c:v>
                </c:pt>
                <c:pt idx="8134">
                  <c:v>20.103506306709601</c:v>
                </c:pt>
                <c:pt idx="8135">
                  <c:v>20.103028690423635</c:v>
                </c:pt>
                <c:pt idx="8136">
                  <c:v>20.102550999249534</c:v>
                </c:pt>
                <c:pt idx="8137">
                  <c:v>20.102073233166056</c:v>
                </c:pt>
                <c:pt idx="8138">
                  <c:v>20.10159539215195</c:v>
                </c:pt>
                <c:pt idx="8139">
                  <c:v>20.101117476185941</c:v>
                </c:pt>
                <c:pt idx="8140">
                  <c:v>20.100639485246752</c:v>
                </c:pt>
                <c:pt idx="8141">
                  <c:v>20.100161419313103</c:v>
                </c:pt>
                <c:pt idx="8142">
                  <c:v>20.099683278363695</c:v>
                </c:pt>
                <c:pt idx="8143">
                  <c:v>20.099205062377226</c:v>
                </c:pt>
                <c:pt idx="8144">
                  <c:v>20.098726771332377</c:v>
                </c:pt>
                <c:pt idx="8145">
                  <c:v>20.098248405207826</c:v>
                </c:pt>
                <c:pt idx="8146">
                  <c:v>20.097769963982234</c:v>
                </c:pt>
                <c:pt idx="8147">
                  <c:v>20.097291447634255</c:v>
                </c:pt>
                <c:pt idx="8148">
                  <c:v>20.096812856142545</c:v>
                </c:pt>
                <c:pt idx="8149">
                  <c:v>20.096334189485734</c:v>
                </c:pt>
                <c:pt idx="8150">
                  <c:v>20.095855447642446</c:v>
                </c:pt>
                <c:pt idx="8151">
                  <c:v>20.095376630591304</c:v>
                </c:pt>
                <c:pt idx="8152">
                  <c:v>20.094897738310909</c:v>
                </c:pt>
                <c:pt idx="8153">
                  <c:v>20.094418770779864</c:v>
                </c:pt>
                <c:pt idx="8154">
                  <c:v>20.09393972797675</c:v>
                </c:pt>
                <c:pt idx="8155">
                  <c:v>20.09346060988015</c:v>
                </c:pt>
                <c:pt idx="8156">
                  <c:v>20.092981416468628</c:v>
                </c:pt>
                <c:pt idx="8157">
                  <c:v>20.092502147720751</c:v>
                </c:pt>
                <c:pt idx="8158">
                  <c:v>20.092022803615059</c:v>
                </c:pt>
                <c:pt idx="8159">
                  <c:v>20.091543384130087</c:v>
                </c:pt>
                <c:pt idx="8160">
                  <c:v>20.091063889244374</c:v>
                </c:pt>
                <c:pt idx="8161">
                  <c:v>20.090584318936436</c:v>
                </c:pt>
                <c:pt idx="8162">
                  <c:v>20.090104673184776</c:v>
                </c:pt>
                <c:pt idx="8163">
                  <c:v>20.089624951967902</c:v>
                </c:pt>
                <c:pt idx="8164">
                  <c:v>20.089145155264298</c:v>
                </c:pt>
                <c:pt idx="8165">
                  <c:v>20.08866528305245</c:v>
                </c:pt>
                <c:pt idx="8166">
                  <c:v>20.088185335310818</c:v>
                </c:pt>
                <c:pt idx="8167">
                  <c:v>20.087705312017871</c:v>
                </c:pt>
                <c:pt idx="8168">
                  <c:v>20.087225213152056</c:v>
                </c:pt>
                <c:pt idx="8169">
                  <c:v>20.086745038691813</c:v>
                </c:pt>
                <c:pt idx="8170">
                  <c:v>20.086264788615576</c:v>
                </c:pt>
                <c:pt idx="8171">
                  <c:v>20.08578446290176</c:v>
                </c:pt>
                <c:pt idx="8172">
                  <c:v>20.085304061528785</c:v>
                </c:pt>
                <c:pt idx="8173">
                  <c:v>20.084823584475043</c:v>
                </c:pt>
                <c:pt idx="8174">
                  <c:v>20.08434303171893</c:v>
                </c:pt>
                <c:pt idx="8175">
                  <c:v>20.083862403238825</c:v>
                </c:pt>
                <c:pt idx="8176">
                  <c:v>20.083381699013103</c:v>
                </c:pt>
                <c:pt idx="8177">
                  <c:v>20.082900919020123</c:v>
                </c:pt>
                <c:pt idx="8178">
                  <c:v>20.082420063238235</c:v>
                </c:pt>
                <c:pt idx="8179">
                  <c:v>20.081939131645786</c:v>
                </c:pt>
                <c:pt idx="8180">
                  <c:v>20.081458124221101</c:v>
                </c:pt>
                <c:pt idx="8181">
                  <c:v>20.080977040942511</c:v>
                </c:pt>
                <c:pt idx="8182">
                  <c:v>20.08049588178832</c:v>
                </c:pt>
                <c:pt idx="8183">
                  <c:v>20.080014646736835</c:v>
                </c:pt>
                <c:pt idx="8184">
                  <c:v>20.079533335766346</c:v>
                </c:pt>
                <c:pt idx="8185">
                  <c:v>20.079051948855138</c:v>
                </c:pt>
                <c:pt idx="8186">
                  <c:v>20.07857048598148</c:v>
                </c:pt>
                <c:pt idx="8187">
                  <c:v>20.078088947123636</c:v>
                </c:pt>
                <c:pt idx="8188">
                  <c:v>20.077607332259863</c:v>
                </c:pt>
                <c:pt idx="8189">
                  <c:v>20.077125641368397</c:v>
                </c:pt>
                <c:pt idx="8190">
                  <c:v>20.076643874427472</c:v>
                </c:pt>
                <c:pt idx="8191">
                  <c:v>20.076162031415315</c:v>
                </c:pt>
                <c:pt idx="8192">
                  <c:v>20.075680112310138</c:v>
                </c:pt>
                <c:pt idx="8193">
                  <c:v>20.075198117090142</c:v>
                </c:pt>
                <c:pt idx="8194">
                  <c:v>20.074716045733521</c:v>
                </c:pt>
                <c:pt idx="8195">
                  <c:v>20.074233898218456</c:v>
                </c:pt>
                <c:pt idx="8196">
                  <c:v>20.07375167452312</c:v>
                </c:pt>
                <c:pt idx="8197">
                  <c:v>20.073269374625674</c:v>
                </c:pt>
                <c:pt idx="8198">
                  <c:v>20.072786998504277</c:v>
                </c:pt>
                <c:pt idx="8199">
                  <c:v>20.072304546137072</c:v>
                </c:pt>
                <c:pt idx="8200">
                  <c:v>20.071822017502186</c:v>
                </c:pt>
                <c:pt idx="8201">
                  <c:v>20.071339412577746</c:v>
                </c:pt>
                <c:pt idx="8202">
                  <c:v>20.070856731341866</c:v>
                </c:pt>
                <c:pt idx="8203">
                  <c:v>20.070373973772647</c:v>
                </c:pt>
                <c:pt idx="8204">
                  <c:v>20.069891139848181</c:v>
                </c:pt>
                <c:pt idx="8205">
                  <c:v>20.069408229546553</c:v>
                </c:pt>
                <c:pt idx="8206">
                  <c:v>20.068925242845836</c:v>
                </c:pt>
                <c:pt idx="8207">
                  <c:v>20.068442179724087</c:v>
                </c:pt>
                <c:pt idx="8208">
                  <c:v>20.067959040159369</c:v>
                </c:pt>
                <c:pt idx="8209">
                  <c:v>20.067475824129716</c:v>
                </c:pt>
                <c:pt idx="8210">
                  <c:v>20.066992531613167</c:v>
                </c:pt>
                <c:pt idx="8211">
                  <c:v>20.066509162587739</c:v>
                </c:pt>
                <c:pt idx="8212">
                  <c:v>20.066025717031451</c:v>
                </c:pt>
                <c:pt idx="8213">
                  <c:v>20.065542194922298</c:v>
                </c:pt>
                <c:pt idx="8214">
                  <c:v>20.065058596238281</c:v>
                </c:pt>
                <c:pt idx="8215">
                  <c:v>20.064574920957376</c:v>
                </c:pt>
                <c:pt idx="8216">
                  <c:v>20.064091169057559</c:v>
                </c:pt>
                <c:pt idx="8217">
                  <c:v>20.063607340516789</c:v>
                </c:pt>
                <c:pt idx="8218">
                  <c:v>20.06312343531302</c:v>
                </c:pt>
                <c:pt idx="8219">
                  <c:v>20.062639453424193</c:v>
                </c:pt>
                <c:pt idx="8220">
                  <c:v>20.062155394828245</c:v>
                </c:pt>
                <c:pt idx="8221">
                  <c:v>20.06167125950309</c:v>
                </c:pt>
                <c:pt idx="8222">
                  <c:v>20.061187047426642</c:v>
                </c:pt>
                <c:pt idx="8223">
                  <c:v>20.060702758576806</c:v>
                </c:pt>
                <c:pt idx="8224">
                  <c:v>20.060218392931471</c:v>
                </c:pt>
                <c:pt idx="8225">
                  <c:v>20.059733950468516</c:v>
                </c:pt>
                <c:pt idx="8226">
                  <c:v>20.059249431165817</c:v>
                </c:pt>
                <c:pt idx="8227">
                  <c:v>20.058764835001231</c:v>
                </c:pt>
                <c:pt idx="8228">
                  <c:v>20.058280161952613</c:v>
                </c:pt>
                <c:pt idx="8229">
                  <c:v>20.057795411997802</c:v>
                </c:pt>
                <c:pt idx="8230">
                  <c:v>20.057310585114625</c:v>
                </c:pt>
                <c:pt idx="8231">
                  <c:v>20.056825681280905</c:v>
                </c:pt>
                <c:pt idx="8232">
                  <c:v>20.056340700474454</c:v>
                </c:pt>
                <c:pt idx="8233">
                  <c:v>20.055855642673073</c:v>
                </c:pt>
                <c:pt idx="8234">
                  <c:v>20.055370507854548</c:v>
                </c:pt>
                <c:pt idx="8235">
                  <c:v>20.054885295996659</c:v>
                </c:pt>
                <c:pt idx="8236">
                  <c:v>20.054400007077181</c:v>
                </c:pt>
                <c:pt idx="8237">
                  <c:v>20.053914641073863</c:v>
                </c:pt>
                <c:pt idx="8238">
                  <c:v>20.053429197964462</c:v>
                </c:pt>
                <c:pt idx="8239">
                  <c:v>20.052943677726716</c:v>
                </c:pt>
                <c:pt idx="8240">
                  <c:v>20.052458080338354</c:v>
                </c:pt>
                <c:pt idx="8241">
                  <c:v>20.051972405777089</c:v>
                </c:pt>
                <c:pt idx="8242">
                  <c:v>20.051486654020636</c:v>
                </c:pt>
                <c:pt idx="8243">
                  <c:v>20.051000825046689</c:v>
                </c:pt>
                <c:pt idx="8244">
                  <c:v>20.050514918832938</c:v>
                </c:pt>
                <c:pt idx="8245">
                  <c:v>20.050028935357059</c:v>
                </c:pt>
                <c:pt idx="8246">
                  <c:v>20.049542874596721</c:v>
                </c:pt>
                <c:pt idx="8247">
                  <c:v>20.049056736529579</c:v>
                </c:pt>
                <c:pt idx="8248">
                  <c:v>20.048570521133282</c:v>
                </c:pt>
                <c:pt idx="8249">
                  <c:v>20.048084228385459</c:v>
                </c:pt>
                <c:pt idx="8250">
                  <c:v>20.04759785826375</c:v>
                </c:pt>
                <c:pt idx="8251">
                  <c:v>20.04711141074576</c:v>
                </c:pt>
                <c:pt idx="8252">
                  <c:v>20.046624885809099</c:v>
                </c:pt>
                <c:pt idx="8253">
                  <c:v>20.046138283431361</c:v>
                </c:pt>
                <c:pt idx="8254">
                  <c:v>20.04565160359013</c:v>
                </c:pt>
                <c:pt idx="8255">
                  <c:v>20.045164846262985</c:v>
                </c:pt>
                <c:pt idx="8256">
                  <c:v>20.044678011427482</c:v>
                </c:pt>
                <c:pt idx="8257">
                  <c:v>20.044191099061187</c:v>
                </c:pt>
                <c:pt idx="8258">
                  <c:v>20.043704109141633</c:v>
                </c:pt>
                <c:pt idx="8259">
                  <c:v>20.043217041646358</c:v>
                </c:pt>
                <c:pt idx="8260">
                  <c:v>20.042729896552885</c:v>
                </c:pt>
                <c:pt idx="8261">
                  <c:v>20.042242673838729</c:v>
                </c:pt>
                <c:pt idx="8262">
                  <c:v>20.041755373481394</c:v>
                </c:pt>
                <c:pt idx="8263">
                  <c:v>20.041267995458366</c:v>
                </c:pt>
                <c:pt idx="8264">
                  <c:v>20.040780539747129</c:v>
                </c:pt>
                <c:pt idx="8265">
                  <c:v>20.040293006325157</c:v>
                </c:pt>
                <c:pt idx="8266">
                  <c:v>20.039805395169907</c:v>
                </c:pt>
                <c:pt idx="8267">
                  <c:v>20.039317706258835</c:v>
                </c:pt>
                <c:pt idx="8268">
                  <c:v>20.038829939569375</c:v>
                </c:pt>
                <c:pt idx="8269">
                  <c:v>20.038342095078963</c:v>
                </c:pt>
                <c:pt idx="8270">
                  <c:v>20.037854172765019</c:v>
                </c:pt>
                <c:pt idx="8271">
                  <c:v>20.037366172604948</c:v>
                </c:pt>
                <c:pt idx="8272">
                  <c:v>20.036878094576149</c:v>
                </c:pt>
                <c:pt idx="8273">
                  <c:v>20.036389938656015</c:v>
                </c:pt>
                <c:pt idx="8274">
                  <c:v>20.035901704821921</c:v>
                </c:pt>
                <c:pt idx="8275">
                  <c:v>20.035413393051233</c:v>
                </c:pt>
                <c:pt idx="8276">
                  <c:v>20.034925003321309</c:v>
                </c:pt>
                <c:pt idx="8277">
                  <c:v>20.034436535609501</c:v>
                </c:pt>
                <c:pt idx="8278">
                  <c:v>20.033947989893139</c:v>
                </c:pt>
                <c:pt idx="8279">
                  <c:v>20.03345936614955</c:v>
                </c:pt>
                <c:pt idx="8280">
                  <c:v>20.032970664356053</c:v>
                </c:pt>
                <c:pt idx="8281">
                  <c:v>20.03248188448995</c:v>
                </c:pt>
                <c:pt idx="8282">
                  <c:v>20.031993026528539</c:v>
                </c:pt>
                <c:pt idx="8283">
                  <c:v>20.031504090449097</c:v>
                </c:pt>
                <c:pt idx="8284">
                  <c:v>20.031015076228904</c:v>
                </c:pt>
                <c:pt idx="8285">
                  <c:v>20.030525983845219</c:v>
                </c:pt>
                <c:pt idx="8286">
                  <c:v>20.030036813275302</c:v>
                </c:pt>
                <c:pt idx="8287">
                  <c:v>20.02954756449639</c:v>
                </c:pt>
                <c:pt idx="8288">
                  <c:v>20.029058237485714</c:v>
                </c:pt>
                <c:pt idx="8289">
                  <c:v>20.028568832220497</c:v>
                </c:pt>
                <c:pt idx="8290">
                  <c:v>20.028079348677952</c:v>
                </c:pt>
                <c:pt idx="8291">
                  <c:v>20.027589786835275</c:v>
                </c:pt>
                <c:pt idx="8292">
                  <c:v>20.02710014666966</c:v>
                </c:pt>
                <c:pt idx="8293">
                  <c:v>20.026610428158286</c:v>
                </c:pt>
                <c:pt idx="8294">
                  <c:v>20.026120631278321</c:v>
                </c:pt>
                <c:pt idx="8295">
                  <c:v>20.025630756006915</c:v>
                </c:pt>
                <c:pt idx="8296">
                  <c:v>20.025140802321229</c:v>
                </c:pt>
                <c:pt idx="8297">
                  <c:v>20.024650770198392</c:v>
                </c:pt>
                <c:pt idx="8298">
                  <c:v>20.024160659615536</c:v>
                </c:pt>
                <c:pt idx="8299">
                  <c:v>20.023670470549774</c:v>
                </c:pt>
                <c:pt idx="8300">
                  <c:v>20.02318020297821</c:v>
                </c:pt>
                <c:pt idx="8301">
                  <c:v>20.022689856877939</c:v>
                </c:pt>
                <c:pt idx="8302">
                  <c:v>20.022199432226053</c:v>
                </c:pt>
                <c:pt idx="8303">
                  <c:v>20.021708928999615</c:v>
                </c:pt>
                <c:pt idx="8304">
                  <c:v>20.021218347175697</c:v>
                </c:pt>
                <c:pt idx="8305">
                  <c:v>20.020727686731348</c:v>
                </c:pt>
                <c:pt idx="8306">
                  <c:v>20.02023694764361</c:v>
                </c:pt>
                <c:pt idx="8307">
                  <c:v>20.019746129889512</c:v>
                </c:pt>
                <c:pt idx="8308">
                  <c:v>20.019255233446085</c:v>
                </c:pt>
                <c:pt idx="8309">
                  <c:v>20.018764258290329</c:v>
                </c:pt>
                <c:pt idx="8310">
                  <c:v>20.018273204399247</c:v>
                </c:pt>
                <c:pt idx="8311">
                  <c:v>20.017782071749831</c:v>
                </c:pt>
                <c:pt idx="8312">
                  <c:v>20.017290860319051</c:v>
                </c:pt>
                <c:pt idx="8313">
                  <c:v>20.016799570083883</c:v>
                </c:pt>
                <c:pt idx="8314">
                  <c:v>20.016308201021285</c:v>
                </c:pt>
                <c:pt idx="8315">
                  <c:v>20.015816753108204</c:v>
                </c:pt>
                <c:pt idx="8316">
                  <c:v>20.015325226321568</c:v>
                </c:pt>
                <c:pt idx="8317">
                  <c:v>20.01483362063831</c:v>
                </c:pt>
                <c:pt idx="8318">
                  <c:v>20.01434193603534</c:v>
                </c:pt>
                <c:pt idx="8319">
                  <c:v>20.013850172489565</c:v>
                </c:pt>
                <c:pt idx="8320">
                  <c:v>20.013358329977876</c:v>
                </c:pt>
                <c:pt idx="8321">
                  <c:v>20.012866408477159</c:v>
                </c:pt>
                <c:pt idx="8322">
                  <c:v>20.012374407964284</c:v>
                </c:pt>
                <c:pt idx="8323">
                  <c:v>20.011882328416107</c:v>
                </c:pt>
                <c:pt idx="8324">
                  <c:v>20.011390169809491</c:v>
                </c:pt>
                <c:pt idx="8325">
                  <c:v>20.010897932121264</c:v>
                </c:pt>
                <c:pt idx="8326">
                  <c:v>20.010405615328263</c:v>
                </c:pt>
                <c:pt idx="8327">
                  <c:v>20.009913219407302</c:v>
                </c:pt>
                <c:pt idx="8328">
                  <c:v>20.009420744335191</c:v>
                </c:pt>
                <c:pt idx="8329">
                  <c:v>20.008928190088724</c:v>
                </c:pt>
                <c:pt idx="8330">
                  <c:v>20.008435556644695</c:v>
                </c:pt>
                <c:pt idx="8331">
                  <c:v>20.007942843979869</c:v>
                </c:pt>
                <c:pt idx="8332">
                  <c:v>20.007450052071022</c:v>
                </c:pt>
                <c:pt idx="8333">
                  <c:v>20.006957180894897</c:v>
                </c:pt>
                <c:pt idx="8334">
                  <c:v>20.006464230428247</c:v>
                </c:pt>
                <c:pt idx="8335">
                  <c:v>20.005971200647803</c:v>
                </c:pt>
                <c:pt idx="8336">
                  <c:v>20.005478091530279</c:v>
                </c:pt>
                <c:pt idx="8337">
                  <c:v>20.004984903052392</c:v>
                </c:pt>
                <c:pt idx="8338">
                  <c:v>20.004491635190842</c:v>
                </c:pt>
                <c:pt idx="8339">
                  <c:v>20.003998287922322</c:v>
                </c:pt>
                <c:pt idx="8340">
                  <c:v>20.003504861223508</c:v>
                </c:pt>
                <c:pt idx="8341">
                  <c:v>20.003011355071063</c:v>
                </c:pt>
                <c:pt idx="8342">
                  <c:v>20.002517769441649</c:v>
                </c:pt>
                <c:pt idx="8343">
                  <c:v>20.002024104311914</c:v>
                </c:pt>
                <c:pt idx="8344">
                  <c:v>20.001530359658492</c:v>
                </c:pt>
                <c:pt idx="8345">
                  <c:v>20.001036535458002</c:v>
                </c:pt>
                <c:pt idx="8346">
                  <c:v>20.000542631687072</c:v>
                </c:pt>
                <c:pt idx="8347">
                  <c:v>20.000048648322291</c:v>
                </c:pt>
                <c:pt idx="8348">
                  <c:v>19.99955458534026</c:v>
                </c:pt>
                <c:pt idx="8349">
                  <c:v>19.999060442717553</c:v>
                </c:pt>
                <c:pt idx="8350">
                  <c:v>19.998566220430749</c:v>
                </c:pt>
                <c:pt idx="8351">
                  <c:v>19.998071918456404</c:v>
                </c:pt>
                <c:pt idx="8352">
                  <c:v>19.997577536771065</c:v>
                </c:pt>
                <c:pt idx="8353">
                  <c:v>19.997083075351274</c:v>
                </c:pt>
                <c:pt idx="8354">
                  <c:v>19.996588534173551</c:v>
                </c:pt>
                <c:pt idx="8355">
                  <c:v>19.99609391321442</c:v>
                </c:pt>
                <c:pt idx="8356">
                  <c:v>19.995599212450383</c:v>
                </c:pt>
                <c:pt idx="8357">
                  <c:v>19.995104431857936</c:v>
                </c:pt>
                <c:pt idx="8358">
                  <c:v>19.994609571413559</c:v>
                </c:pt>
                <c:pt idx="8359">
                  <c:v>19.99411463109373</c:v>
                </c:pt>
                <c:pt idx="8360">
                  <c:v>19.993619610874909</c:v>
                </c:pt>
                <c:pt idx="8361">
                  <c:v>19.993124510733548</c:v>
                </c:pt>
                <c:pt idx="8362">
                  <c:v>19.992629330646082</c:v>
                </c:pt>
                <c:pt idx="8363">
                  <c:v>19.992134070588946</c:v>
                </c:pt>
                <c:pt idx="8364">
                  <c:v>19.991638730538554</c:v>
                </c:pt>
                <c:pt idx="8365">
                  <c:v>19.991143310471319</c:v>
                </c:pt>
                <c:pt idx="8366">
                  <c:v>19.99064781036363</c:v>
                </c:pt>
                <c:pt idx="8367">
                  <c:v>19.990152230191878</c:v>
                </c:pt>
                <c:pt idx="8368">
                  <c:v>19.989656569932432</c:v>
                </c:pt>
                <c:pt idx="8369">
                  <c:v>19.989160829561662</c:v>
                </c:pt>
                <c:pt idx="8370">
                  <c:v>19.988665009055914</c:v>
                </c:pt>
                <c:pt idx="8371">
                  <c:v>19.988169108391535</c:v>
                </c:pt>
                <c:pt idx="8372">
                  <c:v>19.987673127544856</c:v>
                </c:pt>
                <c:pt idx="8373">
                  <c:v>19.987177066492187</c:v>
                </c:pt>
                <c:pt idx="8374">
                  <c:v>19.986680925209846</c:v>
                </c:pt>
                <c:pt idx="8375">
                  <c:v>19.986184703674127</c:v>
                </c:pt>
                <c:pt idx="8376">
                  <c:v>19.985688401861317</c:v>
                </c:pt>
                <c:pt idx="8377">
                  <c:v>19.985192019747693</c:v>
                </c:pt>
                <c:pt idx="8378">
                  <c:v>19.984695557309518</c:v>
                </c:pt>
                <c:pt idx="8379">
                  <c:v>19.984199014523046</c:v>
                </c:pt>
                <c:pt idx="8380">
                  <c:v>19.983702391364524</c:v>
                </c:pt>
                <c:pt idx="8381">
                  <c:v>19.983205687810173</c:v>
                </c:pt>
                <c:pt idx="8382">
                  <c:v>19.982708903836222</c:v>
                </c:pt>
                <c:pt idx="8383">
                  <c:v>19.982212039418879</c:v>
                </c:pt>
                <c:pt idx="8384">
                  <c:v>19.981715094534344</c:v>
                </c:pt>
                <c:pt idx="8385">
                  <c:v>19.9812180691588</c:v>
                </c:pt>
                <c:pt idx="8386">
                  <c:v>19.980720963268425</c:v>
                </c:pt>
                <c:pt idx="8387">
                  <c:v>19.980223776839384</c:v>
                </c:pt>
                <c:pt idx="8388">
                  <c:v>19.979726509847829</c:v>
                </c:pt>
                <c:pt idx="8389">
                  <c:v>19.979229162269906</c:v>
                </c:pt>
                <c:pt idx="8390">
                  <c:v>19.978731734081748</c:v>
                </c:pt>
                <c:pt idx="8391">
                  <c:v>19.97823422525947</c:v>
                </c:pt>
                <c:pt idx="8392">
                  <c:v>19.977736635779188</c:v>
                </c:pt>
                <c:pt idx="8393">
                  <c:v>19.977238965617001</c:v>
                </c:pt>
                <c:pt idx="8394">
                  <c:v>19.976741214748991</c:v>
                </c:pt>
                <c:pt idx="8395">
                  <c:v>19.976243383151242</c:v>
                </c:pt>
                <c:pt idx="8396">
                  <c:v>19.975745470799811</c:v>
                </c:pt>
                <c:pt idx="8397">
                  <c:v>19.975247477670759</c:v>
                </c:pt>
                <c:pt idx="8398">
                  <c:v>19.974749403740123</c:v>
                </c:pt>
                <c:pt idx="8399">
                  <c:v>19.97425124898394</c:v>
                </c:pt>
                <c:pt idx="8400">
                  <c:v>19.973753013378225</c:v>
                </c:pt>
                <c:pt idx="8401">
                  <c:v>19.973254696898994</c:v>
                </c:pt>
                <c:pt idx="8402">
                  <c:v>19.972756299522242</c:v>
                </c:pt>
                <c:pt idx="8403">
                  <c:v>19.972257821223955</c:v>
                </c:pt>
                <c:pt idx="8404">
                  <c:v>19.971759261980115</c:v>
                </c:pt>
                <c:pt idx="8405">
                  <c:v>19.971260621766678</c:v>
                </c:pt>
                <c:pt idx="8406">
                  <c:v>19.970761900559605</c:v>
                </c:pt>
                <c:pt idx="8407">
                  <c:v>19.97026309833484</c:v>
                </c:pt>
                <c:pt idx="8408">
                  <c:v>19.969764215068306</c:v>
                </c:pt>
                <c:pt idx="8409">
                  <c:v>19.96926525073593</c:v>
                </c:pt>
                <c:pt idx="8410">
                  <c:v>19.968766205313617</c:v>
                </c:pt>
                <c:pt idx="8411">
                  <c:v>19.968267078777263</c:v>
                </c:pt>
                <c:pt idx="8412">
                  <c:v>19.967767871102762</c:v>
                </c:pt>
                <c:pt idx="8413">
                  <c:v>19.96726858226598</c:v>
                </c:pt>
                <c:pt idx="8414">
                  <c:v>19.966769212242792</c:v>
                </c:pt>
                <c:pt idx="8415">
                  <c:v>19.966269761009041</c:v>
                </c:pt>
                <c:pt idx="8416">
                  <c:v>19.965770228540578</c:v>
                </c:pt>
                <c:pt idx="8417">
                  <c:v>19.965270614813221</c:v>
                </c:pt>
                <c:pt idx="8418">
                  <c:v>19.964770919802799</c:v>
                </c:pt>
                <c:pt idx="8419">
                  <c:v>19.964271143485117</c:v>
                </c:pt>
                <c:pt idx="8420">
                  <c:v>19.963771285835971</c:v>
                </c:pt>
                <c:pt idx="8421">
                  <c:v>19.963271346831146</c:v>
                </c:pt>
                <c:pt idx="8422">
                  <c:v>19.962771326446415</c:v>
                </c:pt>
                <c:pt idx="8423">
                  <c:v>19.962271224657542</c:v>
                </c:pt>
                <c:pt idx="8424">
                  <c:v>19.961771041440279</c:v>
                </c:pt>
                <c:pt idx="8425">
                  <c:v>19.961270776770363</c:v>
                </c:pt>
                <c:pt idx="8426">
                  <c:v>19.960770430623526</c:v>
                </c:pt>
                <c:pt idx="8427">
                  <c:v>19.960270002975484</c:v>
                </c:pt>
                <c:pt idx="8428">
                  <c:v>19.959769493801943</c:v>
                </c:pt>
                <c:pt idx="8429">
                  <c:v>19.959268903078602</c:v>
                </c:pt>
                <c:pt idx="8430">
                  <c:v>19.958768230781136</c:v>
                </c:pt>
                <c:pt idx="8431">
                  <c:v>19.958267476885226</c:v>
                </c:pt>
                <c:pt idx="8432">
                  <c:v>19.957766641366526</c:v>
                </c:pt>
                <c:pt idx="8433">
                  <c:v>19.957265724200688</c:v>
                </c:pt>
                <c:pt idx="8434">
                  <c:v>19.956764725363346</c:v>
                </c:pt>
                <c:pt idx="8435">
                  <c:v>19.956263644830134</c:v>
                </c:pt>
                <c:pt idx="8436">
                  <c:v>19.955762482576663</c:v>
                </c:pt>
                <c:pt idx="8437">
                  <c:v>19.95526123857854</c:v>
                </c:pt>
                <c:pt idx="8438">
                  <c:v>19.954759912811355</c:v>
                </c:pt>
                <c:pt idx="8439">
                  <c:v>19.954258505250689</c:v>
                </c:pt>
                <c:pt idx="8440">
                  <c:v>19.953757015872107</c:v>
                </c:pt>
                <c:pt idx="8441">
                  <c:v>19.953255444651177</c:v>
                </c:pt>
                <c:pt idx="8442">
                  <c:v>19.952753791563438</c:v>
                </c:pt>
                <c:pt idx="8443">
                  <c:v>19.952252056584431</c:v>
                </c:pt>
                <c:pt idx="8444">
                  <c:v>19.95175023968968</c:v>
                </c:pt>
                <c:pt idx="8445">
                  <c:v>19.951248340854693</c:v>
                </c:pt>
                <c:pt idx="8446">
                  <c:v>19.950746360054975</c:v>
                </c:pt>
                <c:pt idx="8447">
                  <c:v>19.950244297266014</c:v>
                </c:pt>
                <c:pt idx="8448">
                  <c:v>19.949742152463287</c:v>
                </c:pt>
                <c:pt idx="8449">
                  <c:v>19.949239925622262</c:v>
                </c:pt>
                <c:pt idx="8450">
                  <c:v>19.948737616718397</c:v>
                </c:pt>
                <c:pt idx="8451">
                  <c:v>19.948235225727132</c:v>
                </c:pt>
                <c:pt idx="8452">
                  <c:v>19.947732752623903</c:v>
                </c:pt>
                <c:pt idx="8453">
                  <c:v>19.94723019738413</c:v>
                </c:pt>
                <c:pt idx="8454">
                  <c:v>19.94672755998322</c:v>
                </c:pt>
                <c:pt idx="8455">
                  <c:v>19.946224840396575</c:v>
                </c:pt>
                <c:pt idx="8456">
                  <c:v>19.945722038599573</c:v>
                </c:pt>
                <c:pt idx="8457">
                  <c:v>19.945219154567599</c:v>
                </c:pt>
                <c:pt idx="8458">
                  <c:v>19.944716188276011</c:v>
                </c:pt>
                <c:pt idx="8459">
                  <c:v>19.944213139700164</c:v>
                </c:pt>
                <c:pt idx="8460">
                  <c:v>19.943710008815398</c:v>
                </c:pt>
                <c:pt idx="8461">
                  <c:v>19.943206795597039</c:v>
                </c:pt>
                <c:pt idx="8462">
                  <c:v>19.942703500020407</c:v>
                </c:pt>
                <c:pt idx="8463">
                  <c:v>19.942200122060807</c:v>
                </c:pt>
                <c:pt idx="8464">
                  <c:v>19.941696661693531</c:v>
                </c:pt>
                <c:pt idx="8465">
                  <c:v>19.941193118893867</c:v>
                </c:pt>
                <c:pt idx="8466">
                  <c:v>19.94068949363708</c:v>
                </c:pt>
                <c:pt idx="8467">
                  <c:v>19.940185785898432</c:v>
                </c:pt>
                <c:pt idx="8468">
                  <c:v>19.939681995653171</c:v>
                </c:pt>
                <c:pt idx="8469">
                  <c:v>19.939178122876534</c:v>
                </c:pt>
                <c:pt idx="8470">
                  <c:v>19.938674167543745</c:v>
                </c:pt>
                <c:pt idx="8471">
                  <c:v>19.93817012963002</c:v>
                </c:pt>
                <c:pt idx="8472">
                  <c:v>19.937666009110554</c:v>
                </c:pt>
                <c:pt idx="8473">
                  <c:v>19.937161805960542</c:v>
                </c:pt>
                <c:pt idx="8474">
                  <c:v>19.936657520155162</c:v>
                </c:pt>
                <c:pt idx="8475">
                  <c:v>19.936153151669583</c:v>
                </c:pt>
                <c:pt idx="8476">
                  <c:v>19.935648700478954</c:v>
                </c:pt>
                <c:pt idx="8477">
                  <c:v>19.935144166558423</c:v>
                </c:pt>
                <c:pt idx="8478">
                  <c:v>19.934639549883119</c:v>
                </c:pt>
                <c:pt idx="8479">
                  <c:v>19.934134850428165</c:v>
                </c:pt>
                <c:pt idx="8480">
                  <c:v>19.933630068168664</c:v>
                </c:pt>
                <c:pt idx="8481">
                  <c:v>19.933125203079719</c:v>
                </c:pt>
                <c:pt idx="8482">
                  <c:v>19.932620255136413</c:v>
                </c:pt>
                <c:pt idx="8483">
                  <c:v>19.932115224313822</c:v>
                </c:pt>
                <c:pt idx="8484">
                  <c:v>19.931610110587002</c:v>
                </c:pt>
                <c:pt idx="8485">
                  <c:v>19.931104913931005</c:v>
                </c:pt>
                <c:pt idx="8486">
                  <c:v>19.930599634320874</c:v>
                </c:pt>
                <c:pt idx="8487">
                  <c:v>19.93009427173163</c:v>
                </c:pt>
                <c:pt idx="8488">
                  <c:v>19.929588826138289</c:v>
                </c:pt>
                <c:pt idx="8489">
                  <c:v>19.929083297515856</c:v>
                </c:pt>
                <c:pt idx="8490">
                  <c:v>19.928577685839322</c:v>
                </c:pt>
                <c:pt idx="8491">
                  <c:v>19.928071991083669</c:v>
                </c:pt>
                <c:pt idx="8492">
                  <c:v>19.927566213223862</c:v>
                </c:pt>
                <c:pt idx="8493">
                  <c:v>19.927060352234861</c:v>
                </c:pt>
                <c:pt idx="8494">
                  <c:v>19.926554408091601</c:v>
                </c:pt>
                <c:pt idx="8495">
                  <c:v>19.926048380769025</c:v>
                </c:pt>
                <c:pt idx="8496">
                  <c:v>19.925542270242051</c:v>
                </c:pt>
                <c:pt idx="8497">
                  <c:v>19.92503607648559</c:v>
                </c:pt>
                <c:pt idx="8498">
                  <c:v>19.924529799474534</c:v>
                </c:pt>
                <c:pt idx="8499">
                  <c:v>19.924023439183774</c:v>
                </c:pt>
                <c:pt idx="8500">
                  <c:v>19.923516995588184</c:v>
                </c:pt>
                <c:pt idx="8501">
                  <c:v>19.923010468662621</c:v>
                </c:pt>
                <c:pt idx="8502">
                  <c:v>19.92250385838194</c:v>
                </c:pt>
                <c:pt idx="8503">
                  <c:v>19.921997164720977</c:v>
                </c:pt>
                <c:pt idx="8504">
                  <c:v>19.921490387654561</c:v>
                </c:pt>
                <c:pt idx="8505">
                  <c:v>19.920983527157507</c:v>
                </c:pt>
                <c:pt idx="8506">
                  <c:v>19.920476583204614</c:v>
                </c:pt>
                <c:pt idx="8507">
                  <c:v>19.919969555770674</c:v>
                </c:pt>
                <c:pt idx="8508">
                  <c:v>19.919462444830469</c:v>
                </c:pt>
                <c:pt idx="8509">
                  <c:v>19.918955250358767</c:v>
                </c:pt>
                <c:pt idx="8510">
                  <c:v>19.918447972330323</c:v>
                </c:pt>
                <c:pt idx="8511">
                  <c:v>19.917940610719878</c:v>
                </c:pt>
                <c:pt idx="8512">
                  <c:v>19.917433165502171</c:v>
                </c:pt>
                <c:pt idx="8513">
                  <c:v>19.916925636651911</c:v>
                </c:pt>
                <c:pt idx="8514">
                  <c:v>19.916418024143812</c:v>
                </c:pt>
                <c:pt idx="8515">
                  <c:v>19.915910327952574</c:v>
                </c:pt>
                <c:pt idx="8516">
                  <c:v>19.915402548052874</c:v>
                </c:pt>
                <c:pt idx="8517">
                  <c:v>19.914894684419391</c:v>
                </c:pt>
                <c:pt idx="8518">
                  <c:v>19.914386737026781</c:v>
                </c:pt>
                <c:pt idx="8519">
                  <c:v>19.913878705849697</c:v>
                </c:pt>
                <c:pt idx="8520">
                  <c:v>19.913370590862773</c:v>
                </c:pt>
                <c:pt idx="8521">
                  <c:v>19.912862392040633</c:v>
                </c:pt>
                <c:pt idx="8522">
                  <c:v>19.912354109357892</c:v>
                </c:pt>
                <c:pt idx="8523">
                  <c:v>19.911845742789147</c:v>
                </c:pt>
                <c:pt idx="8524">
                  <c:v>19.911337292308989</c:v>
                </c:pt>
                <c:pt idx="8525">
                  <c:v>19.910828757891998</c:v>
                </c:pt>
                <c:pt idx="8526">
                  <c:v>19.910320139512738</c:v>
                </c:pt>
                <c:pt idx="8527">
                  <c:v>19.909811437145756</c:v>
                </c:pt>
                <c:pt idx="8528">
                  <c:v>19.9093026507656</c:v>
                </c:pt>
                <c:pt idx="8529">
                  <c:v>19.908793780346798</c:v>
                </c:pt>
                <c:pt idx="8530">
                  <c:v>19.908284825863866</c:v>
                </c:pt>
                <c:pt idx="8531">
                  <c:v>19.907775787291307</c:v>
                </c:pt>
                <c:pt idx="8532">
                  <c:v>19.907266664603615</c:v>
                </c:pt>
                <c:pt idx="8533">
                  <c:v>19.906757457775274</c:v>
                </c:pt>
                <c:pt idx="8534">
                  <c:v>19.906248166780745</c:v>
                </c:pt>
                <c:pt idx="8535">
                  <c:v>19.905738791594498</c:v>
                </c:pt>
                <c:pt idx="8536">
                  <c:v>19.905229332190967</c:v>
                </c:pt>
                <c:pt idx="8537">
                  <c:v>19.90471978854459</c:v>
                </c:pt>
                <c:pt idx="8538">
                  <c:v>19.904210160629784</c:v>
                </c:pt>
                <c:pt idx="8539">
                  <c:v>19.903700448420963</c:v>
                </c:pt>
                <c:pt idx="8540">
                  <c:v>19.903190651892519</c:v>
                </c:pt>
                <c:pt idx="8541">
                  <c:v>19.90268077101884</c:v>
                </c:pt>
                <c:pt idx="8542">
                  <c:v>19.902170805774297</c:v>
                </c:pt>
                <c:pt idx="8543">
                  <c:v>19.901660756133253</c:v>
                </c:pt>
                <c:pt idx="8544">
                  <c:v>19.901150622070055</c:v>
                </c:pt>
                <c:pt idx="8545">
                  <c:v>19.900640403559038</c:v>
                </c:pt>
                <c:pt idx="8546">
                  <c:v>19.900130100574525</c:v>
                </c:pt>
                <c:pt idx="8547">
                  <c:v>19.899619713090832</c:v>
                </c:pt>
                <c:pt idx="8548">
                  <c:v>19.899109241082257</c:v>
                </c:pt>
                <c:pt idx="8549">
                  <c:v>19.898598684523087</c:v>
                </c:pt>
                <c:pt idx="8550">
                  <c:v>19.898088043387599</c:v>
                </c:pt>
                <c:pt idx="8551">
                  <c:v>19.897577317650057</c:v>
                </c:pt>
                <c:pt idx="8552">
                  <c:v>19.897066507284713</c:v>
                </c:pt>
                <c:pt idx="8553">
                  <c:v>19.8965556122658</c:v>
                </c:pt>
                <c:pt idx="8554">
                  <c:v>19.896044632567552</c:v>
                </c:pt>
                <c:pt idx="8555">
                  <c:v>19.895533568164183</c:v>
                </c:pt>
                <c:pt idx="8556">
                  <c:v>19.895022419029896</c:v>
                </c:pt>
                <c:pt idx="8557">
                  <c:v>19.894511185138882</c:v>
                </c:pt>
                <c:pt idx="8558">
                  <c:v>19.893999866465315</c:v>
                </c:pt>
                <c:pt idx="8559">
                  <c:v>19.893488462983363</c:v>
                </c:pt>
                <c:pt idx="8560">
                  <c:v>19.892976974667185</c:v>
                </c:pt>
                <c:pt idx="8561">
                  <c:v>19.892465401490917</c:v>
                </c:pt>
                <c:pt idx="8562">
                  <c:v>19.89195374342869</c:v>
                </c:pt>
                <c:pt idx="8563">
                  <c:v>19.891442000454624</c:v>
                </c:pt>
                <c:pt idx="8564">
                  <c:v>19.89093017254282</c:v>
                </c:pt>
                <c:pt idx="8565">
                  <c:v>19.890418259667378</c:v>
                </c:pt>
                <c:pt idx="8566">
                  <c:v>19.88990626180237</c:v>
                </c:pt>
                <c:pt idx="8567">
                  <c:v>19.889394178921872</c:v>
                </c:pt>
                <c:pt idx="8568">
                  <c:v>19.888882010999932</c:v>
                </c:pt>
                <c:pt idx="8569">
                  <c:v>19.888369758010601</c:v>
                </c:pt>
                <c:pt idx="8570">
                  <c:v>19.887857419927911</c:v>
                </c:pt>
                <c:pt idx="8571">
                  <c:v>19.887344996725872</c:v>
                </c:pt>
                <c:pt idx="8572">
                  <c:v>19.886832488378502</c:v>
                </c:pt>
                <c:pt idx="8573">
                  <c:v>19.886319894859788</c:v>
                </c:pt>
                <c:pt idx="8574">
                  <c:v>19.885807216143718</c:v>
                </c:pt>
                <c:pt idx="8575">
                  <c:v>19.88529445220426</c:v>
                </c:pt>
                <c:pt idx="8576">
                  <c:v>19.884781603015373</c:v>
                </c:pt>
                <c:pt idx="8577">
                  <c:v>19.884268668551002</c:v>
                </c:pt>
                <c:pt idx="8578">
                  <c:v>19.88375564878508</c:v>
                </c:pt>
                <c:pt idx="8579">
                  <c:v>19.883242543691527</c:v>
                </c:pt>
                <c:pt idx="8580">
                  <c:v>19.882729353244251</c:v>
                </c:pt>
                <c:pt idx="8581">
                  <c:v>19.882216077417151</c:v>
                </c:pt>
                <c:pt idx="8582">
                  <c:v>19.881702716184105</c:v>
                </c:pt>
                <c:pt idx="8583">
                  <c:v>19.881189269518991</c:v>
                </c:pt>
                <c:pt idx="8584">
                  <c:v>19.880675737395666</c:v>
                </c:pt>
                <c:pt idx="8585">
                  <c:v>19.880162119787975</c:v>
                </c:pt>
                <c:pt idx="8586">
                  <c:v>19.879648416669752</c:v>
                </c:pt>
                <c:pt idx="8587">
                  <c:v>19.879134628014828</c:v>
                </c:pt>
                <c:pt idx="8588">
                  <c:v>19.878620753797001</c:v>
                </c:pt>
                <c:pt idx="8589">
                  <c:v>19.878106793990071</c:v>
                </c:pt>
                <c:pt idx="8590">
                  <c:v>19.877592748567825</c:v>
                </c:pt>
                <c:pt idx="8591">
                  <c:v>19.877078617504036</c:v>
                </c:pt>
                <c:pt idx="8592">
                  <c:v>19.876564400772462</c:v>
                </c:pt>
                <c:pt idx="8593">
                  <c:v>19.876050098346852</c:v>
                </c:pt>
                <c:pt idx="8594">
                  <c:v>19.875535710200936</c:v>
                </c:pt>
                <c:pt idx="8595">
                  <c:v>19.875021236308442</c:v>
                </c:pt>
                <c:pt idx="8596">
                  <c:v>19.87450667664308</c:v>
                </c:pt>
                <c:pt idx="8597">
                  <c:v>19.873992031178542</c:v>
                </c:pt>
                <c:pt idx="8598">
                  <c:v>19.873477299888521</c:v>
                </c:pt>
                <c:pt idx="8599">
                  <c:v>19.872962482746683</c:v>
                </c:pt>
                <c:pt idx="8600">
                  <c:v>19.872447579726693</c:v>
                </c:pt>
                <c:pt idx="8601">
                  <c:v>19.871932590802192</c:v>
                </c:pt>
                <c:pt idx="8602">
                  <c:v>19.871417515946824</c:v>
                </c:pt>
                <c:pt idx="8603">
                  <c:v>19.870902355134209</c:v>
                </c:pt>
                <c:pt idx="8604">
                  <c:v>19.870387108337955</c:v>
                </c:pt>
                <c:pt idx="8605">
                  <c:v>19.869871775531657</c:v>
                </c:pt>
                <c:pt idx="8606">
                  <c:v>19.869356356688904</c:v>
                </c:pt>
                <c:pt idx="8607">
                  <c:v>19.868840851783272</c:v>
                </c:pt>
                <c:pt idx="8608">
                  <c:v>19.868325260788314</c:v>
                </c:pt>
                <c:pt idx="8609">
                  <c:v>19.867809583677584</c:v>
                </c:pt>
                <c:pt idx="8610">
                  <c:v>19.867293820424607</c:v>
                </c:pt>
                <c:pt idx="8611">
                  <c:v>19.866777971002914</c:v>
                </c:pt>
                <c:pt idx="8612">
                  <c:v>19.866262035386015</c:v>
                </c:pt>
                <c:pt idx="8613">
                  <c:v>19.865746013547405</c:v>
                </c:pt>
                <c:pt idx="8614">
                  <c:v>19.86522990546057</c:v>
                </c:pt>
                <c:pt idx="8615">
                  <c:v>19.864713711098979</c:v>
                </c:pt>
                <c:pt idx="8616">
                  <c:v>19.864197430436089</c:v>
                </c:pt>
                <c:pt idx="8617">
                  <c:v>19.863681063445355</c:v>
                </c:pt>
                <c:pt idx="8618">
                  <c:v>19.863164610100206</c:v>
                </c:pt>
                <c:pt idx="8619">
                  <c:v>19.862648070374064</c:v>
                </c:pt>
                <c:pt idx="8620">
                  <c:v>19.862131444240337</c:v>
                </c:pt>
                <c:pt idx="8621">
                  <c:v>19.861614731672425</c:v>
                </c:pt>
                <c:pt idx="8622">
                  <c:v>19.861097932643705</c:v>
                </c:pt>
                <c:pt idx="8623">
                  <c:v>19.860581047127557</c:v>
                </c:pt>
                <c:pt idx="8624">
                  <c:v>19.860064075097334</c:v>
                </c:pt>
                <c:pt idx="8625">
                  <c:v>19.859547016526381</c:v>
                </c:pt>
                <c:pt idx="8626">
                  <c:v>19.859029871388035</c:v>
                </c:pt>
                <c:pt idx="8627">
                  <c:v>19.858512639655611</c:v>
                </c:pt>
                <c:pt idx="8628">
                  <c:v>19.857995321302422</c:v>
                </c:pt>
                <c:pt idx="8629">
                  <c:v>19.857477916301757</c:v>
                </c:pt>
                <c:pt idx="8630">
                  <c:v>19.856960424626905</c:v>
                </c:pt>
                <c:pt idx="8631">
                  <c:v>19.856442846251134</c:v>
                </c:pt>
                <c:pt idx="8632">
                  <c:v>19.855925181147693</c:v>
                </c:pt>
                <c:pt idx="8633">
                  <c:v>19.855407429289833</c:v>
                </c:pt>
                <c:pt idx="8634">
                  <c:v>19.854889590650785</c:v>
                </c:pt>
                <c:pt idx="8635">
                  <c:v>19.854371665203768</c:v>
                </c:pt>
                <c:pt idx="8636">
                  <c:v>19.853853652921988</c:v>
                </c:pt>
                <c:pt idx="8637">
                  <c:v>19.853335553778635</c:v>
                </c:pt>
                <c:pt idx="8638">
                  <c:v>19.852817367746891</c:v>
                </c:pt>
                <c:pt idx="8639">
                  <c:v>19.852299094799921</c:v>
                </c:pt>
                <c:pt idx="8640">
                  <c:v>19.851780734910886</c:v>
                </c:pt>
                <c:pt idx="8641">
                  <c:v>19.851262288052922</c:v>
                </c:pt>
                <c:pt idx="8642">
                  <c:v>19.850743754199161</c:v>
                </c:pt>
                <c:pt idx="8643">
                  <c:v>19.85022513332272</c:v>
                </c:pt>
                <c:pt idx="8644">
                  <c:v>19.849706425396704</c:v>
                </c:pt>
                <c:pt idx="8645">
                  <c:v>19.849187630394194</c:v>
                </c:pt>
                <c:pt idx="8646">
                  <c:v>19.848668748288283</c:v>
                </c:pt>
                <c:pt idx="8647">
                  <c:v>19.848149779052022</c:v>
                </c:pt>
                <c:pt idx="8648">
                  <c:v>19.847630722658472</c:v>
                </c:pt>
                <c:pt idx="8649">
                  <c:v>19.847111579080668</c:v>
                </c:pt>
                <c:pt idx="8650">
                  <c:v>19.84659234829164</c:v>
                </c:pt>
                <c:pt idx="8651">
                  <c:v>19.8460730302644</c:v>
                </c:pt>
                <c:pt idx="8652">
                  <c:v>19.845553624971952</c:v>
                </c:pt>
                <c:pt idx="8653">
                  <c:v>19.84503413238728</c:v>
                </c:pt>
                <c:pt idx="8654">
                  <c:v>19.844514552483357</c:v>
                </c:pt>
                <c:pt idx="8655">
                  <c:v>19.843994885233151</c:v>
                </c:pt>
                <c:pt idx="8656">
                  <c:v>19.843475130609605</c:v>
                </c:pt>
                <c:pt idx="8657">
                  <c:v>19.84295528858566</c:v>
                </c:pt>
                <c:pt idx="8658">
                  <c:v>19.842435359134242</c:v>
                </c:pt>
                <c:pt idx="8659">
                  <c:v>19.841915342228255</c:v>
                </c:pt>
                <c:pt idx="8660">
                  <c:v>19.841395237840601</c:v>
                </c:pt>
                <c:pt idx="8661">
                  <c:v>19.840875045944159</c:v>
                </c:pt>
                <c:pt idx="8662">
                  <c:v>19.840354766511805</c:v>
                </c:pt>
                <c:pt idx="8663">
                  <c:v>19.839834399516402</c:v>
                </c:pt>
                <c:pt idx="8664">
                  <c:v>19.83931394493079</c:v>
                </c:pt>
                <c:pt idx="8665">
                  <c:v>19.838793402727802</c:v>
                </c:pt>
                <c:pt idx="8666">
                  <c:v>19.838272772880259</c:v>
                </c:pt>
                <c:pt idx="8667">
                  <c:v>19.837752055360969</c:v>
                </c:pt>
                <c:pt idx="8668">
                  <c:v>19.837231250142725</c:v>
                </c:pt>
                <c:pt idx="8669">
                  <c:v>19.83671035719831</c:v>
                </c:pt>
                <c:pt idx="8670">
                  <c:v>19.836189376500489</c:v>
                </c:pt>
                <c:pt idx="8671">
                  <c:v>19.835668308022015</c:v>
                </c:pt>
                <c:pt idx="8672">
                  <c:v>19.835147151735637</c:v>
                </c:pt>
                <c:pt idx="8673">
                  <c:v>19.834625907614075</c:v>
                </c:pt>
                <c:pt idx="8674">
                  <c:v>19.834104575630054</c:v>
                </c:pt>
                <c:pt idx="8675">
                  <c:v>19.833583155756266</c:v>
                </c:pt>
                <c:pt idx="8676">
                  <c:v>19.833061647965408</c:v>
                </c:pt>
                <c:pt idx="8677">
                  <c:v>19.832540052230158</c:v>
                </c:pt>
                <c:pt idx="8678">
                  <c:v>19.832018368523173</c:v>
                </c:pt>
                <c:pt idx="8679">
                  <c:v>19.831496596817111</c:v>
                </c:pt>
                <c:pt idx="8680">
                  <c:v>19.830974737084603</c:v>
                </c:pt>
                <c:pt idx="8681">
                  <c:v>19.830452789298278</c:v>
                </c:pt>
                <c:pt idx="8682">
                  <c:v>19.829930753430745</c:v>
                </c:pt>
                <c:pt idx="8683">
                  <c:v>19.829408629454598</c:v>
                </c:pt>
                <c:pt idx="8684">
                  <c:v>19.828886417342432</c:v>
                </c:pt>
                <c:pt idx="8685">
                  <c:v>19.828364117066808</c:v>
                </c:pt>
                <c:pt idx="8686">
                  <c:v>19.827841728600294</c:v>
                </c:pt>
                <c:pt idx="8687">
                  <c:v>19.82731925191543</c:v>
                </c:pt>
                <c:pt idx="8688">
                  <c:v>19.826796686984746</c:v>
                </c:pt>
                <c:pt idx="8689">
                  <c:v>19.82627403378077</c:v>
                </c:pt>
                <c:pt idx="8690">
                  <c:v>19.825751292276003</c:v>
                </c:pt>
                <c:pt idx="8691">
                  <c:v>19.825228462442944</c:v>
                </c:pt>
                <c:pt idx="8692">
                  <c:v>19.824705544254059</c:v>
                </c:pt>
                <c:pt idx="8693">
                  <c:v>19.824182537681828</c:v>
                </c:pt>
                <c:pt idx="8694">
                  <c:v>19.823659442698698</c:v>
                </c:pt>
                <c:pt idx="8695">
                  <c:v>19.82313625927711</c:v>
                </c:pt>
                <c:pt idx="8696">
                  <c:v>19.822612987389491</c:v>
                </c:pt>
                <c:pt idx="8697">
                  <c:v>19.822089627008257</c:v>
                </c:pt>
                <c:pt idx="8698">
                  <c:v>19.821566178105808</c:v>
                </c:pt>
                <c:pt idx="8699">
                  <c:v>19.821042640654529</c:v>
                </c:pt>
                <c:pt idx="8700">
                  <c:v>19.820519014626797</c:v>
                </c:pt>
                <c:pt idx="8701">
                  <c:v>19.819995299994972</c:v>
                </c:pt>
                <c:pt idx="8702">
                  <c:v>19.819471496731399</c:v>
                </c:pt>
                <c:pt idx="8703">
                  <c:v>19.818947604808418</c:v>
                </c:pt>
                <c:pt idx="8704">
                  <c:v>19.818423624198349</c:v>
                </c:pt>
                <c:pt idx="8705">
                  <c:v>19.817899554873495</c:v>
                </c:pt>
                <c:pt idx="8706">
                  <c:v>19.817375396806153</c:v>
                </c:pt>
                <c:pt idx="8707">
                  <c:v>19.816851149968603</c:v>
                </c:pt>
                <c:pt idx="8708">
                  <c:v>19.816326814333117</c:v>
                </c:pt>
                <c:pt idx="8709">
                  <c:v>19.815802389871948</c:v>
                </c:pt>
                <c:pt idx="8710">
                  <c:v>19.815277876557332</c:v>
                </c:pt>
                <c:pt idx="8711">
                  <c:v>19.814753274361507</c:v>
                </c:pt>
                <c:pt idx="8712">
                  <c:v>19.814228583256678</c:v>
                </c:pt>
                <c:pt idx="8713">
                  <c:v>19.813703803215052</c:v>
                </c:pt>
                <c:pt idx="8714">
                  <c:v>19.813178934208814</c:v>
                </c:pt>
                <c:pt idx="8715">
                  <c:v>19.812653976210143</c:v>
                </c:pt>
                <c:pt idx="8716">
                  <c:v>19.812128929191196</c:v>
                </c:pt>
                <c:pt idx="8717">
                  <c:v>19.811603793124124</c:v>
                </c:pt>
                <c:pt idx="8718">
                  <c:v>19.81107856798106</c:v>
                </c:pt>
                <c:pt idx="8719">
                  <c:v>19.810553253734124</c:v>
                </c:pt>
                <c:pt idx="8720">
                  <c:v>19.810027850355425</c:v>
                </c:pt>
                <c:pt idx="8721">
                  <c:v>19.80950235781706</c:v>
                </c:pt>
                <c:pt idx="8722">
                  <c:v>19.808976776091107</c:v>
                </c:pt>
                <c:pt idx="8723">
                  <c:v>19.808451105149633</c:v>
                </c:pt>
                <c:pt idx="8724">
                  <c:v>19.807925344964694</c:v>
                </c:pt>
                <c:pt idx="8725">
                  <c:v>19.807399495508324</c:v>
                </c:pt>
                <c:pt idx="8726">
                  <c:v>19.80687355675256</c:v>
                </c:pt>
                <c:pt idx="8727">
                  <c:v>19.806347528669413</c:v>
                </c:pt>
                <c:pt idx="8728">
                  <c:v>19.80582141123088</c:v>
                </c:pt>
                <c:pt idx="8729">
                  <c:v>19.805295204408949</c:v>
                </c:pt>
                <c:pt idx="8730">
                  <c:v>19.804768908175593</c:v>
                </c:pt>
                <c:pt idx="8731">
                  <c:v>19.804242522502776</c:v>
                </c:pt>
                <c:pt idx="8732">
                  <c:v>19.803716047362443</c:v>
                </c:pt>
                <c:pt idx="8733">
                  <c:v>19.80318948272652</c:v>
                </c:pt>
                <c:pt idx="8734">
                  <c:v>19.802662828566937</c:v>
                </c:pt>
                <c:pt idx="8735">
                  <c:v>19.80213608485559</c:v>
                </c:pt>
                <c:pt idx="8736">
                  <c:v>19.801609251564379</c:v>
                </c:pt>
                <c:pt idx="8737">
                  <c:v>19.801082328665178</c:v>
                </c:pt>
                <c:pt idx="8738">
                  <c:v>19.800555316129856</c:v>
                </c:pt>
                <c:pt idx="8739">
                  <c:v>19.800028213930265</c:v>
                </c:pt>
                <c:pt idx="8740">
                  <c:v>19.799501022038235</c:v>
                </c:pt>
                <c:pt idx="8741">
                  <c:v>19.798973740425602</c:v>
                </c:pt>
                <c:pt idx="8742">
                  <c:v>19.79844636906417</c:v>
                </c:pt>
                <c:pt idx="8743">
                  <c:v>19.797918907925737</c:v>
                </c:pt>
                <c:pt idx="8744">
                  <c:v>19.797391356982086</c:v>
                </c:pt>
                <c:pt idx="8745">
                  <c:v>19.796863716204992</c:v>
                </c:pt>
                <c:pt idx="8746">
                  <c:v>19.796335985566209</c:v>
                </c:pt>
                <c:pt idx="8747">
                  <c:v>19.795808165037482</c:v>
                </c:pt>
                <c:pt idx="8748">
                  <c:v>19.795280254590537</c:v>
                </c:pt>
                <c:pt idx="8749">
                  <c:v>19.794752254197093</c:v>
                </c:pt>
                <c:pt idx="8750">
                  <c:v>19.794224163828847</c:v>
                </c:pt>
                <c:pt idx="8751">
                  <c:v>19.793695983457496</c:v>
                </c:pt>
                <c:pt idx="8752">
                  <c:v>19.793167713054711</c:v>
                </c:pt>
                <c:pt idx="8753">
                  <c:v>19.792639352592147</c:v>
                </c:pt>
                <c:pt idx="8754">
                  <c:v>19.792110902041461</c:v>
                </c:pt>
                <c:pt idx="8755">
                  <c:v>19.791582361374282</c:v>
                </c:pt>
                <c:pt idx="8756">
                  <c:v>19.791053730562233</c:v>
                </c:pt>
                <c:pt idx="8757">
                  <c:v>19.790525009576914</c:v>
                </c:pt>
                <c:pt idx="8758">
                  <c:v>19.789996198389925</c:v>
                </c:pt>
                <c:pt idx="8759">
                  <c:v>19.789467296972848</c:v>
                </c:pt>
                <c:pt idx="8760">
                  <c:v>19.788938305297236</c:v>
                </c:pt>
                <c:pt idx="8761">
                  <c:v>19.788409223334654</c:v>
                </c:pt>
                <c:pt idx="8762">
                  <c:v>19.787880051056629</c:v>
                </c:pt>
                <c:pt idx="8763">
                  <c:v>19.78735078843469</c:v>
                </c:pt>
                <c:pt idx="8764">
                  <c:v>19.786821435440348</c:v>
                </c:pt>
                <c:pt idx="8765">
                  <c:v>19.786291992045104</c:v>
                </c:pt>
                <c:pt idx="8766">
                  <c:v>19.785762458220432</c:v>
                </c:pt>
                <c:pt idx="8767">
                  <c:v>19.785232833937805</c:v>
                </c:pt>
                <c:pt idx="8768">
                  <c:v>19.784703119168679</c:v>
                </c:pt>
                <c:pt idx="8769">
                  <c:v>19.784173313884498</c:v>
                </c:pt>
                <c:pt idx="8770">
                  <c:v>19.783643418056684</c:v>
                </c:pt>
                <c:pt idx="8771">
                  <c:v>19.783113431656652</c:v>
                </c:pt>
                <c:pt idx="8772">
                  <c:v>19.782583354655806</c:v>
                </c:pt>
                <c:pt idx="8773">
                  <c:v>19.782053187025532</c:v>
                </c:pt>
                <c:pt idx="8774">
                  <c:v>19.781522928737196</c:v>
                </c:pt>
                <c:pt idx="8775">
                  <c:v>19.780992579762167</c:v>
                </c:pt>
                <c:pt idx="8776">
                  <c:v>19.780462140071783</c:v>
                </c:pt>
                <c:pt idx="8777">
                  <c:v>19.779931609637377</c:v>
                </c:pt>
                <c:pt idx="8778">
                  <c:v>19.779400988430265</c:v>
                </c:pt>
                <c:pt idx="8779">
                  <c:v>19.778870276421749</c:v>
                </c:pt>
                <c:pt idx="8780">
                  <c:v>19.778339473583124</c:v>
                </c:pt>
                <c:pt idx="8781">
                  <c:v>19.777808579885658</c:v>
                </c:pt>
                <c:pt idx="8782">
                  <c:v>19.777277595300617</c:v>
                </c:pt>
                <c:pt idx="8783">
                  <c:v>19.77674651979925</c:v>
                </c:pt>
                <c:pt idx="8784">
                  <c:v>19.776215353352789</c:v>
                </c:pt>
                <c:pt idx="8785">
                  <c:v>19.775684095932451</c:v>
                </c:pt>
                <c:pt idx="8786">
                  <c:v>19.775152747509445</c:v>
                </c:pt>
                <c:pt idx="8787">
                  <c:v>19.774621308054961</c:v>
                </c:pt>
                <c:pt idx="8788">
                  <c:v>19.774089777540176</c:v>
                </c:pt>
                <c:pt idx="8789">
                  <c:v>19.773558155936261</c:v>
                </c:pt>
                <c:pt idx="8790">
                  <c:v>19.773026443214359</c:v>
                </c:pt>
                <c:pt idx="8791">
                  <c:v>19.772494639345609</c:v>
                </c:pt>
                <c:pt idx="8792">
                  <c:v>19.771962744301131</c:v>
                </c:pt>
                <c:pt idx="8793">
                  <c:v>19.771430758052038</c:v>
                </c:pt>
                <c:pt idx="8794">
                  <c:v>19.77089868056942</c:v>
                </c:pt>
                <c:pt idx="8795">
                  <c:v>19.770366511824356</c:v>
                </c:pt>
                <c:pt idx="8796">
                  <c:v>19.769834251787913</c:v>
                </c:pt>
                <c:pt idx="8797">
                  <c:v>19.769301900431145</c:v>
                </c:pt>
                <c:pt idx="8798">
                  <c:v>19.768769457725089</c:v>
                </c:pt>
                <c:pt idx="8799">
                  <c:v>19.768236923640771</c:v>
                </c:pt>
                <c:pt idx="8800">
                  <c:v>19.767704298149194</c:v>
                </c:pt>
                <c:pt idx="8801">
                  <c:v>19.767171581221358</c:v>
                </c:pt>
                <c:pt idx="8802">
                  <c:v>19.766638772828248</c:v>
                </c:pt>
                <c:pt idx="8803">
                  <c:v>19.76610587294083</c:v>
                </c:pt>
                <c:pt idx="8804">
                  <c:v>19.765572881530055</c:v>
                </c:pt>
                <c:pt idx="8805">
                  <c:v>19.765039798566868</c:v>
                </c:pt>
                <c:pt idx="8806">
                  <c:v>19.764506624022189</c:v>
                </c:pt>
                <c:pt idx="8807">
                  <c:v>19.763973357866931</c:v>
                </c:pt>
                <c:pt idx="8808">
                  <c:v>19.763440000071995</c:v>
                </c:pt>
                <c:pt idx="8809">
                  <c:v>19.762906550608257</c:v>
                </c:pt>
                <c:pt idx="8810">
                  <c:v>19.762373009446591</c:v>
                </c:pt>
                <c:pt idx="8811">
                  <c:v>19.761839376557855</c:v>
                </c:pt>
                <c:pt idx="8812">
                  <c:v>19.761305651912881</c:v>
                </c:pt>
                <c:pt idx="8813">
                  <c:v>19.760771835482501</c:v>
                </c:pt>
                <c:pt idx="8814">
                  <c:v>19.760237927237526</c:v>
                </c:pt>
                <c:pt idx="8815">
                  <c:v>19.759703927148752</c:v>
                </c:pt>
                <c:pt idx="8816">
                  <c:v>19.759169835186967</c:v>
                </c:pt>
                <c:pt idx="8817">
                  <c:v>19.75863565132294</c:v>
                </c:pt>
                <c:pt idx="8818">
                  <c:v>19.758101375527424</c:v>
                </c:pt>
                <c:pt idx="8819">
                  <c:v>19.757567007771165</c:v>
                </c:pt>
                <c:pt idx="8820">
                  <c:v>19.757032548024888</c:v>
                </c:pt>
                <c:pt idx="8821">
                  <c:v>19.756497996259302</c:v>
                </c:pt>
                <c:pt idx="8822">
                  <c:v>19.755963352445114</c:v>
                </c:pt>
                <c:pt idx="8823">
                  <c:v>19.755428616552997</c:v>
                </c:pt>
                <c:pt idx="8824">
                  <c:v>19.754893788553634</c:v>
                </c:pt>
                <c:pt idx="8825">
                  <c:v>19.754358868417675</c:v>
                </c:pt>
                <c:pt idx="8826">
                  <c:v>19.753823856115758</c:v>
                </c:pt>
                <c:pt idx="8827">
                  <c:v>19.753288751618516</c:v>
                </c:pt>
                <c:pt idx="8828">
                  <c:v>19.752753554896557</c:v>
                </c:pt>
                <c:pt idx="8829">
                  <c:v>19.752218265920487</c:v>
                </c:pt>
                <c:pt idx="8830">
                  <c:v>19.751682884660884</c:v>
                </c:pt>
                <c:pt idx="8831">
                  <c:v>19.751147411088319</c:v>
                </c:pt>
                <c:pt idx="8832">
                  <c:v>19.750611845173353</c:v>
                </c:pt>
                <c:pt idx="8833">
                  <c:v>19.75007618688652</c:v>
                </c:pt>
                <c:pt idx="8834">
                  <c:v>19.749540436198355</c:v>
                </c:pt>
                <c:pt idx="8835">
                  <c:v>19.749004593079363</c:v>
                </c:pt>
                <c:pt idx="8836">
                  <c:v>19.748468657500048</c:v>
                </c:pt>
                <c:pt idx="8837">
                  <c:v>19.747932629430892</c:v>
                </c:pt>
                <c:pt idx="8838">
                  <c:v>19.747396508842364</c:v>
                </c:pt>
                <c:pt idx="8839">
                  <c:v>19.746860295704924</c:v>
                </c:pt>
                <c:pt idx="8840">
                  <c:v>19.746323989989008</c:v>
                </c:pt>
                <c:pt idx="8841">
                  <c:v>19.745787591665046</c:v>
                </c:pt>
                <c:pt idx="8842">
                  <c:v>19.745251100703445</c:v>
                </c:pt>
                <c:pt idx="8843">
                  <c:v>19.744714517074605</c:v>
                </c:pt>
                <c:pt idx="8844">
                  <c:v>19.744177840748915</c:v>
                </c:pt>
                <c:pt idx="8845">
                  <c:v>19.743641071696736</c:v>
                </c:pt>
                <c:pt idx="8846">
                  <c:v>19.743104209888422</c:v>
                </c:pt>
                <c:pt idx="8847">
                  <c:v>19.742567255294322</c:v>
                </c:pt>
                <c:pt idx="8848">
                  <c:v>19.742030207884756</c:v>
                </c:pt>
                <c:pt idx="8849">
                  <c:v>19.741493067630032</c:v>
                </c:pt>
                <c:pt idx="8850">
                  <c:v>19.740955834500454</c:v>
                </c:pt>
                <c:pt idx="8851">
                  <c:v>19.740418508466295</c:v>
                </c:pt>
                <c:pt idx="8852">
                  <c:v>19.739881089497832</c:v>
                </c:pt>
                <c:pt idx="8853">
                  <c:v>19.739343577565307</c:v>
                </c:pt>
                <c:pt idx="8854">
                  <c:v>19.738805972638971</c:v>
                </c:pt>
                <c:pt idx="8855">
                  <c:v>19.738268274689037</c:v>
                </c:pt>
                <c:pt idx="8856">
                  <c:v>19.737730483685727</c:v>
                </c:pt>
                <c:pt idx="8857">
                  <c:v>19.737192599599222</c:v>
                </c:pt>
                <c:pt idx="8858">
                  <c:v>19.736654622399712</c:v>
                </c:pt>
                <c:pt idx="8859">
                  <c:v>19.736116552057357</c:v>
                </c:pt>
                <c:pt idx="8860">
                  <c:v>19.735578388542308</c:v>
                </c:pt>
                <c:pt idx="8861">
                  <c:v>19.735040131824711</c:v>
                </c:pt>
                <c:pt idx="8862">
                  <c:v>19.734501781874677</c:v>
                </c:pt>
                <c:pt idx="8863">
                  <c:v>19.733963338662321</c:v>
                </c:pt>
                <c:pt idx="8864">
                  <c:v>19.733424802157732</c:v>
                </c:pt>
                <c:pt idx="8865">
                  <c:v>19.732886172330993</c:v>
                </c:pt>
                <c:pt idx="8866">
                  <c:v>19.732347449152162</c:v>
                </c:pt>
                <c:pt idx="8867">
                  <c:v>19.731808632591289</c:v>
                </c:pt>
                <c:pt idx="8868">
                  <c:v>19.731269722618407</c:v>
                </c:pt>
                <c:pt idx="8869">
                  <c:v>19.730730719203542</c:v>
                </c:pt>
                <c:pt idx="8870">
                  <c:v>19.730191622316696</c:v>
                </c:pt>
                <c:pt idx="8871">
                  <c:v>19.729652431927853</c:v>
                </c:pt>
                <c:pt idx="8872">
                  <c:v>19.729113148006999</c:v>
                </c:pt>
                <c:pt idx="8873">
                  <c:v>19.72857377052409</c:v>
                </c:pt>
                <c:pt idx="8874">
                  <c:v>19.728034299449071</c:v>
                </c:pt>
                <c:pt idx="8875">
                  <c:v>19.727494734751879</c:v>
                </c:pt>
                <c:pt idx="8876">
                  <c:v>19.726955076402426</c:v>
                </c:pt>
                <c:pt idx="8877">
                  <c:v>19.726415324370617</c:v>
                </c:pt>
                <c:pt idx="8878">
                  <c:v>19.725875478626335</c:v>
                </c:pt>
                <c:pt idx="8879">
                  <c:v>19.725335539139458</c:v>
                </c:pt>
                <c:pt idx="8880">
                  <c:v>19.72479550587984</c:v>
                </c:pt>
                <c:pt idx="8881">
                  <c:v>19.724255378817332</c:v>
                </c:pt>
                <c:pt idx="8882">
                  <c:v>19.723715157921752</c:v>
                </c:pt>
                <c:pt idx="8883">
                  <c:v>19.723174843162919</c:v>
                </c:pt>
                <c:pt idx="8884">
                  <c:v>19.722634434510635</c:v>
                </c:pt>
                <c:pt idx="8885">
                  <c:v>19.72209393193468</c:v>
                </c:pt>
                <c:pt idx="8886">
                  <c:v>19.72155333540482</c:v>
                </c:pt>
                <c:pt idx="8887">
                  <c:v>19.721012644890816</c:v>
                </c:pt>
                <c:pt idx="8888">
                  <c:v>19.720471860362405</c:v>
                </c:pt>
                <c:pt idx="8889">
                  <c:v>19.719930981789314</c:v>
                </c:pt>
                <c:pt idx="8890">
                  <c:v>19.71939000914125</c:v>
                </c:pt>
                <c:pt idx="8891">
                  <c:v>19.718848942387908</c:v>
                </c:pt>
                <c:pt idx="8892">
                  <c:v>19.718307781498972</c:v>
                </c:pt>
                <c:pt idx="8893">
                  <c:v>19.717766526444102</c:v>
                </c:pt>
                <c:pt idx="8894">
                  <c:v>19.717225177192951</c:v>
                </c:pt>
                <c:pt idx="8895">
                  <c:v>19.716683733715161</c:v>
                </c:pt>
                <c:pt idx="8896">
                  <c:v>19.716142195980346</c:v>
                </c:pt>
                <c:pt idx="8897">
                  <c:v>19.715600563958112</c:v>
                </c:pt>
                <c:pt idx="8898">
                  <c:v>19.715058837618052</c:v>
                </c:pt>
                <c:pt idx="8899">
                  <c:v>19.71451701692974</c:v>
                </c:pt>
                <c:pt idx="8900">
                  <c:v>19.71397510186274</c:v>
                </c:pt>
                <c:pt idx="8901">
                  <c:v>19.713433092386595</c:v>
                </c:pt>
                <c:pt idx="8902">
                  <c:v>19.712890988470839</c:v>
                </c:pt>
                <c:pt idx="8903">
                  <c:v>19.712348790084988</c:v>
                </c:pt>
                <c:pt idx="8904">
                  <c:v>19.711806497198545</c:v>
                </c:pt>
                <c:pt idx="8905">
                  <c:v>19.711264109780991</c:v>
                </c:pt>
                <c:pt idx="8906">
                  <c:v>19.710721627801803</c:v>
                </c:pt>
                <c:pt idx="8907">
                  <c:v>19.710179051230433</c:v>
                </c:pt>
                <c:pt idx="8908">
                  <c:v>19.709636380036329</c:v>
                </c:pt>
                <c:pt idx="8909">
                  <c:v>19.709093614188909</c:v>
                </c:pt>
                <c:pt idx="8910">
                  <c:v>19.70855075365759</c:v>
                </c:pt>
                <c:pt idx="8911">
                  <c:v>19.708007798411764</c:v>
                </c:pt>
                <c:pt idx="8912">
                  <c:v>19.707464748420815</c:v>
                </c:pt>
                <c:pt idx="8913">
                  <c:v>19.706921603654113</c:v>
                </c:pt>
                <c:pt idx="8914">
                  <c:v>19.706378364081001</c:v>
                </c:pt>
                <c:pt idx="8915">
                  <c:v>19.705835029670823</c:v>
                </c:pt>
                <c:pt idx="8916">
                  <c:v>19.705291600392894</c:v>
                </c:pt>
                <c:pt idx="8917">
                  <c:v>19.704748076216525</c:v>
                </c:pt>
                <c:pt idx="8918">
                  <c:v>19.704204457111</c:v>
                </c:pt>
                <c:pt idx="8919">
                  <c:v>19.703660743045603</c:v>
                </c:pt>
                <c:pt idx="8920">
                  <c:v>19.703116933989591</c:v>
                </c:pt>
                <c:pt idx="8921">
                  <c:v>19.702573029912209</c:v>
                </c:pt>
                <c:pt idx="8922">
                  <c:v>19.70202903078269</c:v>
                </c:pt>
                <c:pt idx="8923">
                  <c:v>19.701484936570242</c:v>
                </c:pt>
                <c:pt idx="8924">
                  <c:v>19.700940747244072</c:v>
                </c:pt>
                <c:pt idx="8925">
                  <c:v>19.700396462773362</c:v>
                </c:pt>
                <c:pt idx="8926">
                  <c:v>19.699852083127286</c:v>
                </c:pt>
                <c:pt idx="8927">
                  <c:v>19.699307608274996</c:v>
                </c:pt>
                <c:pt idx="8928">
                  <c:v>19.698763038185628</c:v>
                </c:pt>
                <c:pt idx="8929">
                  <c:v>19.698218372828311</c:v>
                </c:pt>
                <c:pt idx="8930">
                  <c:v>19.697673612172149</c:v>
                </c:pt>
                <c:pt idx="8931">
                  <c:v>19.697128756186238</c:v>
                </c:pt>
                <c:pt idx="8932">
                  <c:v>19.696583804839666</c:v>
                </c:pt>
                <c:pt idx="8933">
                  <c:v>19.69603875810148</c:v>
                </c:pt>
                <c:pt idx="8934">
                  <c:v>19.695493615940737</c:v>
                </c:pt>
                <c:pt idx="8935">
                  <c:v>19.694948378326472</c:v>
                </c:pt>
                <c:pt idx="8936">
                  <c:v>19.694403045227695</c:v>
                </c:pt>
                <c:pt idx="8937">
                  <c:v>19.693857616613414</c:v>
                </c:pt>
                <c:pt idx="8938">
                  <c:v>19.693312092452615</c:v>
                </c:pt>
                <c:pt idx="8939">
                  <c:v>19.692766472714272</c:v>
                </c:pt>
                <c:pt idx="8940">
                  <c:v>19.692220757367334</c:v>
                </c:pt>
                <c:pt idx="8941">
                  <c:v>19.691674946380751</c:v>
                </c:pt>
                <c:pt idx="8942">
                  <c:v>19.691129039723446</c:v>
                </c:pt>
                <c:pt idx="8943">
                  <c:v>19.690583037364323</c:v>
                </c:pt>
                <c:pt idx="8944">
                  <c:v>19.690036939272289</c:v>
                </c:pt>
                <c:pt idx="8945">
                  <c:v>19.689490745416215</c:v>
                </c:pt>
                <c:pt idx="8946">
                  <c:v>19.688944455764968</c:v>
                </c:pt>
                <c:pt idx="8947">
                  <c:v>19.688398070287398</c:v>
                </c:pt>
                <c:pt idx="8948">
                  <c:v>19.687851588952334</c:v>
                </c:pt>
                <c:pt idx="8949">
                  <c:v>19.687305011728601</c:v>
                </c:pt>
                <c:pt idx="8950">
                  <c:v>19.686758338584994</c:v>
                </c:pt>
                <c:pt idx="8951">
                  <c:v>19.686211569490307</c:v>
                </c:pt>
                <c:pt idx="8952">
                  <c:v>19.685664704413313</c:v>
                </c:pt>
                <c:pt idx="8953">
                  <c:v>19.685117743322763</c:v>
                </c:pt>
                <c:pt idx="8954">
                  <c:v>19.684570686187399</c:v>
                </c:pt>
                <c:pt idx="8955">
                  <c:v>19.684023532975953</c:v>
                </c:pt>
                <c:pt idx="8956">
                  <c:v>19.683476283657132</c:v>
                </c:pt>
                <c:pt idx="8957">
                  <c:v>19.682928938199623</c:v>
                </c:pt>
                <c:pt idx="8958">
                  <c:v>19.68238149657212</c:v>
                </c:pt>
                <c:pt idx="8959">
                  <c:v>19.681833958743276</c:v>
                </c:pt>
                <c:pt idx="8960">
                  <c:v>19.681286324681743</c:v>
                </c:pt>
                <c:pt idx="8961">
                  <c:v>19.680738594356153</c:v>
                </c:pt>
                <c:pt idx="8962">
                  <c:v>19.680190767735127</c:v>
                </c:pt>
                <c:pt idx="8963">
                  <c:v>19.679642844787256</c:v>
                </c:pt>
                <c:pt idx="8964">
                  <c:v>19.679094825481144</c:v>
                </c:pt>
                <c:pt idx="8965">
                  <c:v>19.678546709785348</c:v>
                </c:pt>
                <c:pt idx="8966">
                  <c:v>19.677998497668426</c:v>
                </c:pt>
                <c:pt idx="8967">
                  <c:v>19.67745018909892</c:v>
                </c:pt>
                <c:pt idx="8968">
                  <c:v>19.676901784045352</c:v>
                </c:pt>
                <c:pt idx="8969">
                  <c:v>19.676353282476235</c:v>
                </c:pt>
                <c:pt idx="8970">
                  <c:v>19.675804684360056</c:v>
                </c:pt>
                <c:pt idx="8971">
                  <c:v>19.675255989665295</c:v>
                </c:pt>
                <c:pt idx="8972">
                  <c:v>19.674707198360419</c:v>
                </c:pt>
                <c:pt idx="8973">
                  <c:v>19.674158310413862</c:v>
                </c:pt>
                <c:pt idx="8974">
                  <c:v>19.673609325794065</c:v>
                </c:pt>
                <c:pt idx="8975">
                  <c:v>19.673060244469436</c:v>
                </c:pt>
                <c:pt idx="8976">
                  <c:v>19.672511066408383</c:v>
                </c:pt>
                <c:pt idx="8977">
                  <c:v>19.671961791579278</c:v>
                </c:pt>
                <c:pt idx="8978">
                  <c:v>19.671412419950499</c:v>
                </c:pt>
                <c:pt idx="8979">
                  <c:v>19.670862951490395</c:v>
                </c:pt>
                <c:pt idx="8980">
                  <c:v>19.670313386167301</c:v>
                </c:pt>
                <c:pt idx="8981">
                  <c:v>19.66976372394954</c:v>
                </c:pt>
                <c:pt idx="8982">
                  <c:v>19.669213964805415</c:v>
                </c:pt>
                <c:pt idx="8983">
                  <c:v>19.668664108703215</c:v>
                </c:pt>
                <c:pt idx="8984">
                  <c:v>19.668114155611217</c:v>
                </c:pt>
                <c:pt idx="8985">
                  <c:v>19.667564105497679</c:v>
                </c:pt>
                <c:pt idx="8986">
                  <c:v>19.667013958330838</c:v>
                </c:pt>
                <c:pt idx="8987">
                  <c:v>19.666463714078926</c:v>
                </c:pt>
                <c:pt idx="8988">
                  <c:v>19.66591337271015</c:v>
                </c:pt>
                <c:pt idx="8989">
                  <c:v>19.665362934192707</c:v>
                </c:pt>
                <c:pt idx="8990">
                  <c:v>19.664812398494778</c:v>
                </c:pt>
                <c:pt idx="8991">
                  <c:v>19.664261765584524</c:v>
                </c:pt>
                <c:pt idx="8992">
                  <c:v>19.663711035430094</c:v>
                </c:pt>
                <c:pt idx="8993">
                  <c:v>19.663160207999617</c:v>
                </c:pt>
                <c:pt idx="8994">
                  <c:v>19.662609283261208</c:v>
                </c:pt>
                <c:pt idx="8995">
                  <c:v>19.66205826118297</c:v>
                </c:pt>
                <c:pt idx="8996">
                  <c:v>19.661507141732987</c:v>
                </c:pt>
                <c:pt idx="8997">
                  <c:v>19.660955924879332</c:v>
                </c:pt>
                <c:pt idx="8998">
                  <c:v>19.660404610590046</c:v>
                </c:pt>
                <c:pt idx="8999">
                  <c:v>19.659853198833176</c:v>
                </c:pt>
                <c:pt idx="9000">
                  <c:v>19.65930168957674</c:v>
                </c:pt>
                <c:pt idx="9001">
                  <c:v>19.658750082788739</c:v>
                </c:pt>
                <c:pt idx="9002">
                  <c:v>19.65819837843717</c:v>
                </c:pt>
                <c:pt idx="9003">
                  <c:v>19.657646576489995</c:v>
                </c:pt>
                <c:pt idx="9004">
                  <c:v>19.657094676915179</c:v>
                </c:pt>
                <c:pt idx="9005">
                  <c:v>19.656542679680665</c:v>
                </c:pt>
                <c:pt idx="9006">
                  <c:v>19.655990584754374</c:v>
                </c:pt>
                <c:pt idx="9007">
                  <c:v>19.65543839210422</c:v>
                </c:pt>
                <c:pt idx="9008">
                  <c:v>19.654886101698086</c:v>
                </c:pt>
                <c:pt idx="9009">
                  <c:v>19.65433371350386</c:v>
                </c:pt>
                <c:pt idx="9010">
                  <c:v>19.653781227489397</c:v>
                </c:pt>
                <c:pt idx="9011">
                  <c:v>19.653228643622548</c:v>
                </c:pt>
                <c:pt idx="9012">
                  <c:v>19.652675961871136</c:v>
                </c:pt>
                <c:pt idx="9013">
                  <c:v>19.652123182202978</c:v>
                </c:pt>
                <c:pt idx="9014">
                  <c:v>19.651570304585874</c:v>
                </c:pt>
                <c:pt idx="9015">
                  <c:v>19.651017328987599</c:v>
                </c:pt>
                <c:pt idx="9016">
                  <c:v>19.65046425537593</c:v>
                </c:pt>
                <c:pt idx="9017">
                  <c:v>19.6499110837186</c:v>
                </c:pt>
                <c:pt idx="9018">
                  <c:v>19.649357813983357</c:v>
                </c:pt>
                <c:pt idx="9019">
                  <c:v>19.648804446137905</c:v>
                </c:pt>
                <c:pt idx="9020">
                  <c:v>19.648250980149957</c:v>
                </c:pt>
                <c:pt idx="9021">
                  <c:v>19.647697415987192</c:v>
                </c:pt>
                <c:pt idx="9022">
                  <c:v>19.647143753617279</c:v>
                </c:pt>
                <c:pt idx="9023">
                  <c:v>19.646589993007872</c:v>
                </c:pt>
                <c:pt idx="9024">
                  <c:v>19.646036134126607</c:v>
                </c:pt>
                <c:pt idx="9025">
                  <c:v>19.645482176941105</c:v>
                </c:pt>
                <c:pt idx="9026">
                  <c:v>19.644928121418971</c:v>
                </c:pt>
                <c:pt idx="9027">
                  <c:v>19.644373967527791</c:v>
                </c:pt>
                <c:pt idx="9028">
                  <c:v>19.643819715235139</c:v>
                </c:pt>
                <c:pt idx="9029">
                  <c:v>19.643265364508569</c:v>
                </c:pt>
                <c:pt idx="9030">
                  <c:v>19.642710915315622</c:v>
                </c:pt>
                <c:pt idx="9031">
                  <c:v>19.642156367623823</c:v>
                </c:pt>
                <c:pt idx="9032">
                  <c:v>19.641601721400672</c:v>
                </c:pt>
                <c:pt idx="9033">
                  <c:v>19.641046976613669</c:v>
                </c:pt>
                <c:pt idx="9034">
                  <c:v>19.640492133230286</c:v>
                </c:pt>
                <c:pt idx="9035">
                  <c:v>19.639937191217982</c:v>
                </c:pt>
                <c:pt idx="9036">
                  <c:v>19.639382150544201</c:v>
                </c:pt>
                <c:pt idx="9037">
                  <c:v>19.638827011176364</c:v>
                </c:pt>
                <c:pt idx="9038">
                  <c:v>19.638271773081883</c:v>
                </c:pt>
                <c:pt idx="9039">
                  <c:v>19.63771643622815</c:v>
                </c:pt>
                <c:pt idx="9040">
                  <c:v>19.637161000582548</c:v>
                </c:pt>
                <c:pt idx="9041">
                  <c:v>19.636605466112435</c:v>
                </c:pt>
                <c:pt idx="9042">
                  <c:v>19.636049832785151</c:v>
                </c:pt>
                <c:pt idx="9043">
                  <c:v>19.635494100568032</c:v>
                </c:pt>
                <c:pt idx="9044">
                  <c:v>19.634938269428385</c:v>
                </c:pt>
                <c:pt idx="9045">
                  <c:v>19.634382339333513</c:v>
                </c:pt>
                <c:pt idx="9046">
                  <c:v>19.633826310250683</c:v>
                </c:pt>
                <c:pt idx="9047">
                  <c:v>19.633270182147168</c:v>
                </c:pt>
                <c:pt idx="9048">
                  <c:v>19.632713954990212</c:v>
                </c:pt>
                <c:pt idx="9049">
                  <c:v>19.632157628747045</c:v>
                </c:pt>
                <c:pt idx="9050">
                  <c:v>19.631601203384882</c:v>
                </c:pt>
                <c:pt idx="9051">
                  <c:v>19.631044678870914</c:v>
                </c:pt>
                <c:pt idx="9052">
                  <c:v>19.630488055172329</c:v>
                </c:pt>
                <c:pt idx="9053">
                  <c:v>19.629931332256291</c:v>
                </c:pt>
                <c:pt idx="9054">
                  <c:v>19.629374510089946</c:v>
                </c:pt>
                <c:pt idx="9055">
                  <c:v>19.62881758864043</c:v>
                </c:pt>
                <c:pt idx="9056">
                  <c:v>19.628260567874857</c:v>
                </c:pt>
                <c:pt idx="9057">
                  <c:v>19.627703447760322</c:v>
                </c:pt>
                <c:pt idx="9058">
                  <c:v>19.627146228263911</c:v>
                </c:pt>
                <c:pt idx="9059">
                  <c:v>19.626588909352684</c:v>
                </c:pt>
                <c:pt idx="9060">
                  <c:v>19.626031490993697</c:v>
                </c:pt>
                <c:pt idx="9061">
                  <c:v>19.62547397315398</c:v>
                </c:pt>
                <c:pt idx="9062">
                  <c:v>19.624916355800551</c:v>
                </c:pt>
                <c:pt idx="9063">
                  <c:v>19.624358638900411</c:v>
                </c:pt>
                <c:pt idx="9064">
                  <c:v>19.623800822420538</c:v>
                </c:pt>
                <c:pt idx="9065">
                  <c:v>19.623242906327903</c:v>
                </c:pt>
                <c:pt idx="9066">
                  <c:v>19.622684890589458</c:v>
                </c:pt>
                <c:pt idx="9067">
                  <c:v>19.622126775172134</c:v>
                </c:pt>
                <c:pt idx="9068">
                  <c:v>19.621568560042853</c:v>
                </c:pt>
                <c:pt idx="9069">
                  <c:v>19.621010245168506</c:v>
                </c:pt>
                <c:pt idx="9070">
                  <c:v>19.620451830515982</c:v>
                </c:pt>
                <c:pt idx="9071">
                  <c:v>19.619893316052153</c:v>
                </c:pt>
                <c:pt idx="9072">
                  <c:v>19.619334701743863</c:v>
                </c:pt>
                <c:pt idx="9073">
                  <c:v>19.618775987557946</c:v>
                </c:pt>
                <c:pt idx="9074">
                  <c:v>19.618217173461225</c:v>
                </c:pt>
                <c:pt idx="9075">
                  <c:v>19.617658259420494</c:v>
                </c:pt>
                <c:pt idx="9076">
                  <c:v>19.617099245402546</c:v>
                </c:pt>
                <c:pt idx="9077">
                  <c:v>19.616540131374141</c:v>
                </c:pt>
                <c:pt idx="9078">
                  <c:v>19.615980917302029</c:v>
                </c:pt>
                <c:pt idx="9079">
                  <c:v>19.615421603152949</c:v>
                </c:pt>
                <c:pt idx="9080">
                  <c:v>19.614862188893618</c:v>
                </c:pt>
                <c:pt idx="9081">
                  <c:v>19.614302674490734</c:v>
                </c:pt>
                <c:pt idx="9082">
                  <c:v>19.613743059910981</c:v>
                </c:pt>
                <c:pt idx="9083">
                  <c:v>19.613183345121033</c:v>
                </c:pt>
                <c:pt idx="9084">
                  <c:v>19.612623530087529</c:v>
                </c:pt>
                <c:pt idx="9085">
                  <c:v>19.61206361477711</c:v>
                </c:pt>
                <c:pt idx="9086">
                  <c:v>19.611503599156393</c:v>
                </c:pt>
                <c:pt idx="9087">
                  <c:v>19.610943483191978</c:v>
                </c:pt>
                <c:pt idx="9088">
                  <c:v>19.610383266850448</c:v>
                </c:pt>
                <c:pt idx="9089">
                  <c:v>19.609822950098366</c:v>
                </c:pt>
                <c:pt idx="9090">
                  <c:v>19.609262532902289</c:v>
                </c:pt>
                <c:pt idx="9091">
                  <c:v>19.60870201522874</c:v>
                </c:pt>
                <c:pt idx="9092">
                  <c:v>19.608141397044243</c:v>
                </c:pt>
                <c:pt idx="9093">
                  <c:v>19.607580678315294</c:v>
                </c:pt>
                <c:pt idx="9094">
                  <c:v>19.607019859008382</c:v>
                </c:pt>
                <c:pt idx="9095">
                  <c:v>19.606458939089965</c:v>
                </c:pt>
                <c:pt idx="9096">
                  <c:v>19.605897918526495</c:v>
                </c:pt>
                <c:pt idx="9097">
                  <c:v>19.605336797284401</c:v>
                </c:pt>
                <c:pt idx="9098">
                  <c:v>19.604775575330105</c:v>
                </c:pt>
                <c:pt idx="9099">
                  <c:v>19.604214252629994</c:v>
                </c:pt>
                <c:pt idx="9100">
                  <c:v>19.603652829150459</c:v>
                </c:pt>
                <c:pt idx="9101">
                  <c:v>19.603091304857859</c:v>
                </c:pt>
                <c:pt idx="9102">
                  <c:v>19.602529679718547</c:v>
                </c:pt>
                <c:pt idx="9103">
                  <c:v>19.601967953698843</c:v>
                </c:pt>
                <c:pt idx="9104">
                  <c:v>19.60140612676507</c:v>
                </c:pt>
                <c:pt idx="9105">
                  <c:v>19.600844198883518</c:v>
                </c:pt>
                <c:pt idx="9106">
                  <c:v>19.600282170020471</c:v>
                </c:pt>
                <c:pt idx="9107">
                  <c:v>19.599720040142188</c:v>
                </c:pt>
                <c:pt idx="9108">
                  <c:v>19.599157809214919</c:v>
                </c:pt>
                <c:pt idx="9109">
                  <c:v>19.598595477204888</c:v>
                </c:pt>
                <c:pt idx="9110">
                  <c:v>19.59803304407831</c:v>
                </c:pt>
                <c:pt idx="9111">
                  <c:v>19.597470509801376</c:v>
                </c:pt>
                <c:pt idx="9112">
                  <c:v>19.596907874340264</c:v>
                </c:pt>
                <c:pt idx="9113">
                  <c:v>19.596345137661135</c:v>
                </c:pt>
                <c:pt idx="9114">
                  <c:v>19.595782299730132</c:v>
                </c:pt>
                <c:pt idx="9115">
                  <c:v>19.595219360513383</c:v>
                </c:pt>
                <c:pt idx="9116">
                  <c:v>19.594656319976995</c:v>
                </c:pt>
                <c:pt idx="9117">
                  <c:v>19.594093178087061</c:v>
                </c:pt>
                <c:pt idx="9118">
                  <c:v>19.593529934809652</c:v>
                </c:pt>
                <c:pt idx="9119">
                  <c:v>19.59296659011083</c:v>
                </c:pt>
                <c:pt idx="9120">
                  <c:v>19.592403143956638</c:v>
                </c:pt>
                <c:pt idx="9121">
                  <c:v>19.591839596313093</c:v>
                </c:pt>
                <c:pt idx="9122">
                  <c:v>19.591275947146205</c:v>
                </c:pt>
                <c:pt idx="9123">
                  <c:v>19.590712196421958</c:v>
                </c:pt>
                <c:pt idx="9124">
                  <c:v>19.590148344106332</c:v>
                </c:pt>
                <c:pt idx="9125">
                  <c:v>19.589584390165278</c:v>
                </c:pt>
                <c:pt idx="9126">
                  <c:v>19.589020334564733</c:v>
                </c:pt>
                <c:pt idx="9127">
                  <c:v>19.588456177270615</c:v>
                </c:pt>
                <c:pt idx="9128">
                  <c:v>19.587891918248836</c:v>
                </c:pt>
                <c:pt idx="9129">
                  <c:v>19.587327557465269</c:v>
                </c:pt>
                <c:pt idx="9130">
                  <c:v>19.586763094885793</c:v>
                </c:pt>
                <c:pt idx="9131">
                  <c:v>19.586198530476256</c:v>
                </c:pt>
                <c:pt idx="9132">
                  <c:v>19.585633864202492</c:v>
                </c:pt>
                <c:pt idx="9133">
                  <c:v>19.58506909603032</c:v>
                </c:pt>
                <c:pt idx="9134">
                  <c:v>19.584504225925535</c:v>
                </c:pt>
                <c:pt idx="9135">
                  <c:v>19.583939253853924</c:v>
                </c:pt>
                <c:pt idx="9136">
                  <c:v>19.583374179781245</c:v>
                </c:pt>
                <c:pt idx="9137">
                  <c:v>19.582809003673255</c:v>
                </c:pt>
                <c:pt idx="9138">
                  <c:v>19.58224372549568</c:v>
                </c:pt>
                <c:pt idx="9139">
                  <c:v>19.581678345214229</c:v>
                </c:pt>
                <c:pt idx="9140">
                  <c:v>19.581112862794605</c:v>
                </c:pt>
                <c:pt idx="9141">
                  <c:v>19.580547278202477</c:v>
                </c:pt>
                <c:pt idx="9142">
                  <c:v>19.579981591403516</c:v>
                </c:pt>
                <c:pt idx="9143">
                  <c:v>19.579415802363361</c:v>
                </c:pt>
                <c:pt idx="9144">
                  <c:v>19.578849911047634</c:v>
                </c:pt>
                <c:pt idx="9145">
                  <c:v>19.578283917421953</c:v>
                </c:pt>
                <c:pt idx="9146">
                  <c:v>19.577717821451902</c:v>
                </c:pt>
                <c:pt idx="9147">
                  <c:v>19.577151623103056</c:v>
                </c:pt>
                <c:pt idx="9148">
                  <c:v>19.576585322340975</c:v>
                </c:pt>
                <c:pt idx="9149">
                  <c:v>19.57601891913119</c:v>
                </c:pt>
                <c:pt idx="9150">
                  <c:v>19.57545241343923</c:v>
                </c:pt>
                <c:pt idx="9151">
                  <c:v>19.574885805230597</c:v>
                </c:pt>
                <c:pt idx="9152">
                  <c:v>19.574319094470777</c:v>
                </c:pt>
                <c:pt idx="9153">
                  <c:v>19.573752281125241</c:v>
                </c:pt>
                <c:pt idx="9154">
                  <c:v>19.573185365159436</c:v>
                </c:pt>
                <c:pt idx="9155">
                  <c:v>19.5726183465388</c:v>
                </c:pt>
                <c:pt idx="9156">
                  <c:v>19.572051225228748</c:v>
                </c:pt>
                <c:pt idx="9157">
                  <c:v>19.57148400119468</c:v>
                </c:pt>
                <c:pt idx="9158">
                  <c:v>19.570916674401975</c:v>
                </c:pt>
                <c:pt idx="9159">
                  <c:v>19.570349244816001</c:v>
                </c:pt>
                <c:pt idx="9160">
                  <c:v>19.569781712402101</c:v>
                </c:pt>
                <c:pt idx="9161">
                  <c:v>19.569214077125604</c:v>
                </c:pt>
                <c:pt idx="9162">
                  <c:v>19.568646338951819</c:v>
                </c:pt>
                <c:pt idx="9163">
                  <c:v>19.568078497846045</c:v>
                </c:pt>
                <c:pt idx="9164">
                  <c:v>19.567510553773555</c:v>
                </c:pt>
                <c:pt idx="9165">
                  <c:v>19.566942506699604</c:v>
                </c:pt>
                <c:pt idx="9166">
                  <c:v>19.566374356589435</c:v>
                </c:pt>
                <c:pt idx="9167">
                  <c:v>19.565806103408274</c:v>
                </c:pt>
                <c:pt idx="9168">
                  <c:v>19.565237747121319</c:v>
                </c:pt>
                <c:pt idx="9169">
                  <c:v>19.564669287693764</c:v>
                </c:pt>
                <c:pt idx="9170">
                  <c:v>19.564100725090775</c:v>
                </c:pt>
                <c:pt idx="9171">
                  <c:v>19.563532059277509</c:v>
                </c:pt>
                <c:pt idx="9172">
                  <c:v>19.562963290219095</c:v>
                </c:pt>
                <c:pt idx="9173">
                  <c:v>19.56239441788065</c:v>
                </c:pt>
                <c:pt idx="9174">
                  <c:v>19.561825442227278</c:v>
                </c:pt>
                <c:pt idx="9175">
                  <c:v>19.561256363224054</c:v>
                </c:pt>
                <c:pt idx="9176">
                  <c:v>19.560687180836048</c:v>
                </c:pt>
                <c:pt idx="9177">
                  <c:v>19.560117895028299</c:v>
                </c:pt>
                <c:pt idx="9178">
                  <c:v>19.559548505765843</c:v>
                </c:pt>
                <c:pt idx="9179">
                  <c:v>19.55897901301368</c:v>
                </c:pt>
                <c:pt idx="9180">
                  <c:v>19.558409416736811</c:v>
                </c:pt>
                <c:pt idx="9181">
                  <c:v>19.557839716900205</c:v>
                </c:pt>
                <c:pt idx="9182">
                  <c:v>19.557269913468819</c:v>
                </c:pt>
                <c:pt idx="9183">
                  <c:v>19.556700006407596</c:v>
                </c:pt>
                <c:pt idx="9184">
                  <c:v>19.556129995681452</c:v>
                </c:pt>
                <c:pt idx="9185">
                  <c:v>19.555559881255295</c:v>
                </c:pt>
                <c:pt idx="9186">
                  <c:v>19.554989663094005</c:v>
                </c:pt>
                <c:pt idx="9187">
                  <c:v>19.554419341162454</c:v>
                </c:pt>
                <c:pt idx="9188">
                  <c:v>19.553848915425487</c:v>
                </c:pt>
                <c:pt idx="9189">
                  <c:v>19.553278385847939</c:v>
                </c:pt>
                <c:pt idx="9190">
                  <c:v>19.552707752394625</c:v>
                </c:pt>
                <c:pt idx="9191">
                  <c:v>19.552137015030336</c:v>
                </c:pt>
                <c:pt idx="9192">
                  <c:v>19.551566173719852</c:v>
                </c:pt>
                <c:pt idx="9193">
                  <c:v>19.550995228427929</c:v>
                </c:pt>
                <c:pt idx="9194">
                  <c:v>19.550424179119322</c:v>
                </c:pt>
                <c:pt idx="9195">
                  <c:v>19.549853025758736</c:v>
                </c:pt>
                <c:pt idx="9196">
                  <c:v>19.549281768310891</c:v>
                </c:pt>
                <c:pt idx="9197">
                  <c:v>19.548710406740472</c:v>
                </c:pt>
                <c:pt idx="9198">
                  <c:v>19.548138941012148</c:v>
                </c:pt>
                <c:pt idx="9199">
                  <c:v>19.547567371090565</c:v>
                </c:pt>
                <c:pt idx="9200">
                  <c:v>19.546995696940364</c:v>
                </c:pt>
                <c:pt idx="9201">
                  <c:v>19.546423918526159</c:v>
                </c:pt>
                <c:pt idx="9202">
                  <c:v>19.545852035812548</c:v>
                </c:pt>
                <c:pt idx="9203">
                  <c:v>19.545280048764106</c:v>
                </c:pt>
                <c:pt idx="9204">
                  <c:v>19.544707957345398</c:v>
                </c:pt>
                <c:pt idx="9205">
                  <c:v>19.54413576152097</c:v>
                </c:pt>
                <c:pt idx="9206">
                  <c:v>19.543563461255342</c:v>
                </c:pt>
                <c:pt idx="9207">
                  <c:v>19.542991056513024</c:v>
                </c:pt>
                <c:pt idx="9208">
                  <c:v>19.542418547258507</c:v>
                </c:pt>
                <c:pt idx="9209">
                  <c:v>19.541845933456262</c:v>
                </c:pt>
                <c:pt idx="9210">
                  <c:v>19.541273215070738</c:v>
                </c:pt>
                <c:pt idx="9211">
                  <c:v>19.54070039206637</c:v>
                </c:pt>
                <c:pt idx="9212">
                  <c:v>19.540127464407576</c:v>
                </c:pt>
                <c:pt idx="9213">
                  <c:v>19.539554432058754</c:v>
                </c:pt>
                <c:pt idx="9214">
                  <c:v>19.538981294984286</c:v>
                </c:pt>
                <c:pt idx="9215">
                  <c:v>19.538408053148526</c:v>
                </c:pt>
                <c:pt idx="9216">
                  <c:v>19.537834706515827</c:v>
                </c:pt>
                <c:pt idx="9217">
                  <c:v>19.537261255050513</c:v>
                </c:pt>
                <c:pt idx="9218">
                  <c:v>19.536687698716886</c:v>
                </c:pt>
                <c:pt idx="9219">
                  <c:v>19.536114037479237</c:v>
                </c:pt>
                <c:pt idx="9220">
                  <c:v>19.535540271301844</c:v>
                </c:pt>
                <c:pt idx="9221">
                  <c:v>19.534966400148946</c:v>
                </c:pt>
                <c:pt idx="9222">
                  <c:v>19.534392423984787</c:v>
                </c:pt>
                <c:pt idx="9223">
                  <c:v>19.533818342773579</c:v>
                </c:pt>
                <c:pt idx="9224">
                  <c:v>19.533244156479519</c:v>
                </c:pt>
                <c:pt idx="9225">
                  <c:v>19.532669865066783</c:v>
                </c:pt>
                <c:pt idx="9226">
                  <c:v>19.532095468499541</c:v>
                </c:pt>
                <c:pt idx="9227">
                  <c:v>19.531520966741926</c:v>
                </c:pt>
                <c:pt idx="9228">
                  <c:v>19.530946359758069</c:v>
                </c:pt>
                <c:pt idx="9229">
                  <c:v>19.530371647512069</c:v>
                </c:pt>
                <c:pt idx="9230">
                  <c:v>19.529796829968017</c:v>
                </c:pt>
                <c:pt idx="9231">
                  <c:v>19.52922190708998</c:v>
                </c:pt>
                <c:pt idx="9232">
                  <c:v>19.528646878842011</c:v>
                </c:pt>
                <c:pt idx="9233">
                  <c:v>19.528071745188139</c:v>
                </c:pt>
                <c:pt idx="9234">
                  <c:v>19.52749650609238</c:v>
                </c:pt>
                <c:pt idx="9235">
                  <c:v>19.526921161518725</c:v>
                </c:pt>
                <c:pt idx="9236">
                  <c:v>19.526345711431158</c:v>
                </c:pt>
                <c:pt idx="9237">
                  <c:v>19.52577015579363</c:v>
                </c:pt>
                <c:pt idx="9238">
                  <c:v>19.525194494570087</c:v>
                </c:pt>
                <c:pt idx="9239">
                  <c:v>19.524618727724445</c:v>
                </c:pt>
                <c:pt idx="9240">
                  <c:v>19.524042855220603</c:v>
                </c:pt>
                <c:pt idx="9241">
                  <c:v>19.523466877022454</c:v>
                </c:pt>
                <c:pt idx="9242">
                  <c:v>19.522890793093858</c:v>
                </c:pt>
                <c:pt idx="9243">
                  <c:v>19.522314603398666</c:v>
                </c:pt>
                <c:pt idx="9244">
                  <c:v>19.521738307900705</c:v>
                </c:pt>
                <c:pt idx="9245">
                  <c:v>19.521161906563783</c:v>
                </c:pt>
                <c:pt idx="9246">
                  <c:v>19.520585399351695</c:v>
                </c:pt>
                <c:pt idx="9247">
                  <c:v>19.520008786228207</c:v>
                </c:pt>
                <c:pt idx="9248">
                  <c:v>19.51943206715708</c:v>
                </c:pt>
                <c:pt idx="9249">
                  <c:v>19.518855242102042</c:v>
                </c:pt>
                <c:pt idx="9250">
                  <c:v>19.518278311026815</c:v>
                </c:pt>
                <c:pt idx="9251">
                  <c:v>19.517701273895099</c:v>
                </c:pt>
                <c:pt idx="9252">
                  <c:v>19.51712413067057</c:v>
                </c:pt>
                <c:pt idx="9253">
                  <c:v>19.516546881316895</c:v>
                </c:pt>
                <c:pt idx="9254">
                  <c:v>19.515969525797704</c:v>
                </c:pt>
                <c:pt idx="9255">
                  <c:v>19.515392064076632</c:v>
                </c:pt>
                <c:pt idx="9256">
                  <c:v>19.514814496117278</c:v>
                </c:pt>
                <c:pt idx="9257">
                  <c:v>19.51423682188323</c:v>
                </c:pt>
                <c:pt idx="9258">
                  <c:v>19.513659041338055</c:v>
                </c:pt>
                <c:pt idx="9259">
                  <c:v>19.513081154445299</c:v>
                </c:pt>
                <c:pt idx="9260">
                  <c:v>19.512503161168496</c:v>
                </c:pt>
                <c:pt idx="9261">
                  <c:v>19.511925061471153</c:v>
                </c:pt>
                <c:pt idx="9262">
                  <c:v>19.511346855316766</c:v>
                </c:pt>
                <c:pt idx="9263">
                  <c:v>19.510768542668806</c:v>
                </c:pt>
                <c:pt idx="9264">
                  <c:v>19.510190123490727</c:v>
                </c:pt>
                <c:pt idx="9265">
                  <c:v>19.50961159774597</c:v>
                </c:pt>
                <c:pt idx="9266">
                  <c:v>19.50903296539795</c:v>
                </c:pt>
                <c:pt idx="9267">
                  <c:v>19.508454226410059</c:v>
                </c:pt>
                <c:pt idx="9268">
                  <c:v>19.507875380745684</c:v>
                </c:pt>
                <c:pt idx="9269">
                  <c:v>19.507296428368178</c:v>
                </c:pt>
                <c:pt idx="9270">
                  <c:v>19.506717369240889</c:v>
                </c:pt>
                <c:pt idx="9271">
                  <c:v>19.506138203327136</c:v>
                </c:pt>
                <c:pt idx="9272">
                  <c:v>19.505558930590226</c:v>
                </c:pt>
                <c:pt idx="9273">
                  <c:v>19.50497955099344</c:v>
                </c:pt>
                <c:pt idx="9274">
                  <c:v>19.50440006450005</c:v>
                </c:pt>
                <c:pt idx="9275">
                  <c:v>19.503820471073297</c:v>
                </c:pt>
                <c:pt idx="9276">
                  <c:v>19.503240770676413</c:v>
                </c:pt>
                <c:pt idx="9277">
                  <c:v>19.502660963272607</c:v>
                </c:pt>
                <c:pt idx="9278">
                  <c:v>19.502081048825062</c:v>
                </c:pt>
                <c:pt idx="9279">
                  <c:v>19.501501027296957</c:v>
                </c:pt>
                <c:pt idx="9280">
                  <c:v>19.500920898651444</c:v>
                </c:pt>
                <c:pt idx="9281">
                  <c:v>19.500340662851649</c:v>
                </c:pt>
                <c:pt idx="9282">
                  <c:v>19.499760319860695</c:v>
                </c:pt>
                <c:pt idx="9283">
                  <c:v>19.499179869641672</c:v>
                </c:pt>
                <c:pt idx="9284">
                  <c:v>19.498599312157655</c:v>
                </c:pt>
                <c:pt idx="9285">
                  <c:v>19.498018647371705</c:v>
                </c:pt>
                <c:pt idx="9286">
                  <c:v>19.497437875246852</c:v>
                </c:pt>
                <c:pt idx="9287">
                  <c:v>19.496856995746128</c:v>
                </c:pt>
                <c:pt idx="9288">
                  <c:v>19.49627600883252</c:v>
                </c:pt>
                <c:pt idx="9289">
                  <c:v>19.495694914469016</c:v>
                </c:pt>
                <c:pt idx="9290">
                  <c:v>19.495113712618572</c:v>
                </c:pt>
                <c:pt idx="9291">
                  <c:v>19.494532403244133</c:v>
                </c:pt>
                <c:pt idx="9292">
                  <c:v>19.493950986308626</c:v>
                </c:pt>
                <c:pt idx="9293">
                  <c:v>19.493369461774947</c:v>
                </c:pt>
                <c:pt idx="9294">
                  <c:v>19.492787829605987</c:v>
                </c:pt>
                <c:pt idx="9295">
                  <c:v>19.492206089764608</c:v>
                </c:pt>
                <c:pt idx="9296">
                  <c:v>19.491624242213657</c:v>
                </c:pt>
                <c:pt idx="9297">
                  <c:v>19.491042286915963</c:v>
                </c:pt>
                <c:pt idx="9298">
                  <c:v>19.490460223834333</c:v>
                </c:pt>
                <c:pt idx="9299">
                  <c:v>19.489878052931559</c:v>
                </c:pt>
                <c:pt idx="9300">
                  <c:v>19.489295774170401</c:v>
                </c:pt>
                <c:pt idx="9301">
                  <c:v>19.488713387513616</c:v>
                </c:pt>
                <c:pt idx="9302">
                  <c:v>19.48813089292393</c:v>
                </c:pt>
                <c:pt idx="9303">
                  <c:v>19.487548290364064</c:v>
                </c:pt>
                <c:pt idx="9304">
                  <c:v>19.486965579796703</c:v>
                </c:pt>
                <c:pt idx="9305">
                  <c:v>19.486382761184519</c:v>
                </c:pt>
                <c:pt idx="9306">
                  <c:v>19.48579983449017</c:v>
                </c:pt>
                <c:pt idx="9307">
                  <c:v>19.485216799676287</c:v>
                </c:pt>
                <c:pt idx="9308">
                  <c:v>19.484633656705487</c:v>
                </c:pt>
                <c:pt idx="9309">
                  <c:v>19.484050405540366</c:v>
                </c:pt>
                <c:pt idx="9310">
                  <c:v>19.483467046143495</c:v>
                </c:pt>
                <c:pt idx="9311">
                  <c:v>19.482883578477434</c:v>
                </c:pt>
                <c:pt idx="9312">
                  <c:v>19.482300002504722</c:v>
                </c:pt>
                <c:pt idx="9313">
                  <c:v>19.481716318187878</c:v>
                </c:pt>
                <c:pt idx="9314">
                  <c:v>19.481132525489397</c:v>
                </c:pt>
                <c:pt idx="9315">
                  <c:v>19.48054862437176</c:v>
                </c:pt>
                <c:pt idx="9316">
                  <c:v>19.479964614797424</c:v>
                </c:pt>
                <c:pt idx="9317">
                  <c:v>19.47938049672883</c:v>
                </c:pt>
                <c:pt idx="9318">
                  <c:v>19.478796270128399</c:v>
                </c:pt>
                <c:pt idx="9319">
                  <c:v>19.478211934958534</c:v>
                </c:pt>
                <c:pt idx="9320">
                  <c:v>19.477627491181615</c:v>
                </c:pt>
                <c:pt idx="9321">
                  <c:v>19.477042938760004</c:v>
                </c:pt>
                <c:pt idx="9322">
                  <c:v>19.476458277656043</c:v>
                </c:pt>
                <c:pt idx="9323">
                  <c:v>19.475873507832056</c:v>
                </c:pt>
                <c:pt idx="9324">
                  <c:v>19.475288629250347</c:v>
                </c:pt>
                <c:pt idx="9325">
                  <c:v>19.474703641873198</c:v>
                </c:pt>
                <c:pt idx="9326">
                  <c:v>19.474118545662872</c:v>
                </c:pt>
                <c:pt idx="9327">
                  <c:v>19.473533340581618</c:v>
                </c:pt>
                <c:pt idx="9328">
                  <c:v>19.472948026591656</c:v>
                </c:pt>
                <c:pt idx="9329">
                  <c:v>19.472362603655196</c:v>
                </c:pt>
                <c:pt idx="9330">
                  <c:v>19.471777071734422</c:v>
                </c:pt>
                <c:pt idx="9331">
                  <c:v>19.471191430791503</c:v>
                </c:pt>
                <c:pt idx="9332">
                  <c:v>19.47060568078858</c:v>
                </c:pt>
                <c:pt idx="9333">
                  <c:v>19.470019821687782</c:v>
                </c:pt>
                <c:pt idx="9334">
                  <c:v>19.469433853451218</c:v>
                </c:pt>
                <c:pt idx="9335">
                  <c:v>19.46884777604097</c:v>
                </c:pt>
                <c:pt idx="9336">
                  <c:v>19.468261589419114</c:v>
                </c:pt>
                <c:pt idx="9337">
                  <c:v>19.467675293547689</c:v>
                </c:pt>
                <c:pt idx="9338">
                  <c:v>19.46708888838873</c:v>
                </c:pt>
                <c:pt idx="9339">
                  <c:v>19.466502373904245</c:v>
                </c:pt>
                <c:pt idx="9340">
                  <c:v>19.465915750056215</c:v>
                </c:pt>
                <c:pt idx="9341">
                  <c:v>19.465329016806614</c:v>
                </c:pt>
                <c:pt idx="9342">
                  <c:v>19.464742174117394</c:v>
                </c:pt>
                <c:pt idx="9343">
                  <c:v>19.464155221950481</c:v>
                </c:pt>
                <c:pt idx="9344">
                  <c:v>19.463568160267787</c:v>
                </c:pt>
                <c:pt idx="9345">
                  <c:v>19.462980989031195</c:v>
                </c:pt>
                <c:pt idx="9346">
                  <c:v>19.46239370820258</c:v>
                </c:pt>
                <c:pt idx="9347">
                  <c:v>19.461806317743793</c:v>
                </c:pt>
                <c:pt idx="9348">
                  <c:v>19.461218817616665</c:v>
                </c:pt>
                <c:pt idx="9349">
                  <c:v>19.460631207782999</c:v>
                </c:pt>
                <c:pt idx="9350">
                  <c:v>19.460043488204587</c:v>
                </c:pt>
                <c:pt idx="9351">
                  <c:v>19.459455658843204</c:v>
                </c:pt>
                <c:pt idx="9352">
                  <c:v>19.458867719660596</c:v>
                </c:pt>
                <c:pt idx="9353">
                  <c:v>19.458279670618495</c:v>
                </c:pt>
                <c:pt idx="9354">
                  <c:v>19.457691511678615</c:v>
                </c:pt>
                <c:pt idx="9355">
                  <c:v>19.457103242802642</c:v>
                </c:pt>
                <c:pt idx="9356">
                  <c:v>19.456514863952247</c:v>
                </c:pt>
                <c:pt idx="9357">
                  <c:v>19.455926375089081</c:v>
                </c:pt>
                <c:pt idx="9358">
                  <c:v>19.455337776174773</c:v>
                </c:pt>
                <c:pt idx="9359">
                  <c:v>19.454749067170937</c:v>
                </c:pt>
                <c:pt idx="9360">
                  <c:v>19.454160248039155</c:v>
                </c:pt>
                <c:pt idx="9361">
                  <c:v>19.453571318741009</c:v>
                </c:pt>
                <c:pt idx="9362">
                  <c:v>19.452982279238043</c:v>
                </c:pt>
                <c:pt idx="9363">
                  <c:v>19.452393129491789</c:v>
                </c:pt>
                <c:pt idx="9364">
                  <c:v>19.451803869463753</c:v>
                </c:pt>
                <c:pt idx="9365">
                  <c:v>19.451214499115427</c:v>
                </c:pt>
                <c:pt idx="9366">
                  <c:v>19.450625018408285</c:v>
                </c:pt>
                <c:pt idx="9367">
                  <c:v>19.450035427303774</c:v>
                </c:pt>
                <c:pt idx="9368">
                  <c:v>19.449445725763319</c:v>
                </c:pt>
                <c:pt idx="9369">
                  <c:v>19.448855913748339</c:v>
                </c:pt>
                <c:pt idx="9370">
                  <c:v>19.448265991220214</c:v>
                </c:pt>
                <c:pt idx="9371">
                  <c:v>19.447675958140319</c:v>
                </c:pt>
                <c:pt idx="9372">
                  <c:v>19.447085814469997</c:v>
                </c:pt>
                <c:pt idx="9373">
                  <c:v>19.446495560170586</c:v>
                </c:pt>
                <c:pt idx="9374">
                  <c:v>19.445905195203384</c:v>
                </c:pt>
                <c:pt idx="9375">
                  <c:v>19.445314719529687</c:v>
                </c:pt>
                <c:pt idx="9376">
                  <c:v>19.444724133110757</c:v>
                </c:pt>
                <c:pt idx="9377">
                  <c:v>19.444133435907851</c:v>
                </c:pt>
                <c:pt idx="9378">
                  <c:v>19.443542627882184</c:v>
                </c:pt>
                <c:pt idx="9379">
                  <c:v>19.442951708994975</c:v>
                </c:pt>
                <c:pt idx="9380">
                  <c:v>19.4423606792074</c:v>
                </c:pt>
                <c:pt idx="9381">
                  <c:v>19.441769538480631</c:v>
                </c:pt>
                <c:pt idx="9382">
                  <c:v>19.44117828677582</c:v>
                </c:pt>
                <c:pt idx="9383">
                  <c:v>19.440586924054077</c:v>
                </c:pt>
                <c:pt idx="9384">
                  <c:v>19.439995450276523</c:v>
                </c:pt>
                <c:pt idx="9385">
                  <c:v>19.439403865404234</c:v>
                </c:pt>
                <c:pt idx="9386">
                  <c:v>19.438812169398279</c:v>
                </c:pt>
                <c:pt idx="9387">
                  <c:v>19.438220362219703</c:v>
                </c:pt>
                <c:pt idx="9388">
                  <c:v>19.437628443829524</c:v>
                </c:pt>
                <c:pt idx="9389">
                  <c:v>19.43703641418875</c:v>
                </c:pt>
                <c:pt idx="9390">
                  <c:v>19.436444273258363</c:v>
                </c:pt>
                <c:pt idx="9391">
                  <c:v>19.435852020999331</c:v>
                </c:pt>
                <c:pt idx="9392">
                  <c:v>19.435259657372587</c:v>
                </c:pt>
                <c:pt idx="9393">
                  <c:v>19.434667182339055</c:v>
                </c:pt>
                <c:pt idx="9394">
                  <c:v>19.434074595859641</c:v>
                </c:pt>
                <c:pt idx="9395">
                  <c:v>19.433481897895224</c:v>
                </c:pt>
                <c:pt idx="9396">
                  <c:v>19.432889088406654</c:v>
                </c:pt>
                <c:pt idx="9397">
                  <c:v>19.432296167354785</c:v>
                </c:pt>
                <c:pt idx="9398">
                  <c:v>19.431703134700427</c:v>
                </c:pt>
                <c:pt idx="9399">
                  <c:v>19.43110999040438</c:v>
                </c:pt>
                <c:pt idx="9400">
                  <c:v>19.430516734427425</c:v>
                </c:pt>
                <c:pt idx="9401">
                  <c:v>19.429923366730314</c:v>
                </c:pt>
                <c:pt idx="9402">
                  <c:v>19.429329887273788</c:v>
                </c:pt>
                <c:pt idx="9403">
                  <c:v>19.42873629601856</c:v>
                </c:pt>
                <c:pt idx="9404">
                  <c:v>19.428142592925326</c:v>
                </c:pt>
                <c:pt idx="9405">
                  <c:v>19.427548777954762</c:v>
                </c:pt>
                <c:pt idx="9406">
                  <c:v>19.426954851067521</c:v>
                </c:pt>
                <c:pt idx="9407">
                  <c:v>19.426360812224235</c:v>
                </c:pt>
                <c:pt idx="9408">
                  <c:v>19.42576666138552</c:v>
                </c:pt>
                <c:pt idx="9409">
                  <c:v>19.425172398511968</c:v>
                </c:pt>
                <c:pt idx="9410">
                  <c:v>19.424578023564145</c:v>
                </c:pt>
                <c:pt idx="9411">
                  <c:v>19.423983536502604</c:v>
                </c:pt>
                <c:pt idx="9412">
                  <c:v>19.423388937287879</c:v>
                </c:pt>
                <c:pt idx="9413">
                  <c:v>19.422794225880473</c:v>
                </c:pt>
                <c:pt idx="9414">
                  <c:v>19.422199402240878</c:v>
                </c:pt>
                <c:pt idx="9415">
                  <c:v>19.421604466329558</c:v>
                </c:pt>
                <c:pt idx="9416">
                  <c:v>19.421009418106962</c:v>
                </c:pt>
                <c:pt idx="9417">
                  <c:v>19.420414257533515</c:v>
                </c:pt>
                <c:pt idx="9418">
                  <c:v>19.419818984569623</c:v>
                </c:pt>
                <c:pt idx="9419">
                  <c:v>19.419223599175666</c:v>
                </c:pt>
                <c:pt idx="9420">
                  <c:v>19.418628101312013</c:v>
                </c:pt>
                <c:pt idx="9421">
                  <c:v>19.418032490939005</c:v>
                </c:pt>
                <c:pt idx="9422">
                  <c:v>19.417436768016962</c:v>
                </c:pt>
                <c:pt idx="9423">
                  <c:v>19.416840932506183</c:v>
                </c:pt>
                <c:pt idx="9424">
                  <c:v>19.416244984366951</c:v>
                </c:pt>
                <c:pt idx="9425">
                  <c:v>19.41564892355952</c:v>
                </c:pt>
                <c:pt idx="9426">
                  <c:v>19.415052750044133</c:v>
                </c:pt>
                <c:pt idx="9427">
                  <c:v>19.414456463781004</c:v>
                </c:pt>
                <c:pt idx="9428">
                  <c:v>19.413860064730329</c:v>
                </c:pt>
                <c:pt idx="9429">
                  <c:v>19.413263552852285</c:v>
                </c:pt>
                <c:pt idx="9430">
                  <c:v>19.412666928107022</c:v>
                </c:pt>
                <c:pt idx="9431">
                  <c:v>19.412070190454678</c:v>
                </c:pt>
                <c:pt idx="9432">
                  <c:v>19.411473339855359</c:v>
                </c:pt>
                <c:pt idx="9433">
                  <c:v>19.410876376269155</c:v>
                </c:pt>
                <c:pt idx="9434">
                  <c:v>19.410279299656143</c:v>
                </c:pt>
                <c:pt idx="9435">
                  <c:v>19.409682109976366</c:v>
                </c:pt>
                <c:pt idx="9436">
                  <c:v>19.409084807189853</c:v>
                </c:pt>
                <c:pt idx="9437">
                  <c:v>19.408487391256614</c:v>
                </c:pt>
                <c:pt idx="9438">
                  <c:v>19.407889862136628</c:v>
                </c:pt>
                <c:pt idx="9439">
                  <c:v>19.407292219789859</c:v>
                </c:pt>
                <c:pt idx="9440">
                  <c:v>19.406694464176255</c:v>
                </c:pt>
                <c:pt idx="9441">
                  <c:v>19.40609659525574</c:v>
                </c:pt>
                <c:pt idx="9442">
                  <c:v>19.405498612988204</c:v>
                </c:pt>
                <c:pt idx="9443">
                  <c:v>19.404900517333537</c:v>
                </c:pt>
                <c:pt idx="9444">
                  <c:v>19.404302308251594</c:v>
                </c:pt>
                <c:pt idx="9445">
                  <c:v>19.403703985702208</c:v>
                </c:pt>
                <c:pt idx="9446">
                  <c:v>19.403105549645201</c:v>
                </c:pt>
                <c:pt idx="9447">
                  <c:v>19.402507000040362</c:v>
                </c:pt>
                <c:pt idx="9448">
                  <c:v>19.40190833684747</c:v>
                </c:pt>
                <c:pt idx="9449">
                  <c:v>19.40130956002627</c:v>
                </c:pt>
                <c:pt idx="9450">
                  <c:v>19.400710669536501</c:v>
                </c:pt>
                <c:pt idx="9451">
                  <c:v>19.400111665337867</c:v>
                </c:pt>
                <c:pt idx="9452">
                  <c:v>19.399512547390056</c:v>
                </c:pt>
                <c:pt idx="9453">
                  <c:v>19.398913315652742</c:v>
                </c:pt>
                <c:pt idx="9454">
                  <c:v>19.39831397008556</c:v>
                </c:pt>
                <c:pt idx="9455">
                  <c:v>19.397714510648143</c:v>
                </c:pt>
                <c:pt idx="9456">
                  <c:v>19.397114937300085</c:v>
                </c:pt>
                <c:pt idx="9457">
                  <c:v>19.396515250000974</c:v>
                </c:pt>
                <c:pt idx="9458">
                  <c:v>19.395915448710369</c:v>
                </c:pt>
                <c:pt idx="9459">
                  <c:v>19.395315533387805</c:v>
                </c:pt>
                <c:pt idx="9460">
                  <c:v>19.394715503992803</c:v>
                </c:pt>
                <c:pt idx="9461">
                  <c:v>19.394115360484857</c:v>
                </c:pt>
                <c:pt idx="9462">
                  <c:v>19.393515102823439</c:v>
                </c:pt>
                <c:pt idx="9463">
                  <c:v>19.392914730968009</c:v>
                </c:pt>
                <c:pt idx="9464">
                  <c:v>19.392314244877991</c:v>
                </c:pt>
                <c:pt idx="9465">
                  <c:v>19.391713644512794</c:v>
                </c:pt>
                <c:pt idx="9466">
                  <c:v>19.391112929831813</c:v>
                </c:pt>
                <c:pt idx="9467">
                  <c:v>19.39051210079441</c:v>
                </c:pt>
                <c:pt idx="9468">
                  <c:v>19.389911157359929</c:v>
                </c:pt>
                <c:pt idx="9469">
                  <c:v>19.389310099487698</c:v>
                </c:pt>
                <c:pt idx="9470">
                  <c:v>19.388708927137017</c:v>
                </c:pt>
                <c:pt idx="9471">
                  <c:v>19.388107640267165</c:v>
                </c:pt>
                <c:pt idx="9472">
                  <c:v>19.3875062388374</c:v>
                </c:pt>
                <c:pt idx="9473">
                  <c:v>19.38690472280696</c:v>
                </c:pt>
                <c:pt idx="9474">
                  <c:v>19.386303092135066</c:v>
                </c:pt>
                <c:pt idx="9475">
                  <c:v>19.385701346780902</c:v>
                </c:pt>
                <c:pt idx="9476">
                  <c:v>19.385099486703645</c:v>
                </c:pt>
                <c:pt idx="9477">
                  <c:v>19.384497511862449</c:v>
                </c:pt>
                <c:pt idx="9478">
                  <c:v>19.383895422216437</c:v>
                </c:pt>
                <c:pt idx="9479">
                  <c:v>19.38329321772472</c:v>
                </c:pt>
                <c:pt idx="9480">
                  <c:v>19.382690898346382</c:v>
                </c:pt>
                <c:pt idx="9481">
                  <c:v>19.382088464040482</c:v>
                </c:pt>
                <c:pt idx="9482">
                  <c:v>19.381485914766071</c:v>
                </c:pt>
                <c:pt idx="9483">
                  <c:v>19.380883250482157</c:v>
                </c:pt>
                <c:pt idx="9484">
                  <c:v>19.380280471147749</c:v>
                </c:pt>
                <c:pt idx="9485">
                  <c:v>19.379677576721821</c:v>
                </c:pt>
                <c:pt idx="9486">
                  <c:v>19.379074567163325</c:v>
                </c:pt>
                <c:pt idx="9487">
                  <c:v>19.378471442431199</c:v>
                </c:pt>
                <c:pt idx="9488">
                  <c:v>19.377868202484343</c:v>
                </c:pt>
                <c:pt idx="9489">
                  <c:v>19.377264847281658</c:v>
                </c:pt>
                <c:pt idx="9490">
                  <c:v>19.376661376782007</c:v>
                </c:pt>
                <c:pt idx="9491">
                  <c:v>19.376057790944238</c:v>
                </c:pt>
                <c:pt idx="9492">
                  <c:v>19.375454089727167</c:v>
                </c:pt>
                <c:pt idx="9493">
                  <c:v>19.374850273089603</c:v>
                </c:pt>
                <c:pt idx="9494">
                  <c:v>19.374246340990322</c:v>
                </c:pt>
                <c:pt idx="9495">
                  <c:v>19.373642293388077</c:v>
                </c:pt>
                <c:pt idx="9496">
                  <c:v>19.373038130241611</c:v>
                </c:pt>
                <c:pt idx="9497">
                  <c:v>19.372433851509637</c:v>
                </c:pt>
                <c:pt idx="9498">
                  <c:v>19.371829457150845</c:v>
                </c:pt>
                <c:pt idx="9499">
                  <c:v>19.371224947123906</c:v>
                </c:pt>
                <c:pt idx="9500">
                  <c:v>19.370620321387467</c:v>
                </c:pt>
                <c:pt idx="9501">
                  <c:v>19.370015579900148</c:v>
                </c:pt>
                <c:pt idx="9502">
                  <c:v>19.369410722620561</c:v>
                </c:pt>
                <c:pt idx="9503">
                  <c:v>19.368805749507281</c:v>
                </c:pt>
                <c:pt idx="9504">
                  <c:v>19.368200660518873</c:v>
                </c:pt>
                <c:pt idx="9505">
                  <c:v>19.367595455613873</c:v>
                </c:pt>
                <c:pt idx="9506">
                  <c:v>19.366990134750793</c:v>
                </c:pt>
                <c:pt idx="9507">
                  <c:v>19.36638469788813</c:v>
                </c:pt>
                <c:pt idx="9508">
                  <c:v>19.365779144984351</c:v>
                </c:pt>
                <c:pt idx="9509">
                  <c:v>19.365173475997906</c:v>
                </c:pt>
                <c:pt idx="9510">
                  <c:v>19.364567690887224</c:v>
                </c:pt>
                <c:pt idx="9511">
                  <c:v>19.363961789610709</c:v>
                </c:pt>
                <c:pt idx="9512">
                  <c:v>19.363355772126742</c:v>
                </c:pt>
                <c:pt idx="9513">
                  <c:v>19.362749638393677</c:v>
                </c:pt>
                <c:pt idx="9514">
                  <c:v>19.362143388369859</c:v>
                </c:pt>
                <c:pt idx="9515">
                  <c:v>19.3615370220136</c:v>
                </c:pt>
                <c:pt idx="9516">
                  <c:v>19.360930539283196</c:v>
                </c:pt>
                <c:pt idx="9517">
                  <c:v>19.360323940136919</c:v>
                </c:pt>
                <c:pt idx="9518">
                  <c:v>19.359717224533011</c:v>
                </c:pt>
                <c:pt idx="9519">
                  <c:v>19.359110392429706</c:v>
                </c:pt>
                <c:pt idx="9520">
                  <c:v>19.358503443785203</c:v>
                </c:pt>
                <c:pt idx="9521">
                  <c:v>19.357896378557683</c:v>
                </c:pt>
                <c:pt idx="9522">
                  <c:v>19.357289196705313</c:v>
                </c:pt>
                <c:pt idx="9523">
                  <c:v>19.356681898186217</c:v>
                </c:pt>
                <c:pt idx="9524">
                  <c:v>19.356074482958519</c:v>
                </c:pt>
                <c:pt idx="9525">
                  <c:v>19.355466950980308</c:v>
                </c:pt>
                <c:pt idx="9526">
                  <c:v>19.35485930220965</c:v>
                </c:pt>
                <c:pt idx="9527">
                  <c:v>19.354251536604604</c:v>
                </c:pt>
                <c:pt idx="9528">
                  <c:v>19.353643654123182</c:v>
                </c:pt>
                <c:pt idx="9529">
                  <c:v>19.353035654723396</c:v>
                </c:pt>
                <c:pt idx="9530">
                  <c:v>19.352427538363216</c:v>
                </c:pt>
                <c:pt idx="9531">
                  <c:v>19.351819305000607</c:v>
                </c:pt>
                <c:pt idx="9532">
                  <c:v>19.351210954593498</c:v>
                </c:pt>
                <c:pt idx="9533">
                  <c:v>19.350602487099806</c:v>
                </c:pt>
                <c:pt idx="9534">
                  <c:v>19.349993902477419</c:v>
                </c:pt>
                <c:pt idx="9535">
                  <c:v>19.349385200684203</c:v>
                </c:pt>
                <c:pt idx="9536">
                  <c:v>19.348776381678004</c:v>
                </c:pt>
                <c:pt idx="9537">
                  <c:v>19.348167445416639</c:v>
                </c:pt>
                <c:pt idx="9538">
                  <c:v>19.347558391857916</c:v>
                </c:pt>
                <c:pt idx="9539">
                  <c:v>19.346949220959608</c:v>
                </c:pt>
                <c:pt idx="9540">
                  <c:v>19.346339932679467</c:v>
                </c:pt>
                <c:pt idx="9541">
                  <c:v>19.345730526975224</c:v>
                </c:pt>
                <c:pt idx="9542">
                  <c:v>19.345121003804589</c:v>
                </c:pt>
                <c:pt idx="9543">
                  <c:v>19.34451136312525</c:v>
                </c:pt>
                <c:pt idx="9544">
                  <c:v>19.343901604894871</c:v>
                </c:pt>
                <c:pt idx="9545">
                  <c:v>19.343291729071087</c:v>
                </c:pt>
                <c:pt idx="9546">
                  <c:v>19.342681735611521</c:v>
                </c:pt>
                <c:pt idx="9547">
                  <c:v>19.342071624473768</c:v>
                </c:pt>
                <c:pt idx="9548">
                  <c:v>19.341461395615397</c:v>
                </c:pt>
                <c:pt idx="9549">
                  <c:v>19.340851048993958</c:v>
                </c:pt>
                <c:pt idx="9550">
                  <c:v>19.340240584566981</c:v>
                </c:pt>
                <c:pt idx="9551">
                  <c:v>19.339630002291965</c:v>
                </c:pt>
                <c:pt idx="9552">
                  <c:v>19.339019302126395</c:v>
                </c:pt>
                <c:pt idx="9553">
                  <c:v>19.338408484027731</c:v>
                </c:pt>
                <c:pt idx="9554">
                  <c:v>19.337797547953407</c:v>
                </c:pt>
                <c:pt idx="9555">
                  <c:v>19.337186493860834</c:v>
                </c:pt>
                <c:pt idx="9556">
                  <c:v>19.336575321707404</c:v>
                </c:pt>
                <c:pt idx="9557">
                  <c:v>19.335964031450477</c:v>
                </c:pt>
                <c:pt idx="9558">
                  <c:v>19.335352623047406</c:v>
                </c:pt>
                <c:pt idx="9559">
                  <c:v>19.334741096455506</c:v>
                </c:pt>
                <c:pt idx="9560">
                  <c:v>19.334129451632077</c:v>
                </c:pt>
                <c:pt idx="9561">
                  <c:v>19.333517688534393</c:v>
                </c:pt>
                <c:pt idx="9562">
                  <c:v>19.332905807119708</c:v>
                </c:pt>
                <c:pt idx="9563">
                  <c:v>19.332293807345248</c:v>
                </c:pt>
                <c:pt idx="9564">
                  <c:v>19.331681689168221</c:v>
                </c:pt>
                <c:pt idx="9565">
                  <c:v>19.331069452545808</c:v>
                </c:pt>
                <c:pt idx="9566">
                  <c:v>19.330457097435172</c:v>
                </c:pt>
                <c:pt idx="9567">
                  <c:v>19.329844623793448</c:v>
                </c:pt>
                <c:pt idx="9568">
                  <c:v>19.329232031577749</c:v>
                </c:pt>
                <c:pt idx="9569">
                  <c:v>19.328619320745169</c:v>
                </c:pt>
                <c:pt idx="9570">
                  <c:v>19.328006491252768</c:v>
                </c:pt>
                <c:pt idx="9571">
                  <c:v>19.3273935430576</c:v>
                </c:pt>
                <c:pt idx="9572">
                  <c:v>19.326780476116678</c:v>
                </c:pt>
                <c:pt idx="9573">
                  <c:v>19.326167290387005</c:v>
                </c:pt>
                <c:pt idx="9574">
                  <c:v>19.32555398582555</c:v>
                </c:pt>
                <c:pt idx="9575">
                  <c:v>19.324940562389276</c:v>
                </c:pt>
                <c:pt idx="9576">
                  <c:v>19.324327020035099</c:v>
                </c:pt>
                <c:pt idx="9577">
                  <c:v>19.323713358719935</c:v>
                </c:pt>
                <c:pt idx="9578">
                  <c:v>19.323099578400658</c:v>
                </c:pt>
                <c:pt idx="9579">
                  <c:v>19.322485679034127</c:v>
                </c:pt>
                <c:pt idx="9580">
                  <c:v>19.321871660577184</c:v>
                </c:pt>
                <c:pt idx="9581">
                  <c:v>19.321257522986638</c:v>
                </c:pt>
                <c:pt idx="9582">
                  <c:v>19.320643266219275</c:v>
                </c:pt>
                <c:pt idx="9583">
                  <c:v>19.320028890231864</c:v>
                </c:pt>
                <c:pt idx="9584">
                  <c:v>19.319414394981145</c:v>
                </c:pt>
                <c:pt idx="9585">
                  <c:v>19.318799780423838</c:v>
                </c:pt>
                <c:pt idx="9586">
                  <c:v>19.318185046516636</c:v>
                </c:pt>
                <c:pt idx="9587">
                  <c:v>19.317570193216213</c:v>
                </c:pt>
                <c:pt idx="9588">
                  <c:v>19.316955220479219</c:v>
                </c:pt>
                <c:pt idx="9589">
                  <c:v>19.316340128262276</c:v>
                </c:pt>
                <c:pt idx="9590">
                  <c:v>19.315724916521994</c:v>
                </c:pt>
                <c:pt idx="9591">
                  <c:v>19.315109585214941</c:v>
                </c:pt>
                <c:pt idx="9592">
                  <c:v>19.314494134297675</c:v>
                </c:pt>
                <c:pt idx="9593">
                  <c:v>19.313878563726732</c:v>
                </c:pt>
                <c:pt idx="9594">
                  <c:v>19.313262873458616</c:v>
                </c:pt>
                <c:pt idx="9595">
                  <c:v>19.312647063449809</c:v>
                </c:pt>
                <c:pt idx="9596">
                  <c:v>19.312031133656777</c:v>
                </c:pt>
                <c:pt idx="9597">
                  <c:v>19.311415084035954</c:v>
                </c:pt>
                <c:pt idx="9598">
                  <c:v>19.310798914543753</c:v>
                </c:pt>
                <c:pt idx="9599">
                  <c:v>19.310182625136566</c:v>
                </c:pt>
                <c:pt idx="9600">
                  <c:v>19.309566215770758</c:v>
                </c:pt>
                <c:pt idx="9601">
                  <c:v>19.308949686402677</c:v>
                </c:pt>
                <c:pt idx="9602">
                  <c:v>19.308333036988635</c:v>
                </c:pt>
                <c:pt idx="9603">
                  <c:v>19.307716267484931</c:v>
                </c:pt>
                <c:pt idx="9604">
                  <c:v>19.307099377847841</c:v>
                </c:pt>
                <c:pt idx="9605">
                  <c:v>19.306482368033606</c:v>
                </c:pt>
                <c:pt idx="9606">
                  <c:v>19.305865237998457</c:v>
                </c:pt>
                <c:pt idx="9607">
                  <c:v>19.305247987698586</c:v>
                </c:pt>
                <c:pt idx="9608">
                  <c:v>19.304630617090179</c:v>
                </c:pt>
                <c:pt idx="9609">
                  <c:v>19.304013126129387</c:v>
                </c:pt>
                <c:pt idx="9610">
                  <c:v>19.303395514772337</c:v>
                </c:pt>
                <c:pt idx="9611">
                  <c:v>19.302777782975138</c:v>
                </c:pt>
                <c:pt idx="9612">
                  <c:v>19.302159930693868</c:v>
                </c:pt>
                <c:pt idx="9613">
                  <c:v>19.301541957884588</c:v>
                </c:pt>
                <c:pt idx="9614">
                  <c:v>19.300923864503336</c:v>
                </c:pt>
                <c:pt idx="9615">
                  <c:v>19.300305650506115</c:v>
                </c:pt>
                <c:pt idx="9616">
                  <c:v>19.299687315848914</c:v>
                </c:pt>
                <c:pt idx="9617">
                  <c:v>19.299068860487694</c:v>
                </c:pt>
                <c:pt idx="9618">
                  <c:v>19.298450284378401</c:v>
                </c:pt>
                <c:pt idx="9619">
                  <c:v>19.297831587476942</c:v>
                </c:pt>
                <c:pt idx="9620">
                  <c:v>19.297212769739215</c:v>
                </c:pt>
                <c:pt idx="9621">
                  <c:v>19.296593831121083</c:v>
                </c:pt>
                <c:pt idx="9622">
                  <c:v>19.29597477157839</c:v>
                </c:pt>
                <c:pt idx="9623">
                  <c:v>19.295355591066951</c:v>
                </c:pt>
                <c:pt idx="9624">
                  <c:v>19.294736289542566</c:v>
                </c:pt>
                <c:pt idx="9625">
                  <c:v>19.294116866961005</c:v>
                </c:pt>
                <c:pt idx="9626">
                  <c:v>19.293497323278014</c:v>
                </c:pt>
                <c:pt idx="9627">
                  <c:v>19.292877658449321</c:v>
                </c:pt>
                <c:pt idx="9628">
                  <c:v>19.292257872430614</c:v>
                </c:pt>
                <c:pt idx="9629">
                  <c:v>19.291637965177578</c:v>
                </c:pt>
                <c:pt idx="9630">
                  <c:v>19.291017936645858</c:v>
                </c:pt>
                <c:pt idx="9631">
                  <c:v>19.290397786791086</c:v>
                </c:pt>
                <c:pt idx="9632">
                  <c:v>19.289777515568858</c:v>
                </c:pt>
                <c:pt idx="9633">
                  <c:v>19.289157122934757</c:v>
                </c:pt>
                <c:pt idx="9634">
                  <c:v>19.288536608844336</c:v>
                </c:pt>
                <c:pt idx="9635">
                  <c:v>19.287915973253124</c:v>
                </c:pt>
                <c:pt idx="9636">
                  <c:v>19.287295216116629</c:v>
                </c:pt>
                <c:pt idx="9637">
                  <c:v>19.286674337390327</c:v>
                </c:pt>
                <c:pt idx="9638">
                  <c:v>19.286053337029681</c:v>
                </c:pt>
                <c:pt idx="9639">
                  <c:v>19.285432214990124</c:v>
                </c:pt>
                <c:pt idx="9640">
                  <c:v>19.28481097122706</c:v>
                </c:pt>
                <c:pt idx="9641">
                  <c:v>19.284189605695875</c:v>
                </c:pt>
                <c:pt idx="9642">
                  <c:v>19.283568118351933</c:v>
                </c:pt>
                <c:pt idx="9643">
                  <c:v>19.282946509150566</c:v>
                </c:pt>
                <c:pt idx="9644">
                  <c:v>19.282324778047087</c:v>
                </c:pt>
                <c:pt idx="9645">
                  <c:v>19.281702924996786</c:v>
                </c:pt>
                <c:pt idx="9646">
                  <c:v>19.281080949954919</c:v>
                </c:pt>
                <c:pt idx="9647">
                  <c:v>19.280458852876727</c:v>
                </c:pt>
                <c:pt idx="9648">
                  <c:v>19.279836633717427</c:v>
                </c:pt>
                <c:pt idx="9649">
                  <c:v>19.279214292432208</c:v>
                </c:pt>
                <c:pt idx="9650">
                  <c:v>19.278591828976229</c:v>
                </c:pt>
                <c:pt idx="9651">
                  <c:v>19.277969243304636</c:v>
                </c:pt>
                <c:pt idx="9652">
                  <c:v>19.277346535372544</c:v>
                </c:pt>
                <c:pt idx="9653">
                  <c:v>19.276723705135048</c:v>
                </c:pt>
                <c:pt idx="9654">
                  <c:v>19.276100752547208</c:v>
                </c:pt>
                <c:pt idx="9655">
                  <c:v>19.275477677564073</c:v>
                </c:pt>
                <c:pt idx="9656">
                  <c:v>19.274854480140657</c:v>
                </c:pt>
                <c:pt idx="9657">
                  <c:v>19.274231160231956</c:v>
                </c:pt>
                <c:pt idx="9658">
                  <c:v>19.273607717792938</c:v>
                </c:pt>
                <c:pt idx="9659">
                  <c:v>19.272984152778548</c:v>
                </c:pt>
                <c:pt idx="9660">
                  <c:v>19.272360465143699</c:v>
                </c:pt>
                <c:pt idx="9661">
                  <c:v>19.271736654843295</c:v>
                </c:pt>
                <c:pt idx="9662">
                  <c:v>19.271112721832203</c:v>
                </c:pt>
                <c:pt idx="9663">
                  <c:v>19.270488666065273</c:v>
                </c:pt>
                <c:pt idx="9664">
                  <c:v>19.269864487497319</c:v>
                </c:pt>
                <c:pt idx="9665">
                  <c:v>19.269240186083138</c:v>
                </c:pt>
                <c:pt idx="9666">
                  <c:v>19.268615761777507</c:v>
                </c:pt>
                <c:pt idx="9667">
                  <c:v>19.267991214535169</c:v>
                </c:pt>
                <c:pt idx="9668">
                  <c:v>19.267366544310846</c:v>
                </c:pt>
                <c:pt idx="9669">
                  <c:v>19.266741751059239</c:v>
                </c:pt>
                <c:pt idx="9670">
                  <c:v>19.266116834735016</c:v>
                </c:pt>
                <c:pt idx="9671">
                  <c:v>19.265491795292828</c:v>
                </c:pt>
                <c:pt idx="9672">
                  <c:v>19.264866632687294</c:v>
                </c:pt>
                <c:pt idx="9673">
                  <c:v>19.264241346873014</c:v>
                </c:pt>
                <c:pt idx="9674">
                  <c:v>19.263615937804566</c:v>
                </c:pt>
                <c:pt idx="9675">
                  <c:v>19.26299040543649</c:v>
                </c:pt>
                <c:pt idx="9676">
                  <c:v>19.262364749723314</c:v>
                </c:pt>
                <c:pt idx="9677">
                  <c:v>19.26173897061954</c:v>
                </c:pt>
                <c:pt idx="9678">
                  <c:v>19.261113068079634</c:v>
                </c:pt>
                <c:pt idx="9679">
                  <c:v>19.260487042058053</c:v>
                </c:pt>
                <c:pt idx="9680">
                  <c:v>19.259860892509209</c:v>
                </c:pt>
                <c:pt idx="9681">
                  <c:v>19.259234619387509</c:v>
                </c:pt>
                <c:pt idx="9682">
                  <c:v>19.258608222647329</c:v>
                </c:pt>
                <c:pt idx="9683">
                  <c:v>19.257981702243011</c:v>
                </c:pt>
                <c:pt idx="9684">
                  <c:v>19.25735505812888</c:v>
                </c:pt>
                <c:pt idx="9685">
                  <c:v>19.256728290259236</c:v>
                </c:pt>
                <c:pt idx="9686">
                  <c:v>19.256101398588356</c:v>
                </c:pt>
                <c:pt idx="9687">
                  <c:v>19.255474383070485</c:v>
                </c:pt>
                <c:pt idx="9688">
                  <c:v>19.254847243659849</c:v>
                </c:pt>
                <c:pt idx="9689">
                  <c:v>19.254219980310637</c:v>
                </c:pt>
                <c:pt idx="9690">
                  <c:v>19.253592592977032</c:v>
                </c:pt>
                <c:pt idx="9691">
                  <c:v>19.25296508161318</c:v>
                </c:pt>
                <c:pt idx="9692">
                  <c:v>19.252337446173197</c:v>
                </c:pt>
                <c:pt idx="9693">
                  <c:v>19.251709686611186</c:v>
                </c:pt>
                <c:pt idx="9694">
                  <c:v>19.25108180288122</c:v>
                </c:pt>
                <c:pt idx="9695">
                  <c:v>19.250453794937346</c:v>
                </c:pt>
                <c:pt idx="9696">
                  <c:v>19.249825662733585</c:v>
                </c:pt>
                <c:pt idx="9697">
                  <c:v>19.249197406223931</c:v>
                </c:pt>
                <c:pt idx="9698">
                  <c:v>19.248569025362357</c:v>
                </c:pt>
                <c:pt idx="9699">
                  <c:v>19.247940520102809</c:v>
                </c:pt>
                <c:pt idx="9700">
                  <c:v>19.24731189039921</c:v>
                </c:pt>
                <c:pt idx="9701">
                  <c:v>19.246683136205451</c:v>
                </c:pt>
                <c:pt idx="9702">
                  <c:v>19.246054257475404</c:v>
                </c:pt>
                <c:pt idx="9703">
                  <c:v>19.245425254162914</c:v>
                </c:pt>
                <c:pt idx="9704">
                  <c:v>19.2447961262218</c:v>
                </c:pt>
                <c:pt idx="9705">
                  <c:v>19.244166873605852</c:v>
                </c:pt>
                <c:pt idx="9706">
                  <c:v>19.243537496268843</c:v>
                </c:pt>
                <c:pt idx="9707">
                  <c:v>19.242907994164515</c:v>
                </c:pt>
                <c:pt idx="9708">
                  <c:v>19.242278367246584</c:v>
                </c:pt>
                <c:pt idx="9709">
                  <c:v>19.241648615468741</c:v>
                </c:pt>
                <c:pt idx="9710">
                  <c:v>19.241018738784657</c:v>
                </c:pt>
                <c:pt idx="9711">
                  <c:v>19.240388737147967</c:v>
                </c:pt>
                <c:pt idx="9712">
                  <c:v>19.23975861051229</c:v>
                </c:pt>
                <c:pt idx="9713">
                  <c:v>19.239128358831213</c:v>
                </c:pt>
                <c:pt idx="9714">
                  <c:v>19.238497982058302</c:v>
                </c:pt>
                <c:pt idx="9715">
                  <c:v>19.237867480147099</c:v>
                </c:pt>
                <c:pt idx="9716">
                  <c:v>19.237236853051112</c:v>
                </c:pt>
                <c:pt idx="9717">
                  <c:v>19.236606100723826</c:v>
                </c:pt>
                <c:pt idx="9718">
                  <c:v>19.235975223118707</c:v>
                </c:pt>
                <c:pt idx="9719">
                  <c:v>19.235344220189191</c:v>
                </c:pt>
                <c:pt idx="9720">
                  <c:v>19.23471309188869</c:v>
                </c:pt>
                <c:pt idx="9721">
                  <c:v>19.234081838170582</c:v>
                </c:pt>
                <c:pt idx="9722">
                  <c:v>19.233450458988234</c:v>
                </c:pt>
                <c:pt idx="9723">
                  <c:v>19.23281895429497</c:v>
                </c:pt>
                <c:pt idx="9724">
                  <c:v>19.232187324044105</c:v>
                </c:pt>
                <c:pt idx="9725">
                  <c:v>19.231555568188917</c:v>
                </c:pt>
                <c:pt idx="9726">
                  <c:v>19.230923686682662</c:v>
                </c:pt>
                <c:pt idx="9727">
                  <c:v>19.230291679478572</c:v>
                </c:pt>
                <c:pt idx="9728">
                  <c:v>19.229659546529849</c:v>
                </c:pt>
                <c:pt idx="9729">
                  <c:v>19.229027287789673</c:v>
                </c:pt>
                <c:pt idx="9730">
                  <c:v>19.228394903211196</c:v>
                </c:pt>
                <c:pt idx="9731">
                  <c:v>19.227762392747547</c:v>
                </c:pt>
                <c:pt idx="9732">
                  <c:v>19.227129756351818</c:v>
                </c:pt>
                <c:pt idx="9733">
                  <c:v>19.22649699397709</c:v>
                </c:pt>
                <c:pt idx="9734">
                  <c:v>19.225864105576413</c:v>
                </c:pt>
                <c:pt idx="9735">
                  <c:v>19.22523109110281</c:v>
                </c:pt>
                <c:pt idx="9736">
                  <c:v>19.224597950509271</c:v>
                </c:pt>
                <c:pt idx="9737">
                  <c:v>19.223964683748775</c:v>
                </c:pt>
                <c:pt idx="9738">
                  <c:v>19.223331290774262</c:v>
                </c:pt>
                <c:pt idx="9739">
                  <c:v>19.222697771538652</c:v>
                </c:pt>
                <c:pt idx="9740">
                  <c:v>19.222064125994841</c:v>
                </c:pt>
                <c:pt idx="9741">
                  <c:v>19.221430354095688</c:v>
                </c:pt>
                <c:pt idx="9742">
                  <c:v>19.220796455794041</c:v>
                </c:pt>
                <c:pt idx="9743">
                  <c:v>19.220162431042706</c:v>
                </c:pt>
                <c:pt idx="9744">
                  <c:v>19.219528279794481</c:v>
                </c:pt>
                <c:pt idx="9745">
                  <c:v>19.218894002002124</c:v>
                </c:pt>
                <c:pt idx="9746">
                  <c:v>19.218259597618371</c:v>
                </c:pt>
                <c:pt idx="9747">
                  <c:v>19.217625066595929</c:v>
                </c:pt>
                <c:pt idx="9748">
                  <c:v>19.216990408887483</c:v>
                </c:pt>
                <c:pt idx="9749">
                  <c:v>19.21635562444569</c:v>
                </c:pt>
                <c:pt idx="9750">
                  <c:v>19.215720713223185</c:v>
                </c:pt>
                <c:pt idx="9751">
                  <c:v>19.21508567517257</c:v>
                </c:pt>
                <c:pt idx="9752">
                  <c:v>19.214450510246422</c:v>
                </c:pt>
                <c:pt idx="9753">
                  <c:v>19.213815218397297</c:v>
                </c:pt>
                <c:pt idx="9754">
                  <c:v>19.213179799577716</c:v>
                </c:pt>
                <c:pt idx="9755">
                  <c:v>19.212544253740184</c:v>
                </c:pt>
                <c:pt idx="9756">
                  <c:v>19.211908580837171</c:v>
                </c:pt>
                <c:pt idx="9757">
                  <c:v>19.211272780821126</c:v>
                </c:pt>
                <c:pt idx="9758">
                  <c:v>19.210636853644463</c:v>
                </c:pt>
                <c:pt idx="9759">
                  <c:v>19.210000799259586</c:v>
                </c:pt>
                <c:pt idx="9760">
                  <c:v>19.20936461761886</c:v>
                </c:pt>
                <c:pt idx="9761">
                  <c:v>19.208728308674619</c:v>
                </c:pt>
                <c:pt idx="9762">
                  <c:v>19.208091872379182</c:v>
                </c:pt>
                <c:pt idx="9763">
                  <c:v>19.207455308684839</c:v>
                </c:pt>
                <c:pt idx="9764">
                  <c:v>19.206818617543849</c:v>
                </c:pt>
                <c:pt idx="9765">
                  <c:v>19.206181798908453</c:v>
                </c:pt>
                <c:pt idx="9766">
                  <c:v>19.205544852730853</c:v>
                </c:pt>
                <c:pt idx="9767">
                  <c:v>19.204907778963232</c:v>
                </c:pt>
                <c:pt idx="9768">
                  <c:v>19.204270577557747</c:v>
                </c:pt>
                <c:pt idx="9769">
                  <c:v>19.203633248466527</c:v>
                </c:pt>
                <c:pt idx="9770">
                  <c:v>19.202995791641673</c:v>
                </c:pt>
                <c:pt idx="9771">
                  <c:v>19.20235820703526</c:v>
                </c:pt>
                <c:pt idx="9772">
                  <c:v>19.201720494599339</c:v>
                </c:pt>
                <c:pt idx="9773">
                  <c:v>19.201082654285933</c:v>
                </c:pt>
                <c:pt idx="9774">
                  <c:v>19.200444686047032</c:v>
                </c:pt>
                <c:pt idx="9775">
                  <c:v>19.199806589834612</c:v>
                </c:pt>
                <c:pt idx="9776">
                  <c:v>19.199168365600613</c:v>
                </c:pt>
                <c:pt idx="9777">
                  <c:v>19.198530013296946</c:v>
                </c:pt>
                <c:pt idx="9778">
                  <c:v>19.197891532875502</c:v>
                </c:pt>
                <c:pt idx="9779">
                  <c:v>19.197252924288147</c:v>
                </c:pt>
                <c:pt idx="9780">
                  <c:v>19.196614187486713</c:v>
                </c:pt>
                <c:pt idx="9781">
                  <c:v>19.195975322423003</c:v>
                </c:pt>
                <c:pt idx="9782">
                  <c:v>19.195336329048803</c:v>
                </c:pt>
                <c:pt idx="9783">
                  <c:v>19.194697207315869</c:v>
                </c:pt>
                <c:pt idx="9784">
                  <c:v>19.194057957175925</c:v>
                </c:pt>
                <c:pt idx="9785">
                  <c:v>19.193418578580676</c:v>
                </c:pt>
                <c:pt idx="9786">
                  <c:v>19.192779071481795</c:v>
                </c:pt>
                <c:pt idx="9787">
                  <c:v>19.192139435830921</c:v>
                </c:pt>
                <c:pt idx="9788">
                  <c:v>19.191499671579681</c:v>
                </c:pt>
                <c:pt idx="9789">
                  <c:v>19.190859778679666</c:v>
                </c:pt>
                <c:pt idx="9790">
                  <c:v>19.190219757082442</c:v>
                </c:pt>
                <c:pt idx="9791">
                  <c:v>19.189579606739549</c:v>
                </c:pt>
                <c:pt idx="9792">
                  <c:v>19.188939327602498</c:v>
                </c:pt>
                <c:pt idx="9793">
                  <c:v>19.188298919622767</c:v>
                </c:pt>
                <c:pt idx="9794">
                  <c:v>19.18765838275182</c:v>
                </c:pt>
                <c:pt idx="9795">
                  <c:v>19.187017716941089</c:v>
                </c:pt>
                <c:pt idx="9796">
                  <c:v>19.186376922141967</c:v>
                </c:pt>
                <c:pt idx="9797">
                  <c:v>19.185735998305844</c:v>
                </c:pt>
                <c:pt idx="9798">
                  <c:v>19.185094945384058</c:v>
                </c:pt>
                <c:pt idx="9799">
                  <c:v>19.184453763327941</c:v>
                </c:pt>
                <c:pt idx="9800">
                  <c:v>19.183812452088777</c:v>
                </c:pt>
                <c:pt idx="9801">
                  <c:v>19.183171011617841</c:v>
                </c:pt>
                <c:pt idx="9802">
                  <c:v>19.182529441866368</c:v>
                </c:pt>
                <c:pt idx="9803">
                  <c:v>19.18188774278557</c:v>
                </c:pt>
                <c:pt idx="9804">
                  <c:v>19.181245914326638</c:v>
                </c:pt>
                <c:pt idx="9805">
                  <c:v>19.180603956440727</c:v>
                </c:pt>
                <c:pt idx="9806">
                  <c:v>19.179961869078966</c:v>
                </c:pt>
                <c:pt idx="9807">
                  <c:v>19.179319652192465</c:v>
                </c:pt>
                <c:pt idx="9808">
                  <c:v>19.178677305732293</c:v>
                </c:pt>
                <c:pt idx="9809">
                  <c:v>19.178034829649501</c:v>
                </c:pt>
                <c:pt idx="9810">
                  <c:v>19.177392223895112</c:v>
                </c:pt>
                <c:pt idx="9811">
                  <c:v>19.176749488420121</c:v>
                </c:pt>
                <c:pt idx="9812">
                  <c:v>19.176106623175489</c:v>
                </c:pt>
                <c:pt idx="9813">
                  <c:v>19.175463628112158</c:v>
                </c:pt>
                <c:pt idx="9814">
                  <c:v>19.174820503181046</c:v>
                </c:pt>
                <c:pt idx="9815">
                  <c:v>19.174177248333024</c:v>
                </c:pt>
                <c:pt idx="9816">
                  <c:v>19.173533863518962</c:v>
                </c:pt>
                <c:pt idx="9817">
                  <c:v>19.17289034868968</c:v>
                </c:pt>
                <c:pt idx="9818">
                  <c:v>19.172246703795981</c:v>
                </c:pt>
                <c:pt idx="9819">
                  <c:v>19.171602928788641</c:v>
                </c:pt>
                <c:pt idx="9820">
                  <c:v>19.170959023618401</c:v>
                </c:pt>
                <c:pt idx="9821">
                  <c:v>19.170314988235987</c:v>
                </c:pt>
                <c:pt idx="9822">
                  <c:v>19.169670822592085</c:v>
                </c:pt>
                <c:pt idx="9823">
                  <c:v>19.16902652663736</c:v>
                </c:pt>
                <c:pt idx="9824">
                  <c:v>19.16838210032245</c:v>
                </c:pt>
                <c:pt idx="9825">
                  <c:v>19.167737543597958</c:v>
                </c:pt>
                <c:pt idx="9826">
                  <c:v>19.167092856414467</c:v>
                </c:pt>
                <c:pt idx="9827">
                  <c:v>19.166448038722528</c:v>
                </c:pt>
                <c:pt idx="9828">
                  <c:v>19.165803090472664</c:v>
                </c:pt>
                <c:pt idx="9829">
                  <c:v>19.165158011615379</c:v>
                </c:pt>
                <c:pt idx="9830">
                  <c:v>19.164512802101136</c:v>
                </c:pt>
                <c:pt idx="9831">
                  <c:v>19.163867461880379</c:v>
                </c:pt>
                <c:pt idx="9832">
                  <c:v>19.163221990903516</c:v>
                </c:pt>
                <c:pt idx="9833">
                  <c:v>19.16257638912094</c:v>
                </c:pt>
                <c:pt idx="9834">
                  <c:v>19.161930656483005</c:v>
                </c:pt>
                <c:pt idx="9835">
                  <c:v>19.161284792940041</c:v>
                </c:pt>
                <c:pt idx="9836">
                  <c:v>19.160638798442349</c:v>
                </c:pt>
                <c:pt idx="9837">
                  <c:v>19.159992672940202</c:v>
                </c:pt>
                <c:pt idx="9838">
                  <c:v>19.159346416383848</c:v>
                </c:pt>
                <c:pt idx="9839">
                  <c:v>19.158700028723509</c:v>
                </c:pt>
                <c:pt idx="9840">
                  <c:v>19.158053509909365</c:v>
                </c:pt>
                <c:pt idx="9841">
                  <c:v>19.157406859891587</c:v>
                </c:pt>
                <c:pt idx="9842">
                  <c:v>19.156760078620302</c:v>
                </c:pt>
                <c:pt idx="9843">
                  <c:v>19.156113166045621</c:v>
                </c:pt>
                <c:pt idx="9844">
                  <c:v>19.155466122117616</c:v>
                </c:pt>
                <c:pt idx="9845">
                  <c:v>19.154818946786346</c:v>
                </c:pt>
                <c:pt idx="9846">
                  <c:v>19.15417164000182</c:v>
                </c:pt>
                <c:pt idx="9847">
                  <c:v>19.153524201714038</c:v>
                </c:pt>
                <c:pt idx="9848">
                  <c:v>19.152876631872971</c:v>
                </c:pt>
                <c:pt idx="9849">
                  <c:v>19.152228930428542</c:v>
                </c:pt>
                <c:pt idx="9850">
                  <c:v>19.151581097330673</c:v>
                </c:pt>
                <c:pt idx="9851">
                  <c:v>19.150933132529236</c:v>
                </c:pt>
                <c:pt idx="9852">
                  <c:v>19.150285035974086</c:v>
                </c:pt>
                <c:pt idx="9853">
                  <c:v>19.14963680761505</c:v>
                </c:pt>
                <c:pt idx="9854">
                  <c:v>19.148988447401916</c:v>
                </c:pt>
                <c:pt idx="9855">
                  <c:v>19.14833995528446</c:v>
                </c:pt>
                <c:pt idx="9856">
                  <c:v>19.147691331212414</c:v>
                </c:pt>
                <c:pt idx="9857">
                  <c:v>19.14704257513549</c:v>
                </c:pt>
                <c:pt idx="9858">
                  <c:v>19.146393687003375</c:v>
                </c:pt>
                <c:pt idx="9859">
                  <c:v>19.145744666765719</c:v>
                </c:pt>
                <c:pt idx="9860">
                  <c:v>19.145095514372148</c:v>
                </c:pt>
                <c:pt idx="9861">
                  <c:v>19.144446229772257</c:v>
                </c:pt>
                <c:pt idx="9862">
                  <c:v>19.143796812915614</c:v>
                </c:pt>
                <c:pt idx="9863">
                  <c:v>19.143147263751764</c:v>
                </c:pt>
                <c:pt idx="9864">
                  <c:v>19.142497582230213</c:v>
                </c:pt>
                <c:pt idx="9865">
                  <c:v>19.141847768300448</c:v>
                </c:pt>
                <c:pt idx="9866">
                  <c:v>19.141197821911923</c:v>
                </c:pt>
                <c:pt idx="9867">
                  <c:v>19.140547743014061</c:v>
                </c:pt>
                <c:pt idx="9868">
                  <c:v>19.139897531556265</c:v>
                </c:pt>
                <c:pt idx="9869">
                  <c:v>19.139247187487896</c:v>
                </c:pt>
                <c:pt idx="9870">
                  <c:v>19.1385967107583</c:v>
                </c:pt>
                <c:pt idx="9871">
                  <c:v>19.137946101316789</c:v>
                </c:pt>
                <c:pt idx="9872">
                  <c:v>19.137295359112638</c:v>
                </c:pt>
                <c:pt idx="9873">
                  <c:v>19.136644484095108</c:v>
                </c:pt>
                <c:pt idx="9874">
                  <c:v>19.135993476213422</c:v>
                </c:pt>
                <c:pt idx="9875">
                  <c:v>19.135342335416777</c:v>
                </c:pt>
                <c:pt idx="9876">
                  <c:v>19.13469106165434</c:v>
                </c:pt>
                <c:pt idx="9877">
                  <c:v>19.134039654875252</c:v>
                </c:pt>
                <c:pt idx="9878">
                  <c:v>19.133388115028623</c:v>
                </c:pt>
                <c:pt idx="9879">
                  <c:v>19.132736442063532</c:v>
                </c:pt>
                <c:pt idx="9880">
                  <c:v>19.132084635929033</c:v>
                </c:pt>
                <c:pt idx="9881">
                  <c:v>19.131432696574148</c:v>
                </c:pt>
                <c:pt idx="9882">
                  <c:v>19.130780623947874</c:v>
                </c:pt>
                <c:pt idx="9883">
                  <c:v>19.130128417999181</c:v>
                </c:pt>
                <c:pt idx="9884">
                  <c:v>19.129476078676998</c:v>
                </c:pt>
                <c:pt idx="9885">
                  <c:v>19.128823605930236</c:v>
                </c:pt>
                <c:pt idx="9886">
                  <c:v>19.128170999707773</c:v>
                </c:pt>
                <c:pt idx="9887">
                  <c:v>19.127518259958464</c:v>
                </c:pt>
                <c:pt idx="9888">
                  <c:v>19.126865386631128</c:v>
                </c:pt>
                <c:pt idx="9889">
                  <c:v>19.126212379674552</c:v>
                </c:pt>
                <c:pt idx="9890">
                  <c:v>19.125559239037507</c:v>
                </c:pt>
                <c:pt idx="9891">
                  <c:v>19.124905964668717</c:v>
                </c:pt>
                <c:pt idx="9892">
                  <c:v>19.124252556516897</c:v>
                </c:pt>
                <c:pt idx="9893">
                  <c:v>19.123599014530715</c:v>
                </c:pt>
                <c:pt idx="9894">
                  <c:v>19.122945338658823</c:v>
                </c:pt>
                <c:pt idx="9895">
                  <c:v>19.122291528849836</c:v>
                </c:pt>
                <c:pt idx="9896">
                  <c:v>19.121637585052341</c:v>
                </c:pt>
                <c:pt idx="9897">
                  <c:v>19.120983507214898</c:v>
                </c:pt>
                <c:pt idx="9898">
                  <c:v>19.120329295286041</c:v>
                </c:pt>
                <c:pt idx="9899">
                  <c:v>19.119674949214264</c:v>
                </c:pt>
                <c:pt idx="9900">
                  <c:v>19.119020468948044</c:v>
                </c:pt>
                <c:pt idx="9901">
                  <c:v>19.118365854435819</c:v>
                </c:pt>
                <c:pt idx="9902">
                  <c:v>19.117711105626004</c:v>
                </c:pt>
                <c:pt idx="9903">
                  <c:v>19.117056222466978</c:v>
                </c:pt>
                <c:pt idx="9904">
                  <c:v>19.116401204907099</c:v>
                </c:pt>
                <c:pt idx="9905">
                  <c:v>19.115746052894693</c:v>
                </c:pt>
                <c:pt idx="9906">
                  <c:v>19.115090766378049</c:v>
                </c:pt>
                <c:pt idx="9907">
                  <c:v>19.114435345305438</c:v>
                </c:pt>
                <c:pt idx="9908">
                  <c:v>19.113779789625095</c:v>
                </c:pt>
                <c:pt idx="9909">
                  <c:v>19.11312409928523</c:v>
                </c:pt>
                <c:pt idx="9910">
                  <c:v>19.112468274234011</c:v>
                </c:pt>
                <c:pt idx="9911">
                  <c:v>19.111812314419595</c:v>
                </c:pt>
                <c:pt idx="9912">
                  <c:v>19.111156219790097</c:v>
                </c:pt>
                <c:pt idx="9913">
                  <c:v>19.110499990293608</c:v>
                </c:pt>
                <c:pt idx="9914">
                  <c:v>19.109843625878185</c:v>
                </c:pt>
                <c:pt idx="9915">
                  <c:v>19.109187126491854</c:v>
                </c:pt>
                <c:pt idx="9916">
                  <c:v>19.108530492082622</c:v>
                </c:pt>
                <c:pt idx="9917">
                  <c:v>19.107873722598459</c:v>
                </c:pt>
                <c:pt idx="9918">
                  <c:v>19.1072168179873</c:v>
                </c:pt>
                <c:pt idx="9919">
                  <c:v>19.10655977819706</c:v>
                </c:pt>
                <c:pt idx="9920">
                  <c:v>19.105902603175622</c:v>
                </c:pt>
                <c:pt idx="9921">
                  <c:v>19.105245292870833</c:v>
                </c:pt>
                <c:pt idx="9922">
                  <c:v>19.104587847230516</c:v>
                </c:pt>
                <c:pt idx="9923">
                  <c:v>19.103930266202465</c:v>
                </c:pt>
                <c:pt idx="9924">
                  <c:v>19.103272549734442</c:v>
                </c:pt>
                <c:pt idx="9925">
                  <c:v>19.102614697774179</c:v>
                </c:pt>
                <c:pt idx="9926">
                  <c:v>19.101956710269377</c:v>
                </c:pt>
                <c:pt idx="9927">
                  <c:v>19.101298587167712</c:v>
                </c:pt>
                <c:pt idx="9928">
                  <c:v>19.100640328416826</c:v>
                </c:pt>
                <c:pt idx="9929">
                  <c:v>19.099981933964333</c:v>
                </c:pt>
                <c:pt idx="9930">
                  <c:v>19.099323403757811</c:v>
                </c:pt>
                <c:pt idx="9931">
                  <c:v>19.098664737744816</c:v>
                </c:pt>
                <c:pt idx="9932">
                  <c:v>19.09800593587287</c:v>
                </c:pt>
                <c:pt idx="9933">
                  <c:v>19.097346998089471</c:v>
                </c:pt>
                <c:pt idx="9934">
                  <c:v>19.096687924342078</c:v>
                </c:pt>
                <c:pt idx="9935">
                  <c:v>19.096028714578125</c:v>
                </c:pt>
                <c:pt idx="9936">
                  <c:v>19.095369368745015</c:v>
                </c:pt>
                <c:pt idx="9937">
                  <c:v>19.09470988679012</c:v>
                </c:pt>
                <c:pt idx="9938">
                  <c:v>19.094050268660787</c:v>
                </c:pt>
                <c:pt idx="9939">
                  <c:v>19.093390514304325</c:v>
                </c:pt>
                <c:pt idx="9940">
                  <c:v>19.092730623668011</c:v>
                </c:pt>
                <c:pt idx="9941">
                  <c:v>19.092070596699109</c:v>
                </c:pt>
                <c:pt idx="9942">
                  <c:v>19.091410433344834</c:v>
                </c:pt>
                <c:pt idx="9943">
                  <c:v>19.09075013355238</c:v>
                </c:pt>
                <c:pt idx="9944">
                  <c:v>19.090089697268912</c:v>
                </c:pt>
                <c:pt idx="9945">
                  <c:v>19.089429124441551</c:v>
                </c:pt>
                <c:pt idx="9946">
                  <c:v>19.088768415017412</c:v>
                </c:pt>
                <c:pt idx="9947">
                  <c:v>19.088107568943556</c:v>
                </c:pt>
                <c:pt idx="9948">
                  <c:v>19.087446586167026</c:v>
                </c:pt>
                <c:pt idx="9949">
                  <c:v>19.086785466634833</c:v>
                </c:pt>
                <c:pt idx="9950">
                  <c:v>19.08612421029396</c:v>
                </c:pt>
                <c:pt idx="9951">
                  <c:v>19.085462817091351</c:v>
                </c:pt>
                <c:pt idx="9952">
                  <c:v>19.084801286973924</c:v>
                </c:pt>
                <c:pt idx="9953">
                  <c:v>19.084139619888578</c:v>
                </c:pt>
                <c:pt idx="9954">
                  <c:v>19.08347781578216</c:v>
                </c:pt>
                <c:pt idx="9955">
                  <c:v>19.082815874601504</c:v>
                </c:pt>
                <c:pt idx="9956">
                  <c:v>19.082153796293404</c:v>
                </c:pt>
                <c:pt idx="9957">
                  <c:v>19.081491580804627</c:v>
                </c:pt>
                <c:pt idx="9958">
                  <c:v>19.080829228081907</c:v>
                </c:pt>
                <c:pt idx="9959">
                  <c:v>19.080166738071956</c:v>
                </c:pt>
                <c:pt idx="9960">
                  <c:v>19.079504110721448</c:v>
                </c:pt>
                <c:pt idx="9961">
                  <c:v>19.078841345977018</c:v>
                </c:pt>
                <c:pt idx="9962">
                  <c:v>19.078178443785287</c:v>
                </c:pt>
                <c:pt idx="9963">
                  <c:v>19.077515404092839</c:v>
                </c:pt>
                <c:pt idx="9964">
                  <c:v>19.076852226846224</c:v>
                </c:pt>
                <c:pt idx="9965">
                  <c:v>19.076188911991963</c:v>
                </c:pt>
                <c:pt idx="9966">
                  <c:v>19.075525459476548</c:v>
                </c:pt>
                <c:pt idx="9967">
                  <c:v>19.074861869246437</c:v>
                </c:pt>
                <c:pt idx="9968">
                  <c:v>19.074198141248061</c:v>
                </c:pt>
                <c:pt idx="9969">
                  <c:v>19.073534275427818</c:v>
                </c:pt>
                <c:pt idx="9970">
                  <c:v>19.072870271732075</c:v>
                </c:pt>
                <c:pt idx="9971">
                  <c:v>19.072206130107173</c:v>
                </c:pt>
                <c:pt idx="9972">
                  <c:v>19.071541850499411</c:v>
                </c:pt>
                <c:pt idx="9973">
                  <c:v>19.070877432855067</c:v>
                </c:pt>
                <c:pt idx="9974">
                  <c:v>19.070212877120387</c:v>
                </c:pt>
                <c:pt idx="9975">
                  <c:v>19.069548183241579</c:v>
                </c:pt>
                <c:pt idx="9976">
                  <c:v>19.068883351164832</c:v>
                </c:pt>
                <c:pt idx="9977">
                  <c:v>19.068218380836292</c:v>
                </c:pt>
                <c:pt idx="9978">
                  <c:v>19.06755327220208</c:v>
                </c:pt>
                <c:pt idx="9979">
                  <c:v>19.066888025208286</c:v>
                </c:pt>
                <c:pt idx="9980">
                  <c:v>19.066222639800969</c:v>
                </c:pt>
                <c:pt idx="9981">
                  <c:v>19.065557115926154</c:v>
                </c:pt>
                <c:pt idx="9982">
                  <c:v>19.064891453529839</c:v>
                </c:pt>
                <c:pt idx="9983">
                  <c:v>19.064225652557987</c:v>
                </c:pt>
                <c:pt idx="9984">
                  <c:v>19.063559712956533</c:v>
                </c:pt>
                <c:pt idx="9985">
                  <c:v>19.062893634671376</c:v>
                </c:pt>
                <c:pt idx="9986">
                  <c:v>19.062227417648394</c:v>
                </c:pt>
                <c:pt idx="9987">
                  <c:v>19.061561061833419</c:v>
                </c:pt>
                <c:pt idx="9988">
                  <c:v>19.060894567172262</c:v>
                </c:pt>
                <c:pt idx="9989">
                  <c:v>19.060227933610705</c:v>
                </c:pt>
                <c:pt idx="9990">
                  <c:v>19.059561161094493</c:v>
                </c:pt>
                <c:pt idx="9991">
                  <c:v>19.058894249569335</c:v>
                </c:pt>
                <c:pt idx="9992">
                  <c:v>19.058227198980916</c:v>
                </c:pt>
                <c:pt idx="9993">
                  <c:v>19.057560009274891</c:v>
                </c:pt>
                <c:pt idx="9994">
                  <c:v>19.056892680396881</c:v>
                </c:pt>
                <c:pt idx="9995">
                  <c:v>19.056225212292475</c:v>
                </c:pt>
                <c:pt idx="9996">
                  <c:v>19.055557604907229</c:v>
                </c:pt>
                <c:pt idx="9997">
                  <c:v>19.054889858186673</c:v>
                </c:pt>
                <c:pt idx="9998">
                  <c:v>19.054221972076299</c:v>
                </c:pt>
                <c:pt idx="9999">
                  <c:v>19.053553946521568</c:v>
                </c:pt>
                <c:pt idx="10000">
                  <c:v>19.052885781467914</c:v>
                </c:pt>
                <c:pt idx="10001">
                  <c:v>19.052217476860736</c:v>
                </c:pt>
                <c:pt idx="10002">
                  <c:v>19.051549032645411</c:v>
                </c:pt>
                <c:pt idx="10003">
                  <c:v>19.05088044876727</c:v>
                </c:pt>
                <c:pt idx="10004">
                  <c:v>19.050211725171614</c:v>
                </c:pt>
                <c:pt idx="10005">
                  <c:v>19.049542861803726</c:v>
                </c:pt>
                <c:pt idx="10006">
                  <c:v>19.04887385860884</c:v>
                </c:pt>
                <c:pt idx="10007">
                  <c:v>19.048204715532172</c:v>
                </c:pt>
                <c:pt idx="10008">
                  <c:v>19.047535432518895</c:v>
                </c:pt>
                <c:pt idx="10009">
                  <c:v>19.046866009514162</c:v>
                </c:pt>
                <c:pt idx="10010">
                  <c:v>19.046196446463085</c:v>
                </c:pt>
                <c:pt idx="10011">
                  <c:v>19.045526743310749</c:v>
                </c:pt>
                <c:pt idx="10012">
                  <c:v>19.044856900002205</c:v>
                </c:pt>
                <c:pt idx="10013">
                  <c:v>19.044186916482474</c:v>
                </c:pt>
                <c:pt idx="10014">
                  <c:v>19.043516792696543</c:v>
                </c:pt>
                <c:pt idx="10015">
                  <c:v>19.042846528589369</c:v>
                </c:pt>
                <c:pt idx="10016">
                  <c:v>19.042176124105872</c:v>
                </c:pt>
                <c:pt idx="10017">
                  <c:v>19.04150557919095</c:v>
                </c:pt>
                <c:pt idx="10018">
                  <c:v>19.040834893789459</c:v>
                </c:pt>
                <c:pt idx="10019">
                  <c:v>19.040164067846227</c:v>
                </c:pt>
                <c:pt idx="10020">
                  <c:v>19.039493101306054</c:v>
                </c:pt>
                <c:pt idx="10021">
                  <c:v>19.0388219941137</c:v>
                </c:pt>
                <c:pt idx="10022">
                  <c:v>19.038150746213905</c:v>
                </c:pt>
                <c:pt idx="10023">
                  <c:v>19.037479357551359</c:v>
                </c:pt>
                <c:pt idx="10024">
                  <c:v>19.036807828070735</c:v>
                </c:pt>
                <c:pt idx="10025">
                  <c:v>19.036136157716669</c:v>
                </c:pt>
                <c:pt idx="10026">
                  <c:v>19.035464346433763</c:v>
                </c:pt>
                <c:pt idx="10027">
                  <c:v>19.03479239416659</c:v>
                </c:pt>
                <c:pt idx="10028">
                  <c:v>19.034120300859691</c:v>
                </c:pt>
                <c:pt idx="10029">
                  <c:v>19.033448066457566</c:v>
                </c:pt>
                <c:pt idx="10030">
                  <c:v>19.032775690904696</c:v>
                </c:pt>
                <c:pt idx="10031">
                  <c:v>19.032103174145522</c:v>
                </c:pt>
                <c:pt idx="10032">
                  <c:v>19.031430516124455</c:v>
                </c:pt>
                <c:pt idx="10033">
                  <c:v>19.030757716785871</c:v>
                </c:pt>
                <c:pt idx="10034">
                  <c:v>19.030084776074119</c:v>
                </c:pt>
                <c:pt idx="10035">
                  <c:v>19.029411693933511</c:v>
                </c:pt>
                <c:pt idx="10036">
                  <c:v>19.028738470308323</c:v>
                </c:pt>
                <c:pt idx="10037">
                  <c:v>19.028065105142808</c:v>
                </c:pt>
                <c:pt idx="10038">
                  <c:v>19.027391598381183</c:v>
                </c:pt>
                <c:pt idx="10039">
                  <c:v>19.026717949967626</c:v>
                </c:pt>
                <c:pt idx="10040">
                  <c:v>19.026044159846293</c:v>
                </c:pt>
                <c:pt idx="10041">
                  <c:v>19.025370227961304</c:v>
                </c:pt>
                <c:pt idx="10042">
                  <c:v>19.024696154256738</c:v>
                </c:pt>
                <c:pt idx="10043">
                  <c:v>19.024021938676654</c:v>
                </c:pt>
                <c:pt idx="10044">
                  <c:v>19.023347581165066</c:v>
                </c:pt>
                <c:pt idx="10045">
                  <c:v>19.022673081665971</c:v>
                </c:pt>
                <c:pt idx="10046">
                  <c:v>19.021998440123319</c:v>
                </c:pt>
                <c:pt idx="10047">
                  <c:v>19.021323656481034</c:v>
                </c:pt>
                <c:pt idx="10048">
                  <c:v>19.020648730683003</c:v>
                </c:pt>
                <c:pt idx="10049">
                  <c:v>19.019973662673092</c:v>
                </c:pt>
                <c:pt idx="10050">
                  <c:v>19.01929845239512</c:v>
                </c:pt>
                <c:pt idx="10051">
                  <c:v>19.018623099792872</c:v>
                </c:pt>
                <c:pt idx="10052">
                  <c:v>19.017947604810118</c:v>
                </c:pt>
                <c:pt idx="10053">
                  <c:v>19.017271967390581</c:v>
                </c:pt>
                <c:pt idx="10054">
                  <c:v>19.016596187477951</c:v>
                </c:pt>
                <c:pt idx="10055">
                  <c:v>19.01592026501589</c:v>
                </c:pt>
                <c:pt idx="10056">
                  <c:v>19.015244199948029</c:v>
                </c:pt>
                <c:pt idx="10057">
                  <c:v>19.014567992217959</c:v>
                </c:pt>
                <c:pt idx="10058">
                  <c:v>19.013891641769245</c:v>
                </c:pt>
                <c:pt idx="10059">
                  <c:v>19.013215148545413</c:v>
                </c:pt>
                <c:pt idx="10060">
                  <c:v>19.012538512489961</c:v>
                </c:pt>
                <c:pt idx="10061">
                  <c:v>19.011861733546347</c:v>
                </c:pt>
                <c:pt idx="10062">
                  <c:v>19.011184811658005</c:v>
                </c:pt>
                <c:pt idx="10063">
                  <c:v>19.010507746768329</c:v>
                </c:pt>
                <c:pt idx="10064">
                  <c:v>19.009830538820687</c:v>
                </c:pt>
                <c:pt idx="10065">
                  <c:v>19.009153187758407</c:v>
                </c:pt>
                <c:pt idx="10066">
                  <c:v>19.008475693524783</c:v>
                </c:pt>
                <c:pt idx="10067">
                  <c:v>19.007798056063084</c:v>
                </c:pt>
                <c:pt idx="10068">
                  <c:v>19.007120275316538</c:v>
                </c:pt>
                <c:pt idx="10069">
                  <c:v>19.006442351228348</c:v>
                </c:pt>
                <c:pt idx="10070">
                  <c:v>19.005764283741669</c:v>
                </c:pt>
                <c:pt idx="10071">
                  <c:v>19.005086072799639</c:v>
                </c:pt>
                <c:pt idx="10072">
                  <c:v>19.004407718345352</c:v>
                </c:pt>
                <c:pt idx="10073">
                  <c:v>19.00372922032188</c:v>
                </c:pt>
                <c:pt idx="10074">
                  <c:v>19.003050578672244</c:v>
                </c:pt>
                <c:pt idx="10075">
                  <c:v>19.002371793339449</c:v>
                </c:pt>
                <c:pt idx="10076">
                  <c:v>19.001692864266456</c:v>
                </c:pt>
                <c:pt idx="10077">
                  <c:v>19.001013791396201</c:v>
                </c:pt>
                <c:pt idx="10078">
                  <c:v>19.000334574671573</c:v>
                </c:pt>
                <c:pt idx="10079">
                  <c:v>18.999655214035442</c:v>
                </c:pt>
                <c:pt idx="10080">
                  <c:v>18.998975709430642</c:v>
                </c:pt>
                <c:pt idx="10081">
                  <c:v>18.998296060799959</c:v>
                </c:pt>
                <c:pt idx="10082">
                  <c:v>18.997616268086166</c:v>
                </c:pt>
                <c:pt idx="10083">
                  <c:v>18.996936331231989</c:v>
                </c:pt>
                <c:pt idx="10084">
                  <c:v>18.996256250180124</c:v>
                </c:pt>
                <c:pt idx="10085">
                  <c:v>18.995576024873237</c:v>
                </c:pt>
                <c:pt idx="10086">
                  <c:v>18.994895655253956</c:v>
                </c:pt>
                <c:pt idx="10087">
                  <c:v>18.994215141264878</c:v>
                </c:pt>
                <c:pt idx="10088">
                  <c:v>18.993534482848556</c:v>
                </c:pt>
                <c:pt idx="10089">
                  <c:v>18.992853679947526</c:v>
                </c:pt>
                <c:pt idx="10090">
                  <c:v>18.99217273250428</c:v>
                </c:pt>
                <c:pt idx="10091">
                  <c:v>18.99149164046128</c:v>
                </c:pt>
                <c:pt idx="10092">
                  <c:v>18.990810403760953</c:v>
                </c:pt>
                <c:pt idx="10093">
                  <c:v>18.990129022345684</c:v>
                </c:pt>
                <c:pt idx="10094">
                  <c:v>18.989447496157844</c:v>
                </c:pt>
                <c:pt idx="10095">
                  <c:v>18.988765825139751</c:v>
                </c:pt>
                <c:pt idx="10096">
                  <c:v>18.988084009233692</c:v>
                </c:pt>
                <c:pt idx="10097">
                  <c:v>18.987402048381931</c:v>
                </c:pt>
                <c:pt idx="10098">
                  <c:v>18.986719942526687</c:v>
                </c:pt>
                <c:pt idx="10099">
                  <c:v>18.986037691610154</c:v>
                </c:pt>
                <c:pt idx="10100">
                  <c:v>18.985355295574482</c:v>
                </c:pt>
                <c:pt idx="10101">
                  <c:v>18.984672754361799</c:v>
                </c:pt>
                <c:pt idx="10102">
                  <c:v>18.983990067914188</c:v>
                </c:pt>
                <c:pt idx="10103">
                  <c:v>18.983307236173697</c:v>
                </c:pt>
                <c:pt idx="10104">
                  <c:v>18.98262425908235</c:v>
                </c:pt>
                <c:pt idx="10105">
                  <c:v>18.981941136582133</c:v>
                </c:pt>
                <c:pt idx="10106">
                  <c:v>18.981257868614993</c:v>
                </c:pt>
                <c:pt idx="10107">
                  <c:v>18.980574455122849</c:v>
                </c:pt>
                <c:pt idx="10108">
                  <c:v>18.979890896047582</c:v>
                </c:pt>
                <c:pt idx="10109">
                  <c:v>18.979207191331039</c:v>
                </c:pt>
                <c:pt idx="10110">
                  <c:v>18.978523340915036</c:v>
                </c:pt>
                <c:pt idx="10111">
                  <c:v>18.977839344741351</c:v>
                </c:pt>
                <c:pt idx="10112">
                  <c:v>18.977155202751725</c:v>
                </c:pt>
                <c:pt idx="10113">
                  <c:v>18.976470914887873</c:v>
                </c:pt>
                <c:pt idx="10114">
                  <c:v>18.975786481091472</c:v>
                </c:pt>
                <c:pt idx="10115">
                  <c:v>18.975101901304157</c:v>
                </c:pt>
                <c:pt idx="10116">
                  <c:v>18.974417175467543</c:v>
                </c:pt>
                <c:pt idx="10117">
                  <c:v>18.973732303523203</c:v>
                </c:pt>
                <c:pt idx="10118">
                  <c:v>18.973047285412672</c:v>
                </c:pt>
                <c:pt idx="10119">
                  <c:v>18.972362121077452</c:v>
                </c:pt>
                <c:pt idx="10120">
                  <c:v>18.971676810459016</c:v>
                </c:pt>
                <c:pt idx="10121">
                  <c:v>18.970991353498796</c:v>
                </c:pt>
                <c:pt idx="10122">
                  <c:v>18.970305750138195</c:v>
                </c:pt>
                <c:pt idx="10123">
                  <c:v>18.969620000318574</c:v>
                </c:pt>
                <c:pt idx="10124">
                  <c:v>18.968934103981272</c:v>
                </c:pt>
                <c:pt idx="10125">
                  <c:v>18.968248061067573</c:v>
                </c:pt>
                <c:pt idx="10126">
                  <c:v>18.96756187151875</c:v>
                </c:pt>
                <c:pt idx="10127">
                  <c:v>18.966875535276024</c:v>
                </c:pt>
                <c:pt idx="10128">
                  <c:v>18.96618905228059</c:v>
                </c:pt>
                <c:pt idx="10129">
                  <c:v>18.965502422473602</c:v>
                </c:pt>
                <c:pt idx="10130">
                  <c:v>18.964815645796186</c:v>
                </c:pt>
                <c:pt idx="10131">
                  <c:v>18.964128722189425</c:v>
                </c:pt>
                <c:pt idx="10132">
                  <c:v>18.963441651594376</c:v>
                </c:pt>
                <c:pt idx="10133">
                  <c:v>18.962754433952053</c:v>
                </c:pt>
                <c:pt idx="10134">
                  <c:v>18.962067069203442</c:v>
                </c:pt>
                <c:pt idx="10135">
                  <c:v>18.96137955728949</c:v>
                </c:pt>
                <c:pt idx="10136">
                  <c:v>18.960691898151108</c:v>
                </c:pt>
                <c:pt idx="10137">
                  <c:v>18.960004091729175</c:v>
                </c:pt>
                <c:pt idx="10138">
                  <c:v>18.959316137964535</c:v>
                </c:pt>
                <c:pt idx="10139">
                  <c:v>18.958628036797997</c:v>
                </c:pt>
                <c:pt idx="10140">
                  <c:v>18.957939788170332</c:v>
                </c:pt>
                <c:pt idx="10141">
                  <c:v>18.957251392022275</c:v>
                </c:pt>
                <c:pt idx="10142">
                  <c:v>18.956562848294535</c:v>
                </c:pt>
                <c:pt idx="10143">
                  <c:v>18.955874156927774</c:v>
                </c:pt>
                <c:pt idx="10144">
                  <c:v>18.955185317862629</c:v>
                </c:pt>
                <c:pt idx="10145">
                  <c:v>18.954496331039689</c:v>
                </c:pt>
                <c:pt idx="10146">
                  <c:v>18.953807196399524</c:v>
                </c:pt>
                <c:pt idx="10147">
                  <c:v>18.953117913882657</c:v>
                </c:pt>
                <c:pt idx="10148">
                  <c:v>18.952428483429582</c:v>
                </c:pt>
                <c:pt idx="10149">
                  <c:v>18.951738904980751</c:v>
                </c:pt>
                <c:pt idx="10150">
                  <c:v>18.951049178476584</c:v>
                </c:pt>
                <c:pt idx="10151">
                  <c:v>18.950359303857471</c:v>
                </c:pt>
                <c:pt idx="10152">
                  <c:v>18.949669281063759</c:v>
                </c:pt>
                <c:pt idx="10153">
                  <c:v>18.948979110035758</c:v>
                </c:pt>
                <c:pt idx="10154">
                  <c:v>18.948288790713754</c:v>
                </c:pt>
                <c:pt idx="10155">
                  <c:v>18.947598323037987</c:v>
                </c:pt>
                <c:pt idx="10156">
                  <c:v>18.946907706948664</c:v>
                </c:pt>
                <c:pt idx="10157">
                  <c:v>18.946216942385959</c:v>
                </c:pt>
                <c:pt idx="10158">
                  <c:v>18.945526029290008</c:v>
                </c:pt>
                <c:pt idx="10159">
                  <c:v>18.944834967600912</c:v>
                </c:pt>
                <c:pt idx="10160">
                  <c:v>18.94414375725874</c:v>
                </c:pt>
                <c:pt idx="10161">
                  <c:v>18.943452398203512</c:v>
                </c:pt>
                <c:pt idx="10162">
                  <c:v>18.942760890375233</c:v>
                </c:pt>
                <c:pt idx="10163">
                  <c:v>18.942069233713852</c:v>
                </c:pt>
                <c:pt idx="10164">
                  <c:v>18.941377428159303</c:v>
                </c:pt>
                <c:pt idx="10165">
                  <c:v>18.94068547365146</c:v>
                </c:pt>
                <c:pt idx="10166">
                  <c:v>18.939993370130185</c:v>
                </c:pt>
                <c:pt idx="10167">
                  <c:v>18.93930111753529</c:v>
                </c:pt>
                <c:pt idx="10168">
                  <c:v>18.938608715806552</c:v>
                </c:pt>
                <c:pt idx="10169">
                  <c:v>18.937916164883717</c:v>
                </c:pt>
                <c:pt idx="10170">
                  <c:v>18.937223464706488</c:v>
                </c:pt>
                <c:pt idx="10171">
                  <c:v>18.936530615214544</c:v>
                </c:pt>
                <c:pt idx="10172">
                  <c:v>18.935837616347516</c:v>
                </c:pt>
                <c:pt idx="10173">
                  <c:v>18.935144468045003</c:v>
                </c:pt>
                <c:pt idx="10174">
                  <c:v>18.934451170246572</c:v>
                </c:pt>
                <c:pt idx="10175">
                  <c:v>18.933757722891748</c:v>
                </c:pt>
                <c:pt idx="10176">
                  <c:v>18.933064125920026</c:v>
                </c:pt>
                <c:pt idx="10177">
                  <c:v>18.932370379270861</c:v>
                </c:pt>
                <c:pt idx="10178">
                  <c:v>18.93167648288367</c:v>
                </c:pt>
                <c:pt idx="10179">
                  <c:v>18.930982436697839</c:v>
                </c:pt>
                <c:pt idx="10180">
                  <c:v>18.930288240652715</c:v>
                </c:pt>
                <c:pt idx="10181">
                  <c:v>18.929593894687603</c:v>
                </c:pt>
                <c:pt idx="10182">
                  <c:v>18.92889939874178</c:v>
                </c:pt>
                <c:pt idx="10183">
                  <c:v>18.928204752754493</c:v>
                </c:pt>
                <c:pt idx="10184">
                  <c:v>18.927509956664935</c:v>
                </c:pt>
                <c:pt idx="10185">
                  <c:v>18.92681501041227</c:v>
                </c:pt>
                <c:pt idx="10186">
                  <c:v>18.926119913935636</c:v>
                </c:pt>
                <c:pt idx="10187">
                  <c:v>18.92542466717412</c:v>
                </c:pt>
                <c:pt idx="10188">
                  <c:v>18.924729270066781</c:v>
                </c:pt>
                <c:pt idx="10189">
                  <c:v>18.924033722552636</c:v>
                </c:pt>
                <c:pt idx="10190">
                  <c:v>18.923338024570668</c:v>
                </c:pt>
                <c:pt idx="10191">
                  <c:v>18.922642176059835</c:v>
                </c:pt>
                <c:pt idx="10192">
                  <c:v>18.921946176959032</c:v>
                </c:pt>
                <c:pt idx="10193">
                  <c:v>18.921250027207147</c:v>
                </c:pt>
                <c:pt idx="10194">
                  <c:v>18.920553726743009</c:v>
                </c:pt>
                <c:pt idx="10195">
                  <c:v>18.919857275505422</c:v>
                </c:pt>
                <c:pt idx="10196">
                  <c:v>18.919160673433151</c:v>
                </c:pt>
                <c:pt idx="10197">
                  <c:v>18.918463920464919</c:v>
                </c:pt>
                <c:pt idx="10198">
                  <c:v>18.917767016539422</c:v>
                </c:pt>
                <c:pt idx="10199">
                  <c:v>18.91706996159531</c:v>
                </c:pt>
                <c:pt idx="10200">
                  <c:v>18.916372755571203</c:v>
                </c:pt>
                <c:pt idx="10201">
                  <c:v>18.915675398405682</c:v>
                </c:pt>
                <c:pt idx="10202">
                  <c:v>18.914977890037289</c:v>
                </c:pt>
                <c:pt idx="10203">
                  <c:v>18.914280230404536</c:v>
                </c:pt>
                <c:pt idx="10204">
                  <c:v>18.913582419445888</c:v>
                </c:pt>
                <c:pt idx="10205">
                  <c:v>18.912884457099775</c:v>
                </c:pt>
                <c:pt idx="10206">
                  <c:v>18.912186343304601</c:v>
                </c:pt>
                <c:pt idx="10207">
                  <c:v>18.911488077998722</c:v>
                </c:pt>
                <c:pt idx="10208">
                  <c:v>18.910789661120461</c:v>
                </c:pt>
                <c:pt idx="10209">
                  <c:v>18.910091092608102</c:v>
                </c:pt>
                <c:pt idx="10210">
                  <c:v>18.909392372399893</c:v>
                </c:pt>
                <c:pt idx="10211">
                  <c:v>18.908693500434044</c:v>
                </c:pt>
                <c:pt idx="10212">
                  <c:v>18.907994476648735</c:v>
                </c:pt>
                <c:pt idx="10213">
                  <c:v>18.907295300982099</c:v>
                </c:pt>
                <c:pt idx="10214">
                  <c:v>18.906595973372234</c:v>
                </c:pt>
                <c:pt idx="10215">
                  <c:v>18.905896493757211</c:v>
                </c:pt>
                <c:pt idx="10216">
                  <c:v>18.905196862075044</c:v>
                </c:pt>
                <c:pt idx="10217">
                  <c:v>18.904497078263731</c:v>
                </c:pt>
                <c:pt idx="10218">
                  <c:v>18.903797142261215</c:v>
                </c:pt>
                <c:pt idx="10219">
                  <c:v>18.903097054005414</c:v>
                </c:pt>
                <c:pt idx="10220">
                  <c:v>18.902396813434205</c:v>
                </c:pt>
                <c:pt idx="10221">
                  <c:v>18.901696420485422</c:v>
                </c:pt>
                <c:pt idx="10222">
                  <c:v>18.900995875096875</c:v>
                </c:pt>
                <c:pt idx="10223">
                  <c:v>18.900295177206321</c:v>
                </c:pt>
                <c:pt idx="10224">
                  <c:v>18.899594326751487</c:v>
                </c:pt>
                <c:pt idx="10225">
                  <c:v>18.898893323670062</c:v>
                </c:pt>
                <c:pt idx="10226">
                  <c:v>18.898192167899701</c:v>
                </c:pt>
                <c:pt idx="10227">
                  <c:v>18.897490859378021</c:v>
                </c:pt>
                <c:pt idx="10228">
                  <c:v>18.896789398042589</c:v>
                </c:pt>
                <c:pt idx="10229">
                  <c:v>18.89608778383095</c:v>
                </c:pt>
                <c:pt idx="10230">
                  <c:v>18.895386016680604</c:v>
                </c:pt>
                <c:pt idx="10231">
                  <c:v>18.894684096529016</c:v>
                </c:pt>
                <c:pt idx="10232">
                  <c:v>18.893982023313612</c:v>
                </c:pt>
                <c:pt idx="10233">
                  <c:v>18.893279796971775</c:v>
                </c:pt>
                <c:pt idx="10234">
                  <c:v>18.892577417440865</c:v>
                </c:pt>
                <c:pt idx="10235">
                  <c:v>18.891874884658186</c:v>
                </c:pt>
                <c:pt idx="10236">
                  <c:v>18.891172198561016</c:v>
                </c:pt>
                <c:pt idx="10237">
                  <c:v>18.890469359086595</c:v>
                </c:pt>
                <c:pt idx="10238">
                  <c:v>18.889766366172115</c:v>
                </c:pt>
                <c:pt idx="10239">
                  <c:v>18.889063219754746</c:v>
                </c:pt>
                <c:pt idx="10240">
                  <c:v>18.888359919771606</c:v>
                </c:pt>
                <c:pt idx="10241">
                  <c:v>18.887656466159783</c:v>
                </c:pt>
                <c:pt idx="10242">
                  <c:v>18.886952858856326</c:v>
                </c:pt>
                <c:pt idx="10243">
                  <c:v>18.886249097798238</c:v>
                </c:pt>
                <c:pt idx="10244">
                  <c:v>18.885545182922495</c:v>
                </c:pt>
                <c:pt idx="10245">
                  <c:v>18.884841114166029</c:v>
                </c:pt>
                <c:pt idx="10246">
                  <c:v>18.884136891465737</c:v>
                </c:pt>
                <c:pt idx="10247">
                  <c:v>18.883432514758475</c:v>
                </c:pt>
                <c:pt idx="10248">
                  <c:v>18.882727983981063</c:v>
                </c:pt>
                <c:pt idx="10249">
                  <c:v>18.882023299070276</c:v>
                </c:pt>
                <c:pt idx="10250">
                  <c:v>18.881318459962863</c:v>
                </c:pt>
                <c:pt idx="10251">
                  <c:v>18.880613466595527</c:v>
                </c:pt>
                <c:pt idx="10252">
                  <c:v>18.879908318904935</c:v>
                </c:pt>
                <c:pt idx="10253">
                  <c:v>18.879203016827709</c:v>
                </c:pt>
                <c:pt idx="10254">
                  <c:v>18.878497560300445</c:v>
                </c:pt>
                <c:pt idx="10255">
                  <c:v>18.877791949259692</c:v>
                </c:pt>
                <c:pt idx="10256">
                  <c:v>18.877086183641961</c:v>
                </c:pt>
                <c:pt idx="10257">
                  <c:v>18.876380263383727</c:v>
                </c:pt>
                <c:pt idx="10258">
                  <c:v>18.875674188421424</c:v>
                </c:pt>
                <c:pt idx="10259">
                  <c:v>18.87496795869145</c:v>
                </c:pt>
                <c:pt idx="10260">
                  <c:v>18.874261574130163</c:v>
                </c:pt>
                <c:pt idx="10261">
                  <c:v>18.873555034673885</c:v>
                </c:pt>
                <c:pt idx="10262">
                  <c:v>18.872848340258898</c:v>
                </c:pt>
                <c:pt idx="10263">
                  <c:v>18.872141490821445</c:v>
                </c:pt>
                <c:pt idx="10264">
                  <c:v>18.871434486297726</c:v>
                </c:pt>
                <c:pt idx="10265">
                  <c:v>18.870727326623911</c:v>
                </c:pt>
                <c:pt idx="10266">
                  <c:v>18.870020011736123</c:v>
                </c:pt>
                <c:pt idx="10267">
                  <c:v>18.869312541570455</c:v>
                </c:pt>
                <c:pt idx="10268">
                  <c:v>18.868604916062949</c:v>
                </c:pt>
                <c:pt idx="10269">
                  <c:v>18.867897135149619</c:v>
                </c:pt>
                <c:pt idx="10270">
                  <c:v>18.86718919876644</c:v>
                </c:pt>
                <c:pt idx="10271">
                  <c:v>18.866481106849342</c:v>
                </c:pt>
                <c:pt idx="10272">
                  <c:v>18.865772859334218</c:v>
                </c:pt>
                <c:pt idx="10273">
                  <c:v>18.865064456156922</c:v>
                </c:pt>
                <c:pt idx="10274">
                  <c:v>18.864355897253276</c:v>
                </c:pt>
                <c:pt idx="10275">
                  <c:v>18.863647182559049</c:v>
                </c:pt>
                <c:pt idx="10276">
                  <c:v>18.862938312009984</c:v>
                </c:pt>
                <c:pt idx="10277">
                  <c:v>18.86222928554178</c:v>
                </c:pt>
                <c:pt idx="10278">
                  <c:v>18.861520103090093</c:v>
                </c:pt>
                <c:pt idx="10279">
                  <c:v>18.860810764590546</c:v>
                </c:pt>
                <c:pt idx="10280">
                  <c:v>18.86010126997872</c:v>
                </c:pt>
                <c:pt idx="10281">
                  <c:v>18.859391619190159</c:v>
                </c:pt>
                <c:pt idx="10282">
                  <c:v>18.85868181216037</c:v>
                </c:pt>
                <c:pt idx="10283">
                  <c:v>18.857971848824807</c:v>
                </c:pt>
                <c:pt idx="10284">
                  <c:v>18.8572617291189</c:v>
                </c:pt>
                <c:pt idx="10285">
                  <c:v>18.856551452978035</c:v>
                </c:pt>
                <c:pt idx="10286">
                  <c:v>18.855841020337561</c:v>
                </c:pt>
                <c:pt idx="10287">
                  <c:v>18.855130431132775</c:v>
                </c:pt>
                <c:pt idx="10288">
                  <c:v>18.854419685298954</c:v>
                </c:pt>
                <c:pt idx="10289">
                  <c:v>18.853708782771321</c:v>
                </c:pt>
                <c:pt idx="10290">
                  <c:v>18.852997723485068</c:v>
                </c:pt>
                <c:pt idx="10291">
                  <c:v>18.852286507375339</c:v>
                </c:pt>
                <c:pt idx="10292">
                  <c:v>18.851575134377249</c:v>
                </c:pt>
                <c:pt idx="10293">
                  <c:v>18.850863604425861</c:v>
                </c:pt>
                <c:pt idx="10294">
                  <c:v>18.850151917456209</c:v>
                </c:pt>
                <c:pt idx="10295">
                  <c:v>18.84944007340329</c:v>
                </c:pt>
                <c:pt idx="10296">
                  <c:v>18.848728072202046</c:v>
                </c:pt>
                <c:pt idx="10297">
                  <c:v>18.848015913787389</c:v>
                </c:pt>
                <c:pt idx="10298">
                  <c:v>18.847303598094197</c:v>
                </c:pt>
                <c:pt idx="10299">
                  <c:v>18.846591125057294</c:v>
                </c:pt>
                <c:pt idx="10300">
                  <c:v>18.845878494611476</c:v>
                </c:pt>
                <c:pt idx="10301">
                  <c:v>18.845165706691496</c:v>
                </c:pt>
                <c:pt idx="10302">
                  <c:v>18.84445276123207</c:v>
                </c:pt>
                <c:pt idx="10303">
                  <c:v>18.843739658167859</c:v>
                </c:pt>
                <c:pt idx="10304">
                  <c:v>18.843026397433505</c:v>
                </c:pt>
                <c:pt idx="10305">
                  <c:v>18.842312978963601</c:v>
                </c:pt>
                <c:pt idx="10306">
                  <c:v>18.841599402692697</c:v>
                </c:pt>
                <c:pt idx="10307">
                  <c:v>18.840885668555305</c:v>
                </c:pt>
                <c:pt idx="10308">
                  <c:v>18.840171776485903</c:v>
                </c:pt>
                <c:pt idx="10309">
                  <c:v>18.839457726418917</c:v>
                </c:pt>
                <c:pt idx="10310">
                  <c:v>18.838743518288748</c:v>
                </c:pt>
                <c:pt idx="10311">
                  <c:v>18.838029152029737</c:v>
                </c:pt>
                <c:pt idx="10312">
                  <c:v>18.837314627576205</c:v>
                </c:pt>
                <c:pt idx="10313">
                  <c:v>18.836599944862424</c:v>
                </c:pt>
                <c:pt idx="10314">
                  <c:v>18.835885103822619</c:v>
                </c:pt>
                <c:pt idx="10315">
                  <c:v>18.83517010439099</c:v>
                </c:pt>
                <c:pt idx="10316">
                  <c:v>18.834454946501687</c:v>
                </c:pt>
                <c:pt idx="10317">
                  <c:v>18.833739630088818</c:v>
                </c:pt>
                <c:pt idx="10318">
                  <c:v>18.833024155086456</c:v>
                </c:pt>
                <c:pt idx="10319">
                  <c:v>18.832308521428629</c:v>
                </c:pt>
                <c:pt idx="10320">
                  <c:v>18.83159272904933</c:v>
                </c:pt>
                <c:pt idx="10321">
                  <c:v>18.830876777882505</c:v>
                </c:pt>
                <c:pt idx="10322">
                  <c:v>18.830160667862067</c:v>
                </c:pt>
                <c:pt idx="10323">
                  <c:v>18.829444398921883</c:v>
                </c:pt>
                <c:pt idx="10324">
                  <c:v>18.828727970995779</c:v>
                </c:pt>
                <c:pt idx="10325">
                  <c:v>18.82801138401755</c:v>
                </c:pt>
                <c:pt idx="10326">
                  <c:v>18.827294637920932</c:v>
                </c:pt>
                <c:pt idx="10327">
                  <c:v>18.826577732639638</c:v>
                </c:pt>
                <c:pt idx="10328">
                  <c:v>18.825860668107328</c:v>
                </c:pt>
                <c:pt idx="10329">
                  <c:v>18.825143444257638</c:v>
                </c:pt>
                <c:pt idx="10330">
                  <c:v>18.824426061024138</c:v>
                </c:pt>
                <c:pt idx="10331">
                  <c:v>18.823708518340382</c:v>
                </c:pt>
                <c:pt idx="10332">
                  <c:v>18.822990816139868</c:v>
                </c:pt>
                <c:pt idx="10333">
                  <c:v>18.822272954356059</c:v>
                </c:pt>
                <c:pt idx="10334">
                  <c:v>18.821554932922375</c:v>
                </c:pt>
                <c:pt idx="10335">
                  <c:v>18.820836751772198</c:v>
                </c:pt>
                <c:pt idx="10336">
                  <c:v>18.820118410838862</c:v>
                </c:pt>
                <c:pt idx="10337">
                  <c:v>18.819399910055669</c:v>
                </c:pt>
                <c:pt idx="10338">
                  <c:v>18.818681249355876</c:v>
                </c:pt>
                <c:pt idx="10339">
                  <c:v>18.817962428672697</c:v>
                </c:pt>
                <c:pt idx="10340">
                  <c:v>18.817243447939312</c:v>
                </c:pt>
                <c:pt idx="10341">
                  <c:v>18.816524307088848</c:v>
                </c:pt>
                <c:pt idx="10342">
                  <c:v>18.815805006054404</c:v>
                </c:pt>
                <c:pt idx="10343">
                  <c:v>18.815085544769026</c:v>
                </c:pt>
                <c:pt idx="10344">
                  <c:v>18.814365923165727</c:v>
                </c:pt>
                <c:pt idx="10345">
                  <c:v>18.813646141177475</c:v>
                </c:pt>
                <c:pt idx="10346">
                  <c:v>18.812926198737202</c:v>
                </c:pt>
                <c:pt idx="10347">
                  <c:v>18.812206095777789</c:v>
                </c:pt>
                <c:pt idx="10348">
                  <c:v>18.811485832232083</c:v>
                </c:pt>
                <c:pt idx="10349">
                  <c:v>18.810765408032893</c:v>
                </c:pt>
                <c:pt idx="10350">
                  <c:v>18.810044823112971</c:v>
                </c:pt>
                <c:pt idx="10351">
                  <c:v>18.809324077405048</c:v>
                </c:pt>
                <c:pt idx="10352">
                  <c:v>18.808603170841796</c:v>
                </c:pt>
                <c:pt idx="10353">
                  <c:v>18.807882103355858</c:v>
                </c:pt>
                <c:pt idx="10354">
                  <c:v>18.80716087487983</c:v>
                </c:pt>
                <c:pt idx="10355">
                  <c:v>18.806439485346267</c:v>
                </c:pt>
                <c:pt idx="10356">
                  <c:v>18.805717934687681</c:v>
                </c:pt>
                <c:pt idx="10357">
                  <c:v>18.804996222836547</c:v>
                </c:pt>
                <c:pt idx="10358">
                  <c:v>18.80427434972529</c:v>
                </c:pt>
                <c:pt idx="10359">
                  <c:v>18.8035523152863</c:v>
                </c:pt>
                <c:pt idx="10360">
                  <c:v>18.802830119451926</c:v>
                </c:pt>
                <c:pt idx="10361">
                  <c:v>18.802107762154474</c:v>
                </c:pt>
                <c:pt idx="10362">
                  <c:v>18.801385243326198</c:v>
                </c:pt>
                <c:pt idx="10363">
                  <c:v>18.80066256289933</c:v>
                </c:pt>
                <c:pt idx="10364">
                  <c:v>18.799939720806044</c:v>
                </c:pt>
                <c:pt idx="10365">
                  <c:v>18.799216716978481</c:v>
                </c:pt>
                <c:pt idx="10366">
                  <c:v>18.798493551348734</c:v>
                </c:pt>
                <c:pt idx="10367">
                  <c:v>18.797770223848854</c:v>
                </c:pt>
                <c:pt idx="10368">
                  <c:v>18.797046734410859</c:v>
                </c:pt>
                <c:pt idx="10369">
                  <c:v>18.796323082966712</c:v>
                </c:pt>
                <c:pt idx="10370">
                  <c:v>18.795599269448349</c:v>
                </c:pt>
                <c:pt idx="10371">
                  <c:v>18.794875293787648</c:v>
                </c:pt>
                <c:pt idx="10372">
                  <c:v>18.794151155916452</c:v>
                </c:pt>
                <c:pt idx="10373">
                  <c:v>18.793426855766569</c:v>
                </c:pt>
                <c:pt idx="10374">
                  <c:v>18.792702393269749</c:v>
                </c:pt>
                <c:pt idx="10375">
                  <c:v>18.791977768357711</c:v>
                </c:pt>
                <c:pt idx="10376">
                  <c:v>18.791252980962135</c:v>
                </c:pt>
                <c:pt idx="10377">
                  <c:v>18.790528031014649</c:v>
                </c:pt>
                <c:pt idx="10378">
                  <c:v>18.789802918446846</c:v>
                </c:pt>
                <c:pt idx="10379">
                  <c:v>18.789077643190268</c:v>
                </c:pt>
                <c:pt idx="10380">
                  <c:v>18.788352205176423</c:v>
                </c:pt>
                <c:pt idx="10381">
                  <c:v>18.787626604336772</c:v>
                </c:pt>
                <c:pt idx="10382">
                  <c:v>18.78690084060274</c:v>
                </c:pt>
                <c:pt idx="10383">
                  <c:v>18.786174913905697</c:v>
                </c:pt>
                <c:pt idx="10384">
                  <c:v>18.785448824176985</c:v>
                </c:pt>
                <c:pt idx="10385">
                  <c:v>18.784722571347888</c:v>
                </c:pt>
                <c:pt idx="10386">
                  <c:v>18.783996155349666</c:v>
                </c:pt>
                <c:pt idx="10387">
                  <c:v>18.783269576113515</c:v>
                </c:pt>
                <c:pt idx="10388">
                  <c:v>18.782542833570609</c:v>
                </c:pt>
                <c:pt idx="10389">
                  <c:v>18.781815927652062</c:v>
                </c:pt>
                <c:pt idx="10390">
                  <c:v>18.78108885828896</c:v>
                </c:pt>
                <c:pt idx="10391">
                  <c:v>18.78036162541234</c:v>
                </c:pt>
                <c:pt idx="10392">
                  <c:v>18.779634228953185</c:v>
                </c:pt>
                <c:pt idx="10393">
                  <c:v>18.778906668842456</c:v>
                </c:pt>
                <c:pt idx="10394">
                  <c:v>18.778178945011057</c:v>
                </c:pt>
                <c:pt idx="10395">
                  <c:v>18.777451057389847</c:v>
                </c:pt>
                <c:pt idx="10396">
                  <c:v>18.776723005909655</c:v>
                </c:pt>
                <c:pt idx="10397">
                  <c:v>18.775994790501258</c:v>
                </c:pt>
                <c:pt idx="10398">
                  <c:v>18.775266411095394</c:v>
                </c:pt>
                <c:pt idx="10399">
                  <c:v>18.774537867622747</c:v>
                </c:pt>
                <c:pt idx="10400">
                  <c:v>18.773809160013975</c:v>
                </c:pt>
                <c:pt idx="10401">
                  <c:v>18.773080288199683</c:v>
                </c:pt>
                <c:pt idx="10402">
                  <c:v>18.772351252110433</c:v>
                </c:pt>
                <c:pt idx="10403">
                  <c:v>18.77162205167674</c:v>
                </c:pt>
                <c:pt idx="10404">
                  <c:v>18.770892686829086</c:v>
                </c:pt>
                <c:pt idx="10405">
                  <c:v>18.770163157497908</c:v>
                </c:pt>
                <c:pt idx="10406">
                  <c:v>18.769433463613588</c:v>
                </c:pt>
                <c:pt idx="10407">
                  <c:v>18.768703605106477</c:v>
                </c:pt>
                <c:pt idx="10408">
                  <c:v>18.767973581906876</c:v>
                </c:pt>
                <c:pt idx="10409">
                  <c:v>18.767243393945051</c:v>
                </c:pt>
                <c:pt idx="10410">
                  <c:v>18.76651304115121</c:v>
                </c:pt>
                <c:pt idx="10411">
                  <c:v>18.765782523455531</c:v>
                </c:pt>
                <c:pt idx="10412">
                  <c:v>18.765051840788146</c:v>
                </c:pt>
                <c:pt idx="10413">
                  <c:v>18.764320993079135</c:v>
                </c:pt>
                <c:pt idx="10414">
                  <c:v>18.763589980258541</c:v>
                </c:pt>
                <c:pt idx="10415">
                  <c:v>18.762858802256368</c:v>
                </c:pt>
                <c:pt idx="10416">
                  <c:v>18.762127459002567</c:v>
                </c:pt>
                <c:pt idx="10417">
                  <c:v>18.761395950427055</c:v>
                </c:pt>
                <c:pt idx="10418">
                  <c:v>18.760664276459689</c:v>
                </c:pt>
                <c:pt idx="10419">
                  <c:v>18.759932437030297</c:v>
                </c:pt>
                <c:pt idx="10420">
                  <c:v>18.759200432068663</c:v>
                </c:pt>
                <c:pt idx="10421">
                  <c:v>18.758468261504518</c:v>
                </c:pt>
                <c:pt idx="10422">
                  <c:v>18.757735925267561</c:v>
                </c:pt>
                <c:pt idx="10423">
                  <c:v>18.757003423287433</c:v>
                </c:pt>
                <c:pt idx="10424">
                  <c:v>18.756270755493741</c:v>
                </c:pt>
                <c:pt idx="10425">
                  <c:v>18.755537921816046</c:v>
                </c:pt>
                <c:pt idx="10426">
                  <c:v>18.754804922183865</c:v>
                </c:pt>
                <c:pt idx="10427">
                  <c:v>18.754071756526667</c:v>
                </c:pt>
                <c:pt idx="10428">
                  <c:v>18.753338424773883</c:v>
                </c:pt>
                <c:pt idx="10429">
                  <c:v>18.752604926854897</c:v>
                </c:pt>
                <c:pt idx="10430">
                  <c:v>18.751871262699051</c:v>
                </c:pt>
                <c:pt idx="10431">
                  <c:v>18.751137432235634</c:v>
                </c:pt>
                <c:pt idx="10432">
                  <c:v>18.750403435393903</c:v>
                </c:pt>
                <c:pt idx="10433">
                  <c:v>18.749669272103066</c:v>
                </c:pt>
                <c:pt idx="10434">
                  <c:v>18.74893494229228</c:v>
                </c:pt>
                <c:pt idx="10435">
                  <c:v>18.748200445890671</c:v>
                </c:pt>
                <c:pt idx="10436">
                  <c:v>18.747465782827309</c:v>
                </c:pt>
                <c:pt idx="10437">
                  <c:v>18.746730953031218</c:v>
                </c:pt>
                <c:pt idx="10438">
                  <c:v>18.745995956431393</c:v>
                </c:pt>
                <c:pt idx="10439">
                  <c:v>18.745260792956774</c:v>
                </c:pt>
                <c:pt idx="10440">
                  <c:v>18.744525462536249</c:v>
                </c:pt>
                <c:pt idx="10441">
                  <c:v>18.743789965098678</c:v>
                </c:pt>
                <c:pt idx="10442">
                  <c:v>18.743054300572865</c:v>
                </c:pt>
                <c:pt idx="10443">
                  <c:v>18.742318468887568</c:v>
                </c:pt>
                <c:pt idx="10444">
                  <c:v>18.741582469971508</c:v>
                </c:pt>
                <c:pt idx="10445">
                  <c:v>18.740846303753361</c:v>
                </c:pt>
                <c:pt idx="10446">
                  <c:v>18.74010997016175</c:v>
                </c:pt>
                <c:pt idx="10447">
                  <c:v>18.739373469125262</c:v>
                </c:pt>
                <c:pt idx="10448">
                  <c:v>18.738636800572433</c:v>
                </c:pt>
                <c:pt idx="10449">
                  <c:v>18.737899964431758</c:v>
                </c:pt>
                <c:pt idx="10450">
                  <c:v>18.737162960631686</c:v>
                </c:pt>
                <c:pt idx="10451">
                  <c:v>18.736425789100622</c:v>
                </c:pt>
                <c:pt idx="10452">
                  <c:v>18.735688449766922</c:v>
                </c:pt>
                <c:pt idx="10453">
                  <c:v>18.734950942558903</c:v>
                </c:pt>
                <c:pt idx="10454">
                  <c:v>18.734213267404829</c:v>
                </c:pt>
                <c:pt idx="10455">
                  <c:v>18.733475424232932</c:v>
                </c:pt>
                <c:pt idx="10456">
                  <c:v>18.732737412971385</c:v>
                </c:pt>
                <c:pt idx="10457">
                  <c:v>18.731999233548322</c:v>
                </c:pt>
                <c:pt idx="10458">
                  <c:v>18.731260885891832</c:v>
                </c:pt>
                <c:pt idx="10459">
                  <c:v>18.730522369929954</c:v>
                </c:pt>
                <c:pt idx="10460">
                  <c:v>18.729783685590693</c:v>
                </c:pt>
                <c:pt idx="10461">
                  <c:v>18.729044832801993</c:v>
                </c:pt>
                <c:pt idx="10462">
                  <c:v>18.728305811491769</c:v>
                </c:pt>
                <c:pt idx="10463">
                  <c:v>18.727566621587879</c:v>
                </c:pt>
                <c:pt idx="10464">
                  <c:v>18.726827263018141</c:v>
                </c:pt>
                <c:pt idx="10465">
                  <c:v>18.726087735710323</c:v>
                </c:pt>
                <c:pt idx="10466">
                  <c:v>18.725348039592149</c:v>
                </c:pt>
                <c:pt idx="10467">
                  <c:v>18.724608174591303</c:v>
                </c:pt>
                <c:pt idx="10468">
                  <c:v>18.723868140635417</c:v>
                </c:pt>
                <c:pt idx="10469">
                  <c:v>18.72312793765208</c:v>
                </c:pt>
                <c:pt idx="10470">
                  <c:v>18.722387565568834</c:v>
                </c:pt>
                <c:pt idx="10471">
                  <c:v>18.721647024313182</c:v>
                </c:pt>
                <c:pt idx="10472">
                  <c:v>18.72090631381257</c:v>
                </c:pt>
                <c:pt idx="10473">
                  <c:v>18.720165433994403</c:v>
                </c:pt>
                <c:pt idx="10474">
                  <c:v>18.719424384786045</c:v>
                </c:pt>
                <c:pt idx="10475">
                  <c:v>18.718683166114804</c:v>
                </c:pt>
                <c:pt idx="10476">
                  <c:v>18.71794177790796</c:v>
                </c:pt>
                <c:pt idx="10477">
                  <c:v>18.717200220092721</c:v>
                </c:pt>
                <c:pt idx="10478">
                  <c:v>18.716458492596274</c:v>
                </c:pt>
                <c:pt idx="10479">
                  <c:v>18.715716595345746</c:v>
                </c:pt>
                <c:pt idx="10480">
                  <c:v>18.714974528268218</c:v>
                </c:pt>
                <c:pt idx="10481">
                  <c:v>18.714232291290735</c:v>
                </c:pt>
                <c:pt idx="10482">
                  <c:v>18.713489884340284</c:v>
                </c:pt>
                <c:pt idx="10483">
                  <c:v>18.712747307343811</c:v>
                </c:pt>
                <c:pt idx="10484">
                  <c:v>18.71200456022822</c:v>
                </c:pt>
                <c:pt idx="10485">
                  <c:v>18.711261642920359</c:v>
                </c:pt>
                <c:pt idx="10486">
                  <c:v>18.71051855534704</c:v>
                </c:pt>
                <c:pt idx="10487">
                  <c:v>18.709775297435026</c:v>
                </c:pt>
                <c:pt idx="10488">
                  <c:v>18.709031869111026</c:v>
                </c:pt>
                <c:pt idx="10489">
                  <c:v>18.708288270301715</c:v>
                </c:pt>
                <c:pt idx="10490">
                  <c:v>18.707544500933707</c:v>
                </c:pt>
                <c:pt idx="10491">
                  <c:v>18.706800560933583</c:v>
                </c:pt>
                <c:pt idx="10492">
                  <c:v>18.706056450227869</c:v>
                </c:pt>
                <c:pt idx="10493">
                  <c:v>18.705312168743056</c:v>
                </c:pt>
                <c:pt idx="10494">
                  <c:v>18.70456771640557</c:v>
                </c:pt>
                <c:pt idx="10495">
                  <c:v>18.703823093141807</c:v>
                </c:pt>
                <c:pt idx="10496">
                  <c:v>18.703078298878108</c:v>
                </c:pt>
                <c:pt idx="10497">
                  <c:v>18.702333333540764</c:v>
                </c:pt>
                <c:pt idx="10498">
                  <c:v>18.701588197056033</c:v>
                </c:pt>
                <c:pt idx="10499">
                  <c:v>18.70084288935011</c:v>
                </c:pt>
                <c:pt idx="10500">
                  <c:v>18.700097410349152</c:v>
                </c:pt>
                <c:pt idx="10501">
                  <c:v>18.699351759979272</c:v>
                </c:pt>
                <c:pt idx="10502">
                  <c:v>18.69860593816653</c:v>
                </c:pt>
                <c:pt idx="10503">
                  <c:v>18.697859944836942</c:v>
                </c:pt>
                <c:pt idx="10504">
                  <c:v>18.697113779916478</c:v>
                </c:pt>
                <c:pt idx="10505">
                  <c:v>18.696367443331056</c:v>
                </c:pt>
                <c:pt idx="10506">
                  <c:v>18.695620935006552</c:v>
                </c:pt>
                <c:pt idx="10507">
                  <c:v>18.69487425486879</c:v>
                </c:pt>
                <c:pt idx="10508">
                  <c:v>18.694127402843556</c:v>
                </c:pt>
                <c:pt idx="10509">
                  <c:v>18.693380378856578</c:v>
                </c:pt>
                <c:pt idx="10510">
                  <c:v>18.692633182833543</c:v>
                </c:pt>
                <c:pt idx="10511">
                  <c:v>18.69188581470009</c:v>
                </c:pt>
                <c:pt idx="10512">
                  <c:v>18.69113827438181</c:v>
                </c:pt>
                <c:pt idx="10513">
                  <c:v>18.69039056180425</c:v>
                </c:pt>
                <c:pt idx="10514">
                  <c:v>18.689642676892902</c:v>
                </c:pt>
                <c:pt idx="10515">
                  <c:v>18.688894619573219</c:v>
                </c:pt>
                <c:pt idx="10516">
                  <c:v>18.688146389770605</c:v>
                </c:pt>
                <c:pt idx="10517">
                  <c:v>18.687397987410407</c:v>
                </c:pt>
                <c:pt idx="10518">
                  <c:v>18.686649412417932</c:v>
                </c:pt>
                <c:pt idx="10519">
                  <c:v>18.685900664718449</c:v>
                </c:pt>
                <c:pt idx="10520">
                  <c:v>18.685151744237164</c:v>
                </c:pt>
                <c:pt idx="10521">
                  <c:v>18.684402650899237</c:v>
                </c:pt>
                <c:pt idx="10522">
                  <c:v>18.683653384629793</c:v>
                </c:pt>
                <c:pt idx="10523">
                  <c:v>18.682903945353893</c:v>
                </c:pt>
                <c:pt idx="10524">
                  <c:v>18.682154332996561</c:v>
                </c:pt>
                <c:pt idx="10525">
                  <c:v>18.681404547482771</c:v>
                </c:pt>
                <c:pt idx="10526">
                  <c:v>18.680654588737447</c:v>
                </c:pt>
                <c:pt idx="10527">
                  <c:v>18.679904456685467</c:v>
                </c:pt>
                <c:pt idx="10528">
                  <c:v>18.679154151251662</c:v>
                </c:pt>
                <c:pt idx="10529">
                  <c:v>18.678403672360815</c:v>
                </c:pt>
                <c:pt idx="10530">
                  <c:v>18.677653019937658</c:v>
                </c:pt>
                <c:pt idx="10531">
                  <c:v>18.676902193906876</c:v>
                </c:pt>
                <c:pt idx="10532">
                  <c:v>18.676151194193107</c:v>
                </c:pt>
                <c:pt idx="10533">
                  <c:v>18.675400020720943</c:v>
                </c:pt>
                <c:pt idx="10534">
                  <c:v>18.674648673414922</c:v>
                </c:pt>
                <c:pt idx="10535">
                  <c:v>18.673897152199544</c:v>
                </c:pt>
                <c:pt idx="10536">
                  <c:v>18.673145456999247</c:v>
                </c:pt>
                <c:pt idx="10537">
                  <c:v>18.672393587738426</c:v>
                </c:pt>
                <c:pt idx="10538">
                  <c:v>18.671641544341437</c:v>
                </c:pt>
                <c:pt idx="10539">
                  <c:v>18.670889326732574</c:v>
                </c:pt>
                <c:pt idx="10540">
                  <c:v>18.670136934836094</c:v>
                </c:pt>
                <c:pt idx="10541">
                  <c:v>18.6693843685762</c:v>
                </c:pt>
                <c:pt idx="10542">
                  <c:v>18.668631627877041</c:v>
                </c:pt>
                <c:pt idx="10543">
                  <c:v>18.667878712662731</c:v>
                </c:pt>
                <c:pt idx="10544">
                  <c:v>18.66712562285732</c:v>
                </c:pt>
                <c:pt idx="10545">
                  <c:v>18.666372358384827</c:v>
                </c:pt>
                <c:pt idx="10546">
                  <c:v>18.665618919169205</c:v>
                </c:pt>
                <c:pt idx="10547">
                  <c:v>18.66486530513437</c:v>
                </c:pt>
                <c:pt idx="10548">
                  <c:v>18.66411151620418</c:v>
                </c:pt>
                <c:pt idx="10549">
                  <c:v>18.663357552302454</c:v>
                </c:pt>
                <c:pt idx="10550">
                  <c:v>18.662603413352961</c:v>
                </c:pt>
                <c:pt idx="10551">
                  <c:v>18.661849099279415</c:v>
                </c:pt>
                <c:pt idx="10552">
                  <c:v>18.661094610005485</c:v>
                </c:pt>
                <c:pt idx="10553">
                  <c:v>18.660339945454783</c:v>
                </c:pt>
                <c:pt idx="10554">
                  <c:v>18.659585105550885</c:v>
                </c:pt>
                <c:pt idx="10555">
                  <c:v>18.658830090217318</c:v>
                </c:pt>
                <c:pt idx="10556">
                  <c:v>18.658074899377546</c:v>
                </c:pt>
                <c:pt idx="10557">
                  <c:v>18.65731953295499</c:v>
                </c:pt>
                <c:pt idx="10558">
                  <c:v>18.656563990873035</c:v>
                </c:pt>
                <c:pt idx="10559">
                  <c:v>18.655808273054994</c:v>
                </c:pt>
                <c:pt idx="10560">
                  <c:v>18.655052379424149</c:v>
                </c:pt>
                <c:pt idx="10561">
                  <c:v>18.654296309903728</c:v>
                </c:pt>
                <c:pt idx="10562">
                  <c:v>18.653540064416905</c:v>
                </c:pt>
                <c:pt idx="10563">
                  <c:v>18.65278364288681</c:v>
                </c:pt>
                <c:pt idx="10564">
                  <c:v>18.652027045236519</c:v>
                </c:pt>
                <c:pt idx="10565">
                  <c:v>18.651270271389063</c:v>
                </c:pt>
                <c:pt idx="10566">
                  <c:v>18.650513321267418</c:v>
                </c:pt>
                <c:pt idx="10567">
                  <c:v>18.64975619479452</c:v>
                </c:pt>
                <c:pt idx="10568">
                  <c:v>18.648998891893246</c:v>
                </c:pt>
                <c:pt idx="10569">
                  <c:v>18.648241412486431</c:v>
                </c:pt>
                <c:pt idx="10570">
                  <c:v>18.647483756496847</c:v>
                </c:pt>
                <c:pt idx="10571">
                  <c:v>18.646725923847235</c:v>
                </c:pt>
                <c:pt idx="10572">
                  <c:v>18.645967914460275</c:v>
                </c:pt>
                <c:pt idx="10573">
                  <c:v>18.6452097282586</c:v>
                </c:pt>
                <c:pt idx="10574">
                  <c:v>18.644451365164787</c:v>
                </c:pt>
                <c:pt idx="10575">
                  <c:v>18.643692825101372</c:v>
                </c:pt>
                <c:pt idx="10576">
                  <c:v>18.642934107990843</c:v>
                </c:pt>
                <c:pt idx="10577">
                  <c:v>18.642175213755625</c:v>
                </c:pt>
                <c:pt idx="10578">
                  <c:v>18.641416142318107</c:v>
                </c:pt>
                <c:pt idx="10579">
                  <c:v>18.640656893600617</c:v>
                </c:pt>
                <c:pt idx="10580">
                  <c:v>18.639897467525444</c:v>
                </c:pt>
                <c:pt idx="10581">
                  <c:v>18.639137864014817</c:v>
                </c:pt>
                <c:pt idx="10582">
                  <c:v>18.638378082990922</c:v>
                </c:pt>
                <c:pt idx="10583">
                  <c:v>18.637618124375887</c:v>
                </c:pt>
                <c:pt idx="10584">
                  <c:v>18.636857988091794</c:v>
                </c:pt>
                <c:pt idx="10585">
                  <c:v>18.636097674060682</c:v>
                </c:pt>
                <c:pt idx="10586">
                  <c:v>18.635337182204527</c:v>
                </c:pt>
                <c:pt idx="10587">
                  <c:v>18.634576512445264</c:v>
                </c:pt>
                <c:pt idx="10588">
                  <c:v>18.633815664704773</c:v>
                </c:pt>
                <c:pt idx="10589">
                  <c:v>18.633054638904884</c:v>
                </c:pt>
                <c:pt idx="10590">
                  <c:v>18.632293434967377</c:v>
                </c:pt>
                <c:pt idx="10591">
                  <c:v>18.631532052813981</c:v>
                </c:pt>
                <c:pt idx="10592">
                  <c:v>18.630770492366381</c:v>
                </c:pt>
                <c:pt idx="10593">
                  <c:v>18.6300087535462</c:v>
                </c:pt>
                <c:pt idx="10594">
                  <c:v>18.629246836275019</c:v>
                </c:pt>
                <c:pt idx="10595">
                  <c:v>18.628484740474363</c:v>
                </c:pt>
                <c:pt idx="10596">
                  <c:v>18.627722466065709</c:v>
                </c:pt>
                <c:pt idx="10597">
                  <c:v>18.626960012970486</c:v>
                </c:pt>
                <c:pt idx="10598">
                  <c:v>18.626197381110067</c:v>
                </c:pt>
                <c:pt idx="10599">
                  <c:v>18.625434570405776</c:v>
                </c:pt>
                <c:pt idx="10600">
                  <c:v>18.624671580778887</c:v>
                </c:pt>
                <c:pt idx="10601">
                  <c:v>18.623908412150627</c:v>
                </c:pt>
                <c:pt idx="10602">
                  <c:v>18.623145064442159</c:v>
                </c:pt>
                <c:pt idx="10603">
                  <c:v>18.622381537574611</c:v>
                </c:pt>
                <c:pt idx="10604">
                  <c:v>18.621617831469045</c:v>
                </c:pt>
                <c:pt idx="10605">
                  <c:v>18.620853946046488</c:v>
                </c:pt>
                <c:pt idx="10606">
                  <c:v>18.620089881227898</c:v>
                </c:pt>
                <c:pt idx="10607">
                  <c:v>18.6193256369342</c:v>
                </c:pt>
                <c:pt idx="10608">
                  <c:v>18.618561213086252</c:v>
                </c:pt>
                <c:pt idx="10609">
                  <c:v>18.617796609604873</c:v>
                </c:pt>
                <c:pt idx="10610">
                  <c:v>18.61703182641082</c:v>
                </c:pt>
                <c:pt idx="10611">
                  <c:v>18.616266863424805</c:v>
                </c:pt>
                <c:pt idx="10612">
                  <c:v>18.61550172056749</c:v>
                </c:pt>
                <c:pt idx="10613">
                  <c:v>18.614736397759483</c:v>
                </c:pt>
                <c:pt idx="10614">
                  <c:v>18.613970894921337</c:v>
                </c:pt>
                <c:pt idx="10615">
                  <c:v>18.613205211973561</c:v>
                </c:pt>
                <c:pt idx="10616">
                  <c:v>18.612439348836606</c:v>
                </c:pt>
                <c:pt idx="10617">
                  <c:v>18.611673305430877</c:v>
                </c:pt>
                <c:pt idx="10618">
                  <c:v>18.610907081676721</c:v>
                </c:pt>
                <c:pt idx="10619">
                  <c:v>18.610140677494435</c:v>
                </c:pt>
                <c:pt idx="10620">
                  <c:v>18.60937409280427</c:v>
                </c:pt>
                <c:pt idx="10621">
                  <c:v>18.608607327526414</c:v>
                </c:pt>
                <c:pt idx="10622">
                  <c:v>18.607840381581017</c:v>
                </c:pt>
                <c:pt idx="10623">
                  <c:v>18.607073254888167</c:v>
                </c:pt>
                <c:pt idx="10624">
                  <c:v>18.606305947367904</c:v>
                </c:pt>
                <c:pt idx="10625">
                  <c:v>18.605538458940213</c:v>
                </c:pt>
                <c:pt idx="10626">
                  <c:v>18.60477078952503</c:v>
                </c:pt>
                <c:pt idx="10627">
                  <c:v>18.604002939042246</c:v>
                </c:pt>
                <c:pt idx="10628">
                  <c:v>18.603234907411679</c:v>
                </c:pt>
                <c:pt idx="10629">
                  <c:v>18.602466694553119</c:v>
                </c:pt>
                <c:pt idx="10630">
                  <c:v>18.601698300386282</c:v>
                </c:pt>
                <c:pt idx="10631">
                  <c:v>18.600929724830848</c:v>
                </c:pt>
                <c:pt idx="10632">
                  <c:v>18.600160967806442</c:v>
                </c:pt>
                <c:pt idx="10633">
                  <c:v>18.599392029232632</c:v>
                </c:pt>
                <c:pt idx="10634">
                  <c:v>18.598622909028933</c:v>
                </c:pt>
                <c:pt idx="10635">
                  <c:v>18.597853607114811</c:v>
                </c:pt>
                <c:pt idx="10636">
                  <c:v>18.59708412340968</c:v>
                </c:pt>
                <c:pt idx="10637">
                  <c:v>18.596314457832896</c:v>
                </c:pt>
                <c:pt idx="10638">
                  <c:v>18.595544610303772</c:v>
                </c:pt>
                <c:pt idx="10639">
                  <c:v>18.594774580741557</c:v>
                </c:pt>
                <c:pt idx="10640">
                  <c:v>18.594004369065456</c:v>
                </c:pt>
                <c:pt idx="10641">
                  <c:v>18.593233975194622</c:v>
                </c:pt>
                <c:pt idx="10642">
                  <c:v>18.592463399048146</c:v>
                </c:pt>
                <c:pt idx="10643">
                  <c:v>18.591692640545077</c:v>
                </c:pt>
                <c:pt idx="10644">
                  <c:v>18.590921699604401</c:v>
                </c:pt>
                <c:pt idx="10645">
                  <c:v>18.590150576145064</c:v>
                </c:pt>
                <c:pt idx="10646">
                  <c:v>18.589379270085939</c:v>
                </c:pt>
                <c:pt idx="10647">
                  <c:v>18.588607781345871</c:v>
                </c:pt>
                <c:pt idx="10648">
                  <c:v>18.587836109843632</c:v>
                </c:pt>
                <c:pt idx="10649">
                  <c:v>18.58706425549795</c:v>
                </c:pt>
                <c:pt idx="10650">
                  <c:v>18.586292218227499</c:v>
                </c:pt>
                <c:pt idx="10651">
                  <c:v>18.5855199979509</c:v>
                </c:pt>
                <c:pt idx="10652">
                  <c:v>18.58474759458672</c:v>
                </c:pt>
                <c:pt idx="10653">
                  <c:v>18.583975008053471</c:v>
                </c:pt>
                <c:pt idx="10654">
                  <c:v>18.583202238269614</c:v>
                </c:pt>
                <c:pt idx="10655">
                  <c:v>18.582429285153555</c:v>
                </c:pt>
                <c:pt idx="10656">
                  <c:v>18.581656148623651</c:v>
                </c:pt>
                <c:pt idx="10657">
                  <c:v>18.580882828598195</c:v>
                </c:pt>
                <c:pt idx="10658">
                  <c:v>18.580109324995444</c:v>
                </c:pt>
                <c:pt idx="10659">
                  <c:v>18.579335637733585</c:v>
                </c:pt>
                <c:pt idx="10660">
                  <c:v>18.578561766730761</c:v>
                </c:pt>
                <c:pt idx="10661">
                  <c:v>18.577787711905053</c:v>
                </c:pt>
                <c:pt idx="10662">
                  <c:v>18.5770134731745</c:v>
                </c:pt>
                <c:pt idx="10663">
                  <c:v>18.576239050457072</c:v>
                </c:pt>
                <c:pt idx="10664">
                  <c:v>18.575464443670704</c:v>
                </c:pt>
                <c:pt idx="10665">
                  <c:v>18.574689652733262</c:v>
                </c:pt>
                <c:pt idx="10666">
                  <c:v>18.573914677562566</c:v>
                </c:pt>
                <c:pt idx="10667">
                  <c:v>18.573139518076374</c:v>
                </c:pt>
                <c:pt idx="10668">
                  <c:v>18.572364174192405</c:v>
                </c:pt>
                <c:pt idx="10669">
                  <c:v>18.571588645828307</c:v>
                </c:pt>
                <c:pt idx="10670">
                  <c:v>18.570812932901685</c:v>
                </c:pt>
                <c:pt idx="10671">
                  <c:v>18.570037035330085</c:v>
                </c:pt>
                <c:pt idx="10672">
                  <c:v>18.569260953030998</c:v>
                </c:pt>
                <c:pt idx="10673">
                  <c:v>18.56848468592187</c:v>
                </c:pt>
                <c:pt idx="10674">
                  <c:v>18.567708233920083</c:v>
                </c:pt>
                <c:pt idx="10675">
                  <c:v>18.566931596942965</c:v>
                </c:pt>
                <c:pt idx="10676">
                  <c:v>18.566154774907798</c:v>
                </c:pt>
                <c:pt idx="10677">
                  <c:v>18.565377767731803</c:v>
                </c:pt>
                <c:pt idx="10678">
                  <c:v>18.564600575332143</c:v>
                </c:pt>
                <c:pt idx="10679">
                  <c:v>18.563823197625936</c:v>
                </c:pt>
                <c:pt idx="10680">
                  <c:v>18.563045634530241</c:v>
                </c:pt>
                <c:pt idx="10681">
                  <c:v>18.562267885962061</c:v>
                </c:pt>
                <c:pt idx="10682">
                  <c:v>18.561489951838343</c:v>
                </c:pt>
                <c:pt idx="10683">
                  <c:v>18.560711832075988</c:v>
                </c:pt>
                <c:pt idx="10684">
                  <c:v>18.559933526591834</c:v>
                </c:pt>
                <c:pt idx="10685">
                  <c:v>18.559155035302663</c:v>
                </c:pt>
                <c:pt idx="10686">
                  <c:v>18.558376358125216</c:v>
                </c:pt>
                <c:pt idx="10687">
                  <c:v>18.557597494976161</c:v>
                </c:pt>
                <c:pt idx="10688">
                  <c:v>18.556818445772119</c:v>
                </c:pt>
                <c:pt idx="10689">
                  <c:v>18.55603921042966</c:v>
                </c:pt>
                <c:pt idx="10690">
                  <c:v>18.555259788865293</c:v>
                </c:pt>
                <c:pt idx="10691">
                  <c:v>18.554480180995476</c:v>
                </c:pt>
                <c:pt idx="10692">
                  <c:v>18.553700386736615</c:v>
                </c:pt>
                <c:pt idx="10693">
                  <c:v>18.55292040600505</c:v>
                </c:pt>
                <c:pt idx="10694">
                  <c:v>18.552140238717072</c:v>
                </c:pt>
                <c:pt idx="10695">
                  <c:v>18.551359884788919</c:v>
                </c:pt>
                <c:pt idx="10696">
                  <c:v>18.550579344136771</c:v>
                </c:pt>
                <c:pt idx="10697">
                  <c:v>18.549798616676757</c:v>
                </c:pt>
                <c:pt idx="10698">
                  <c:v>18.549017702324946</c:v>
                </c:pt>
                <c:pt idx="10699">
                  <c:v>18.548236600997349</c:v>
                </c:pt>
                <c:pt idx="10700">
                  <c:v>18.547455312609927</c:v>
                </c:pt>
                <c:pt idx="10701">
                  <c:v>18.546673837078586</c:v>
                </c:pt>
                <c:pt idx="10702">
                  <c:v>18.545892174319174</c:v>
                </c:pt>
                <c:pt idx="10703">
                  <c:v>18.545110324247482</c:v>
                </c:pt>
                <c:pt idx="10704">
                  <c:v>18.544328286779248</c:v>
                </c:pt>
                <c:pt idx="10705">
                  <c:v>18.543546061830156</c:v>
                </c:pt>
                <c:pt idx="10706">
                  <c:v>18.542763649315827</c:v>
                </c:pt>
                <c:pt idx="10707">
                  <c:v>18.541981049151836</c:v>
                </c:pt>
                <c:pt idx="10708">
                  <c:v>18.54119826125369</c:v>
                </c:pt>
                <c:pt idx="10709">
                  <c:v>18.540415285536856</c:v>
                </c:pt>
                <c:pt idx="10710">
                  <c:v>18.539632121916732</c:v>
                </c:pt>
                <c:pt idx="10711">
                  <c:v>18.538848770308661</c:v>
                </c:pt>
                <c:pt idx="10712">
                  <c:v>18.538065230627939</c:v>
                </c:pt>
                <c:pt idx="10713">
                  <c:v>18.537281502789799</c:v>
                </c:pt>
                <c:pt idx="10714">
                  <c:v>18.536497586709419</c:v>
                </c:pt>
                <c:pt idx="10715">
                  <c:v>18.535713482301919</c:v>
                </c:pt>
                <c:pt idx="10716">
                  <c:v>18.534929189482369</c:v>
                </c:pt>
                <c:pt idx="10717">
                  <c:v>18.534144708165776</c:v>
                </c:pt>
                <c:pt idx="10718">
                  <c:v>18.533360038267094</c:v>
                </c:pt>
                <c:pt idx="10719">
                  <c:v>18.532575179701219</c:v>
                </c:pt>
                <c:pt idx="10720">
                  <c:v>18.531790132382994</c:v>
                </c:pt>
                <c:pt idx="10721">
                  <c:v>18.531004896227198</c:v>
                </c:pt>
                <c:pt idx="10722">
                  <c:v>18.530219471148563</c:v>
                </c:pt>
                <c:pt idx="10723">
                  <c:v>18.529433857061761</c:v>
                </c:pt>
                <c:pt idx="10724">
                  <c:v>18.528648053881401</c:v>
                </c:pt>
                <c:pt idx="10725">
                  <c:v>18.527862061522047</c:v>
                </c:pt>
                <c:pt idx="10726">
                  <c:v>18.527075879898195</c:v>
                </c:pt>
                <c:pt idx="10727">
                  <c:v>18.526289508924297</c:v>
                </c:pt>
                <c:pt idx="10728">
                  <c:v>18.525502948514731</c:v>
                </c:pt>
                <c:pt idx="10729">
                  <c:v>18.524716198583832</c:v>
                </c:pt>
                <c:pt idx="10730">
                  <c:v>18.523929259045875</c:v>
                </c:pt>
                <c:pt idx="10731">
                  <c:v>18.523142129815078</c:v>
                </c:pt>
                <c:pt idx="10732">
                  <c:v>18.522354810805599</c:v>
                </c:pt>
                <c:pt idx="10733">
                  <c:v>18.521567301931537</c:v>
                </c:pt>
                <c:pt idx="10734">
                  <c:v>18.520779603106948</c:v>
                </c:pt>
                <c:pt idx="10735">
                  <c:v>18.519991714245812</c:v>
                </c:pt>
                <c:pt idx="10736">
                  <c:v>18.519203635262063</c:v>
                </c:pt>
                <c:pt idx="10737">
                  <c:v>18.518415366069576</c:v>
                </c:pt>
                <c:pt idx="10738">
                  <c:v>18.517626906582162</c:v>
                </c:pt>
                <c:pt idx="10739">
                  <c:v>18.516838256713587</c:v>
                </c:pt>
                <c:pt idx="10740">
                  <c:v>18.516049416377555</c:v>
                </c:pt>
                <c:pt idx="10741">
                  <c:v>18.515260385487707</c:v>
                </c:pt>
                <c:pt idx="10742">
                  <c:v>18.51447116395763</c:v>
                </c:pt>
                <c:pt idx="10743">
                  <c:v>18.513681751700855</c:v>
                </c:pt>
                <c:pt idx="10744">
                  <c:v>18.512892148630854</c:v>
                </c:pt>
                <c:pt idx="10745">
                  <c:v>18.512102354661039</c:v>
                </c:pt>
                <c:pt idx="10746">
                  <c:v>18.511312369704768</c:v>
                </c:pt>
                <c:pt idx="10747">
                  <c:v>18.510522193675346</c:v>
                </c:pt>
                <c:pt idx="10748">
                  <c:v>18.509731826486007</c:v>
                </c:pt>
                <c:pt idx="10749">
                  <c:v>18.508941268049934</c:v>
                </c:pt>
                <c:pt idx="10750">
                  <c:v>18.508150518280257</c:v>
                </c:pt>
                <c:pt idx="10751">
                  <c:v>18.507359577090039</c:v>
                </c:pt>
                <c:pt idx="10752">
                  <c:v>18.506568444392293</c:v>
                </c:pt>
                <c:pt idx="10753">
                  <c:v>18.505777120099971</c:v>
                </c:pt>
                <c:pt idx="10754">
                  <c:v>18.504985604125967</c:v>
                </c:pt>
                <c:pt idx="10755">
                  <c:v>18.504193896383111</c:v>
                </c:pt>
                <c:pt idx="10756">
                  <c:v>18.503401996784188</c:v>
                </c:pt>
                <c:pt idx="10757">
                  <c:v>18.502609905241911</c:v>
                </c:pt>
                <c:pt idx="10758">
                  <c:v>18.501817621668941</c:v>
                </c:pt>
                <c:pt idx="10759">
                  <c:v>18.501025145977884</c:v>
                </c:pt>
                <c:pt idx="10760">
                  <c:v>18.500232478081276</c:v>
                </c:pt>
                <c:pt idx="10761">
                  <c:v>18.499439617891614</c:v>
                </c:pt>
                <c:pt idx="10762">
                  <c:v>18.498646565321312</c:v>
                </c:pt>
                <c:pt idx="10763">
                  <c:v>18.497853320282747</c:v>
                </c:pt>
                <c:pt idx="10764">
                  <c:v>18.497059882688223</c:v>
                </c:pt>
                <c:pt idx="10765">
                  <c:v>18.496266252449995</c:v>
                </c:pt>
                <c:pt idx="10766">
                  <c:v>18.495472429480255</c:v>
                </c:pt>
                <c:pt idx="10767">
                  <c:v>18.494678413691137</c:v>
                </c:pt>
                <c:pt idx="10768">
                  <c:v>18.493884204994714</c:v>
                </c:pt>
                <c:pt idx="10769">
                  <c:v>18.493089803303</c:v>
                </c:pt>
                <c:pt idx="10770">
                  <c:v>18.492295208527953</c:v>
                </c:pt>
                <c:pt idx="10771">
                  <c:v>18.491500420581474</c:v>
                </c:pt>
                <c:pt idx="10772">
                  <c:v>18.490705439375397</c:v>
                </c:pt>
                <c:pt idx="10773">
                  <c:v>18.489910264821507</c:v>
                </c:pt>
                <c:pt idx="10774">
                  <c:v>18.489114896831524</c:v>
                </c:pt>
                <c:pt idx="10775">
                  <c:v>18.488319335317104</c:v>
                </c:pt>
                <c:pt idx="10776">
                  <c:v>18.487523580189855</c:v>
                </c:pt>
                <c:pt idx="10777">
                  <c:v>18.486727631361315</c:v>
                </c:pt>
                <c:pt idx="10778">
                  <c:v>18.485931488742974</c:v>
                </c:pt>
                <c:pt idx="10779">
                  <c:v>18.485135152246254</c:v>
                </c:pt>
                <c:pt idx="10780">
                  <c:v>18.484338621782516</c:v>
                </c:pt>
                <c:pt idx="10781">
                  <c:v>18.483541897263073</c:v>
                </c:pt>
                <c:pt idx="10782">
                  <c:v>18.482744978599161</c:v>
                </c:pt>
                <c:pt idx="10783">
                  <c:v>18.481947865701976</c:v>
                </c:pt>
                <c:pt idx="10784">
                  <c:v>18.481150558482639</c:v>
                </c:pt>
                <c:pt idx="10785">
                  <c:v>18.48035305685222</c:v>
                </c:pt>
                <c:pt idx="10786">
                  <c:v>18.479555360721722</c:v>
                </c:pt>
                <c:pt idx="10787">
                  <c:v>18.478757470002094</c:v>
                </c:pt>
                <c:pt idx="10788">
                  <c:v>18.477959384604226</c:v>
                </c:pt>
                <c:pt idx="10789">
                  <c:v>18.477161104438938</c:v>
                </c:pt>
                <c:pt idx="10790">
                  <c:v>18.476362629417007</c:v>
                </c:pt>
                <c:pt idx="10791">
                  <c:v>18.475563959449136</c:v>
                </c:pt>
                <c:pt idx="10792">
                  <c:v>18.474765094445974</c:v>
                </c:pt>
                <c:pt idx="10793">
                  <c:v>18.473966034318106</c:v>
                </c:pt>
                <c:pt idx="10794">
                  <c:v>18.473166778976061</c:v>
                </c:pt>
                <c:pt idx="10795">
                  <c:v>18.472367328330304</c:v>
                </c:pt>
                <c:pt idx="10796">
                  <c:v>18.471567682291244</c:v>
                </c:pt>
                <c:pt idx="10797">
                  <c:v>18.470767840769227</c:v>
                </c:pt>
                <c:pt idx="10798">
                  <c:v>18.469967803674539</c:v>
                </c:pt>
                <c:pt idx="10799">
                  <c:v>18.469167570917406</c:v>
                </c:pt>
                <c:pt idx="10800">
                  <c:v>18.468367142407992</c:v>
                </c:pt>
                <c:pt idx="10801">
                  <c:v>18.467566518056397</c:v>
                </c:pt>
                <c:pt idx="10802">
                  <c:v>18.466765697772672</c:v>
                </c:pt>
                <c:pt idx="10803">
                  <c:v>18.465964681466797</c:v>
                </c:pt>
                <c:pt idx="10804">
                  <c:v>18.465163469048697</c:v>
                </c:pt>
                <c:pt idx="10805">
                  <c:v>18.464362060428229</c:v>
                </c:pt>
                <c:pt idx="10806">
                  <c:v>18.4635604555152</c:v>
                </c:pt>
                <c:pt idx="10807">
                  <c:v>18.462758654219346</c:v>
                </c:pt>
                <c:pt idx="10808">
                  <c:v>18.461956656450344</c:v>
                </c:pt>
                <c:pt idx="10809">
                  <c:v>18.461154462117818</c:v>
                </c:pt>
                <c:pt idx="10810">
                  <c:v>18.460352071131318</c:v>
                </c:pt>
                <c:pt idx="10811">
                  <c:v>18.459549483400348</c:v>
                </c:pt>
                <c:pt idx="10812">
                  <c:v>18.458746698834339</c:v>
                </c:pt>
                <c:pt idx="10813">
                  <c:v>18.457943717342665</c:v>
                </c:pt>
                <c:pt idx="10814">
                  <c:v>18.457140538834636</c:v>
                </c:pt>
                <c:pt idx="10815">
                  <c:v>18.456337163219509</c:v>
                </c:pt>
                <c:pt idx="10816">
                  <c:v>18.455533590406468</c:v>
                </c:pt>
                <c:pt idx="10817">
                  <c:v>18.454729820304639</c:v>
                </c:pt>
                <c:pt idx="10818">
                  <c:v>18.453925852823097</c:v>
                </c:pt>
                <c:pt idx="10819">
                  <c:v>18.453121687870844</c:v>
                </c:pt>
                <c:pt idx="10820">
                  <c:v>18.45231732535682</c:v>
                </c:pt>
                <c:pt idx="10821">
                  <c:v>18.451512765189914</c:v>
                </c:pt>
                <c:pt idx="10822">
                  <c:v>18.450708007278944</c:v>
                </c:pt>
                <c:pt idx="10823">
                  <c:v>18.449903051532669</c:v>
                </c:pt>
                <c:pt idx="10824">
                  <c:v>18.449097897859779</c:v>
                </c:pt>
                <c:pt idx="10825">
                  <c:v>18.448292546168922</c:v>
                </c:pt>
                <c:pt idx="10826">
                  <c:v>18.447486996368657</c:v>
                </c:pt>
                <c:pt idx="10827">
                  <c:v>18.446681248367504</c:v>
                </c:pt>
                <c:pt idx="10828">
                  <c:v>18.445875302073912</c:v>
                </c:pt>
                <c:pt idx="10829">
                  <c:v>18.445069157396265</c:v>
                </c:pt>
                <c:pt idx="10830">
                  <c:v>18.444262814242887</c:v>
                </c:pt>
                <c:pt idx="10831">
                  <c:v>18.443456272522049</c:v>
                </c:pt>
                <c:pt idx="10832">
                  <c:v>18.442649532141939</c:v>
                </c:pt>
                <c:pt idx="10833">
                  <c:v>18.441842593010705</c:v>
                </c:pt>
                <c:pt idx="10834">
                  <c:v>18.441035455036424</c:v>
                </c:pt>
                <c:pt idx="10835">
                  <c:v>18.440228118127102</c:v>
                </c:pt>
                <c:pt idx="10836">
                  <c:v>18.439420582190692</c:v>
                </c:pt>
                <c:pt idx="10837">
                  <c:v>18.438612847135087</c:v>
                </c:pt>
                <c:pt idx="10838">
                  <c:v>18.43780491286811</c:v>
                </c:pt>
                <c:pt idx="10839">
                  <c:v>18.436996779297523</c:v>
                </c:pt>
                <c:pt idx="10840">
                  <c:v>18.436188446331027</c:v>
                </c:pt>
                <c:pt idx="10841">
                  <c:v>18.435379913876261</c:v>
                </c:pt>
                <c:pt idx="10842">
                  <c:v>18.434571181840802</c:v>
                </c:pt>
                <c:pt idx="10843">
                  <c:v>18.433762250132162</c:v>
                </c:pt>
                <c:pt idx="10844">
                  <c:v>18.432953118657785</c:v>
                </c:pt>
                <c:pt idx="10845">
                  <c:v>18.432143787325064</c:v>
                </c:pt>
                <c:pt idx="10846">
                  <c:v>18.431334256041321</c:v>
                </c:pt>
                <c:pt idx="10847">
                  <c:v>18.430524524713814</c:v>
                </c:pt>
                <c:pt idx="10848">
                  <c:v>18.429714593249741</c:v>
                </c:pt>
                <c:pt idx="10849">
                  <c:v>18.428904461556233</c:v>
                </c:pt>
                <c:pt idx="10850">
                  <c:v>18.428094129540366</c:v>
                </c:pt>
                <c:pt idx="10851">
                  <c:v>18.427283597109145</c:v>
                </c:pt>
                <c:pt idx="10852">
                  <c:v>18.426472864169515</c:v>
                </c:pt>
                <c:pt idx="10853">
                  <c:v>18.425661930628358</c:v>
                </c:pt>
                <c:pt idx="10854">
                  <c:v>18.424850796392491</c:v>
                </c:pt>
                <c:pt idx="10855">
                  <c:v>18.424039461368661</c:v>
                </c:pt>
                <c:pt idx="10856">
                  <c:v>18.423227925463568</c:v>
                </c:pt>
                <c:pt idx="10857">
                  <c:v>18.422416188583831</c:v>
                </c:pt>
                <c:pt idx="10858">
                  <c:v>18.421604250636012</c:v>
                </c:pt>
                <c:pt idx="10859">
                  <c:v>18.42079211152662</c:v>
                </c:pt>
                <c:pt idx="10860">
                  <c:v>18.419979771162083</c:v>
                </c:pt>
                <c:pt idx="10861">
                  <c:v>18.419167229448771</c:v>
                </c:pt>
                <c:pt idx="10862">
                  <c:v>18.418354486292991</c:v>
                </c:pt>
                <c:pt idx="10863">
                  <c:v>18.41754154160099</c:v>
                </c:pt>
                <c:pt idx="10864">
                  <c:v>18.416728395278945</c:v>
                </c:pt>
                <c:pt idx="10865">
                  <c:v>18.415915047232975</c:v>
                </c:pt>
                <c:pt idx="10866">
                  <c:v>18.415101497369129</c:v>
                </c:pt>
                <c:pt idx="10867">
                  <c:v>18.414287745593391</c:v>
                </c:pt>
                <c:pt idx="10868">
                  <c:v>18.41347379181169</c:v>
                </c:pt>
                <c:pt idx="10869">
                  <c:v>18.412659635929877</c:v>
                </c:pt>
                <c:pt idx="10870">
                  <c:v>18.41184527785375</c:v>
                </c:pt>
                <c:pt idx="10871">
                  <c:v>18.411030717489037</c:v>
                </c:pt>
                <c:pt idx="10872">
                  <c:v>18.410215954741407</c:v>
                </c:pt>
                <c:pt idx="10873">
                  <c:v>18.409400989516456</c:v>
                </c:pt>
                <c:pt idx="10874">
                  <c:v>18.408585821719722</c:v>
                </c:pt>
                <c:pt idx="10875">
                  <c:v>18.40777045125667</c:v>
                </c:pt>
                <c:pt idx="10876">
                  <c:v>18.406954878032714</c:v>
                </c:pt>
                <c:pt idx="10877">
                  <c:v>18.406139101953194</c:v>
                </c:pt>
                <c:pt idx="10878">
                  <c:v>18.405323122923384</c:v>
                </c:pt>
                <c:pt idx="10879">
                  <c:v>18.404506940848499</c:v>
                </c:pt>
                <c:pt idx="10880">
                  <c:v>18.403690555633684</c:v>
                </c:pt>
                <c:pt idx="10881">
                  <c:v>18.402873967184025</c:v>
                </c:pt>
                <c:pt idx="10882">
                  <c:v>18.402057175404529</c:v>
                </c:pt>
                <c:pt idx="10883">
                  <c:v>18.401240180200158</c:v>
                </c:pt>
                <c:pt idx="10884">
                  <c:v>18.400422981475796</c:v>
                </c:pt>
                <c:pt idx="10885">
                  <c:v>18.39960557913626</c:v>
                </c:pt>
                <c:pt idx="10886">
                  <c:v>18.398787973086307</c:v>
                </c:pt>
                <c:pt idx="10887">
                  <c:v>18.397970163230628</c:v>
                </c:pt>
                <c:pt idx="10888">
                  <c:v>18.397152149473847</c:v>
                </c:pt>
                <c:pt idx="10889">
                  <c:v>18.396333931720527</c:v>
                </c:pt>
                <c:pt idx="10890">
                  <c:v>18.39551550987516</c:v>
                </c:pt>
                <c:pt idx="10891">
                  <c:v>18.394696883842176</c:v>
                </c:pt>
                <c:pt idx="10892">
                  <c:v>18.393878053525931</c:v>
                </c:pt>
                <c:pt idx="10893">
                  <c:v>18.393059018830733</c:v>
                </c:pt>
                <c:pt idx="10894">
                  <c:v>18.392239779660802</c:v>
                </c:pt>
                <c:pt idx="10895">
                  <c:v>18.391420335920312</c:v>
                </c:pt>
                <c:pt idx="10896">
                  <c:v>18.390600687513356</c:v>
                </c:pt>
                <c:pt idx="10897">
                  <c:v>18.38978083434397</c:v>
                </c:pt>
                <c:pt idx="10898">
                  <c:v>18.388960776316122</c:v>
                </c:pt>
                <c:pt idx="10899">
                  <c:v>18.388140513333713</c:v>
                </c:pt>
                <c:pt idx="10900">
                  <c:v>18.387320045300577</c:v>
                </c:pt>
                <c:pt idx="10901">
                  <c:v>18.386499372120483</c:v>
                </c:pt>
                <c:pt idx="10902">
                  <c:v>18.385678493697139</c:v>
                </c:pt>
                <c:pt idx="10903">
                  <c:v>18.38485740993417</c:v>
                </c:pt>
                <c:pt idx="10904">
                  <c:v>18.384036120735157</c:v>
                </c:pt>
                <c:pt idx="10905">
                  <c:v>18.3832146260036</c:v>
                </c:pt>
                <c:pt idx="10906">
                  <c:v>18.382392925642932</c:v>
                </c:pt>
                <c:pt idx="10907">
                  <c:v>18.381571019556525</c:v>
                </c:pt>
                <c:pt idx="10908">
                  <c:v>18.380748907647689</c:v>
                </c:pt>
                <c:pt idx="10909">
                  <c:v>18.379926589819657</c:v>
                </c:pt>
                <c:pt idx="10910">
                  <c:v>18.379104065975596</c:v>
                </c:pt>
                <c:pt idx="10911">
                  <c:v>18.378281336018617</c:v>
                </c:pt>
                <c:pt idx="10912">
                  <c:v>18.377458399851747</c:v>
                </c:pt>
                <c:pt idx="10913">
                  <c:v>18.376635257377963</c:v>
                </c:pt>
                <c:pt idx="10914">
                  <c:v>18.375811908500165</c:v>
                </c:pt>
                <c:pt idx="10915">
                  <c:v>18.374988353121186</c:v>
                </c:pt>
                <c:pt idx="10916">
                  <c:v>18.374164591143799</c:v>
                </c:pt>
                <c:pt idx="10917">
                  <c:v>18.373340622470707</c:v>
                </c:pt>
                <c:pt idx="10918">
                  <c:v>18.372516447004536</c:v>
                </c:pt>
                <c:pt idx="10919">
                  <c:v>18.371692064647863</c:v>
                </c:pt>
                <c:pt idx="10920">
                  <c:v>18.370867475303179</c:v>
                </c:pt>
                <c:pt idx="10921">
                  <c:v>18.37004267887292</c:v>
                </c:pt>
                <c:pt idx="10922">
                  <c:v>18.369217675259449</c:v>
                </c:pt>
                <c:pt idx="10923">
                  <c:v>18.368392464365069</c:v>
                </c:pt>
                <c:pt idx="10924">
                  <c:v>18.367567046092002</c:v>
                </c:pt>
                <c:pt idx="10925">
                  <c:v>18.366741420342411</c:v>
                </c:pt>
                <c:pt idx="10926">
                  <c:v>18.365915587018396</c:v>
                </c:pt>
                <c:pt idx="10927">
                  <c:v>18.365089546021974</c:v>
                </c:pt>
                <c:pt idx="10928">
                  <c:v>18.364263297255111</c:v>
                </c:pt>
                <c:pt idx="10929">
                  <c:v>18.363436840619695</c:v>
                </c:pt>
                <c:pt idx="10930">
                  <c:v>18.362610176017551</c:v>
                </c:pt>
                <c:pt idx="10931">
                  <c:v>18.361783303350425</c:v>
                </c:pt>
                <c:pt idx="10932">
                  <c:v>18.360956222520009</c:v>
                </c:pt>
                <c:pt idx="10933">
                  <c:v>18.360128933427927</c:v>
                </c:pt>
                <c:pt idx="10934">
                  <c:v>18.35930143597572</c:v>
                </c:pt>
                <c:pt idx="10935">
                  <c:v>18.358473730064873</c:v>
                </c:pt>
                <c:pt idx="10936">
                  <c:v>18.357645815596801</c:v>
                </c:pt>
                <c:pt idx="10937">
                  <c:v>18.356817692472848</c:v>
                </c:pt>
                <c:pt idx="10938">
                  <c:v>18.35598936059429</c:v>
                </c:pt>
                <c:pt idx="10939">
                  <c:v>18.355160819862338</c:v>
                </c:pt>
                <c:pt idx="10940">
                  <c:v>18.354332070178124</c:v>
                </c:pt>
                <c:pt idx="10941">
                  <c:v>18.353503111442727</c:v>
                </c:pt>
                <c:pt idx="10942">
                  <c:v>18.352673943557143</c:v>
                </c:pt>
                <c:pt idx="10943">
                  <c:v>18.351844566422308</c:v>
                </c:pt>
                <c:pt idx="10944">
                  <c:v>18.351014979939084</c:v>
                </c:pt>
                <c:pt idx="10945">
                  <c:v>18.350185184008268</c:v>
                </c:pt>
                <c:pt idx="10946">
                  <c:v>18.34935517853059</c:v>
                </c:pt>
                <c:pt idx="10947">
                  <c:v>18.348524963406703</c:v>
                </c:pt>
                <c:pt idx="10948">
                  <c:v>18.347694538537198</c:v>
                </c:pt>
                <c:pt idx="10949">
                  <c:v>18.346863903822594</c:v>
                </c:pt>
                <c:pt idx="10950">
                  <c:v>18.346033059163339</c:v>
                </c:pt>
                <c:pt idx="10951">
                  <c:v>18.345202004459814</c:v>
                </c:pt>
                <c:pt idx="10952">
                  <c:v>18.344370739612334</c:v>
                </c:pt>
                <c:pt idx="10953">
                  <c:v>18.343539264521137</c:v>
                </c:pt>
                <c:pt idx="10954">
                  <c:v>18.342707579086397</c:v>
                </c:pt>
                <c:pt idx="10955">
                  <c:v>18.341875683208215</c:v>
                </c:pt>
                <c:pt idx="10956">
                  <c:v>18.341043576786628</c:v>
                </c:pt>
                <c:pt idx="10957">
                  <c:v>18.340211259721592</c:v>
                </c:pt>
                <c:pt idx="10958">
                  <c:v>18.339378731913012</c:v>
                </c:pt>
                <c:pt idx="10959">
                  <c:v>18.338545993260709</c:v>
                </c:pt>
                <c:pt idx="10960">
                  <c:v>18.337713043664429</c:v>
                </c:pt>
                <c:pt idx="10961">
                  <c:v>18.336879883023862</c:v>
                </c:pt>
                <c:pt idx="10962">
                  <c:v>18.336046511238624</c:v>
                </c:pt>
                <c:pt idx="10963">
                  <c:v>18.335212928208261</c:v>
                </c:pt>
                <c:pt idx="10964">
                  <c:v>18.334379133832243</c:v>
                </c:pt>
                <c:pt idx="10965">
                  <c:v>18.333545128009973</c:v>
                </c:pt>
                <c:pt idx="10966">
                  <c:v>18.332710910640792</c:v>
                </c:pt>
                <c:pt idx="10967">
                  <c:v>18.331876481623954</c:v>
                </c:pt>
                <c:pt idx="10968">
                  <c:v>18.331041840858656</c:v>
                </c:pt>
                <c:pt idx="10969">
                  <c:v>18.330206988244022</c:v>
                </c:pt>
                <c:pt idx="10970">
                  <c:v>18.329371923679105</c:v>
                </c:pt>
                <c:pt idx="10971">
                  <c:v>18.328536647062887</c:v>
                </c:pt>
                <c:pt idx="10972">
                  <c:v>18.327701158294275</c:v>
                </c:pt>
                <c:pt idx="10973">
                  <c:v>18.326865457272113</c:v>
                </c:pt>
                <c:pt idx="10974">
                  <c:v>18.326029543895171</c:v>
                </c:pt>
                <c:pt idx="10975">
                  <c:v>18.325193418062142</c:v>
                </c:pt>
                <c:pt idx="10976">
                  <c:v>18.324357079671657</c:v>
                </c:pt>
                <c:pt idx="10977">
                  <c:v>18.323520528622275</c:v>
                </c:pt>
                <c:pt idx="10978">
                  <c:v>18.322683764812478</c:v>
                </c:pt>
                <c:pt idx="10979">
                  <c:v>18.321846788140682</c:v>
                </c:pt>
                <c:pt idx="10980">
                  <c:v>18.321009598505235</c:v>
                </c:pt>
                <c:pt idx="10981">
                  <c:v>18.320172195804403</c:v>
                </c:pt>
                <c:pt idx="10982">
                  <c:v>18.319334579936392</c:v>
                </c:pt>
                <c:pt idx="10983">
                  <c:v>18.318496750799326</c:v>
                </c:pt>
                <c:pt idx="10984">
                  <c:v>18.317658708291269</c:v>
                </c:pt>
                <c:pt idx="10985">
                  <c:v>18.316820452310207</c:v>
                </c:pt>
                <c:pt idx="10986">
                  <c:v>18.315981982754053</c:v>
                </c:pt>
                <c:pt idx="10987">
                  <c:v>18.315143299520649</c:v>
                </c:pt>
                <c:pt idx="10988">
                  <c:v>18.314304402507773</c:v>
                </c:pt>
                <c:pt idx="10989">
                  <c:v>18.31346529161312</c:v>
                </c:pt>
                <c:pt idx="10990">
                  <c:v>18.31262596673432</c:v>
                </c:pt>
                <c:pt idx="10991">
                  <c:v>18.311786427768933</c:v>
                </c:pt>
                <c:pt idx="10992">
                  <c:v>18.310946674614435</c:v>
                </c:pt>
                <c:pt idx="10993">
                  <c:v>18.310106707168249</c:v>
                </c:pt>
                <c:pt idx="10994">
                  <c:v>18.309266525327708</c:v>
                </c:pt>
                <c:pt idx="10995">
                  <c:v>18.308426128990082</c:v>
                </c:pt>
                <c:pt idx="10996">
                  <c:v>18.307585518052569</c:v>
                </c:pt>
                <c:pt idx="10997">
                  <c:v>18.306744692412298</c:v>
                </c:pt>
                <c:pt idx="10998">
                  <c:v>18.305903651966307</c:v>
                </c:pt>
                <c:pt idx="10999">
                  <c:v>18.305062396611589</c:v>
                </c:pt>
                <c:pt idx="11000">
                  <c:v>18.304220926245041</c:v>
                </c:pt>
                <c:pt idx="11001">
                  <c:v>18.303379240763505</c:v>
                </c:pt>
                <c:pt idx="11002">
                  <c:v>18.302537340063736</c:v>
                </c:pt>
                <c:pt idx="11003">
                  <c:v>18.301695224042422</c:v>
                </c:pt>
                <c:pt idx="11004">
                  <c:v>18.300852892596186</c:v>
                </c:pt>
                <c:pt idx="11005">
                  <c:v>18.300010345621569</c:v>
                </c:pt>
                <c:pt idx="11006">
                  <c:v>18.299167583015038</c:v>
                </c:pt>
                <c:pt idx="11007">
                  <c:v>18.298324604672992</c:v>
                </c:pt>
                <c:pt idx="11008">
                  <c:v>18.297481410491752</c:v>
                </c:pt>
                <c:pt idx="11009">
                  <c:v>18.296638000367579</c:v>
                </c:pt>
                <c:pt idx="11010">
                  <c:v>18.295794374196642</c:v>
                </c:pt>
                <c:pt idx="11011">
                  <c:v>18.294950531875052</c:v>
                </c:pt>
                <c:pt idx="11012">
                  <c:v>18.294106473298839</c:v>
                </c:pt>
                <c:pt idx="11013">
                  <c:v>18.293262198363959</c:v>
                </c:pt>
                <c:pt idx="11014">
                  <c:v>18.292417706966301</c:v>
                </c:pt>
                <c:pt idx="11015">
                  <c:v>18.291572999001673</c:v>
                </c:pt>
                <c:pt idx="11016">
                  <c:v>18.290728074365813</c:v>
                </c:pt>
                <c:pt idx="11017">
                  <c:v>18.289882932954384</c:v>
                </c:pt>
                <c:pt idx="11018">
                  <c:v>18.289037574662981</c:v>
                </c:pt>
                <c:pt idx="11019">
                  <c:v>18.28819199938712</c:v>
                </c:pt>
                <c:pt idx="11020">
                  <c:v>18.287346207022242</c:v>
                </c:pt>
                <c:pt idx="11021">
                  <c:v>18.286500197463717</c:v>
                </c:pt>
                <c:pt idx="11022">
                  <c:v>18.285653970606841</c:v>
                </c:pt>
                <c:pt idx="11023">
                  <c:v>18.284807526346832</c:v>
                </c:pt>
                <c:pt idx="11024">
                  <c:v>18.283960864578837</c:v>
                </c:pt>
                <c:pt idx="11025">
                  <c:v>18.283113985197932</c:v>
                </c:pt>
                <c:pt idx="11026">
                  <c:v>18.282266888099116</c:v>
                </c:pt>
                <c:pt idx="11027">
                  <c:v>18.281419573177313</c:v>
                </c:pt>
                <c:pt idx="11028">
                  <c:v>18.280572040327371</c:v>
                </c:pt>
                <c:pt idx="11029">
                  <c:v>18.279724289444065</c:v>
                </c:pt>
                <c:pt idx="11030">
                  <c:v>18.278876320422096</c:v>
                </c:pt>
                <c:pt idx="11031">
                  <c:v>18.278028133156095</c:v>
                </c:pt>
                <c:pt idx="11032">
                  <c:v>18.277179727540609</c:v>
                </c:pt>
                <c:pt idx="11033">
                  <c:v>18.276331103470113</c:v>
                </c:pt>
                <c:pt idx="11034">
                  <c:v>18.275482260839016</c:v>
                </c:pt>
                <c:pt idx="11035">
                  <c:v>18.27463319954164</c:v>
                </c:pt>
                <c:pt idx="11036">
                  <c:v>18.273783919472237</c:v>
                </c:pt>
                <c:pt idx="11037">
                  <c:v>18.272934420524987</c:v>
                </c:pt>
                <c:pt idx="11038">
                  <c:v>18.27208470259399</c:v>
                </c:pt>
                <c:pt idx="11039">
                  <c:v>18.271234765573276</c:v>
                </c:pt>
                <c:pt idx="11040">
                  <c:v>18.270384609356796</c:v>
                </c:pt>
                <c:pt idx="11041">
                  <c:v>18.269534233838424</c:v>
                </c:pt>
                <c:pt idx="11042">
                  <c:v>18.268683638911966</c:v>
                </c:pt>
                <c:pt idx="11043">
                  <c:v>18.267832824471146</c:v>
                </c:pt>
                <c:pt idx="11044">
                  <c:v>18.266981790409609</c:v>
                </c:pt>
                <c:pt idx="11045">
                  <c:v>18.266130536620938</c:v>
                </c:pt>
                <c:pt idx="11046">
                  <c:v>18.265279062998626</c:v>
                </c:pt>
                <c:pt idx="11047">
                  <c:v>18.264427369436099</c:v>
                </c:pt>
                <c:pt idx="11048">
                  <c:v>18.263575455826707</c:v>
                </c:pt>
                <c:pt idx="11049">
                  <c:v>18.262723322063717</c:v>
                </c:pt>
                <c:pt idx="11050">
                  <c:v>18.261870968040327</c:v>
                </c:pt>
                <c:pt idx="11051">
                  <c:v>18.261018393649657</c:v>
                </c:pt>
                <c:pt idx="11052">
                  <c:v>18.260165598784752</c:v>
                </c:pt>
                <c:pt idx="11053">
                  <c:v>18.259312583338577</c:v>
                </c:pt>
                <c:pt idx="11054">
                  <c:v>18.258459347204028</c:v>
                </c:pt>
                <c:pt idx="11055">
                  <c:v>18.257605890273915</c:v>
                </c:pt>
                <c:pt idx="11056">
                  <c:v>18.256752212440976</c:v>
                </c:pt>
                <c:pt idx="11057">
                  <c:v>18.255898313597879</c:v>
                </c:pt>
                <c:pt idx="11058">
                  <c:v>18.255044193637207</c:v>
                </c:pt>
                <c:pt idx="11059">
                  <c:v>18.254189852451471</c:v>
                </c:pt>
                <c:pt idx="11060">
                  <c:v>18.253335289933101</c:v>
                </c:pt>
                <c:pt idx="11061">
                  <c:v>18.252480505974454</c:v>
                </c:pt>
                <c:pt idx="11062">
                  <c:v>18.251625500467814</c:v>
                </c:pt>
                <c:pt idx="11063">
                  <c:v>18.250770273305374</c:v>
                </c:pt>
                <c:pt idx="11064">
                  <c:v>18.249914824379267</c:v>
                </c:pt>
                <c:pt idx="11065">
                  <c:v>18.249059153581541</c:v>
                </c:pt>
                <c:pt idx="11066">
                  <c:v>18.248203260804164</c:v>
                </c:pt>
                <c:pt idx="11067">
                  <c:v>18.247347145939031</c:v>
                </c:pt>
                <c:pt idx="11068">
                  <c:v>18.246490808877962</c:v>
                </c:pt>
                <c:pt idx="11069">
                  <c:v>18.24563424951269</c:v>
                </c:pt>
                <c:pt idx="11070">
                  <c:v>18.244777467734885</c:v>
                </c:pt>
                <c:pt idx="11071">
                  <c:v>18.24392046343613</c:v>
                </c:pt>
                <c:pt idx="11072">
                  <c:v>18.243063236507933</c:v>
                </c:pt>
                <c:pt idx="11073">
                  <c:v>18.242205786841723</c:v>
                </c:pt>
                <c:pt idx="11074">
                  <c:v>18.241348114328851</c:v>
                </c:pt>
                <c:pt idx="11075">
                  <c:v>18.24049021886059</c:v>
                </c:pt>
                <c:pt idx="11076">
                  <c:v>18.239632100328141</c:v>
                </c:pt>
                <c:pt idx="11077">
                  <c:v>18.238773758622621</c:v>
                </c:pt>
                <c:pt idx="11078">
                  <c:v>18.237915193635072</c:v>
                </c:pt>
                <c:pt idx="11079">
                  <c:v>18.237056405256453</c:v>
                </c:pt>
                <c:pt idx="11080">
                  <c:v>18.236197393377655</c:v>
                </c:pt>
                <c:pt idx="11081">
                  <c:v>18.235338157889483</c:v>
                </c:pt>
                <c:pt idx="11082">
                  <c:v>18.234478698682661</c:v>
                </c:pt>
                <c:pt idx="11083">
                  <c:v>18.233619015647843</c:v>
                </c:pt>
                <c:pt idx="11084">
                  <c:v>18.232759108675602</c:v>
                </c:pt>
                <c:pt idx="11085">
                  <c:v>18.231898977656428</c:v>
                </c:pt>
                <c:pt idx="11086">
                  <c:v>18.231038622480739</c:v>
                </c:pt>
                <c:pt idx="11087">
                  <c:v>18.230178043038869</c:v>
                </c:pt>
                <c:pt idx="11088">
                  <c:v>18.229317239221071</c:v>
                </c:pt>
                <c:pt idx="11089">
                  <c:v>18.228456210917535</c:v>
                </c:pt>
                <c:pt idx="11090">
                  <c:v>18.227594958018351</c:v>
                </c:pt>
                <c:pt idx="11091">
                  <c:v>18.226733480413543</c:v>
                </c:pt>
                <c:pt idx="11092">
                  <c:v>18.225871777993056</c:v>
                </c:pt>
                <c:pt idx="11093">
                  <c:v>18.225009850646753</c:v>
                </c:pt>
                <c:pt idx="11094">
                  <c:v>18.22414769826441</c:v>
                </c:pt>
                <c:pt idx="11095">
                  <c:v>18.223285320735741</c:v>
                </c:pt>
                <c:pt idx="11096">
                  <c:v>18.222422717950369</c:v>
                </c:pt>
                <c:pt idx="11097">
                  <c:v>18.221559889797838</c:v>
                </c:pt>
                <c:pt idx="11098">
                  <c:v>18.220696836167615</c:v>
                </c:pt>
                <c:pt idx="11099">
                  <c:v>18.219833556949087</c:v>
                </c:pt>
                <c:pt idx="11100">
                  <c:v>18.218970052031565</c:v>
                </c:pt>
                <c:pt idx="11101">
                  <c:v>18.218106321304273</c:v>
                </c:pt>
                <c:pt idx="11102">
                  <c:v>18.217242364656357</c:v>
                </c:pt>
                <c:pt idx="11103">
                  <c:v>18.216378181976893</c:v>
                </c:pt>
                <c:pt idx="11104">
                  <c:v>18.215513773154864</c:v>
                </c:pt>
                <c:pt idx="11105">
                  <c:v>18.214649138079182</c:v>
                </c:pt>
                <c:pt idx="11106">
                  <c:v>18.213784276638673</c:v>
                </c:pt>
                <c:pt idx="11107">
                  <c:v>18.212919188722086</c:v>
                </c:pt>
                <c:pt idx="11108">
                  <c:v>18.212053874218089</c:v>
                </c:pt>
                <c:pt idx="11109">
                  <c:v>18.211188333015272</c:v>
                </c:pt>
                <c:pt idx="11110">
                  <c:v>18.210322565002141</c:v>
                </c:pt>
                <c:pt idx="11111">
                  <c:v>18.209456570067122</c:v>
                </c:pt>
                <c:pt idx="11112">
                  <c:v>18.208590348098564</c:v>
                </c:pt>
                <c:pt idx="11113">
                  <c:v>18.207723898984732</c:v>
                </c:pt>
                <c:pt idx="11114">
                  <c:v>18.206857222613813</c:v>
                </c:pt>
                <c:pt idx="11115">
                  <c:v>18.205990318873912</c:v>
                </c:pt>
                <c:pt idx="11116">
                  <c:v>18.205123187653054</c:v>
                </c:pt>
                <c:pt idx="11117">
                  <c:v>18.204255828839177</c:v>
                </c:pt>
                <c:pt idx="11118">
                  <c:v>18.203388242320148</c:v>
                </c:pt>
                <c:pt idx="11119">
                  <c:v>18.202520427983746</c:v>
                </c:pt>
                <c:pt idx="11120">
                  <c:v>18.201652385717676</c:v>
                </c:pt>
                <c:pt idx="11121">
                  <c:v>18.200784115409551</c:v>
                </c:pt>
                <c:pt idx="11122">
                  <c:v>18.19991561694691</c:v>
                </c:pt>
                <c:pt idx="11123">
                  <c:v>18.199046890217211</c:v>
                </c:pt>
                <c:pt idx="11124">
                  <c:v>18.198177935107836</c:v>
                </c:pt>
                <c:pt idx="11125">
                  <c:v>18.197308751506064</c:v>
                </c:pt>
                <c:pt idx="11126">
                  <c:v>18.196439339299118</c:v>
                </c:pt>
                <c:pt idx="11127">
                  <c:v>18.195569698374126</c:v>
                </c:pt>
                <c:pt idx="11128">
                  <c:v>18.194699828618131</c:v>
                </c:pt>
                <c:pt idx="11129">
                  <c:v>18.193829729918107</c:v>
                </c:pt>
                <c:pt idx="11130">
                  <c:v>18.192959402160938</c:v>
                </c:pt>
                <c:pt idx="11131">
                  <c:v>18.192088845233428</c:v>
                </c:pt>
                <c:pt idx="11132">
                  <c:v>18.191218059022294</c:v>
                </c:pt>
                <c:pt idx="11133">
                  <c:v>18.190347043414175</c:v>
                </c:pt>
                <c:pt idx="11134">
                  <c:v>18.189475798295632</c:v>
                </c:pt>
                <c:pt idx="11135">
                  <c:v>18.188604323553136</c:v>
                </c:pt>
                <c:pt idx="11136">
                  <c:v>18.187732619073078</c:v>
                </c:pt>
                <c:pt idx="11137">
                  <c:v>18.186860684741774</c:v>
                </c:pt>
                <c:pt idx="11138">
                  <c:v>18.185988520445445</c:v>
                </c:pt>
                <c:pt idx="11139">
                  <c:v>18.185116126070238</c:v>
                </c:pt>
                <c:pt idx="11140">
                  <c:v>18.184243501502216</c:v>
                </c:pt>
                <c:pt idx="11141">
                  <c:v>18.183370646627356</c:v>
                </c:pt>
                <c:pt idx="11142">
                  <c:v>18.182497561331555</c:v>
                </c:pt>
                <c:pt idx="11143">
                  <c:v>18.181624245500629</c:v>
                </c:pt>
                <c:pt idx="11144">
                  <c:v>18.180750699020308</c:v>
                </c:pt>
                <c:pt idx="11145">
                  <c:v>18.179876921776241</c:v>
                </c:pt>
                <c:pt idx="11146">
                  <c:v>18.179002913653985</c:v>
                </c:pt>
                <c:pt idx="11147">
                  <c:v>18.178128674539032</c:v>
                </c:pt>
                <c:pt idx="11148">
                  <c:v>18.177254204316768</c:v>
                </c:pt>
                <c:pt idx="11149">
                  <c:v>18.176379502872518</c:v>
                </c:pt>
                <c:pt idx="11150">
                  <c:v>18.175504570091508</c:v>
                </c:pt>
                <c:pt idx="11151">
                  <c:v>18.174629405858887</c:v>
                </c:pt>
                <c:pt idx="11152">
                  <c:v>18.173754010059717</c:v>
                </c:pt>
                <c:pt idx="11153">
                  <c:v>18.172878382578983</c:v>
                </c:pt>
                <c:pt idx="11154">
                  <c:v>18.172002523301579</c:v>
                </c:pt>
                <c:pt idx="11155">
                  <c:v>18.171126432112317</c:v>
                </c:pt>
                <c:pt idx="11156">
                  <c:v>18.170250108895928</c:v>
                </c:pt>
                <c:pt idx="11157">
                  <c:v>18.169373553537056</c:v>
                </c:pt>
                <c:pt idx="11158">
                  <c:v>18.16849676592026</c:v>
                </c:pt>
                <c:pt idx="11159">
                  <c:v>18.167619745930018</c:v>
                </c:pt>
                <c:pt idx="11160">
                  <c:v>18.16674249345072</c:v>
                </c:pt>
                <c:pt idx="11161">
                  <c:v>18.16586500836668</c:v>
                </c:pt>
                <c:pt idx="11162">
                  <c:v>18.164987290562113</c:v>
                </c:pt>
                <c:pt idx="11163">
                  <c:v>18.164109339921165</c:v>
                </c:pt>
                <c:pt idx="11164">
                  <c:v>18.163231156327885</c:v>
                </c:pt>
                <c:pt idx="11165">
                  <c:v>18.16235273966625</c:v>
                </c:pt>
                <c:pt idx="11166">
                  <c:v>18.161474089820143</c:v>
                </c:pt>
                <c:pt idx="11167">
                  <c:v>18.160595206673356</c:v>
                </c:pt>
                <c:pt idx="11168">
                  <c:v>18.159716090109615</c:v>
                </c:pt>
                <c:pt idx="11169">
                  <c:v>18.15883674001255</c:v>
                </c:pt>
                <c:pt idx="11170">
                  <c:v>18.157957156265699</c:v>
                </c:pt>
                <c:pt idx="11171">
                  <c:v>18.157077338752522</c:v>
                </c:pt>
                <c:pt idx="11172">
                  <c:v>18.156197287356402</c:v>
                </c:pt>
                <c:pt idx="11173">
                  <c:v>18.155317001960622</c:v>
                </c:pt>
                <c:pt idx="11174">
                  <c:v>18.154436482448393</c:v>
                </c:pt>
                <c:pt idx="11175">
                  <c:v>18.15355572870283</c:v>
                </c:pt>
                <c:pt idx="11176">
                  <c:v>18.152674740606965</c:v>
                </c:pt>
                <c:pt idx="11177">
                  <c:v>18.151793518043746</c:v>
                </c:pt>
                <c:pt idx="11178">
                  <c:v>18.150912060896037</c:v>
                </c:pt>
                <c:pt idx="11179">
                  <c:v>18.150030369046615</c:v>
                </c:pt>
                <c:pt idx="11180">
                  <c:v>18.149148442378166</c:v>
                </c:pt>
                <c:pt idx="11181">
                  <c:v>18.148266280773296</c:v>
                </c:pt>
                <c:pt idx="11182">
                  <c:v>18.147383884114525</c:v>
                </c:pt>
                <c:pt idx="11183">
                  <c:v>18.146501252284281</c:v>
                </c:pt>
                <c:pt idx="11184">
                  <c:v>18.145618385164919</c:v>
                </c:pt>
                <c:pt idx="11185">
                  <c:v>18.144735282638692</c:v>
                </c:pt>
                <c:pt idx="11186">
                  <c:v>18.143851944587773</c:v>
                </c:pt>
                <c:pt idx="11187">
                  <c:v>18.142968370894248</c:v>
                </c:pt>
                <c:pt idx="11188">
                  <c:v>18.142084561440118</c:v>
                </c:pt>
                <c:pt idx="11189">
                  <c:v>18.141200516107304</c:v>
                </c:pt>
                <c:pt idx="11190">
                  <c:v>18.140316234777622</c:v>
                </c:pt>
                <c:pt idx="11191">
                  <c:v>18.139431717332815</c:v>
                </c:pt>
                <c:pt idx="11192">
                  <c:v>18.138546963654541</c:v>
                </c:pt>
                <c:pt idx="11193">
                  <c:v>18.137661973624361</c:v>
                </c:pt>
                <c:pt idx="11194">
                  <c:v>18.136776747123754</c:v>
                </c:pt>
                <c:pt idx="11195">
                  <c:v>18.13589128403412</c:v>
                </c:pt>
                <c:pt idx="11196">
                  <c:v>18.135005584236755</c:v>
                </c:pt>
                <c:pt idx="11197">
                  <c:v>18.134119647612881</c:v>
                </c:pt>
                <c:pt idx="11198">
                  <c:v>18.133233474043625</c:v>
                </c:pt>
                <c:pt idx="11199">
                  <c:v>18.132347063410034</c:v>
                </c:pt>
                <c:pt idx="11200">
                  <c:v>18.131460415593061</c:v>
                </c:pt>
                <c:pt idx="11201">
                  <c:v>18.130573530473576</c:v>
                </c:pt>
                <c:pt idx="11202">
                  <c:v>18.129686407932354</c:v>
                </c:pt>
                <c:pt idx="11203">
                  <c:v>18.128799047850091</c:v>
                </c:pt>
                <c:pt idx="11204">
                  <c:v>18.127911450107387</c:v>
                </c:pt>
                <c:pt idx="11205">
                  <c:v>18.127023614584758</c:v>
                </c:pt>
                <c:pt idx="11206">
                  <c:v>18.126135541162636</c:v>
                </c:pt>
                <c:pt idx="11207">
                  <c:v>18.12524722972136</c:v>
                </c:pt>
                <c:pt idx="11208">
                  <c:v>18.124358680141182</c:v>
                </c:pt>
                <c:pt idx="11209">
                  <c:v>18.123469892302264</c:v>
                </c:pt>
                <c:pt idx="11210">
                  <c:v>18.122580866084679</c:v>
                </c:pt>
                <c:pt idx="11211">
                  <c:v>18.121691601368418</c:v>
                </c:pt>
                <c:pt idx="11212">
                  <c:v>18.12080209803338</c:v>
                </c:pt>
                <c:pt idx="11213">
                  <c:v>18.119912355959364</c:v>
                </c:pt>
                <c:pt idx="11214">
                  <c:v>18.119022375026102</c:v>
                </c:pt>
                <c:pt idx="11215">
                  <c:v>18.118132155113219</c:v>
                </c:pt>
                <c:pt idx="11216">
                  <c:v>18.117241696100258</c:v>
                </c:pt>
                <c:pt idx="11217">
                  <c:v>18.116350997866679</c:v>
                </c:pt>
                <c:pt idx="11218">
                  <c:v>18.115460060291838</c:v>
                </c:pt>
                <c:pt idx="11219">
                  <c:v>18.114568883255014</c:v>
                </c:pt>
                <c:pt idx="11220">
                  <c:v>18.113677466635394</c:v>
                </c:pt>
                <c:pt idx="11221">
                  <c:v>18.112785810312076</c:v>
                </c:pt>
                <c:pt idx="11222">
                  <c:v>18.111893914164064</c:v>
                </c:pt>
                <c:pt idx="11223">
                  <c:v>18.111001778070275</c:v>
                </c:pt>
                <c:pt idx="11224">
                  <c:v>18.110109401909543</c:v>
                </c:pt>
                <c:pt idx="11225">
                  <c:v>18.109216785560605</c:v>
                </c:pt>
                <c:pt idx="11226">
                  <c:v>18.108323928902102</c:v>
                </c:pt>
                <c:pt idx="11227">
                  <c:v>18.107430831812604</c:v>
                </c:pt>
                <c:pt idx="11228">
                  <c:v>18.106537494170571</c:v>
                </c:pt>
                <c:pt idx="11229">
                  <c:v>18.105643915854387</c:v>
                </c:pt>
                <c:pt idx="11230">
                  <c:v>18.10475009674234</c:v>
                </c:pt>
                <c:pt idx="11231">
                  <c:v>18.103856036712624</c:v>
                </c:pt>
                <c:pt idx="11232">
                  <c:v>18.102961735643351</c:v>
                </c:pt>
                <c:pt idx="11233">
                  <c:v>18.102067193412537</c:v>
                </c:pt>
                <c:pt idx="11234">
                  <c:v>18.101172409898115</c:v>
                </c:pt>
                <c:pt idx="11235">
                  <c:v>18.100277384977911</c:v>
                </c:pt>
                <c:pt idx="11236">
                  <c:v>18.099382118529679</c:v>
                </c:pt>
                <c:pt idx="11237">
                  <c:v>18.098486610431074</c:v>
                </c:pt>
                <c:pt idx="11238">
                  <c:v>18.097590860559659</c:v>
                </c:pt>
                <c:pt idx="11239">
                  <c:v>18.096694868792905</c:v>
                </c:pt>
                <c:pt idx="11240">
                  <c:v>18.095798635008197</c:v>
                </c:pt>
                <c:pt idx="11241">
                  <c:v>18.094902159082828</c:v>
                </c:pt>
                <c:pt idx="11242">
                  <c:v>18.094005440893991</c:v>
                </c:pt>
                <c:pt idx="11243">
                  <c:v>18.093108480318801</c:v>
                </c:pt>
                <c:pt idx="11244">
                  <c:v>18.092211277234277</c:v>
                </c:pt>
                <c:pt idx="11245">
                  <c:v>18.09131383151734</c:v>
                </c:pt>
                <c:pt idx="11246">
                  <c:v>18.090416143044823</c:v>
                </c:pt>
                <c:pt idx="11247">
                  <c:v>18.089518211693473</c:v>
                </c:pt>
                <c:pt idx="11248">
                  <c:v>18.088620037339943</c:v>
                </c:pt>
                <c:pt idx="11249">
                  <c:v>18.08772161986079</c:v>
                </c:pt>
                <c:pt idx="11250">
                  <c:v>18.086822959132476</c:v>
                </c:pt>
                <c:pt idx="11251">
                  <c:v>18.085924055031384</c:v>
                </c:pt>
                <c:pt idx="11252">
                  <c:v>18.085024907433795</c:v>
                </c:pt>
                <c:pt idx="11253">
                  <c:v>18.084125516215892</c:v>
                </c:pt>
                <c:pt idx="11254">
                  <c:v>18.083225881253782</c:v>
                </c:pt>
                <c:pt idx="11255">
                  <c:v>18.082326002423475</c:v>
                </c:pt>
                <c:pt idx="11256">
                  <c:v>18.081425879600875</c:v>
                </c:pt>
                <c:pt idx="11257">
                  <c:v>18.080525512661808</c:v>
                </c:pt>
                <c:pt idx="11258">
                  <c:v>18.079624901482003</c:v>
                </c:pt>
                <c:pt idx="11259">
                  <c:v>18.078724045937097</c:v>
                </c:pt>
                <c:pt idx="11260">
                  <c:v>18.077822945902629</c:v>
                </c:pt>
                <c:pt idx="11261">
                  <c:v>18.07692160125405</c:v>
                </c:pt>
                <c:pt idx="11262">
                  <c:v>18.076020011866721</c:v>
                </c:pt>
                <c:pt idx="11263">
                  <c:v>18.075118177615906</c:v>
                </c:pt>
                <c:pt idx="11264">
                  <c:v>18.074216098376773</c:v>
                </c:pt>
                <c:pt idx="11265">
                  <c:v>18.073313774024399</c:v>
                </c:pt>
                <c:pt idx="11266">
                  <c:v>18.07241120443377</c:v>
                </c:pt>
                <c:pt idx="11267">
                  <c:v>18.071508389479774</c:v>
                </c:pt>
                <c:pt idx="11268">
                  <c:v>18.070605329037214</c:v>
                </c:pt>
                <c:pt idx="11269">
                  <c:v>18.069702022980788</c:v>
                </c:pt>
                <c:pt idx="11270">
                  <c:v>18.068798471185104</c:v>
                </c:pt>
                <c:pt idx="11271">
                  <c:v>18.067894673524684</c:v>
                </c:pt>
                <c:pt idx="11272">
                  <c:v>18.066990629873949</c:v>
                </c:pt>
                <c:pt idx="11273">
                  <c:v>18.066086340107226</c:v>
                </c:pt>
                <c:pt idx="11274">
                  <c:v>18.065181804098749</c:v>
                </c:pt>
                <c:pt idx="11275">
                  <c:v>18.06427702172266</c:v>
                </c:pt>
                <c:pt idx="11276">
                  <c:v>18.063371992853</c:v>
                </c:pt>
                <c:pt idx="11277">
                  <c:v>18.062466717363719</c:v>
                </c:pt>
                <c:pt idx="11278">
                  <c:v>18.061561195128682</c:v>
                </c:pt>
                <c:pt idx="11279">
                  <c:v>18.06065542602164</c:v>
                </c:pt>
                <c:pt idx="11280">
                  <c:v>18.059749409916268</c:v>
                </c:pt>
                <c:pt idx="11281">
                  <c:v>18.058843146686137</c:v>
                </c:pt>
                <c:pt idx="11282">
                  <c:v>18.057936636204726</c:v>
                </c:pt>
                <c:pt idx="11283">
                  <c:v>18.057029878345414</c:v>
                </c:pt>
                <c:pt idx="11284">
                  <c:v>18.05612287298149</c:v>
                </c:pt>
                <c:pt idx="11285">
                  <c:v>18.05521561998615</c:v>
                </c:pt>
                <c:pt idx="11286">
                  <c:v>18.054308119232484</c:v>
                </c:pt>
                <c:pt idx="11287">
                  <c:v>18.053400370593501</c:v>
                </c:pt>
                <c:pt idx="11288">
                  <c:v>18.052492373942105</c:v>
                </c:pt>
                <c:pt idx="11289">
                  <c:v>18.051584129151109</c:v>
                </c:pt>
                <c:pt idx="11290">
                  <c:v>18.050675636093224</c:v>
                </c:pt>
                <c:pt idx="11291">
                  <c:v>18.049766894641074</c:v>
                </c:pt>
                <c:pt idx="11292">
                  <c:v>18.048857904667184</c:v>
                </c:pt>
                <c:pt idx="11293">
                  <c:v>18.047948666043975</c:v>
                </c:pt>
                <c:pt idx="11294">
                  <c:v>18.047039178643786</c:v>
                </c:pt>
                <c:pt idx="11295">
                  <c:v>18.046129442338852</c:v>
                </c:pt>
                <c:pt idx="11296">
                  <c:v>18.045219457001309</c:v>
                </c:pt>
                <c:pt idx="11297">
                  <c:v>18.044309222503205</c:v>
                </c:pt>
                <c:pt idx="11298">
                  <c:v>18.043398738716487</c:v>
                </c:pt>
                <c:pt idx="11299">
                  <c:v>18.042488005513</c:v>
                </c:pt>
                <c:pt idx="11300">
                  <c:v>18.041577022764507</c:v>
                </c:pt>
                <c:pt idx="11301">
                  <c:v>18.040665790342658</c:v>
                </c:pt>
                <c:pt idx="11302">
                  <c:v>18.039754308119019</c:v>
                </c:pt>
                <c:pt idx="11303">
                  <c:v>18.038842575965049</c:v>
                </c:pt>
                <c:pt idx="11304">
                  <c:v>18.037930593752122</c:v>
                </c:pt>
                <c:pt idx="11305">
                  <c:v>18.0370183613515</c:v>
                </c:pt>
                <c:pt idx="11306">
                  <c:v>18.036105878634359</c:v>
                </c:pt>
                <c:pt idx="11307">
                  <c:v>18.03519314547178</c:v>
                </c:pt>
                <c:pt idx="11308">
                  <c:v>18.034280161734731</c:v>
                </c:pt>
                <c:pt idx="11309">
                  <c:v>18.033366927294104</c:v>
                </c:pt>
                <c:pt idx="11310">
                  <c:v>18.032453442020675</c:v>
                </c:pt>
                <c:pt idx="11311">
                  <c:v>18.031539705785132</c:v>
                </c:pt>
                <c:pt idx="11312">
                  <c:v>18.030625718458058</c:v>
                </c:pt>
                <c:pt idx="11313">
                  <c:v>18.029711479909952</c:v>
                </c:pt>
                <c:pt idx="11314">
                  <c:v>18.028796990011202</c:v>
                </c:pt>
                <c:pt idx="11315">
                  <c:v>18.0278822486321</c:v>
                </c:pt>
                <c:pt idx="11316">
                  <c:v>18.026967255642845</c:v>
                </c:pt>
                <c:pt idx="11317">
                  <c:v>18.026052010913535</c:v>
                </c:pt>
                <c:pt idx="11318">
                  <c:v>18.02513651431417</c:v>
                </c:pt>
                <c:pt idx="11319">
                  <c:v>18.024220765714649</c:v>
                </c:pt>
                <c:pt idx="11320">
                  <c:v>18.023304764984779</c:v>
                </c:pt>
                <c:pt idx="11321">
                  <c:v>18.022388511994262</c:v>
                </c:pt>
                <c:pt idx="11322">
                  <c:v>18.021472006612701</c:v>
                </c:pt>
                <c:pt idx="11323">
                  <c:v>18.020555248709606</c:v>
                </c:pt>
                <c:pt idx="11324">
                  <c:v>18.019638238154382</c:v>
                </c:pt>
                <c:pt idx="11325">
                  <c:v>18.01872097481634</c:v>
                </c:pt>
                <c:pt idx="11326">
                  <c:v>18.017803458564693</c:v>
                </c:pt>
                <c:pt idx="11327">
                  <c:v>18.016885689268545</c:v>
                </c:pt>
                <c:pt idx="11328">
                  <c:v>18.015967666796911</c:v>
                </c:pt>
                <c:pt idx="11329">
                  <c:v>18.015049391018703</c:v>
                </c:pt>
                <c:pt idx="11330">
                  <c:v>18.014130861802734</c:v>
                </c:pt>
                <c:pt idx="11331">
                  <c:v>18.013212079017713</c:v>
                </c:pt>
                <c:pt idx="11332">
                  <c:v>18.012293042532256</c:v>
                </c:pt>
                <c:pt idx="11333">
                  <c:v>18.01137375221488</c:v>
                </c:pt>
                <c:pt idx="11334">
                  <c:v>18.010454207933996</c:v>
                </c:pt>
                <c:pt idx="11335">
                  <c:v>18.009534409557912</c:v>
                </c:pt>
                <c:pt idx="11336">
                  <c:v>18.008614356954848</c:v>
                </c:pt>
                <c:pt idx="11337">
                  <c:v>18.007694049992914</c:v>
                </c:pt>
                <c:pt idx="11338">
                  <c:v>18.006773488540126</c:v>
                </c:pt>
                <c:pt idx="11339">
                  <c:v>18.005852672464393</c:v>
                </c:pt>
                <c:pt idx="11340">
                  <c:v>18.00493160163353</c:v>
                </c:pt>
                <c:pt idx="11341">
                  <c:v>18.004010275915245</c:v>
                </c:pt>
                <c:pt idx="11342">
                  <c:v>18.003088695177155</c:v>
                </c:pt>
                <c:pt idx="11343">
                  <c:v>18.002166859286767</c:v>
                </c:pt>
                <c:pt idx="11344">
                  <c:v>18.001244768111491</c:v>
                </c:pt>
                <c:pt idx="11345">
                  <c:v>18.000322421518632</c:v>
                </c:pt>
                <c:pt idx="11346">
                  <c:v>17.999399819375402</c:v>
                </c:pt>
                <c:pt idx="11347">
                  <c:v>17.998476961548903</c:v>
                </c:pt>
                <c:pt idx="11348">
                  <c:v>17.99755384790614</c:v>
                </c:pt>
                <c:pt idx="11349">
                  <c:v>17.996630478314021</c:v>
                </c:pt>
                <c:pt idx="11350">
                  <c:v>17.995706852639341</c:v>
                </c:pt>
                <c:pt idx="11351">
                  <c:v>17.994782970748805</c:v>
                </c:pt>
                <c:pt idx="11352">
                  <c:v>17.993858832509012</c:v>
                </c:pt>
                <c:pt idx="11353">
                  <c:v>17.992934437786456</c:v>
                </c:pt>
                <c:pt idx="11354">
                  <c:v>17.992009786447532</c:v>
                </c:pt>
                <c:pt idx="11355">
                  <c:v>17.991084878358535</c:v>
                </c:pt>
                <c:pt idx="11356">
                  <c:v>17.990159713385655</c:v>
                </c:pt>
                <c:pt idx="11357">
                  <c:v>17.989234291394983</c:v>
                </c:pt>
                <c:pt idx="11358">
                  <c:v>17.988308612252496</c:v>
                </c:pt>
                <c:pt idx="11359">
                  <c:v>17.987382675824087</c:v>
                </c:pt>
                <c:pt idx="11360">
                  <c:v>17.986456481975537</c:v>
                </c:pt>
                <c:pt idx="11361">
                  <c:v>17.985530030572519</c:v>
                </c:pt>
                <c:pt idx="11362">
                  <c:v>17.984603321480616</c:v>
                </c:pt>
                <c:pt idx="11363">
                  <c:v>17.983676354565294</c:v>
                </c:pt>
                <c:pt idx="11364">
                  <c:v>17.982749129691928</c:v>
                </c:pt>
                <c:pt idx="11365">
                  <c:v>17.981821646725788</c:v>
                </c:pt>
                <c:pt idx="11366">
                  <c:v>17.980893905532028</c:v>
                </c:pt>
                <c:pt idx="11367">
                  <c:v>17.979965905975718</c:v>
                </c:pt>
                <c:pt idx="11368">
                  <c:v>17.979037647921814</c:v>
                </c:pt>
                <c:pt idx="11369">
                  <c:v>17.978109131235165</c:v>
                </c:pt>
                <c:pt idx="11370">
                  <c:v>17.977180355780526</c:v>
                </c:pt>
                <c:pt idx="11371">
                  <c:v>17.976251321422545</c:v>
                </c:pt>
                <c:pt idx="11372">
                  <c:v>17.975322028025762</c:v>
                </c:pt>
                <c:pt idx="11373">
                  <c:v>17.974392475454614</c:v>
                </c:pt>
                <c:pt idx="11374">
                  <c:v>17.973462663573443</c:v>
                </c:pt>
                <c:pt idx="11375">
                  <c:v>17.972532592246473</c:v>
                </c:pt>
                <c:pt idx="11376">
                  <c:v>17.971602261337836</c:v>
                </c:pt>
                <c:pt idx="11377">
                  <c:v>17.970671670711553</c:v>
                </c:pt>
                <c:pt idx="11378">
                  <c:v>17.969740820231543</c:v>
                </c:pt>
                <c:pt idx="11379">
                  <c:v>17.968809709761619</c:v>
                </c:pt>
                <c:pt idx="11380">
                  <c:v>17.967878339165491</c:v>
                </c:pt>
                <c:pt idx="11381">
                  <c:v>17.966946708306761</c:v>
                </c:pt>
                <c:pt idx="11382">
                  <c:v>17.966014817048933</c:v>
                </c:pt>
                <c:pt idx="11383">
                  <c:v>17.965082665255398</c:v>
                </c:pt>
                <c:pt idx="11384">
                  <c:v>17.964150252789452</c:v>
                </c:pt>
                <c:pt idx="11385">
                  <c:v>17.963217579514271</c:v>
                </c:pt>
                <c:pt idx="11386">
                  <c:v>17.962284645292939</c:v>
                </c:pt>
                <c:pt idx="11387">
                  <c:v>17.961351449988427</c:v>
                </c:pt>
                <c:pt idx="11388">
                  <c:v>17.960417993463611</c:v>
                </c:pt>
                <c:pt idx="11389">
                  <c:v>17.95948427558125</c:v>
                </c:pt>
                <c:pt idx="11390">
                  <c:v>17.958550296203999</c:v>
                </c:pt>
                <c:pt idx="11391">
                  <c:v>17.957616055194411</c:v>
                </c:pt>
                <c:pt idx="11392">
                  <c:v>17.956681552414931</c:v>
                </c:pt>
                <c:pt idx="11393">
                  <c:v>17.9557467877279</c:v>
                </c:pt>
                <c:pt idx="11394">
                  <c:v>17.954811760995558</c:v>
                </c:pt>
                <c:pt idx="11395">
                  <c:v>17.953876472080019</c:v>
                </c:pt>
                <c:pt idx="11396">
                  <c:v>17.952940920843311</c:v>
                </c:pt>
                <c:pt idx="11397">
                  <c:v>17.95200510714735</c:v>
                </c:pt>
                <c:pt idx="11398">
                  <c:v>17.951069030853944</c:v>
                </c:pt>
                <c:pt idx="11399">
                  <c:v>17.950132691824791</c:v>
                </c:pt>
                <c:pt idx="11400">
                  <c:v>17.94919608992149</c:v>
                </c:pt>
                <c:pt idx="11401">
                  <c:v>17.948259225005529</c:v>
                </c:pt>
                <c:pt idx="11402">
                  <c:v>17.94732209693829</c:v>
                </c:pt>
                <c:pt idx="11403">
                  <c:v>17.946384705581039</c:v>
                </c:pt>
                <c:pt idx="11404">
                  <c:v>17.94544705079495</c:v>
                </c:pt>
                <c:pt idx="11405">
                  <c:v>17.944509132441084</c:v>
                </c:pt>
                <c:pt idx="11406">
                  <c:v>17.943570950380387</c:v>
                </c:pt>
                <c:pt idx="11407">
                  <c:v>17.94263250447371</c:v>
                </c:pt>
                <c:pt idx="11408">
                  <c:v>17.941693794581784</c:v>
                </c:pt>
                <c:pt idx="11409">
                  <c:v>17.940754820565239</c:v>
                </c:pt>
                <c:pt idx="11410">
                  <c:v>17.939815582284602</c:v>
                </c:pt>
                <c:pt idx="11411">
                  <c:v>17.938876079600284</c:v>
                </c:pt>
                <c:pt idx="11412">
                  <c:v>17.937936312372589</c:v>
                </c:pt>
                <c:pt idx="11413">
                  <c:v>17.936996280461713</c:v>
                </c:pt>
                <c:pt idx="11414">
                  <c:v>17.936055983727748</c:v>
                </c:pt>
                <c:pt idx="11415">
                  <c:v>17.935115422030673</c:v>
                </c:pt>
                <c:pt idx="11416">
                  <c:v>17.934174595230363</c:v>
                </c:pt>
                <c:pt idx="11417">
                  <c:v>17.933233503186578</c:v>
                </c:pt>
                <c:pt idx="11418">
                  <c:v>17.932292145758979</c:v>
                </c:pt>
                <c:pt idx="11419">
                  <c:v>17.931350522807101</c:v>
                </c:pt>
                <c:pt idx="11420">
                  <c:v>17.930408634190389</c:v>
                </c:pt>
                <c:pt idx="11421">
                  <c:v>17.92946647976817</c:v>
                </c:pt>
                <c:pt idx="11422">
                  <c:v>17.928524059399663</c:v>
                </c:pt>
                <c:pt idx="11423">
                  <c:v>17.927581372943976</c:v>
                </c:pt>
                <c:pt idx="11424">
                  <c:v>17.926638420260108</c:v>
                </c:pt>
                <c:pt idx="11425">
                  <c:v>17.925695201206956</c:v>
                </c:pt>
                <c:pt idx="11426">
                  <c:v>17.924751715643296</c:v>
                </c:pt>
                <c:pt idx="11427">
                  <c:v>17.923807963427802</c:v>
                </c:pt>
                <c:pt idx="11428">
                  <c:v>17.922863944419035</c:v>
                </c:pt>
                <c:pt idx="11429">
                  <c:v>17.921919658475442</c:v>
                </c:pt>
                <c:pt idx="11430">
                  <c:v>17.920975105455373</c:v>
                </c:pt>
                <c:pt idx="11431">
                  <c:v>17.920030285217056</c:v>
                </c:pt>
                <c:pt idx="11432">
                  <c:v>17.919085197618607</c:v>
                </c:pt>
                <c:pt idx="11433">
                  <c:v>17.918139842518045</c:v>
                </c:pt>
                <c:pt idx="11434">
                  <c:v>17.917194219773261</c:v>
                </c:pt>
                <c:pt idx="11435">
                  <c:v>17.916248329242055</c:v>
                </c:pt>
                <c:pt idx="11436">
                  <c:v>17.915302170782102</c:v>
                </c:pt>
                <c:pt idx="11437">
                  <c:v>17.914355744250965</c:v>
                </c:pt>
                <c:pt idx="11438">
                  <c:v>17.913409049506111</c:v>
                </c:pt>
                <c:pt idx="11439">
                  <c:v>17.912462086404876</c:v>
                </c:pt>
                <c:pt idx="11440">
                  <c:v>17.911514854804501</c:v>
                </c:pt>
                <c:pt idx="11441">
                  <c:v>17.910567354562108</c:v>
                </c:pt>
                <c:pt idx="11442">
                  <c:v>17.90961958553471</c:v>
                </c:pt>
                <c:pt idx="11443">
                  <c:v>17.908671547579207</c:v>
                </c:pt>
                <c:pt idx="11444">
                  <c:v>17.907723240552382</c:v>
                </c:pt>
                <c:pt idx="11445">
                  <c:v>17.906774664310927</c:v>
                </c:pt>
                <c:pt idx="11446">
                  <c:v>17.905825818711396</c:v>
                </c:pt>
                <c:pt idx="11447">
                  <c:v>17.904876703610242</c:v>
                </c:pt>
                <c:pt idx="11448">
                  <c:v>17.903927318863815</c:v>
                </c:pt>
                <c:pt idx="11449">
                  <c:v>17.902977664328333</c:v>
                </c:pt>
                <c:pt idx="11450">
                  <c:v>17.902027739859918</c:v>
                </c:pt>
                <c:pt idx="11451">
                  <c:v>17.901077545314575</c:v>
                </c:pt>
                <c:pt idx="11452">
                  <c:v>17.900127080548199</c:v>
                </c:pt>
                <c:pt idx="11453">
                  <c:v>17.899176345416564</c:v>
                </c:pt>
                <c:pt idx="11454">
                  <c:v>17.898225339775333</c:v>
                </c:pt>
                <c:pt idx="11455">
                  <c:v>17.897274063480065</c:v>
                </c:pt>
                <c:pt idx="11456">
                  <c:v>17.896322516386203</c:v>
                </c:pt>
                <c:pt idx="11457">
                  <c:v>17.895370698349069</c:v>
                </c:pt>
                <c:pt idx="11458">
                  <c:v>17.89441860922388</c:v>
                </c:pt>
                <c:pt idx="11459">
                  <c:v>17.893466248865732</c:v>
                </c:pt>
                <c:pt idx="11460">
                  <c:v>17.892513617129612</c:v>
                </c:pt>
                <c:pt idx="11461">
                  <c:v>17.891560713870401</c:v>
                </c:pt>
                <c:pt idx="11462">
                  <c:v>17.890607538942856</c:v>
                </c:pt>
                <c:pt idx="11463">
                  <c:v>17.889654092201621</c:v>
                </c:pt>
                <c:pt idx="11464">
                  <c:v>17.888700373501223</c:v>
                </c:pt>
                <c:pt idx="11465">
                  <c:v>17.887746382696086</c:v>
                </c:pt>
                <c:pt idx="11466">
                  <c:v>17.886792119640514</c:v>
                </c:pt>
                <c:pt idx="11467">
                  <c:v>17.885837584188696</c:v>
                </c:pt>
                <c:pt idx="11468">
                  <c:v>17.884882776194704</c:v>
                </c:pt>
                <c:pt idx="11469">
                  <c:v>17.883927695512501</c:v>
                </c:pt>
                <c:pt idx="11470">
                  <c:v>17.882972341995927</c:v>
                </c:pt>
                <c:pt idx="11471">
                  <c:v>17.882016715498722</c:v>
                </c:pt>
                <c:pt idx="11472">
                  <c:v>17.881060815874498</c:v>
                </c:pt>
                <c:pt idx="11473">
                  <c:v>17.880104642976754</c:v>
                </c:pt>
                <c:pt idx="11474">
                  <c:v>17.879148196658878</c:v>
                </c:pt>
                <c:pt idx="11475">
                  <c:v>17.878191476774138</c:v>
                </c:pt>
                <c:pt idx="11476">
                  <c:v>17.877234483175691</c:v>
                </c:pt>
                <c:pt idx="11477">
                  <c:v>17.876277215716581</c:v>
                </c:pt>
                <c:pt idx="11478">
                  <c:v>17.875319674249724</c:v>
                </c:pt>
                <c:pt idx="11479">
                  <c:v>17.874361858627932</c:v>
                </c:pt>
                <c:pt idx="11480">
                  <c:v>17.873403768703898</c:v>
                </c:pt>
                <c:pt idx="11481">
                  <c:v>17.872445404330197</c:v>
                </c:pt>
                <c:pt idx="11482">
                  <c:v>17.871486765359293</c:v>
                </c:pt>
                <c:pt idx="11483">
                  <c:v>17.870527851643526</c:v>
                </c:pt>
                <c:pt idx="11484">
                  <c:v>17.869568663035125</c:v>
                </c:pt>
                <c:pt idx="11485">
                  <c:v>17.868609199386203</c:v>
                </c:pt>
                <c:pt idx="11486">
                  <c:v>17.867649460548751</c:v>
                </c:pt>
                <c:pt idx="11487">
                  <c:v>17.86668944637465</c:v>
                </c:pt>
                <c:pt idx="11488">
                  <c:v>17.865729156715663</c:v>
                </c:pt>
                <c:pt idx="11489">
                  <c:v>17.864768591423427</c:v>
                </c:pt>
                <c:pt idx="11490">
                  <c:v>17.863807750349476</c:v>
                </c:pt>
                <c:pt idx="11491">
                  <c:v>17.862846633345217</c:v>
                </c:pt>
                <c:pt idx="11492">
                  <c:v>17.861885240261948</c:v>
                </c:pt>
                <c:pt idx="11493">
                  <c:v>17.860923570950835</c:v>
                </c:pt>
                <c:pt idx="11494">
                  <c:v>17.859961625262944</c:v>
                </c:pt>
                <c:pt idx="11495">
                  <c:v>17.858999403049211</c:v>
                </c:pt>
                <c:pt idx="11496">
                  <c:v>17.858036904160457</c:v>
                </c:pt>
                <c:pt idx="11497">
                  <c:v>17.857074128447387</c:v>
                </c:pt>
                <c:pt idx="11498">
                  <c:v>17.856111075760587</c:v>
                </c:pt>
                <c:pt idx="11499">
                  <c:v>17.855147745950529</c:v>
                </c:pt>
                <c:pt idx="11500">
                  <c:v>17.854184138867559</c:v>
                </c:pt>
                <c:pt idx="11501">
                  <c:v>17.853220254361908</c:v>
                </c:pt>
                <c:pt idx="11502">
                  <c:v>17.852256092283696</c:v>
                </c:pt>
                <c:pt idx="11503">
                  <c:v>17.851291652482907</c:v>
                </c:pt>
                <c:pt idx="11504">
                  <c:v>17.85032693480942</c:v>
                </c:pt>
                <c:pt idx="11505">
                  <c:v>17.849361939112992</c:v>
                </c:pt>
                <c:pt idx="11506">
                  <c:v>17.848396665243261</c:v>
                </c:pt>
                <c:pt idx="11507">
                  <c:v>17.847431113049748</c:v>
                </c:pt>
                <c:pt idx="11508">
                  <c:v>17.846465282381846</c:v>
                </c:pt>
                <c:pt idx="11509">
                  <c:v>17.845499173088839</c:v>
                </c:pt>
                <c:pt idx="11510">
                  <c:v>17.844532785019886</c:v>
                </c:pt>
                <c:pt idx="11511">
                  <c:v>17.843566118024025</c:v>
                </c:pt>
                <c:pt idx="11512">
                  <c:v>17.84259917195018</c:v>
                </c:pt>
                <c:pt idx="11513">
                  <c:v>17.841631946647151</c:v>
                </c:pt>
                <c:pt idx="11514">
                  <c:v>17.840664441963614</c:v>
                </c:pt>
                <c:pt idx="11515">
                  <c:v>17.839696657748135</c:v>
                </c:pt>
                <c:pt idx="11516">
                  <c:v>17.838728593849154</c:v>
                </c:pt>
                <c:pt idx="11517">
                  <c:v>17.837760250114993</c:v>
                </c:pt>
                <c:pt idx="11518">
                  <c:v>17.836791626393843</c:v>
                </c:pt>
                <c:pt idx="11519">
                  <c:v>17.835822722533791</c:v>
                </c:pt>
                <c:pt idx="11520">
                  <c:v>17.834853538382788</c:v>
                </c:pt>
                <c:pt idx="11521">
                  <c:v>17.833884073788674</c:v>
                </c:pt>
                <c:pt idx="11522">
                  <c:v>17.832914328599166</c:v>
                </c:pt>
                <c:pt idx="11523">
                  <c:v>17.83194430266186</c:v>
                </c:pt>
                <c:pt idx="11524">
                  <c:v>17.830973995824227</c:v>
                </c:pt>
                <c:pt idx="11525">
                  <c:v>17.830003407933614</c:v>
                </c:pt>
                <c:pt idx="11526">
                  <c:v>17.829032538837261</c:v>
                </c:pt>
                <c:pt idx="11527">
                  <c:v>17.828061388382274</c:v>
                </c:pt>
                <c:pt idx="11528">
                  <c:v>17.827089956415634</c:v>
                </c:pt>
                <c:pt idx="11529">
                  <c:v>17.826118242784215</c:v>
                </c:pt>
                <c:pt idx="11530">
                  <c:v>17.825146247334754</c:v>
                </c:pt>
                <c:pt idx="11531">
                  <c:v>17.824173969913872</c:v>
                </c:pt>
                <c:pt idx="11532">
                  <c:v>17.823201410368075</c:v>
                </c:pt>
                <c:pt idx="11533">
                  <c:v>17.822228568543728</c:v>
                </c:pt>
                <c:pt idx="11534">
                  <c:v>17.82125544428709</c:v>
                </c:pt>
                <c:pt idx="11535">
                  <c:v>17.820282037444294</c:v>
                </c:pt>
                <c:pt idx="11536">
                  <c:v>17.819308347861345</c:v>
                </c:pt>
                <c:pt idx="11537">
                  <c:v>17.818334375384126</c:v>
                </c:pt>
                <c:pt idx="11538">
                  <c:v>17.8173601198584</c:v>
                </c:pt>
                <c:pt idx="11539">
                  <c:v>17.816385581129808</c:v>
                </c:pt>
                <c:pt idx="11540">
                  <c:v>17.815410759043864</c:v>
                </c:pt>
                <c:pt idx="11541">
                  <c:v>17.814435653445962</c:v>
                </c:pt>
                <c:pt idx="11542">
                  <c:v>17.813460264181366</c:v>
                </c:pt>
                <c:pt idx="11543">
                  <c:v>17.81248459109522</c:v>
                </c:pt>
                <c:pt idx="11544">
                  <c:v>17.811508634032553</c:v>
                </c:pt>
                <c:pt idx="11545">
                  <c:v>17.810532392838255</c:v>
                </c:pt>
                <c:pt idx="11546">
                  <c:v>17.809555867357101</c:v>
                </c:pt>
                <c:pt idx="11547">
                  <c:v>17.808579057433736</c:v>
                </c:pt>
                <c:pt idx="11548">
                  <c:v>17.807601962912685</c:v>
                </c:pt>
                <c:pt idx="11549">
                  <c:v>17.806624583638353</c:v>
                </c:pt>
                <c:pt idx="11550">
                  <c:v>17.805646919455008</c:v>
                </c:pt>
                <c:pt idx="11551">
                  <c:v>17.804668970206798</c:v>
                </c:pt>
                <c:pt idx="11552">
                  <c:v>17.803690735737757</c:v>
                </c:pt>
                <c:pt idx="11553">
                  <c:v>17.802712215891777</c:v>
                </c:pt>
                <c:pt idx="11554">
                  <c:v>17.801733410512639</c:v>
                </c:pt>
                <c:pt idx="11555">
                  <c:v>17.800754319443985</c:v>
                </c:pt>
                <c:pt idx="11556">
                  <c:v>17.799774942529346</c:v>
                </c:pt>
                <c:pt idx="11557">
                  <c:v>17.798795279612122</c:v>
                </c:pt>
                <c:pt idx="11558">
                  <c:v>17.797815330535578</c:v>
                </c:pt>
                <c:pt idx="11559">
                  <c:v>17.796835095142864</c:v>
                </c:pt>
                <c:pt idx="11560">
                  <c:v>17.795854573277001</c:v>
                </c:pt>
                <c:pt idx="11561">
                  <c:v>17.794873764780888</c:v>
                </c:pt>
                <c:pt idx="11562">
                  <c:v>17.793892669497286</c:v>
                </c:pt>
                <c:pt idx="11563">
                  <c:v>17.792911287268844</c:v>
                </c:pt>
                <c:pt idx="11564">
                  <c:v>17.791929617938074</c:v>
                </c:pt>
                <c:pt idx="11565">
                  <c:v>17.790947661347367</c:v>
                </c:pt>
                <c:pt idx="11566">
                  <c:v>17.789965417338983</c:v>
                </c:pt>
                <c:pt idx="11567">
                  <c:v>17.788982885755061</c:v>
                </c:pt>
                <c:pt idx="11568">
                  <c:v>17.788000066437608</c:v>
                </c:pt>
                <c:pt idx="11569">
                  <c:v>17.787016959228502</c:v>
                </c:pt>
                <c:pt idx="11570">
                  <c:v>17.7860335639695</c:v>
                </c:pt>
                <c:pt idx="11571">
                  <c:v>17.785049880502225</c:v>
                </c:pt>
                <c:pt idx="11572">
                  <c:v>17.784065908668175</c:v>
                </c:pt>
                <c:pt idx="11573">
                  <c:v>17.783081648308734</c:v>
                </c:pt>
                <c:pt idx="11574">
                  <c:v>17.782097099265126</c:v>
                </c:pt>
                <c:pt idx="11575">
                  <c:v>17.781112261378482</c:v>
                </c:pt>
                <c:pt idx="11576">
                  <c:v>17.780127134489785</c:v>
                </c:pt>
                <c:pt idx="11577">
                  <c:v>17.779141718439888</c:v>
                </c:pt>
                <c:pt idx="11578">
                  <c:v>17.778156013069527</c:v>
                </c:pt>
                <c:pt idx="11579">
                  <c:v>17.777170018219302</c:v>
                </c:pt>
                <c:pt idx="11580">
                  <c:v>17.776183733729688</c:v>
                </c:pt>
                <c:pt idx="11581">
                  <c:v>17.775197159441028</c:v>
                </c:pt>
                <c:pt idx="11582">
                  <c:v>17.774210295193537</c:v>
                </c:pt>
                <c:pt idx="11583">
                  <c:v>17.773223140827302</c:v>
                </c:pt>
                <c:pt idx="11584">
                  <c:v>17.772235696182278</c:v>
                </c:pt>
                <c:pt idx="11585">
                  <c:v>17.7712479610983</c:v>
                </c:pt>
                <c:pt idx="11586">
                  <c:v>17.770259935415059</c:v>
                </c:pt>
                <c:pt idx="11587">
                  <c:v>17.769271618972127</c:v>
                </c:pt>
                <c:pt idx="11588">
                  <c:v>17.768283011608943</c:v>
                </c:pt>
                <c:pt idx="11589">
                  <c:v>17.767294113164812</c:v>
                </c:pt>
                <c:pt idx="11590">
                  <c:v>17.766304923478923</c:v>
                </c:pt>
                <c:pt idx="11591">
                  <c:v>17.765315442390314</c:v>
                </c:pt>
                <c:pt idx="11592">
                  <c:v>17.764325669737904</c:v>
                </c:pt>
                <c:pt idx="11593">
                  <c:v>17.763335605360489</c:v>
                </c:pt>
                <c:pt idx="11594">
                  <c:v>17.762345249096722</c:v>
                </c:pt>
                <c:pt idx="11595">
                  <c:v>17.761354600785129</c:v>
                </c:pt>
                <c:pt idx="11596">
                  <c:v>17.760363660264108</c:v>
                </c:pt>
                <c:pt idx="11597">
                  <c:v>17.759372427371922</c:v>
                </c:pt>
                <c:pt idx="11598">
                  <c:v>17.758380901946705</c:v>
                </c:pt>
                <c:pt idx="11599">
                  <c:v>17.757389083826457</c:v>
                </c:pt>
                <c:pt idx="11600">
                  <c:v>17.756396972849057</c:v>
                </c:pt>
                <c:pt idx="11601">
                  <c:v>17.755404568852235</c:v>
                </c:pt>
                <c:pt idx="11602">
                  <c:v>17.754411871673604</c:v>
                </c:pt>
                <c:pt idx="11603">
                  <c:v>17.753418881150637</c:v>
                </c:pt>
                <c:pt idx="11604">
                  <c:v>17.752425597120673</c:v>
                </c:pt>
                <c:pt idx="11605">
                  <c:v>17.751432019420935</c:v>
                </c:pt>
                <c:pt idx="11606">
                  <c:v>17.750438147888495</c:v>
                </c:pt>
                <c:pt idx="11607">
                  <c:v>17.749443982360301</c:v>
                </c:pt>
                <c:pt idx="11608">
                  <c:v>17.74844952267317</c:v>
                </c:pt>
                <c:pt idx="11609">
                  <c:v>17.747454768663779</c:v>
                </c:pt>
                <c:pt idx="11610">
                  <c:v>17.746459720168676</c:v>
                </c:pt>
                <c:pt idx="11611">
                  <c:v>17.745464377024287</c:v>
                </c:pt>
                <c:pt idx="11612">
                  <c:v>17.744468739066882</c:v>
                </c:pt>
                <c:pt idx="11613">
                  <c:v>17.743472806132619</c:v>
                </c:pt>
                <c:pt idx="11614">
                  <c:v>17.742476578057509</c:v>
                </c:pt>
                <c:pt idx="11615">
                  <c:v>17.741480054677432</c:v>
                </c:pt>
                <c:pt idx="11616">
                  <c:v>17.740483235828144</c:v>
                </c:pt>
                <c:pt idx="11617">
                  <c:v>17.739486121345255</c:v>
                </c:pt>
                <c:pt idx="11618">
                  <c:v>17.73848871106425</c:v>
                </c:pt>
                <c:pt idx="11619">
                  <c:v>17.73749100482047</c:v>
                </c:pt>
                <c:pt idx="11620">
                  <c:v>17.736493002449127</c:v>
                </c:pt>
                <c:pt idx="11621">
                  <c:v>17.735494703785307</c:v>
                </c:pt>
                <c:pt idx="11622">
                  <c:v>17.734496108663944</c:v>
                </c:pt>
                <c:pt idx="11623">
                  <c:v>17.733497216919854</c:v>
                </c:pt>
                <c:pt idx="11624">
                  <c:v>17.732498028387706</c:v>
                </c:pt>
                <c:pt idx="11625">
                  <c:v>17.731498542902038</c:v>
                </c:pt>
                <c:pt idx="11626">
                  <c:v>17.730498760297255</c:v>
                </c:pt>
                <c:pt idx="11627">
                  <c:v>17.72949868040763</c:v>
                </c:pt>
                <c:pt idx="11628">
                  <c:v>17.72849830306729</c:v>
                </c:pt>
                <c:pt idx="11629">
                  <c:v>17.727497628110232</c:v>
                </c:pt>
                <c:pt idx="11630">
                  <c:v>17.726496655370322</c:v>
                </c:pt>
                <c:pt idx="11631">
                  <c:v>17.725495384681285</c:v>
                </c:pt>
                <c:pt idx="11632">
                  <c:v>17.724493815876706</c:v>
                </c:pt>
                <c:pt idx="11633">
                  <c:v>17.723491948790045</c:v>
                </c:pt>
                <c:pt idx="11634">
                  <c:v>17.722489783254613</c:v>
                </c:pt>
                <c:pt idx="11635">
                  <c:v>17.721487319103591</c:v>
                </c:pt>
                <c:pt idx="11636">
                  <c:v>17.720484556170028</c:v>
                </c:pt>
                <c:pt idx="11637">
                  <c:v>17.719481494286825</c:v>
                </c:pt>
                <c:pt idx="11638">
                  <c:v>17.718478133286755</c:v>
                </c:pt>
                <c:pt idx="11639">
                  <c:v>17.717474473002454</c:v>
                </c:pt>
                <c:pt idx="11640">
                  <c:v>17.716470513266415</c:v>
                </c:pt>
                <c:pt idx="11641">
                  <c:v>17.715466253910996</c:v>
                </c:pt>
                <c:pt idx="11642">
                  <c:v>17.714461694768421</c:v>
                </c:pt>
                <c:pt idx="11643">
                  <c:v>17.713456835670776</c:v>
                </c:pt>
                <c:pt idx="11644">
                  <c:v>17.712451676450002</c:v>
                </c:pt>
                <c:pt idx="11645">
                  <c:v>17.711446216937908</c:v>
                </c:pt>
                <c:pt idx="11646">
                  <c:v>17.710440456966165</c:v>
                </c:pt>
                <c:pt idx="11647">
                  <c:v>17.709434396366301</c:v>
                </c:pt>
                <c:pt idx="11648">
                  <c:v>17.70842803496971</c:v>
                </c:pt>
                <c:pt idx="11649">
                  <c:v>17.707421372607648</c:v>
                </c:pt>
                <c:pt idx="11650">
                  <c:v>17.706414409111233</c:v>
                </c:pt>
                <c:pt idx="11651">
                  <c:v>17.705407144311437</c:v>
                </c:pt>
                <c:pt idx="11652">
                  <c:v>17.704399578039101</c:v>
                </c:pt>
                <c:pt idx="11653">
                  <c:v>17.703391710124926</c:v>
                </c:pt>
                <c:pt idx="11654">
                  <c:v>17.702383540399467</c:v>
                </c:pt>
                <c:pt idx="11655">
                  <c:v>17.701375068693146</c:v>
                </c:pt>
                <c:pt idx="11656">
                  <c:v>17.700366294836243</c:v>
                </c:pt>
                <c:pt idx="11657">
                  <c:v>17.699357218658903</c:v>
                </c:pt>
                <c:pt idx="11658">
                  <c:v>17.698347839991122</c:v>
                </c:pt>
                <c:pt idx="11659">
                  <c:v>17.69733815866276</c:v>
                </c:pt>
                <c:pt idx="11660">
                  <c:v>17.696328174503542</c:v>
                </c:pt>
                <c:pt idx="11661">
                  <c:v>17.695317887343045</c:v>
                </c:pt>
                <c:pt idx="11662">
                  <c:v>17.69430729701071</c:v>
                </c:pt>
                <c:pt idx="11663">
                  <c:v>17.693296403335836</c:v>
                </c:pt>
                <c:pt idx="11664">
                  <c:v>17.692285206147584</c:v>
                </c:pt>
                <c:pt idx="11665">
                  <c:v>17.691273705274963</c:v>
                </c:pt>
                <c:pt idx="11666">
                  <c:v>17.690261900546858</c:v>
                </c:pt>
                <c:pt idx="11667">
                  <c:v>17.689249791791998</c:v>
                </c:pt>
                <c:pt idx="11668">
                  <c:v>17.688237378838977</c:v>
                </c:pt>
                <c:pt idx="11669">
                  <c:v>17.68722466151625</c:v>
                </c:pt>
                <c:pt idx="11670">
                  <c:v>17.686211639652125</c:v>
                </c:pt>
                <c:pt idx="11671">
                  <c:v>17.685198313074775</c:v>
                </c:pt>
                <c:pt idx="11672">
                  <c:v>17.684184681612216</c:v>
                </c:pt>
                <c:pt idx="11673">
                  <c:v>17.68317074509234</c:v>
                </c:pt>
                <c:pt idx="11674">
                  <c:v>17.682156503342885</c:v>
                </c:pt>
                <c:pt idx="11675">
                  <c:v>17.681141956191453</c:v>
                </c:pt>
                <c:pt idx="11676">
                  <c:v>17.680127103465502</c:v>
                </c:pt>
                <c:pt idx="11677">
                  <c:v>17.679111944992339</c:v>
                </c:pt>
                <c:pt idx="11678">
                  <c:v>17.678096480599137</c:v>
                </c:pt>
                <c:pt idx="11679">
                  <c:v>17.677080710112929</c:v>
                </c:pt>
                <c:pt idx="11680">
                  <c:v>17.676064633360593</c:v>
                </c:pt>
                <c:pt idx="11681">
                  <c:v>17.675048250168871</c:v>
                </c:pt>
                <c:pt idx="11682">
                  <c:v>17.674031560364362</c:v>
                </c:pt>
                <c:pt idx="11683">
                  <c:v>17.673014563773517</c:v>
                </c:pt>
                <c:pt idx="11684">
                  <c:v>17.67199726022265</c:v>
                </c:pt>
                <c:pt idx="11685">
                  <c:v>17.670979649537923</c:v>
                </c:pt>
                <c:pt idx="11686">
                  <c:v>17.669961731545357</c:v>
                </c:pt>
                <c:pt idx="11687">
                  <c:v>17.668943506070832</c:v>
                </c:pt>
                <c:pt idx="11688">
                  <c:v>17.667924972940074</c:v>
                </c:pt>
                <c:pt idx="11689">
                  <c:v>17.666906131978674</c:v>
                </c:pt>
                <c:pt idx="11690">
                  <c:v>17.665886983012076</c:v>
                </c:pt>
                <c:pt idx="11691">
                  <c:v>17.664867525865578</c:v>
                </c:pt>
                <c:pt idx="11692">
                  <c:v>17.663847760364327</c:v>
                </c:pt>
                <c:pt idx="11693">
                  <c:v>17.662827686333337</c:v>
                </c:pt>
                <c:pt idx="11694">
                  <c:v>17.661807303597463</c:v>
                </c:pt>
                <c:pt idx="11695">
                  <c:v>17.660786611981429</c:v>
                </c:pt>
                <c:pt idx="11696">
                  <c:v>17.659765611309798</c:v>
                </c:pt>
                <c:pt idx="11697">
                  <c:v>17.658744301407001</c:v>
                </c:pt>
                <c:pt idx="11698">
                  <c:v>17.657722682097308</c:v>
                </c:pt>
                <c:pt idx="11699">
                  <c:v>17.656700753204859</c:v>
                </c:pt>
                <c:pt idx="11700">
                  <c:v>17.655678514553635</c:v>
                </c:pt>
                <c:pt idx="11701">
                  <c:v>17.654655965967475</c:v>
                </c:pt>
                <c:pt idx="11702">
                  <c:v>17.653633107270071</c:v>
                </c:pt>
                <c:pt idx="11703">
                  <c:v>17.652609938284968</c:v>
                </c:pt>
                <c:pt idx="11704">
                  <c:v>17.65158645883556</c:v>
                </c:pt>
                <c:pt idx="11705">
                  <c:v>17.650562668745106</c:v>
                </c:pt>
                <c:pt idx="11706">
                  <c:v>17.649538567836704</c:v>
                </c:pt>
                <c:pt idx="11707">
                  <c:v>17.648514155933309</c:v>
                </c:pt>
                <c:pt idx="11708">
                  <c:v>17.647489432857732</c:v>
                </c:pt>
                <c:pt idx="11709">
                  <c:v>17.646464398432627</c:v>
                </c:pt>
                <c:pt idx="11710">
                  <c:v>17.645439052480512</c:v>
                </c:pt>
                <c:pt idx="11711">
                  <c:v>17.644413394823747</c:v>
                </c:pt>
                <c:pt idx="11712">
                  <c:v>17.643387425284551</c:v>
                </c:pt>
                <c:pt idx="11713">
                  <c:v>17.64236114368499</c:v>
                </c:pt>
                <c:pt idx="11714">
                  <c:v>17.641334549846977</c:v>
                </c:pt>
                <c:pt idx="11715">
                  <c:v>17.640307643592287</c:v>
                </c:pt>
                <c:pt idx="11716">
                  <c:v>17.639280424742541</c:v>
                </c:pt>
                <c:pt idx="11717">
                  <c:v>17.638252893119201</c:v>
                </c:pt>
                <c:pt idx="11718">
                  <c:v>17.637225048543595</c:v>
                </c:pt>
                <c:pt idx="11719">
                  <c:v>17.636196890836892</c:v>
                </c:pt>
                <c:pt idx="11720">
                  <c:v>17.635168419820118</c:v>
                </c:pt>
                <c:pt idx="11721">
                  <c:v>17.634139635314146</c:v>
                </c:pt>
                <c:pt idx="11722">
                  <c:v>17.633110537139689</c:v>
                </c:pt>
                <c:pt idx="11723">
                  <c:v>17.632081125117331</c:v>
                </c:pt>
                <c:pt idx="11724">
                  <c:v>17.631051399067484</c:v>
                </c:pt>
                <c:pt idx="11725">
                  <c:v>17.630021358810428</c:v>
                </c:pt>
                <c:pt idx="11726">
                  <c:v>17.628991004166274</c:v>
                </c:pt>
                <c:pt idx="11727">
                  <c:v>17.627960334954999</c:v>
                </c:pt>
                <c:pt idx="11728">
                  <c:v>17.62692935099642</c:v>
                </c:pt>
                <c:pt idx="11729">
                  <c:v>17.625898052110198</c:v>
                </c:pt>
                <c:pt idx="11730">
                  <c:v>17.624866438115859</c:v>
                </c:pt>
                <c:pt idx="11731">
                  <c:v>17.623834508832758</c:v>
                </c:pt>
                <c:pt idx="11732">
                  <c:v>17.622802264080114</c:v>
                </c:pt>
                <c:pt idx="11733">
                  <c:v>17.621769703676986</c:v>
                </c:pt>
                <c:pt idx="11734">
                  <c:v>17.620736827442283</c:v>
                </c:pt>
                <c:pt idx="11735">
                  <c:v>17.61970363519476</c:v>
                </c:pt>
                <c:pt idx="11736">
                  <c:v>17.618670126753024</c:v>
                </c:pt>
                <c:pt idx="11737">
                  <c:v>17.617636301935523</c:v>
                </c:pt>
                <c:pt idx="11738">
                  <c:v>17.616602160560561</c:v>
                </c:pt>
                <c:pt idx="11739">
                  <c:v>17.615567702446278</c:v>
                </c:pt>
                <c:pt idx="11740">
                  <c:v>17.614532927410668</c:v>
                </c:pt>
                <c:pt idx="11741">
                  <c:v>17.613497835271577</c:v>
                </c:pt>
                <c:pt idx="11742">
                  <c:v>17.612462425846683</c:v>
                </c:pt>
                <c:pt idx="11743">
                  <c:v>17.611426698953522</c:v>
                </c:pt>
                <c:pt idx="11744">
                  <c:v>17.610390654409478</c:v>
                </c:pt>
                <c:pt idx="11745">
                  <c:v>17.609354292031771</c:v>
                </c:pt>
                <c:pt idx="11746">
                  <c:v>17.608317611637471</c:v>
                </c:pt>
                <c:pt idx="11747">
                  <c:v>17.607280613043496</c:v>
                </c:pt>
                <c:pt idx="11748">
                  <c:v>17.606243296066612</c:v>
                </c:pt>
                <c:pt idx="11749">
                  <c:v>17.605205660523424</c:v>
                </c:pt>
                <c:pt idx="11750">
                  <c:v>17.604167706230385</c:v>
                </c:pt>
                <c:pt idx="11751">
                  <c:v>17.60312943300379</c:v>
                </c:pt>
                <c:pt idx="11752">
                  <c:v>17.602090840659788</c:v>
                </c:pt>
                <c:pt idx="11753">
                  <c:v>17.601051929014364</c:v>
                </c:pt>
                <c:pt idx="11754">
                  <c:v>17.600012697883351</c:v>
                </c:pt>
                <c:pt idx="11755">
                  <c:v>17.598973147082418</c:v>
                </c:pt>
                <c:pt idx="11756">
                  <c:v>17.597933276427096</c:v>
                </c:pt>
                <c:pt idx="11757">
                  <c:v>17.596893085732745</c:v>
                </c:pt>
                <c:pt idx="11758">
                  <c:v>17.595852574814575</c:v>
                </c:pt>
                <c:pt idx="11759">
                  <c:v>17.594811743487643</c:v>
                </c:pt>
                <c:pt idx="11760">
                  <c:v>17.593770591566834</c:v>
                </c:pt>
                <c:pt idx="11761">
                  <c:v>17.592729118866895</c:v>
                </c:pt>
                <c:pt idx="11762">
                  <c:v>17.591687325202411</c:v>
                </c:pt>
                <c:pt idx="11763">
                  <c:v>17.590645210387802</c:v>
                </c:pt>
                <c:pt idx="11764">
                  <c:v>17.589602774237338</c:v>
                </c:pt>
                <c:pt idx="11765">
                  <c:v>17.588560016565129</c:v>
                </c:pt>
                <c:pt idx="11766">
                  <c:v>17.587516937185125</c:v>
                </c:pt>
                <c:pt idx="11767">
                  <c:v>17.586473535911125</c:v>
                </c:pt>
                <c:pt idx="11768">
                  <c:v>17.585429812556768</c:v>
                </c:pt>
                <c:pt idx="11769">
                  <c:v>17.584385766935533</c:v>
                </c:pt>
                <c:pt idx="11770">
                  <c:v>17.583341398860739</c:v>
                </c:pt>
                <c:pt idx="11771">
                  <c:v>17.582296708145549</c:v>
                </c:pt>
                <c:pt idx="11772">
                  <c:v>17.581251694602972</c:v>
                </c:pt>
                <c:pt idx="11773">
                  <c:v>17.580206358045846</c:v>
                </c:pt>
                <c:pt idx="11774">
                  <c:v>17.579160698286866</c:v>
                </c:pt>
                <c:pt idx="11775">
                  <c:v>17.57811471513855</c:v>
                </c:pt>
                <c:pt idx="11776">
                  <c:v>17.577068408413275</c:v>
                </c:pt>
                <c:pt idx="11777">
                  <c:v>17.576021777923248</c:v>
                </c:pt>
                <c:pt idx="11778">
                  <c:v>17.574974823480513</c:v>
                </c:pt>
                <c:pt idx="11779">
                  <c:v>17.573927544896961</c:v>
                </c:pt>
                <c:pt idx="11780">
                  <c:v>17.572879941984318</c:v>
                </c:pt>
                <c:pt idx="11781">
                  <c:v>17.571832014554161</c:v>
                </c:pt>
                <c:pt idx="11782">
                  <c:v>17.570783762417896</c:v>
                </c:pt>
                <c:pt idx="11783">
                  <c:v>17.569735185386765</c:v>
                </c:pt>
                <c:pt idx="11784">
                  <c:v>17.568686283271862</c:v>
                </c:pt>
                <c:pt idx="11785">
                  <c:v>17.567637055884106</c:v>
                </c:pt>
                <c:pt idx="11786">
                  <c:v>17.566587503034267</c:v>
                </c:pt>
                <c:pt idx="11787">
                  <c:v>17.565537624532951</c:v>
                </c:pt>
                <c:pt idx="11788">
                  <c:v>17.564487420190598</c:v>
                </c:pt>
                <c:pt idx="11789">
                  <c:v>17.563436889817485</c:v>
                </c:pt>
                <c:pt idx="11790">
                  <c:v>17.562386033223735</c:v>
                </c:pt>
                <c:pt idx="11791">
                  <c:v>17.561334850219303</c:v>
                </c:pt>
                <c:pt idx="11792">
                  <c:v>17.560283340613985</c:v>
                </c:pt>
                <c:pt idx="11793">
                  <c:v>17.559231504217411</c:v>
                </c:pt>
                <c:pt idx="11794">
                  <c:v>17.558179340839054</c:v>
                </c:pt>
                <c:pt idx="11795">
                  <c:v>17.557126850288221</c:v>
                </c:pt>
                <c:pt idx="11796">
                  <c:v>17.556074032374053</c:v>
                </c:pt>
                <c:pt idx="11797">
                  <c:v>17.555020886905528</c:v>
                </c:pt>
                <c:pt idx="11798">
                  <c:v>17.553967413691471</c:v>
                </c:pt>
                <c:pt idx="11799">
                  <c:v>17.552913612540532</c:v>
                </c:pt>
                <c:pt idx="11800">
                  <c:v>17.5518594832612</c:v>
                </c:pt>
                <c:pt idx="11801">
                  <c:v>17.550805025661809</c:v>
                </c:pt>
                <c:pt idx="11802">
                  <c:v>17.549750239550516</c:v>
                </c:pt>
                <c:pt idx="11803">
                  <c:v>17.548695124735314</c:v>
                </c:pt>
                <c:pt idx="11804">
                  <c:v>17.547639681024048</c:v>
                </c:pt>
                <c:pt idx="11805">
                  <c:v>17.546583908224378</c:v>
                </c:pt>
                <c:pt idx="11806">
                  <c:v>17.545527806143813</c:v>
                </c:pt>
                <c:pt idx="11807">
                  <c:v>17.544471374589691</c:v>
                </c:pt>
                <c:pt idx="11808">
                  <c:v>17.54341461336919</c:v>
                </c:pt>
                <c:pt idx="11809">
                  <c:v>17.542357522289315</c:v>
                </c:pt>
                <c:pt idx="11810">
                  <c:v>17.541300101156914</c:v>
                </c:pt>
                <c:pt idx="11811">
                  <c:v>17.540242349778659</c:v>
                </c:pt>
                <c:pt idx="11812">
                  <c:v>17.539184267961065</c:v>
                </c:pt>
                <c:pt idx="11813">
                  <c:v>17.538125855510479</c:v>
                </c:pt>
                <c:pt idx="11814">
                  <c:v>17.537067112233082</c:v>
                </c:pt>
                <c:pt idx="11815">
                  <c:v>17.536008037934884</c:v>
                </c:pt>
                <c:pt idx="11816">
                  <c:v>17.534948632421731</c:v>
                </c:pt>
                <c:pt idx="11817">
                  <c:v>17.533888895499302</c:v>
                </c:pt>
                <c:pt idx="11818">
                  <c:v>17.53282882697312</c:v>
                </c:pt>
                <c:pt idx="11819">
                  <c:v>17.531768426648519</c:v>
                </c:pt>
                <c:pt idx="11820">
                  <c:v>17.53070769433068</c:v>
                </c:pt>
                <c:pt idx="11821">
                  <c:v>17.529646629824612</c:v>
                </c:pt>
                <c:pt idx="11822">
                  <c:v>17.528585232935161</c:v>
                </c:pt>
                <c:pt idx="11823">
                  <c:v>17.527523503467002</c:v>
                </c:pt>
                <c:pt idx="11824">
                  <c:v>17.526461441224637</c:v>
                </c:pt>
                <c:pt idx="11825">
                  <c:v>17.52539904601241</c:v>
                </c:pt>
                <c:pt idx="11826">
                  <c:v>17.524336317634486</c:v>
                </c:pt>
                <c:pt idx="11827">
                  <c:v>17.523273255894868</c:v>
                </c:pt>
                <c:pt idx="11828">
                  <c:v>17.522209860597386</c:v>
                </c:pt>
                <c:pt idx="11829">
                  <c:v>17.521146131545706</c:v>
                </c:pt>
                <c:pt idx="11830">
                  <c:v>17.520082068543321</c:v>
                </c:pt>
                <c:pt idx="11831">
                  <c:v>17.519017671393552</c:v>
                </c:pt>
                <c:pt idx="11832">
                  <c:v>17.517952939899558</c:v>
                </c:pt>
                <c:pt idx="11833">
                  <c:v>17.51688787386432</c:v>
                </c:pt>
                <c:pt idx="11834">
                  <c:v>17.515822473090655</c:v>
                </c:pt>
                <c:pt idx="11835">
                  <c:v>17.514756737381205</c:v>
                </c:pt>
                <c:pt idx="11836">
                  <c:v>17.513690666538441</c:v>
                </c:pt>
                <c:pt idx="11837">
                  <c:v>17.512624260364671</c:v>
                </c:pt>
                <c:pt idx="11838">
                  <c:v>17.511557518662027</c:v>
                </c:pt>
                <c:pt idx="11839">
                  <c:v>17.510490441232466</c:v>
                </c:pt>
                <c:pt idx="11840">
                  <c:v>17.509423027877784</c:v>
                </c:pt>
                <c:pt idx="11841">
                  <c:v>17.508355278399591</c:v>
                </c:pt>
                <c:pt idx="11842">
                  <c:v>17.507287192599339</c:v>
                </c:pt>
                <c:pt idx="11843">
                  <c:v>17.506218770278302</c:v>
                </c:pt>
                <c:pt idx="11844">
                  <c:v>17.505150011237586</c:v>
                </c:pt>
                <c:pt idx="11845">
                  <c:v>17.504080915278116</c:v>
                </c:pt>
                <c:pt idx="11846">
                  <c:v>17.503011482200652</c:v>
                </c:pt>
                <c:pt idx="11847">
                  <c:v>17.501941711805785</c:v>
                </c:pt>
                <c:pt idx="11848">
                  <c:v>17.500871603893923</c:v>
                </c:pt>
                <c:pt idx="11849">
                  <c:v>17.499801158265303</c:v>
                </c:pt>
                <c:pt idx="11850">
                  <c:v>17.498730374719994</c:v>
                </c:pt>
                <c:pt idx="11851">
                  <c:v>17.497659253057893</c:v>
                </c:pt>
                <c:pt idx="11852">
                  <c:v>17.496587793078714</c:v>
                </c:pt>
                <c:pt idx="11853">
                  <c:v>17.495515994582007</c:v>
                </c:pt>
                <c:pt idx="11854">
                  <c:v>17.494443857367141</c:v>
                </c:pt>
                <c:pt idx="11855">
                  <c:v>17.493371381233317</c:v>
                </c:pt>
                <c:pt idx="11856">
                  <c:v>17.492298565979556</c:v>
                </c:pt>
                <c:pt idx="11857">
                  <c:v>17.491225411404702</c:v>
                </c:pt>
                <c:pt idx="11858">
                  <c:v>17.490151917307433</c:v>
                </c:pt>
                <c:pt idx="11859">
                  <c:v>17.489078083486252</c:v>
                </c:pt>
                <c:pt idx="11860">
                  <c:v>17.488003909739472</c:v>
                </c:pt>
                <c:pt idx="11861">
                  <c:v>17.486929395865253</c:v>
                </c:pt>
                <c:pt idx="11862">
                  <c:v>17.485854541661556</c:v>
                </c:pt>
                <c:pt idx="11863">
                  <c:v>17.484779346926189</c:v>
                </c:pt>
                <c:pt idx="11864">
                  <c:v>17.483703811456767</c:v>
                </c:pt>
                <c:pt idx="11865">
                  <c:v>17.482627935050733</c:v>
                </c:pt>
                <c:pt idx="11866">
                  <c:v>17.481551717505354</c:v>
                </c:pt>
                <c:pt idx="11867">
                  <c:v>17.480475158617729</c:v>
                </c:pt>
                <c:pt idx="11868">
                  <c:v>17.479398258184766</c:v>
                </c:pt>
                <c:pt idx="11869">
                  <c:v>17.478321016003203</c:v>
                </c:pt>
                <c:pt idx="11870">
                  <c:v>17.477243431869606</c:v>
                </c:pt>
                <c:pt idx="11871">
                  <c:v>17.476165505580351</c:v>
                </c:pt>
                <c:pt idx="11872">
                  <c:v>17.475087236931646</c:v>
                </c:pt>
                <c:pt idx="11873">
                  <c:v>17.474008625719517</c:v>
                </c:pt>
                <c:pt idx="11874">
                  <c:v>17.47292967173982</c:v>
                </c:pt>
                <c:pt idx="11875">
                  <c:v>17.471850374788218</c:v>
                </c:pt>
                <c:pt idx="11876">
                  <c:v>17.47077073466021</c:v>
                </c:pt>
                <c:pt idx="11877">
                  <c:v>17.469690751151109</c:v>
                </c:pt>
                <c:pt idx="11878">
                  <c:v>17.468610424056045</c:v>
                </c:pt>
                <c:pt idx="11879">
                  <c:v>17.46752975316998</c:v>
                </c:pt>
                <c:pt idx="11880">
                  <c:v>17.466448738287689</c:v>
                </c:pt>
                <c:pt idx="11881">
                  <c:v>17.465367379203769</c:v>
                </c:pt>
                <c:pt idx="11882">
                  <c:v>17.464285675712638</c:v>
                </c:pt>
                <c:pt idx="11883">
                  <c:v>17.463203627608536</c:v>
                </c:pt>
                <c:pt idx="11884">
                  <c:v>17.462121234685515</c:v>
                </c:pt>
                <c:pt idx="11885">
                  <c:v>17.461038496737459</c:v>
                </c:pt>
                <c:pt idx="11886">
                  <c:v>17.459955413558063</c:v>
                </c:pt>
                <c:pt idx="11887">
                  <c:v>17.458871984940838</c:v>
                </c:pt>
                <c:pt idx="11888">
                  <c:v>17.457788210679126</c:v>
                </c:pt>
                <c:pt idx="11889">
                  <c:v>17.456704090566078</c:v>
                </c:pt>
                <c:pt idx="11890">
                  <c:v>17.455619624394672</c:v>
                </c:pt>
                <c:pt idx="11891">
                  <c:v>17.454534811957689</c:v>
                </c:pt>
                <c:pt idx="11892">
                  <c:v>17.453449653047748</c:v>
                </c:pt>
                <c:pt idx="11893">
                  <c:v>17.452364147457271</c:v>
                </c:pt>
                <c:pt idx="11894">
                  <c:v>17.451278294978504</c:v>
                </c:pt>
                <c:pt idx="11895">
                  <c:v>17.450192095403516</c:v>
                </c:pt>
                <c:pt idx="11896">
                  <c:v>17.44910554852418</c:v>
                </c:pt>
                <c:pt idx="11897">
                  <c:v>17.448018654132195</c:v>
                </c:pt>
                <c:pt idx="11898">
                  <c:v>17.446931412019076</c:v>
                </c:pt>
                <c:pt idx="11899">
                  <c:v>17.445843821976155</c:v>
                </c:pt>
                <c:pt idx="11900">
                  <c:v>17.444755883794581</c:v>
                </c:pt>
                <c:pt idx="11901">
                  <c:v>17.443667597265318</c:v>
                </c:pt>
                <c:pt idx="11902">
                  <c:v>17.442578962179137</c:v>
                </c:pt>
                <c:pt idx="11903">
                  <c:v>17.441489978326647</c:v>
                </c:pt>
                <c:pt idx="11904">
                  <c:v>17.440400645498254</c:v>
                </c:pt>
                <c:pt idx="11905">
                  <c:v>17.439310963484186</c:v>
                </c:pt>
                <c:pt idx="11906">
                  <c:v>17.438220932074479</c:v>
                </c:pt>
                <c:pt idx="11907">
                  <c:v>17.437130551059003</c:v>
                </c:pt>
                <c:pt idx="11908">
                  <c:v>17.436039820227421</c:v>
                </c:pt>
                <c:pt idx="11909">
                  <c:v>17.434948739369226</c:v>
                </c:pt>
                <c:pt idx="11910">
                  <c:v>17.433857308273712</c:v>
                </c:pt>
                <c:pt idx="11911">
                  <c:v>17.432765526730002</c:v>
                </c:pt>
                <c:pt idx="11912">
                  <c:v>17.431673394527024</c:v>
                </c:pt>
                <c:pt idx="11913">
                  <c:v>17.430580911453518</c:v>
                </c:pt>
                <c:pt idx="11914">
                  <c:v>17.429488077298043</c:v>
                </c:pt>
                <c:pt idx="11915">
                  <c:v>17.428394891848967</c:v>
                </c:pt>
                <c:pt idx="11916">
                  <c:v>17.427301354894475</c:v>
                </c:pt>
                <c:pt idx="11917">
                  <c:v>17.426207466222564</c:v>
                </c:pt>
                <c:pt idx="11918">
                  <c:v>17.425113225621043</c:v>
                </c:pt>
                <c:pt idx="11919">
                  <c:v>17.42401863287753</c:v>
                </c:pt>
                <c:pt idx="11920">
                  <c:v>17.422923687779463</c:v>
                </c:pt>
                <c:pt idx="11921">
                  <c:v>17.421828390114083</c:v>
                </c:pt>
                <c:pt idx="11922">
                  <c:v>17.420732739668448</c:v>
                </c:pt>
                <c:pt idx="11923">
                  <c:v>17.419636736229432</c:v>
                </c:pt>
                <c:pt idx="11924">
                  <c:v>17.418540379583707</c:v>
                </c:pt>
                <c:pt idx="11925">
                  <c:v>17.417443669517773</c:v>
                </c:pt>
                <c:pt idx="11926">
                  <c:v>17.416346605817925</c:v>
                </c:pt>
                <c:pt idx="11927">
                  <c:v>17.41524918827028</c:v>
                </c:pt>
                <c:pt idx="11928">
                  <c:v>17.414151416660765</c:v>
                </c:pt>
                <c:pt idx="11929">
                  <c:v>17.413053290775103</c:v>
                </c:pt>
                <c:pt idx="11930">
                  <c:v>17.411954810398846</c:v>
                </c:pt>
                <c:pt idx="11931">
                  <c:v>17.410855975317343</c:v>
                </c:pt>
                <c:pt idx="11932">
                  <c:v>17.409756785315761</c:v>
                </c:pt>
                <c:pt idx="11933">
                  <c:v>17.408657240179071</c:v>
                </c:pt>
                <c:pt idx="11934">
                  <c:v>17.407557339692055</c:v>
                </c:pt>
                <c:pt idx="11935">
                  <c:v>17.406457083639303</c:v>
                </c:pt>
                <c:pt idx="11936">
                  <c:v>17.405356471805217</c:v>
                </c:pt>
                <c:pt idx="11937">
                  <c:v>17.404255503973999</c:v>
                </c:pt>
                <c:pt idx="11938">
                  <c:v>17.403154179929668</c:v>
                </c:pt>
                <c:pt idx="11939">
                  <c:v>17.402052499456047</c:v>
                </c:pt>
                <c:pt idx="11940">
                  <c:v>17.40095046233677</c:v>
                </c:pt>
                <c:pt idx="11941">
                  <c:v>17.399848068355272</c:v>
                </c:pt>
                <c:pt idx="11942">
                  <c:v>17.398745317294804</c:v>
                </c:pt>
                <c:pt idx="11943">
                  <c:v>17.397642208938422</c:v>
                </c:pt>
                <c:pt idx="11944">
                  <c:v>17.396538743068977</c:v>
                </c:pt>
                <c:pt idx="11945">
                  <c:v>17.395434919469146</c:v>
                </c:pt>
                <c:pt idx="11946">
                  <c:v>17.394330737921397</c:v>
                </c:pt>
                <c:pt idx="11947">
                  <c:v>17.393226198208009</c:v>
                </c:pt>
                <c:pt idx="11948">
                  <c:v>17.392121300111075</c:v>
                </c:pt>
                <c:pt idx="11949">
                  <c:v>17.391016043412481</c:v>
                </c:pt>
                <c:pt idx="11950">
                  <c:v>17.389910427893927</c:v>
                </c:pt>
                <c:pt idx="11951">
                  <c:v>17.388804453336913</c:v>
                </c:pt>
                <c:pt idx="11952">
                  <c:v>17.387698119522749</c:v>
                </c:pt>
                <c:pt idx="11953">
                  <c:v>17.386591426232545</c:v>
                </c:pt>
                <c:pt idx="11954">
                  <c:v>17.38548437324722</c:v>
                </c:pt>
                <c:pt idx="11955">
                  <c:v>17.384376960347495</c:v>
                </c:pt>
                <c:pt idx="11956">
                  <c:v>17.383269187313896</c:v>
                </c:pt>
                <c:pt idx="11957">
                  <c:v>17.382161053926751</c:v>
                </c:pt>
                <c:pt idx="11958">
                  <c:v>17.381052559966193</c:v>
                </c:pt>
                <c:pt idx="11959">
                  <c:v>17.379943705212156</c:v>
                </c:pt>
                <c:pt idx="11960">
                  <c:v>17.37883448944439</c:v>
                </c:pt>
                <c:pt idx="11961">
                  <c:v>17.377724912442428</c:v>
                </c:pt>
                <c:pt idx="11962">
                  <c:v>17.376614973985621</c:v>
                </c:pt>
                <c:pt idx="11963">
                  <c:v>17.375504673853111</c:v>
                </c:pt>
                <c:pt idx="11964">
                  <c:v>17.374394011823856</c:v>
                </c:pt>
                <c:pt idx="11965">
                  <c:v>17.373282987676603</c:v>
                </c:pt>
                <c:pt idx="11966">
                  <c:v>17.372171601189908</c:v>
                </c:pt>
                <c:pt idx="11967">
                  <c:v>17.371059852142128</c:v>
                </c:pt>
                <c:pt idx="11968">
                  <c:v>17.369947740311424</c:v>
                </c:pt>
                <c:pt idx="11969">
                  <c:v>17.368835265475749</c:v>
                </c:pt>
                <c:pt idx="11970">
                  <c:v>17.367722427412861</c:v>
                </c:pt>
                <c:pt idx="11971">
                  <c:v>17.366609225900323</c:v>
                </c:pt>
                <c:pt idx="11972">
                  <c:v>17.365495660715499</c:v>
                </c:pt>
                <c:pt idx="11973">
                  <c:v>17.364381731635543</c:v>
                </c:pt>
                <c:pt idx="11974">
                  <c:v>17.363267438437415</c:v>
                </c:pt>
                <c:pt idx="11975">
                  <c:v>17.36215278089788</c:v>
                </c:pt>
                <c:pt idx="11976">
                  <c:v>17.361037758793497</c:v>
                </c:pt>
                <c:pt idx="11977">
                  <c:v>17.35992237190062</c:v>
                </c:pt>
                <c:pt idx="11978">
                  <c:v>17.358806619995413</c:v>
                </c:pt>
                <c:pt idx="11979">
                  <c:v>17.357690502853835</c:v>
                </c:pt>
                <c:pt idx="11980">
                  <c:v>17.356574020251632</c:v>
                </c:pt>
                <c:pt idx="11981">
                  <c:v>17.355457171964364</c:v>
                </c:pt>
                <c:pt idx="11982">
                  <c:v>17.354339957767383</c:v>
                </c:pt>
                <c:pt idx="11983">
                  <c:v>17.353222377435834</c:v>
                </c:pt>
                <c:pt idx="11984">
                  <c:v>17.352104430744667</c:v>
                </c:pt>
                <c:pt idx="11985">
                  <c:v>17.350986117468622</c:v>
                </c:pt>
                <c:pt idx="11986">
                  <c:v>17.349867437382251</c:v>
                </c:pt>
                <c:pt idx="11987">
                  <c:v>17.348748390259882</c:v>
                </c:pt>
                <c:pt idx="11988">
                  <c:v>17.347628975875651</c:v>
                </c:pt>
                <c:pt idx="11989">
                  <c:v>17.346509194003492</c:v>
                </c:pt>
                <c:pt idx="11990">
                  <c:v>17.345389044417136</c:v>
                </c:pt>
                <c:pt idx="11991">
                  <c:v>17.344268526890097</c:v>
                </c:pt>
                <c:pt idx="11992">
                  <c:v>17.343147641195699</c:v>
                </c:pt>
                <c:pt idx="11993">
                  <c:v>17.342026387107058</c:v>
                </c:pt>
                <c:pt idx="11994">
                  <c:v>17.340904764397081</c:v>
                </c:pt>
                <c:pt idx="11995">
                  <c:v>17.339782772838472</c:v>
                </c:pt>
                <c:pt idx="11996">
                  <c:v>17.33866041220373</c:v>
                </c:pt>
                <c:pt idx="11997">
                  <c:v>17.337537682265147</c:v>
                </c:pt>
                <c:pt idx="11998">
                  <c:v>17.336414582794813</c:v>
                </c:pt>
                <c:pt idx="11999">
                  <c:v>17.335291113564608</c:v>
                </c:pt>
                <c:pt idx="12000">
                  <c:v>17.334167274346211</c:v>
                </c:pt>
                <c:pt idx="12001">
                  <c:v>17.333043064911084</c:v>
                </c:pt>
                <c:pt idx="12002">
                  <c:v>17.331918485030492</c:v>
                </c:pt>
                <c:pt idx="12003">
                  <c:v>17.330793534475493</c:v>
                </c:pt>
                <c:pt idx="12004">
                  <c:v>17.329668213016927</c:v>
                </c:pt>
                <c:pt idx="12005">
                  <c:v>17.328542520425437</c:v>
                </c:pt>
                <c:pt idx="12006">
                  <c:v>17.327416456471461</c:v>
                </c:pt>
                <c:pt idx="12007">
                  <c:v>17.326290020925214</c:v>
                </c:pt>
                <c:pt idx="12008">
                  <c:v>17.325163213556714</c:v>
                </c:pt>
                <c:pt idx="12009">
                  <c:v>17.324036034135773</c:v>
                </c:pt>
                <c:pt idx="12010">
                  <c:v>17.322908482431981</c:v>
                </c:pt>
                <c:pt idx="12011">
                  <c:v>17.321780558214737</c:v>
                </c:pt>
                <c:pt idx="12012">
                  <c:v>17.320652261253212</c:v>
                </c:pt>
                <c:pt idx="12013">
                  <c:v>17.319523591316386</c:v>
                </c:pt>
                <c:pt idx="12014">
                  <c:v>17.318394548173007</c:v>
                </c:pt>
                <c:pt idx="12015">
                  <c:v>17.31726513159164</c:v>
                </c:pt>
                <c:pt idx="12016">
                  <c:v>17.316135341340612</c:v>
                </c:pt>
                <c:pt idx="12017">
                  <c:v>17.315005177188059</c:v>
                </c:pt>
                <c:pt idx="12018">
                  <c:v>17.313874638901904</c:v>
                </c:pt>
                <c:pt idx="12019">
                  <c:v>17.312743726249845</c:v>
                </c:pt>
                <c:pt idx="12020">
                  <c:v>17.31161243899939</c:v>
                </c:pt>
                <c:pt idx="12021">
                  <c:v>17.310480776917814</c:v>
                </c:pt>
                <c:pt idx="12022">
                  <c:v>17.309348739772197</c:v>
                </c:pt>
                <c:pt idx="12023">
                  <c:v>17.308216327329397</c:v>
                </c:pt>
                <c:pt idx="12024">
                  <c:v>17.307083539356064</c:v>
                </c:pt>
                <c:pt idx="12025">
                  <c:v>17.305950375618629</c:v>
                </c:pt>
                <c:pt idx="12026">
                  <c:v>17.304816835883326</c:v>
                </c:pt>
                <c:pt idx="12027">
                  <c:v>17.303682919916156</c:v>
                </c:pt>
                <c:pt idx="12028">
                  <c:v>17.302548627482917</c:v>
                </c:pt>
                <c:pt idx="12029">
                  <c:v>17.301413958349197</c:v>
                </c:pt>
                <c:pt idx="12030">
                  <c:v>17.300278912280362</c:v>
                </c:pt>
                <c:pt idx="12031">
                  <c:v>17.299143489041565</c:v>
                </c:pt>
                <c:pt idx="12032">
                  <c:v>17.298007688397757</c:v>
                </c:pt>
                <c:pt idx="12033">
                  <c:v>17.29687151011365</c:v>
                </c:pt>
                <c:pt idx="12034">
                  <c:v>17.295734953953765</c:v>
                </c:pt>
                <c:pt idx="12035">
                  <c:v>17.2945980196824</c:v>
                </c:pt>
                <c:pt idx="12036">
                  <c:v>17.29346070706363</c:v>
                </c:pt>
                <c:pt idx="12037">
                  <c:v>17.292323015861321</c:v>
                </c:pt>
                <c:pt idx="12038">
                  <c:v>17.291184945839124</c:v>
                </c:pt>
                <c:pt idx="12039">
                  <c:v>17.290046496760468</c:v>
                </c:pt>
                <c:pt idx="12040">
                  <c:v>17.288907668388578</c:v>
                </c:pt>
                <c:pt idx="12041">
                  <c:v>17.287768460486451</c:v>
                </c:pt>
                <c:pt idx="12042">
                  <c:v>17.286628872816863</c:v>
                </c:pt>
                <c:pt idx="12043">
                  <c:v>17.285488905142387</c:v>
                </c:pt>
                <c:pt idx="12044">
                  <c:v>17.284348557225368</c:v>
                </c:pt>
                <c:pt idx="12045">
                  <c:v>17.283207828827937</c:v>
                </c:pt>
                <c:pt idx="12046">
                  <c:v>17.282066719712009</c:v>
                </c:pt>
                <c:pt idx="12047">
                  <c:v>17.28092522963928</c:v>
                </c:pt>
                <c:pt idx="12048">
                  <c:v>17.279783358371219</c:v>
                </c:pt>
                <c:pt idx="12049">
                  <c:v>17.278641105669085</c:v>
                </c:pt>
                <c:pt idx="12050">
                  <c:v>17.277498471293921</c:v>
                </c:pt>
                <c:pt idx="12051">
                  <c:v>17.276355455006534</c:v>
                </c:pt>
                <c:pt idx="12052">
                  <c:v>17.275212056567533</c:v>
                </c:pt>
                <c:pt idx="12053">
                  <c:v>17.274068275737296</c:v>
                </c:pt>
                <c:pt idx="12054">
                  <c:v>17.272924112275977</c:v>
                </c:pt>
                <c:pt idx="12055">
                  <c:v>17.271779565943515</c:v>
                </c:pt>
                <c:pt idx="12056">
                  <c:v>17.270634636499629</c:v>
                </c:pt>
                <c:pt idx="12057">
                  <c:v>17.269489323703819</c:v>
                </c:pt>
                <c:pt idx="12058">
                  <c:v>17.268343627315357</c:v>
                </c:pt>
                <c:pt idx="12059">
                  <c:v>17.2671975470933</c:v>
                </c:pt>
                <c:pt idx="12060">
                  <c:v>17.266051082796476</c:v>
                </c:pt>
                <c:pt idx="12061">
                  <c:v>17.264904234183497</c:v>
                </c:pt>
                <c:pt idx="12062">
                  <c:v>17.263757001012753</c:v>
                </c:pt>
                <c:pt idx="12063">
                  <c:v>17.26260938304241</c:v>
                </c:pt>
                <c:pt idx="12064">
                  <c:v>17.261461380030404</c:v>
                </c:pt>
                <c:pt idx="12065">
                  <c:v>17.260312991734462</c:v>
                </c:pt>
                <c:pt idx="12066">
                  <c:v>17.259164217912076</c:v>
                </c:pt>
                <c:pt idx="12067">
                  <c:v>17.258015058320524</c:v>
                </c:pt>
                <c:pt idx="12068">
                  <c:v>17.256865512716846</c:v>
                </c:pt>
                <c:pt idx="12069">
                  <c:v>17.255715580857874</c:v>
                </c:pt>
                <c:pt idx="12070">
                  <c:v>17.254565262500201</c:v>
                </c:pt>
                <c:pt idx="12071">
                  <c:v>17.253414557400209</c:v>
                </c:pt>
                <c:pt idx="12072">
                  <c:v>17.252263465314041</c:v>
                </c:pt>
                <c:pt idx="12073">
                  <c:v>17.251111985997632</c:v>
                </c:pt>
                <c:pt idx="12074">
                  <c:v>17.249960119206669</c:v>
                </c:pt>
                <c:pt idx="12075">
                  <c:v>17.248807864696637</c:v>
                </c:pt>
                <c:pt idx="12076">
                  <c:v>17.247655222222779</c:v>
                </c:pt>
                <c:pt idx="12077">
                  <c:v>17.246502191540117</c:v>
                </c:pt>
                <c:pt idx="12078">
                  <c:v>17.245348772403442</c:v>
                </c:pt>
                <c:pt idx="12079">
                  <c:v>17.244194964567328</c:v>
                </c:pt>
                <c:pt idx="12080">
                  <c:v>17.243040767786106</c:v>
                </c:pt>
                <c:pt idx="12081">
                  <c:v>17.2418861818139</c:v>
                </c:pt>
                <c:pt idx="12082">
                  <c:v>17.240731206404586</c:v>
                </c:pt>
                <c:pt idx="12083">
                  <c:v>17.239575841311826</c:v>
                </c:pt>
                <c:pt idx="12084">
                  <c:v>17.238420086289047</c:v>
                </c:pt>
                <c:pt idx="12085">
                  <c:v>17.237263941089449</c:v>
                </c:pt>
                <c:pt idx="12086">
                  <c:v>17.236107405466004</c:v>
                </c:pt>
                <c:pt idx="12087">
                  <c:v>17.234950479171456</c:v>
                </c:pt>
                <c:pt idx="12088">
                  <c:v>17.233793161958314</c:v>
                </c:pt>
                <c:pt idx="12089">
                  <c:v>17.232635453578862</c:v>
                </c:pt>
                <c:pt idx="12090">
                  <c:v>17.231477353785152</c:v>
                </c:pt>
                <c:pt idx="12091">
                  <c:v>17.23031886232901</c:v>
                </c:pt>
                <c:pt idx="12092">
                  <c:v>17.229159978962031</c:v>
                </c:pt>
                <c:pt idx="12093">
                  <c:v>17.228000703435566</c:v>
                </c:pt>
                <c:pt idx="12094">
                  <c:v>17.226841035500755</c:v>
                </c:pt>
                <c:pt idx="12095">
                  <c:v>17.225680974908492</c:v>
                </c:pt>
                <c:pt idx="12096">
                  <c:v>17.224520521409442</c:v>
                </c:pt>
                <c:pt idx="12097">
                  <c:v>17.223359674754043</c:v>
                </c:pt>
                <c:pt idx="12098">
                  <c:v>17.222198434692501</c:v>
                </c:pt>
                <c:pt idx="12099">
                  <c:v>17.221036800974783</c:v>
                </c:pt>
                <c:pt idx="12100">
                  <c:v>17.219874773350622</c:v>
                </c:pt>
                <c:pt idx="12101">
                  <c:v>17.218712351569533</c:v>
                </c:pt>
                <c:pt idx="12102">
                  <c:v>17.217549535380776</c:v>
                </c:pt>
                <c:pt idx="12103">
                  <c:v>17.216386324533392</c:v>
                </c:pt>
                <c:pt idx="12104">
                  <c:v>17.215222718776189</c:v>
                </c:pt>
                <c:pt idx="12105">
                  <c:v>17.214058717857732</c:v>
                </c:pt>
                <c:pt idx="12106">
                  <c:v>17.212894321526353</c:v>
                </c:pt>
                <c:pt idx="12107">
                  <c:v>17.211729529530157</c:v>
                </c:pt>
                <c:pt idx="12108">
                  <c:v>17.210564341617008</c:v>
                </c:pt>
                <c:pt idx="12109">
                  <c:v>17.20939875753453</c:v>
                </c:pt>
                <c:pt idx="12110">
                  <c:v>17.208232777030119</c:v>
                </c:pt>
                <c:pt idx="12111">
                  <c:v>17.20706639985093</c:v>
                </c:pt>
                <c:pt idx="12112">
                  <c:v>17.205899625743889</c:v>
                </c:pt>
                <c:pt idx="12113">
                  <c:v>17.20473245445568</c:v>
                </c:pt>
                <c:pt idx="12114">
                  <c:v>17.203564885732749</c:v>
                </c:pt>
                <c:pt idx="12115">
                  <c:v>17.202396919321306</c:v>
                </c:pt>
                <c:pt idx="12116">
                  <c:v>17.201228554967322</c:v>
                </c:pt>
                <c:pt idx="12117">
                  <c:v>17.200059792416535</c:v>
                </c:pt>
                <c:pt idx="12118">
                  <c:v>17.198890631414443</c:v>
                </c:pt>
                <c:pt idx="12119">
                  <c:v>17.197721071706304</c:v>
                </c:pt>
                <c:pt idx="12120">
                  <c:v>17.196551113037135</c:v>
                </c:pt>
                <c:pt idx="12121">
                  <c:v>17.195380755151721</c:v>
                </c:pt>
                <c:pt idx="12122">
                  <c:v>17.194209997794605</c:v>
                </c:pt>
                <c:pt idx="12123">
                  <c:v>17.193038840710084</c:v>
                </c:pt>
                <c:pt idx="12124">
                  <c:v>17.191867283642228</c:v>
                </c:pt>
                <c:pt idx="12125">
                  <c:v>17.190695326334854</c:v>
                </c:pt>
                <c:pt idx="12126">
                  <c:v>17.189522968531545</c:v>
                </c:pt>
                <c:pt idx="12127">
                  <c:v>17.188350209975646</c:v>
                </c:pt>
                <c:pt idx="12128">
                  <c:v>17.187177050410252</c:v>
                </c:pt>
                <c:pt idx="12129">
                  <c:v>17.18600348957823</c:v>
                </c:pt>
                <c:pt idx="12130">
                  <c:v>17.184829527222192</c:v>
                </c:pt>
                <c:pt idx="12131">
                  <c:v>17.183655163084513</c:v>
                </c:pt>
                <c:pt idx="12132">
                  <c:v>17.18248039690733</c:v>
                </c:pt>
                <c:pt idx="12133">
                  <c:v>17.181305228432532</c:v>
                </c:pt>
                <c:pt idx="12134">
                  <c:v>17.180129657401768</c:v>
                </c:pt>
                <c:pt idx="12135">
                  <c:v>17.17895368355644</c:v>
                </c:pt>
                <c:pt idx="12136">
                  <c:v>17.177777306637719</c:v>
                </c:pt>
                <c:pt idx="12137">
                  <c:v>17.176600526386512</c:v>
                </c:pt>
                <c:pt idx="12138">
                  <c:v>17.175423342543496</c:v>
                </c:pt>
                <c:pt idx="12139">
                  <c:v>17.174245754849103</c:v>
                </c:pt>
                <c:pt idx="12140">
                  <c:v>17.17306776304352</c:v>
                </c:pt>
                <c:pt idx="12141">
                  <c:v>17.171889366866683</c:v>
                </c:pt>
                <c:pt idx="12142">
                  <c:v>17.170710566058286</c:v>
                </c:pt>
                <c:pt idx="12143">
                  <c:v>17.16953136035778</c:v>
                </c:pt>
                <c:pt idx="12144">
                  <c:v>17.168351749504371</c:v>
                </c:pt>
                <c:pt idx="12145">
                  <c:v>17.167171733237016</c:v>
                </c:pt>
                <c:pt idx="12146">
                  <c:v>17.165991311294423</c:v>
                </c:pt>
                <c:pt idx="12147">
                  <c:v>17.164810483415057</c:v>
                </c:pt>
                <c:pt idx="12148">
                  <c:v>17.163629249337138</c:v>
                </c:pt>
                <c:pt idx="12149">
                  <c:v>17.162447608798633</c:v>
                </c:pt>
                <c:pt idx="12150">
                  <c:v>17.161265561537267</c:v>
                </c:pt>
                <c:pt idx="12151">
                  <c:v>17.160083107290511</c:v>
                </c:pt>
                <c:pt idx="12152">
                  <c:v>17.158900245795589</c:v>
                </c:pt>
                <c:pt idx="12153">
                  <c:v>17.157716976789487</c:v>
                </c:pt>
                <c:pt idx="12154">
                  <c:v>17.15653330000892</c:v>
                </c:pt>
                <c:pt idx="12155">
                  <c:v>17.15534921519038</c:v>
                </c:pt>
                <c:pt idx="12156">
                  <c:v>17.154164722070092</c:v>
                </c:pt>
                <c:pt idx="12157">
                  <c:v>17.152979820384029</c:v>
                </c:pt>
                <c:pt idx="12158">
                  <c:v>17.15179450986793</c:v>
                </c:pt>
                <c:pt idx="12159">
                  <c:v>17.150608790257269</c:v>
                </c:pt>
                <c:pt idx="12160">
                  <c:v>17.149422661287279</c:v>
                </c:pt>
                <c:pt idx="12161">
                  <c:v>17.148236122692932</c:v>
                </c:pt>
                <c:pt idx="12162">
                  <c:v>17.147049174208956</c:v>
                </c:pt>
                <c:pt idx="12163">
                  <c:v>17.14586181556983</c:v>
                </c:pt>
                <c:pt idx="12164">
                  <c:v>17.144674046509767</c:v>
                </c:pt>
                <c:pt idx="12165">
                  <c:v>17.143485866762742</c:v>
                </c:pt>
                <c:pt idx="12166">
                  <c:v>17.142297276062472</c:v>
                </c:pt>
                <c:pt idx="12167">
                  <c:v>17.141108274142418</c:v>
                </c:pt>
                <c:pt idx="12168">
                  <c:v>17.139918860735797</c:v>
                </c:pt>
                <c:pt idx="12169">
                  <c:v>17.138729035575558</c:v>
                </c:pt>
                <c:pt idx="12170">
                  <c:v>17.137538798394409</c:v>
                </c:pt>
                <c:pt idx="12171">
                  <c:v>17.1363481489248</c:v>
                </c:pt>
                <c:pt idx="12172">
                  <c:v>17.135157086898921</c:v>
                </c:pt>
                <c:pt idx="12173">
                  <c:v>17.133965612048716</c:v>
                </c:pt>
                <c:pt idx="12174">
                  <c:v>17.132773724105864</c:v>
                </c:pt>
                <c:pt idx="12175">
                  <c:v>17.131581422801798</c:v>
                </c:pt>
                <c:pt idx="12176">
                  <c:v>17.130388707867688</c:v>
                </c:pt>
                <c:pt idx="12177">
                  <c:v>17.129195579034452</c:v>
                </c:pt>
                <c:pt idx="12178">
                  <c:v>17.128002036032754</c:v>
                </c:pt>
                <c:pt idx="12179">
                  <c:v>17.12680807859299</c:v>
                </c:pt>
                <c:pt idx="12180">
                  <c:v>17.125613706445311</c:v>
                </c:pt>
                <c:pt idx="12181">
                  <c:v>17.124418919319602</c:v>
                </c:pt>
                <c:pt idx="12182">
                  <c:v>17.1232237169455</c:v>
                </c:pt>
                <c:pt idx="12183">
                  <c:v>17.122028099052372</c:v>
                </c:pt>
                <c:pt idx="12184">
                  <c:v>17.120832065369335</c:v>
                </c:pt>
                <c:pt idx="12185">
                  <c:v>17.119635615625242</c:v>
                </c:pt>
                <c:pt idx="12186">
                  <c:v>17.118438749548694</c:v>
                </c:pt>
                <c:pt idx="12187">
                  <c:v>17.117241466868027</c:v>
                </c:pt>
                <c:pt idx="12188">
                  <c:v>17.116043767311314</c:v>
                </c:pt>
                <c:pt idx="12189">
                  <c:v>17.114845650606373</c:v>
                </c:pt>
                <c:pt idx="12190">
                  <c:v>17.11364711648077</c:v>
                </c:pt>
                <c:pt idx="12191">
                  <c:v>17.112448164661789</c:v>
                </c:pt>
                <c:pt idx="12192">
                  <c:v>17.111248794876474</c:v>
                </c:pt>
                <c:pt idx="12193">
                  <c:v>17.11004900685159</c:v>
                </c:pt>
                <c:pt idx="12194">
                  <c:v>17.108848800313659</c:v>
                </c:pt>
                <c:pt idx="12195">
                  <c:v>17.107648174988924</c:v>
                </c:pt>
                <c:pt idx="12196">
                  <c:v>17.106447130603371</c:v>
                </c:pt>
                <c:pt idx="12197">
                  <c:v>17.10524566688273</c:v>
                </c:pt>
                <c:pt idx="12198">
                  <c:v>17.104043783552463</c:v>
                </c:pt>
                <c:pt idx="12199">
                  <c:v>17.102841480337759</c:v>
                </c:pt>
                <c:pt idx="12200">
                  <c:v>17.101638756963563</c:v>
                </c:pt>
                <c:pt idx="12201">
                  <c:v>17.100435613154541</c:v>
                </c:pt>
                <c:pt idx="12202">
                  <c:v>17.099232048635102</c:v>
                </c:pt>
                <c:pt idx="12203">
                  <c:v>17.098028063129384</c:v>
                </c:pt>
                <c:pt idx="12204">
                  <c:v>17.096823656361266</c:v>
                </c:pt>
                <c:pt idx="12205">
                  <c:v>17.095618828054363</c:v>
                </c:pt>
                <c:pt idx="12206">
                  <c:v>17.094413577932006</c:v>
                </c:pt>
                <c:pt idx="12207">
                  <c:v>17.093207905717289</c:v>
                </c:pt>
                <c:pt idx="12208">
                  <c:v>17.092001811133017</c:v>
                </c:pt>
                <c:pt idx="12209">
                  <c:v>17.090795293901742</c:v>
                </c:pt>
                <c:pt idx="12210">
                  <c:v>17.089588353745736</c:v>
                </c:pt>
                <c:pt idx="12211">
                  <c:v>17.088380990387016</c:v>
                </c:pt>
                <c:pt idx="12212">
                  <c:v>17.087173203547326</c:v>
                </c:pt>
                <c:pt idx="12213">
                  <c:v>17.085964992948139</c:v>
                </c:pt>
                <c:pt idx="12214">
                  <c:v>17.084756358310663</c:v>
                </c:pt>
                <c:pt idx="12215">
                  <c:v>17.083547299355835</c:v>
                </c:pt>
                <c:pt idx="12216">
                  <c:v>17.08233781580433</c:v>
                </c:pt>
                <c:pt idx="12217">
                  <c:v>17.081127907376544</c:v>
                </c:pt>
                <c:pt idx="12218">
                  <c:v>17.079917573792606</c:v>
                </c:pt>
                <c:pt idx="12219">
                  <c:v>17.078706814772382</c:v>
                </c:pt>
                <c:pt idx="12220">
                  <c:v>17.077495630035454</c:v>
                </c:pt>
                <c:pt idx="12221">
                  <c:v>17.076284019301141</c:v>
                </c:pt>
                <c:pt idx="12222">
                  <c:v>17.075071982288495</c:v>
                </c:pt>
                <c:pt idx="12223">
                  <c:v>17.073859518716294</c:v>
                </c:pt>
                <c:pt idx="12224">
                  <c:v>17.072646628303033</c:v>
                </c:pt>
                <c:pt idx="12225">
                  <c:v>17.071433310766956</c:v>
                </c:pt>
                <c:pt idx="12226">
                  <c:v>17.070219565826012</c:v>
                </c:pt>
                <c:pt idx="12227">
                  <c:v>17.069005393197891</c:v>
                </c:pt>
                <c:pt idx="12228">
                  <c:v>17.067790792600011</c:v>
                </c:pt>
                <c:pt idx="12229">
                  <c:v>17.066575763749501</c:v>
                </c:pt>
                <c:pt idx="12230">
                  <c:v>17.065360306363239</c:v>
                </c:pt>
                <c:pt idx="12231">
                  <c:v>17.064144420157806</c:v>
                </c:pt>
                <c:pt idx="12232">
                  <c:v>17.062928104849526</c:v>
                </c:pt>
                <c:pt idx="12233">
                  <c:v>17.061711360154437</c:v>
                </c:pt>
                <c:pt idx="12234">
                  <c:v>17.060494185788308</c:v>
                </c:pt>
                <c:pt idx="12235">
                  <c:v>17.059276581466623</c:v>
                </c:pt>
                <c:pt idx="12236">
                  <c:v>17.058058546904601</c:v>
                </c:pt>
                <c:pt idx="12237">
                  <c:v>17.056840081817185</c:v>
                </c:pt>
                <c:pt idx="12238">
                  <c:v>17.05562118591903</c:v>
                </c:pt>
                <c:pt idx="12239">
                  <c:v>17.054401858924521</c:v>
                </c:pt>
                <c:pt idx="12240">
                  <c:v>17.053182100547765</c:v>
                </c:pt>
                <c:pt idx="12241">
                  <c:v>17.051961910502591</c:v>
                </c:pt>
                <c:pt idx="12242">
                  <c:v>17.05074128850255</c:v>
                </c:pt>
                <c:pt idx="12243">
                  <c:v>17.049520234260914</c:v>
                </c:pt>
                <c:pt idx="12244">
                  <c:v>17.048298747490676</c:v>
                </c:pt>
                <c:pt idx="12245">
                  <c:v>17.047076827904551</c:v>
                </c:pt>
                <c:pt idx="12246">
                  <c:v>17.045854475214973</c:v>
                </c:pt>
                <c:pt idx="12247">
                  <c:v>17.044631689134096</c:v>
                </c:pt>
                <c:pt idx="12248">
                  <c:v>17.043408469373798</c:v>
                </c:pt>
                <c:pt idx="12249">
                  <c:v>17.042184815645665</c:v>
                </c:pt>
                <c:pt idx="12250">
                  <c:v>17.040960727661012</c:v>
                </c:pt>
                <c:pt idx="12251">
                  <c:v>17.039736205130872</c:v>
                </c:pt>
                <c:pt idx="12252">
                  <c:v>17.038511247765992</c:v>
                </c:pt>
                <c:pt idx="12253">
                  <c:v>17.037285855276838</c:v>
                </c:pt>
                <c:pt idx="12254">
                  <c:v>17.036060027373598</c:v>
                </c:pt>
                <c:pt idx="12255">
                  <c:v>17.034833763766169</c:v>
                </c:pt>
                <c:pt idx="12256">
                  <c:v>17.033607064164176</c:v>
                </c:pt>
                <c:pt idx="12257">
                  <c:v>17.032379928276946</c:v>
                </c:pt>
                <c:pt idx="12258">
                  <c:v>17.031152355813532</c:v>
                </c:pt>
                <c:pt idx="12259">
                  <c:v>17.029924346482701</c:v>
                </c:pt>
                <c:pt idx="12260">
                  <c:v>17.028695899992936</c:v>
                </c:pt>
                <c:pt idx="12261">
                  <c:v>17.027467016052434</c:v>
                </c:pt>
                <c:pt idx="12262">
                  <c:v>17.026237694369105</c:v>
                </c:pt>
                <c:pt idx="12263">
                  <c:v>17.025007934650571</c:v>
                </c:pt>
                <c:pt idx="12264">
                  <c:v>17.023777736604174</c:v>
                </c:pt>
                <c:pt idx="12265">
                  <c:v>17.022547099936968</c:v>
                </c:pt>
                <c:pt idx="12266">
                  <c:v>17.021316024355716</c:v>
                </c:pt>
                <c:pt idx="12267">
                  <c:v>17.0200845095669</c:v>
                </c:pt>
                <c:pt idx="12268">
                  <c:v>17.018852555276709</c:v>
                </c:pt>
                <c:pt idx="12269">
                  <c:v>17.017620161191044</c:v>
                </c:pt>
                <c:pt idx="12270">
                  <c:v>17.016387327015522</c:v>
                </c:pt>
                <c:pt idx="12271">
                  <c:v>17.015154052455468</c:v>
                </c:pt>
                <c:pt idx="12272">
                  <c:v>17.013920337215918</c:v>
                </c:pt>
                <c:pt idx="12273">
                  <c:v>17.012686181001616</c:v>
                </c:pt>
                <c:pt idx="12274">
                  <c:v>17.011451583517022</c:v>
                </c:pt>
                <c:pt idx="12275">
                  <c:v>17.010216544466303</c:v>
                </c:pt>
                <c:pt idx="12276">
                  <c:v>17.008981063553335</c:v>
                </c:pt>
                <c:pt idx="12277">
                  <c:v>17.007745140481703</c:v>
                </c:pt>
                <c:pt idx="12278">
                  <c:v>17.0065087749547</c:v>
                </c:pt>
                <c:pt idx="12279">
                  <c:v>17.00527196667533</c:v>
                </c:pt>
                <c:pt idx="12280">
                  <c:v>17.004034715346297</c:v>
                </c:pt>
                <c:pt idx="12281">
                  <c:v>17.002797020670023</c:v>
                </c:pt>
                <c:pt idx="12282">
                  <c:v>17.001558882348636</c:v>
                </c:pt>
                <c:pt idx="12283">
                  <c:v>17.000320300083956</c:v>
                </c:pt>
                <c:pt idx="12284">
                  <c:v>16.999081273577531</c:v>
                </c:pt>
                <c:pt idx="12285">
                  <c:v>16.997841802530598</c:v>
                </c:pt>
                <c:pt idx="12286">
                  <c:v>16.996601886644104</c:v>
                </c:pt>
                <c:pt idx="12287">
                  <c:v>16.995361525618712</c:v>
                </c:pt>
                <c:pt idx="12288">
                  <c:v>16.994120719154775</c:v>
                </c:pt>
                <c:pt idx="12289">
                  <c:v>16.992879466952353</c:v>
                </c:pt>
                <c:pt idx="12290">
                  <c:v>16.991637768711222</c:v>
                </c:pt>
                <c:pt idx="12291">
                  <c:v>16.990395624130844</c:v>
                </c:pt>
                <c:pt idx="12292">
                  <c:v>16.989153032910398</c:v>
                </c:pt>
                <c:pt idx="12293">
                  <c:v>16.987909994748758</c:v>
                </c:pt>
                <c:pt idx="12294">
                  <c:v>16.986666509344506</c:v>
                </c:pt>
                <c:pt idx="12295">
                  <c:v>16.985422576395919</c:v>
                </c:pt>
                <c:pt idx="12296">
                  <c:v>16.98417819560099</c:v>
                </c:pt>
                <c:pt idx="12297">
                  <c:v>16.982933366657395</c:v>
                </c:pt>
                <c:pt idx="12298">
                  <c:v>16.981688089262523</c:v>
                </c:pt>
                <c:pt idx="12299">
                  <c:v>16.980442363113458</c:v>
                </c:pt>
                <c:pt idx="12300">
                  <c:v>16.979196187906986</c:v>
                </c:pt>
                <c:pt idx="12301">
                  <c:v>16.977949563339596</c:v>
                </c:pt>
                <c:pt idx="12302">
                  <c:v>16.976702489107474</c:v>
                </c:pt>
                <c:pt idx="12303">
                  <c:v>16.975454964906501</c:v>
                </c:pt>
                <c:pt idx="12304">
                  <c:v>16.974206990432254</c:v>
                </c:pt>
                <c:pt idx="12305">
                  <c:v>16.972958565380026</c:v>
                </c:pt>
                <c:pt idx="12306">
                  <c:v>16.97170968944479</c:v>
                </c:pt>
                <c:pt idx="12307">
                  <c:v>16.970460362321223</c:v>
                </c:pt>
                <c:pt idx="12308">
                  <c:v>16.969210583703696</c:v>
                </c:pt>
                <c:pt idx="12309">
                  <c:v>16.96796035328628</c:v>
                </c:pt>
                <c:pt idx="12310">
                  <c:v>16.966709670762739</c:v>
                </c:pt>
                <c:pt idx="12311">
                  <c:v>16.965458535826542</c:v>
                </c:pt>
                <c:pt idx="12312">
                  <c:v>16.96420694817084</c:v>
                </c:pt>
                <c:pt idx="12313">
                  <c:v>16.962954907488484</c:v>
                </c:pt>
                <c:pt idx="12314">
                  <c:v>16.961702413472022</c:v>
                </c:pt>
                <c:pt idx="12315">
                  <c:v>16.960449465813699</c:v>
                </c:pt>
                <c:pt idx="12316">
                  <c:v>16.959196064205447</c:v>
                </c:pt>
                <c:pt idx="12317">
                  <c:v>16.957942208338892</c:v>
                </c:pt>
                <c:pt idx="12318">
                  <c:v>16.956687897905354</c:v>
                </c:pt>
                <c:pt idx="12319">
                  <c:v>16.955433132595857</c:v>
                </c:pt>
                <c:pt idx="12320">
                  <c:v>16.954177912101098</c:v>
                </c:pt>
                <c:pt idx="12321">
                  <c:v>16.952922236111473</c:v>
                </c:pt>
                <c:pt idx="12322">
                  <c:v>16.951666104317077</c:v>
                </c:pt>
                <c:pt idx="12323">
                  <c:v>16.950409516407689</c:v>
                </c:pt>
                <c:pt idx="12324">
                  <c:v>16.949152472072775</c:v>
                </c:pt>
                <c:pt idx="12325">
                  <c:v>16.947894971001503</c:v>
                </c:pt>
                <c:pt idx="12326">
                  <c:v>16.946637012882718</c:v>
                </c:pt>
                <c:pt idx="12327">
                  <c:v>16.945378597404968</c:v>
                </c:pt>
                <c:pt idx="12328">
                  <c:v>16.944119724256467</c:v>
                </c:pt>
                <c:pt idx="12329">
                  <c:v>16.942860393125148</c:v>
                </c:pt>
                <c:pt idx="12330">
                  <c:v>16.941600603698607</c:v>
                </c:pt>
                <c:pt idx="12331">
                  <c:v>16.940340355664137</c:v>
                </c:pt>
                <c:pt idx="12332">
                  <c:v>16.939079648708724</c:v>
                </c:pt>
                <c:pt idx="12333">
                  <c:v>16.937818482519035</c:v>
                </c:pt>
                <c:pt idx="12334">
                  <c:v>16.936556856781422</c:v>
                </c:pt>
                <c:pt idx="12335">
                  <c:v>16.935294771181923</c:v>
                </c:pt>
                <c:pt idx="12336">
                  <c:v>16.934032225406266</c:v>
                </c:pt>
                <c:pt idx="12337">
                  <c:v>16.93276921913986</c:v>
                </c:pt>
                <c:pt idx="12338">
                  <c:v>16.9315057520678</c:v>
                </c:pt>
                <c:pt idx="12339">
                  <c:v>16.930241823874869</c:v>
                </c:pt>
                <c:pt idx="12340">
                  <c:v>16.928977434245528</c:v>
                </c:pt>
                <c:pt idx="12341">
                  <c:v>16.927712582863929</c:v>
                </c:pt>
                <c:pt idx="12342">
                  <c:v>16.926447269413899</c:v>
                </c:pt>
                <c:pt idx="12343">
                  <c:v>16.92518149357895</c:v>
                </c:pt>
                <c:pt idx="12344">
                  <c:v>16.923915255042282</c:v>
                </c:pt>
                <c:pt idx="12345">
                  <c:v>16.922648553486766</c:v>
                </c:pt>
                <c:pt idx="12346">
                  <c:v>16.921381388594966</c:v>
                </c:pt>
                <c:pt idx="12347">
                  <c:v>16.920113760049126</c:v>
                </c:pt>
                <c:pt idx="12348">
                  <c:v>16.918845667531158</c:v>
                </c:pt>
                <c:pt idx="12349">
                  <c:v>16.917577110722668</c:v>
                </c:pt>
                <c:pt idx="12350">
                  <c:v>16.916308089304934</c:v>
                </c:pt>
                <c:pt idx="12351">
                  <c:v>16.915038602958916</c:v>
                </c:pt>
                <c:pt idx="12352">
                  <c:v>16.913768651365256</c:v>
                </c:pt>
                <c:pt idx="12353">
                  <c:v>16.912498234204268</c:v>
                </c:pt>
                <c:pt idx="12354">
                  <c:v>16.911227351155947</c:v>
                </c:pt>
                <c:pt idx="12355">
                  <c:v>16.909956001899975</c:v>
                </c:pt>
                <c:pt idx="12356">
                  <c:v>16.908684186115689</c:v>
                </c:pt>
                <c:pt idx="12357">
                  <c:v>16.907411903482124</c:v>
                </c:pt>
                <c:pt idx="12358">
                  <c:v>16.90613915367798</c:v>
                </c:pt>
                <c:pt idx="12359">
                  <c:v>16.904865936381636</c:v>
                </c:pt>
                <c:pt idx="12360">
                  <c:v>16.903592251271153</c:v>
                </c:pt>
                <c:pt idx="12361">
                  <c:v>16.902318098024253</c:v>
                </c:pt>
                <c:pt idx="12362">
                  <c:v>16.901043476318343</c:v>
                </c:pt>
                <c:pt idx="12363">
                  <c:v>16.899768385830502</c:v>
                </c:pt>
                <c:pt idx="12364">
                  <c:v>16.898492826237483</c:v>
                </c:pt>
                <c:pt idx="12365">
                  <c:v>16.897216797215709</c:v>
                </c:pt>
                <c:pt idx="12366">
                  <c:v>16.895940298441285</c:v>
                </c:pt>
                <c:pt idx="12367">
                  <c:v>16.894663329589974</c:v>
                </c:pt>
                <c:pt idx="12368">
                  <c:v>16.893385890337225</c:v>
                </c:pt>
                <c:pt idx="12369">
                  <c:v>16.892107980358148</c:v>
                </c:pt>
                <c:pt idx="12370">
                  <c:v>16.890829599327532</c:v>
                </c:pt>
                <c:pt idx="12371">
                  <c:v>16.889550746919831</c:v>
                </c:pt>
                <c:pt idx="12372">
                  <c:v>16.888271422809172</c:v>
                </c:pt>
                <c:pt idx="12373">
                  <c:v>16.886991626669353</c:v>
                </c:pt>
                <c:pt idx="12374">
                  <c:v>16.88571135817384</c:v>
                </c:pt>
                <c:pt idx="12375">
                  <c:v>16.884430616995765</c:v>
                </c:pt>
                <c:pt idx="12376">
                  <c:v>16.883149402807934</c:v>
                </c:pt>
                <c:pt idx="12377">
                  <c:v>16.881867715282812</c:v>
                </c:pt>
                <c:pt idx="12378">
                  <c:v>16.880585554092551</c:v>
                </c:pt>
                <c:pt idx="12379">
                  <c:v>16.879302918908945</c:v>
                </c:pt>
                <c:pt idx="12380">
                  <c:v>16.878019809403469</c:v>
                </c:pt>
                <c:pt idx="12381">
                  <c:v>16.876736225247264</c:v>
                </c:pt>
                <c:pt idx="12382">
                  <c:v>16.875452166111138</c:v>
                </c:pt>
                <c:pt idx="12383">
                  <c:v>16.874167631665557</c:v>
                </c:pt>
                <c:pt idx="12384">
                  <c:v>16.872882621580654</c:v>
                </c:pt>
                <c:pt idx="12385">
                  <c:v>16.87159713552623</c:v>
                </c:pt>
                <c:pt idx="12386">
                  <c:v>16.870311173171753</c:v>
                </c:pt>
                <c:pt idx="12387">
                  <c:v>16.869024734186347</c:v>
                </c:pt>
                <c:pt idx="12388">
                  <c:v>16.867737818238801</c:v>
                </c:pt>
                <c:pt idx="12389">
                  <c:v>16.866450424997566</c:v>
                </c:pt>
                <c:pt idx="12390">
                  <c:v>16.865162554130762</c:v>
                </c:pt>
                <c:pt idx="12391">
                  <c:v>16.863874205306161</c:v>
                </c:pt>
                <c:pt idx="12392">
                  <c:v>16.862585378191206</c:v>
                </c:pt>
                <c:pt idx="12393">
                  <c:v>16.861296072452998</c:v>
                </c:pt>
                <c:pt idx="12394">
                  <c:v>16.860006287758285</c:v>
                </c:pt>
                <c:pt idx="12395">
                  <c:v>16.8587160237735</c:v>
                </c:pt>
                <c:pt idx="12396">
                  <c:v>16.857425280164712</c:v>
                </c:pt>
                <c:pt idx="12397">
                  <c:v>16.856134056597661</c:v>
                </c:pt>
                <c:pt idx="12398">
                  <c:v>16.854842352737748</c:v>
                </c:pt>
                <c:pt idx="12399">
                  <c:v>16.85355016825002</c:v>
                </c:pt>
                <c:pt idx="12400">
                  <c:v>16.852257502799194</c:v>
                </c:pt>
                <c:pt idx="12401">
                  <c:v>16.850964356049637</c:v>
                </c:pt>
                <c:pt idx="12402">
                  <c:v>16.849670727665377</c:v>
                </c:pt>
                <c:pt idx="12403">
                  <c:v>16.848376617310095</c:v>
                </c:pt>
                <c:pt idx="12404">
                  <c:v>16.847082024647129</c:v>
                </c:pt>
                <c:pt idx="12405">
                  <c:v>16.84578694933947</c:v>
                </c:pt>
                <c:pt idx="12406">
                  <c:v>16.844491391049768</c:v>
                </c:pt>
                <c:pt idx="12407">
                  <c:v>16.843195349440329</c:v>
                </c:pt>
                <c:pt idx="12408">
                  <c:v>16.841898824173107</c:v>
                </c:pt>
                <c:pt idx="12409">
                  <c:v>16.840601814909707</c:v>
                </c:pt>
                <c:pt idx="12410">
                  <c:v>16.839304321311396</c:v>
                </c:pt>
                <c:pt idx="12411">
                  <c:v>16.83800634303909</c:v>
                </c:pt>
                <c:pt idx="12412">
                  <c:v>16.836707879753355</c:v>
                </c:pt>
                <c:pt idx="12413">
                  <c:v>16.835408931114412</c:v>
                </c:pt>
                <c:pt idx="12414">
                  <c:v>16.834109496782126</c:v>
                </c:pt>
                <c:pt idx="12415">
                  <c:v>16.832809576416022</c:v>
                </c:pt>
                <c:pt idx="12416">
                  <c:v>16.831509169675272</c:v>
                </c:pt>
                <c:pt idx="12417">
                  <c:v>16.830208276218691</c:v>
                </c:pt>
                <c:pt idx="12418">
                  <c:v>16.828906895704758</c:v>
                </c:pt>
                <c:pt idx="12419">
                  <c:v>16.827605027791581</c:v>
                </c:pt>
                <c:pt idx="12420">
                  <c:v>16.826302672136929</c:v>
                </c:pt>
                <c:pt idx="12421">
                  <c:v>16.824999828398223</c:v>
                </c:pt>
                <c:pt idx="12422">
                  <c:v>16.823696496232515</c:v>
                </c:pt>
                <c:pt idx="12423">
                  <c:v>16.822392675296523</c:v>
                </c:pt>
                <c:pt idx="12424">
                  <c:v>16.821088365246595</c:v>
                </c:pt>
                <c:pt idx="12425">
                  <c:v>16.819783565738735</c:v>
                </c:pt>
                <c:pt idx="12426">
                  <c:v>16.818478276428589</c:v>
                </c:pt>
                <c:pt idx="12427">
                  <c:v>16.817172496971448</c:v>
                </c:pt>
                <c:pt idx="12428">
                  <c:v>16.815866227022248</c:v>
                </c:pt>
                <c:pt idx="12429">
                  <c:v>16.814559466235565</c:v>
                </c:pt>
                <c:pt idx="12430">
                  <c:v>16.813252214265624</c:v>
                </c:pt>
                <c:pt idx="12431">
                  <c:v>16.811944470766289</c:v>
                </c:pt>
                <c:pt idx="12432">
                  <c:v>16.810636235391073</c:v>
                </c:pt>
                <c:pt idx="12433">
                  <c:v>16.809327507793117</c:v>
                </c:pt>
                <c:pt idx="12434">
                  <c:v>16.808018287625227</c:v>
                </c:pt>
                <c:pt idx="12435">
                  <c:v>16.806708574539822</c:v>
                </c:pt>
                <c:pt idx="12436">
                  <c:v>16.805398368188982</c:v>
                </c:pt>
                <c:pt idx="12437">
                  <c:v>16.804087668224419</c:v>
                </c:pt>
                <c:pt idx="12438">
                  <c:v>16.802776474297485</c:v>
                </c:pt>
                <c:pt idx="12439">
                  <c:v>16.801464786059171</c:v>
                </c:pt>
                <c:pt idx="12440">
                  <c:v>16.800152603160107</c:v>
                </c:pt>
                <c:pt idx="12441">
                  <c:v>16.798839925250562</c:v>
                </c:pt>
                <c:pt idx="12442">
                  <c:v>16.797526751980442</c:v>
                </c:pt>
                <c:pt idx="12443">
                  <c:v>16.796213082999291</c:v>
                </c:pt>
                <c:pt idx="12444">
                  <c:v>16.794898917956285</c:v>
                </c:pt>
                <c:pt idx="12445">
                  <c:v>16.793584256500246</c:v>
                </c:pt>
                <c:pt idx="12446">
                  <c:v>16.792269098279615</c:v>
                </c:pt>
                <c:pt idx="12447">
                  <c:v>16.790953442942488</c:v>
                </c:pt>
                <c:pt idx="12448">
                  <c:v>16.789637290136582</c:v>
                </c:pt>
                <c:pt idx="12449">
                  <c:v>16.788320639509251</c:v>
                </c:pt>
                <c:pt idx="12450">
                  <c:v>16.787003490707484</c:v>
                </c:pt>
                <c:pt idx="12451">
                  <c:v>16.785685843377902</c:v>
                </c:pt>
                <c:pt idx="12452">
                  <c:v>16.784367697166758</c:v>
                </c:pt>
                <c:pt idx="12453">
                  <c:v>16.783049051719939</c:v>
                </c:pt>
                <c:pt idx="12454">
                  <c:v>16.781729906682962</c:v>
                </c:pt>
                <c:pt idx="12455">
                  <c:v>16.780410261700979</c:v>
                </c:pt>
                <c:pt idx="12456">
                  <c:v>16.779090116418768</c:v>
                </c:pt>
                <c:pt idx="12457">
                  <c:v>16.777769470480735</c:v>
                </c:pt>
                <c:pt idx="12458">
                  <c:v>16.776448323530925</c:v>
                </c:pt>
                <c:pt idx="12459">
                  <c:v>16.775126675212999</c:v>
                </c:pt>
                <c:pt idx="12460">
                  <c:v>16.773804525170256</c:v>
                </c:pt>
                <c:pt idx="12461">
                  <c:v>16.772481873045617</c:v>
                </c:pt>
                <c:pt idx="12462">
                  <c:v>16.77115871848164</c:v>
                </c:pt>
                <c:pt idx="12463">
                  <c:v>16.769835061120499</c:v>
                </c:pt>
                <c:pt idx="12464">
                  <c:v>16.768510900603999</c:v>
                </c:pt>
                <c:pt idx="12465">
                  <c:v>16.767186236573572</c:v>
                </c:pt>
                <c:pt idx="12466">
                  <c:v>16.765861068670279</c:v>
                </c:pt>
                <c:pt idx="12467">
                  <c:v>16.764535396534793</c:v>
                </c:pt>
                <c:pt idx="12468">
                  <c:v>16.763209219807422</c:v>
                </c:pt>
                <c:pt idx="12469">
                  <c:v>16.761882538128102</c:v>
                </c:pt>
                <c:pt idx="12470">
                  <c:v>16.760555351136379</c:v>
                </c:pt>
                <c:pt idx="12471">
                  <c:v>16.759227658471435</c:v>
                </c:pt>
                <c:pt idx="12472">
                  <c:v>16.757899459772062</c:v>
                </c:pt>
                <c:pt idx="12473">
                  <c:v>16.756570754676684</c:v>
                </c:pt>
                <c:pt idx="12474">
                  <c:v>16.755241542823338</c:v>
                </c:pt>
                <c:pt idx="12475">
                  <c:v>16.753911823849691</c:v>
                </c:pt>
                <c:pt idx="12476">
                  <c:v>16.752581597393018</c:v>
                </c:pt>
                <c:pt idx="12477">
                  <c:v>16.751250863090231</c:v>
                </c:pt>
                <c:pt idx="12478">
                  <c:v>16.749919620577842</c:v>
                </c:pt>
                <c:pt idx="12479">
                  <c:v>16.748587869491995</c:v>
                </c:pt>
                <c:pt idx="12480">
                  <c:v>16.747255609468446</c:v>
                </c:pt>
                <c:pt idx="12481">
                  <c:v>16.745922840142573</c:v>
                </c:pt>
                <c:pt idx="12482">
                  <c:v>16.744589561149368</c:v>
                </c:pt>
                <c:pt idx="12483">
                  <c:v>16.743255772123437</c:v>
                </c:pt>
                <c:pt idx="12484">
                  <c:v>16.741921472699005</c:v>
                </c:pt>
                <c:pt idx="12485">
                  <c:v>16.740586662509916</c:v>
                </c:pt>
                <c:pt idx="12486">
                  <c:v>16.739251341189622</c:v>
                </c:pt>
                <c:pt idx="12487">
                  <c:v>16.737915508371195</c:v>
                </c:pt>
                <c:pt idx="12488">
                  <c:v>16.736579163687317</c:v>
                </c:pt>
                <c:pt idx="12489">
                  <c:v>16.735242306770285</c:v>
                </c:pt>
                <c:pt idx="12490">
                  <c:v>16.733904937252007</c:v>
                </c:pt>
                <c:pt idx="12491">
                  <c:v>16.732567054764004</c:v>
                </c:pt>
                <c:pt idx="12492">
                  <c:v>16.731228658937418</c:v>
                </c:pt>
                <c:pt idx="12493">
                  <c:v>16.729889749402986</c:v>
                </c:pt>
                <c:pt idx="12494">
                  <c:v>16.728550325791062</c:v>
                </c:pt>
                <c:pt idx="12495">
                  <c:v>16.727210387731617</c:v>
                </c:pt>
                <c:pt idx="12496">
                  <c:v>16.725869934854224</c:v>
                </c:pt>
                <c:pt idx="12497">
                  <c:v>16.724528966788064</c:v>
                </c:pt>
                <c:pt idx="12498">
                  <c:v>16.723187483161933</c:v>
                </c:pt>
                <c:pt idx="12499">
                  <c:v>16.721845483604231</c:v>
                </c:pt>
                <c:pt idx="12500">
                  <c:v>16.720502967742966</c:v>
                </c:pt>
                <c:pt idx="12501">
                  <c:v>16.719159935205752</c:v>
                </c:pt>
                <c:pt idx="12502">
                  <c:v>16.717816385619809</c:v>
                </c:pt>
                <c:pt idx="12503">
                  <c:v>16.716472318611963</c:v>
                </c:pt>
                <c:pt idx="12504">
                  <c:v>16.715127733808647</c:v>
                </c:pt>
                <c:pt idx="12505">
                  <c:v>16.713782630835894</c:v>
                </c:pt>
                <c:pt idx="12506">
                  <c:v>16.712437009319348</c:v>
                </c:pt>
                <c:pt idx="12507">
                  <c:v>16.711090868884252</c:v>
                </c:pt>
                <c:pt idx="12508">
                  <c:v>16.709744209155453</c:v>
                </c:pt>
                <c:pt idx="12509">
                  <c:v>16.708397029757396</c:v>
                </c:pt>
                <c:pt idx="12510">
                  <c:v>16.707049330314138</c:v>
                </c:pt>
                <c:pt idx="12511">
                  <c:v>16.705701110449329</c:v>
                </c:pt>
                <c:pt idx="12512">
                  <c:v>16.704352369786225</c:v>
                </c:pt>
                <c:pt idx="12513">
                  <c:v>16.703003107947673</c:v>
                </c:pt>
                <c:pt idx="12514">
                  <c:v>16.70165332455613</c:v>
                </c:pt>
                <c:pt idx="12515">
                  <c:v>16.700303019233644</c:v>
                </c:pt>
                <c:pt idx="12516">
                  <c:v>16.698952191601865</c:v>
                </c:pt>
                <c:pt idx="12517">
                  <c:v>16.697600841282046</c:v>
                </c:pt>
                <c:pt idx="12518">
                  <c:v>16.696248967895031</c:v>
                </c:pt>
                <c:pt idx="12519">
                  <c:v>16.694896571061264</c:v>
                </c:pt>
                <c:pt idx="12520">
                  <c:v>16.69354365040078</c:v>
                </c:pt>
                <c:pt idx="12521">
                  <c:v>16.692190205533215</c:v>
                </c:pt>
                <c:pt idx="12522">
                  <c:v>16.690836236077796</c:v>
                </c:pt>
                <c:pt idx="12523">
                  <c:v>16.689481741653353</c:v>
                </c:pt>
                <c:pt idx="12524">
                  <c:v>16.688126721878298</c:v>
                </c:pt>
                <c:pt idx="12525">
                  <c:v>16.686771176370645</c:v>
                </c:pt>
                <c:pt idx="12526">
                  <c:v>16.685415104747992</c:v>
                </c:pt>
                <c:pt idx="12527">
                  <c:v>16.684058506627544</c:v>
                </c:pt>
                <c:pt idx="12528">
                  <c:v>16.682701381626082</c:v>
                </c:pt>
                <c:pt idx="12529">
                  <c:v>16.681343729359991</c:v>
                </c:pt>
                <c:pt idx="12530">
                  <c:v>16.679985549445234</c:v>
                </c:pt>
                <c:pt idx="12531">
                  <c:v>16.678626841497373</c:v>
                </c:pt>
                <c:pt idx="12532">
                  <c:v>16.677267605131558</c:v>
                </c:pt>
                <c:pt idx="12533">
                  <c:v>16.675907839962527</c:v>
                </c:pt>
                <c:pt idx="12534">
                  <c:v>16.674547545604604</c:v>
                </c:pt>
                <c:pt idx="12535">
                  <c:v>16.673186721671705</c:v>
                </c:pt>
                <c:pt idx="12536">
                  <c:v>16.671825367777327</c:v>
                </c:pt>
                <c:pt idx="12537">
                  <c:v>16.670463483534558</c:v>
                </c:pt>
                <c:pt idx="12538">
                  <c:v>16.669101068556074</c:v>
                </c:pt>
                <c:pt idx="12539">
                  <c:v>16.667738122454125</c:v>
                </c:pt>
                <c:pt idx="12540">
                  <c:v>16.666374644840559</c:v>
                </c:pt>
                <c:pt idx="12541">
                  <c:v>16.665010635326805</c:v>
                </c:pt>
                <c:pt idx="12542">
                  <c:v>16.663646093523869</c:v>
                </c:pt>
                <c:pt idx="12543">
                  <c:v>16.66228101904235</c:v>
                </c:pt>
                <c:pt idx="12544">
                  <c:v>16.660915411492415</c:v>
                </c:pt>
                <c:pt idx="12545">
                  <c:v>16.659549270483829</c:v>
                </c:pt>
                <c:pt idx="12546">
                  <c:v>16.658182595625927</c:v>
                </c:pt>
                <c:pt idx="12547">
                  <c:v>16.656815386527629</c:v>
                </c:pt>
                <c:pt idx="12548">
                  <c:v>16.65544764279743</c:v>
                </c:pt>
                <c:pt idx="12549">
                  <c:v>16.654079364043412</c:v>
                </c:pt>
                <c:pt idx="12550">
                  <c:v>16.652710549873234</c:v>
                </c:pt>
                <c:pt idx="12551">
                  <c:v>16.65134119989413</c:v>
                </c:pt>
                <c:pt idx="12552">
                  <c:v>16.649971313712911</c:v>
                </c:pt>
                <c:pt idx="12553">
                  <c:v>16.648600890935967</c:v>
                </c:pt>
                <c:pt idx="12554">
                  <c:v>16.647229931169267</c:v>
                </c:pt>
                <c:pt idx="12555">
                  <c:v>16.645858434018351</c:v>
                </c:pt>
                <c:pt idx="12556">
                  <c:v>16.64448639908834</c:v>
                </c:pt>
                <c:pt idx="12557">
                  <c:v>16.643113825983921</c:v>
                </c:pt>
                <c:pt idx="12558">
                  <c:v>16.641740714309361</c:v>
                </c:pt>
                <c:pt idx="12559">
                  <c:v>16.640367063668499</c:v>
                </c:pt>
                <c:pt idx="12560">
                  <c:v>16.638992873664751</c:v>
                </c:pt>
                <c:pt idx="12561">
                  <c:v>16.637618143901097</c:v>
                </c:pt>
                <c:pt idx="12562">
                  <c:v>16.636242873980091</c:v>
                </c:pt>
                <c:pt idx="12563">
                  <c:v>16.634867063503862</c:v>
                </c:pt>
                <c:pt idx="12564">
                  <c:v>16.63349071207411</c:v>
                </c:pt>
                <c:pt idx="12565">
                  <c:v>16.632113819292094</c:v>
                </c:pt>
                <c:pt idx="12566">
                  <c:v>16.630736384758656</c:v>
                </c:pt>
                <c:pt idx="12567">
                  <c:v>16.629358408074197</c:v>
                </c:pt>
                <c:pt idx="12568">
                  <c:v>16.627979888838691</c:v>
                </c:pt>
                <c:pt idx="12569">
                  <c:v>16.626600826651675</c:v>
                </c:pt>
                <c:pt idx="12570">
                  <c:v>16.625221221112259</c:v>
                </c:pt>
                <c:pt idx="12571">
                  <c:v>16.623841071819111</c:v>
                </c:pt>
                <c:pt idx="12572">
                  <c:v>16.622460378370469</c:v>
                </c:pt>
                <c:pt idx="12573">
                  <c:v>16.621079140364134</c:v>
                </c:pt>
                <c:pt idx="12574">
                  <c:v>16.619697357397474</c:v>
                </c:pt>
                <c:pt idx="12575">
                  <c:v>16.618315029067421</c:v>
                </c:pt>
                <c:pt idx="12576">
                  <c:v>16.61693215497046</c:v>
                </c:pt>
                <c:pt idx="12577">
                  <c:v>16.615548734702653</c:v>
                </c:pt>
                <c:pt idx="12578">
                  <c:v>16.614164767859613</c:v>
                </c:pt>
                <c:pt idx="12579">
                  <c:v>16.612780254036519</c:v>
                </c:pt>
                <c:pt idx="12580">
                  <c:v>16.611395192828105</c:v>
                </c:pt>
                <c:pt idx="12581">
                  <c:v>16.610009583828674</c:v>
                </c:pt>
                <c:pt idx="12582">
                  <c:v>16.608623426632082</c:v>
                </c:pt>
                <c:pt idx="12583">
                  <c:v>16.607236720831743</c:v>
                </c:pt>
                <c:pt idx="12584">
                  <c:v>16.605849466020626</c:v>
                </c:pt>
                <c:pt idx="12585">
                  <c:v>16.604461661791269</c:v>
                </c:pt>
                <c:pt idx="12586">
                  <c:v>16.603073307735752</c:v>
                </c:pt>
                <c:pt idx="12587">
                  <c:v>16.601684403445724</c:v>
                </c:pt>
                <c:pt idx="12588">
                  <c:v>16.600294948512378</c:v>
                </c:pt>
                <c:pt idx="12589">
                  <c:v>16.59890494252647</c:v>
                </c:pt>
                <c:pt idx="12590">
                  <c:v>16.597514385078306</c:v>
                </c:pt>
                <c:pt idx="12591">
                  <c:v>16.596123275757748</c:v>
                </c:pt>
                <c:pt idx="12592">
                  <c:v>16.594731614154206</c:v>
                </c:pt>
                <c:pt idx="12593">
                  <c:v>16.593339399856646</c:v>
                </c:pt>
                <c:pt idx="12594">
                  <c:v>16.591946632453585</c:v>
                </c:pt>
                <c:pt idx="12595">
                  <c:v>16.590553311533093</c:v>
                </c:pt>
                <c:pt idx="12596">
                  <c:v>16.589159436682781</c:v>
                </c:pt>
                <c:pt idx="12597">
                  <c:v>16.587765007489818</c:v>
                </c:pt>
                <c:pt idx="12598">
                  <c:v>16.586370023540926</c:v>
                </c:pt>
                <c:pt idx="12599">
                  <c:v>16.584974484422361</c:v>
                </c:pt>
                <c:pt idx="12600">
                  <c:v>16.583578389719943</c:v>
                </c:pt>
                <c:pt idx="12601">
                  <c:v>16.582181739019024</c:v>
                </c:pt>
                <c:pt idx="12602">
                  <c:v>16.580784531904513</c:v>
                </c:pt>
                <c:pt idx="12603">
                  <c:v>16.579386767960855</c:v>
                </c:pt>
                <c:pt idx="12604">
                  <c:v>16.577988446772054</c:v>
                </c:pt>
                <c:pt idx="12605">
                  <c:v>16.576589567921641</c:v>
                </c:pt>
                <c:pt idx="12606">
                  <c:v>16.575190130992702</c:v>
                </c:pt>
                <c:pt idx="12607">
                  <c:v>16.573790135567869</c:v>
                </c:pt>
                <c:pt idx="12608">
                  <c:v>16.572389581229306</c:v>
                </c:pt>
                <c:pt idx="12609">
                  <c:v>16.57098846755872</c:v>
                </c:pt>
                <c:pt idx="12610">
                  <c:v>16.569586794137368</c:v>
                </c:pt>
                <c:pt idx="12611">
                  <c:v>16.56818456054604</c:v>
                </c:pt>
                <c:pt idx="12612">
                  <c:v>16.566781766365064</c:v>
                </c:pt>
                <c:pt idx="12613">
                  <c:v>16.565378411174315</c:v>
                </c:pt>
                <c:pt idx="12614">
                  <c:v>16.5639744945532</c:v>
                </c:pt>
                <c:pt idx="12615">
                  <c:v>16.562570016080663</c:v>
                </c:pt>
                <c:pt idx="12616">
                  <c:v>16.561164975335188</c:v>
                </c:pt>
                <c:pt idx="12617">
                  <c:v>16.559759371894792</c:v>
                </c:pt>
                <c:pt idx="12618">
                  <c:v>16.558353205337038</c:v>
                </c:pt>
                <c:pt idx="12619">
                  <c:v>16.556946475239009</c:v>
                </c:pt>
                <c:pt idx="12620">
                  <c:v>16.55553918117733</c:v>
                </c:pt>
                <c:pt idx="12621">
                  <c:v>16.554131322728164</c:v>
                </c:pt>
                <c:pt idx="12622">
                  <c:v>16.552722899467195</c:v>
                </c:pt>
                <c:pt idx="12623">
                  <c:v>16.551313910969647</c:v>
                </c:pt>
                <c:pt idx="12624">
                  <c:v>16.549904356810284</c:v>
                </c:pt>
                <c:pt idx="12625">
                  <c:v>16.548494236563382</c:v>
                </c:pt>
                <c:pt idx="12626">
                  <c:v>16.547083549802757</c:v>
                </c:pt>
                <c:pt idx="12627">
                  <c:v>16.545672296101756</c:v>
                </c:pt>
                <c:pt idx="12628">
                  <c:v>16.544260475033255</c:v>
                </c:pt>
                <c:pt idx="12629">
                  <c:v>16.542848086169652</c:v>
                </c:pt>
                <c:pt idx="12630">
                  <c:v>16.541435129082885</c:v>
                </c:pt>
                <c:pt idx="12631">
                  <c:v>16.540021603344396</c:v>
                </c:pt>
                <c:pt idx="12632">
                  <c:v>16.538607508525182</c:v>
                </c:pt>
                <c:pt idx="12633">
                  <c:v>16.53719284419574</c:v>
                </c:pt>
                <c:pt idx="12634">
                  <c:v>16.535777609926111</c:v>
                </c:pt>
                <c:pt idx="12635">
                  <c:v>16.534361805285847</c:v>
                </c:pt>
                <c:pt idx="12636">
                  <c:v>16.53294542984403</c:v>
                </c:pt>
                <c:pt idx="12637">
                  <c:v>16.531528483169257</c:v>
                </c:pt>
                <c:pt idx="12638">
                  <c:v>16.53011096482966</c:v>
                </c:pt>
                <c:pt idx="12639">
                  <c:v>16.528692874392881</c:v>
                </c:pt>
                <c:pt idx="12640">
                  <c:v>16.527274211426086</c:v>
                </c:pt>
                <c:pt idx="12641">
                  <c:v>16.52585497549596</c:v>
                </c:pt>
                <c:pt idx="12642">
                  <c:v>16.524435166168711</c:v>
                </c:pt>
                <c:pt idx="12643">
                  <c:v>16.523014783010058</c:v>
                </c:pt>
                <c:pt idx="12644">
                  <c:v>16.521593825585242</c:v>
                </c:pt>
                <c:pt idx="12645">
                  <c:v>16.520172293459026</c:v>
                </c:pt>
                <c:pt idx="12646">
                  <c:v>16.518750186195682</c:v>
                </c:pt>
                <c:pt idx="12647">
                  <c:v>16.517327503358999</c:v>
                </c:pt>
                <c:pt idx="12648">
                  <c:v>16.515904244512281</c:v>
                </c:pt>
                <c:pt idx="12649">
                  <c:v>16.514480409218343</c:v>
                </c:pt>
                <c:pt idx="12650">
                  <c:v>16.51305599703953</c:v>
                </c:pt>
                <c:pt idx="12651">
                  <c:v>16.511631007537673</c:v>
                </c:pt>
                <c:pt idx="12652">
                  <c:v>16.510205440274138</c:v>
                </c:pt>
                <c:pt idx="12653">
                  <c:v>16.508779294809784</c:v>
                </c:pt>
                <c:pt idx="12654">
                  <c:v>16.507352570704999</c:v>
                </c:pt>
                <c:pt idx="12655">
                  <c:v>16.505925267519672</c:v>
                </c:pt>
                <c:pt idx="12656">
                  <c:v>16.504497384813192</c:v>
                </c:pt>
                <c:pt idx="12657">
                  <c:v>16.503068922144472</c:v>
                </c:pt>
                <c:pt idx="12658">
                  <c:v>16.50163987907192</c:v>
                </c:pt>
                <c:pt idx="12659">
                  <c:v>16.500210255153466</c:v>
                </c:pt>
                <c:pt idx="12660">
                  <c:v>16.498780049946529</c:v>
                </c:pt>
                <c:pt idx="12661">
                  <c:v>16.49734926300804</c:v>
                </c:pt>
                <c:pt idx="12662">
                  <c:v>16.495917893894443</c:v>
                </c:pt>
                <c:pt idx="12663">
                  <c:v>16.494485942161678</c:v>
                </c:pt>
                <c:pt idx="12664">
                  <c:v>16.493053407365188</c:v>
                </c:pt>
                <c:pt idx="12665">
                  <c:v>16.491620289059917</c:v>
                </c:pt>
                <c:pt idx="12666">
                  <c:v>16.490186586800316</c:v>
                </c:pt>
                <c:pt idx="12667">
                  <c:v>16.488752300140337</c:v>
                </c:pt>
                <c:pt idx="12668">
                  <c:v>16.487317428633428</c:v>
                </c:pt>
                <c:pt idx="12669">
                  <c:v>16.485881971832541</c:v>
                </c:pt>
                <c:pt idx="12670">
                  <c:v>16.484445929290121</c:v>
                </c:pt>
                <c:pt idx="12671">
                  <c:v>16.483009300558116</c:v>
                </c:pt>
                <c:pt idx="12672">
                  <c:v>16.481572085187974</c:v>
                </c:pt>
                <c:pt idx="12673">
                  <c:v>16.480134282730635</c:v>
                </c:pt>
                <c:pt idx="12674">
                  <c:v>16.478695892736532</c:v>
                </c:pt>
                <c:pt idx="12675">
                  <c:v>16.4772569147556</c:v>
                </c:pt>
                <c:pt idx="12676">
                  <c:v>16.475817348337262</c:v>
                </c:pt>
                <c:pt idx="12677">
                  <c:v>16.474377193030442</c:v>
                </c:pt>
                <c:pt idx="12678">
                  <c:v>16.47293644838355</c:v>
                </c:pt>
                <c:pt idx="12679">
                  <c:v>16.471495113944492</c:v>
                </c:pt>
                <c:pt idx="12680">
                  <c:v>16.470053189260668</c:v>
                </c:pt>
                <c:pt idx="12681">
                  <c:v>16.46861067387896</c:v>
                </c:pt>
                <c:pt idx="12682">
                  <c:v>16.467167567345747</c:v>
                </c:pt>
                <c:pt idx="12683">
                  <c:v>16.465723869206897</c:v>
                </c:pt>
                <c:pt idx="12684">
                  <c:v>16.464279579007762</c:v>
                </c:pt>
                <c:pt idx="12685">
                  <c:v>16.462834696293186</c:v>
                </c:pt>
                <c:pt idx="12686">
                  <c:v>16.461389220607494</c:v>
                </c:pt>
                <c:pt idx="12687">
                  <c:v>16.459943151494507</c:v>
                </c:pt>
                <c:pt idx="12688">
                  <c:v>16.45849648849752</c:v>
                </c:pt>
                <c:pt idx="12689">
                  <c:v>16.457049231159317</c:v>
                </c:pt>
                <c:pt idx="12690">
                  <c:v>16.455601379022173</c:v>
                </c:pt>
                <c:pt idx="12691">
                  <c:v>16.454152931627839</c:v>
                </c:pt>
                <c:pt idx="12692">
                  <c:v>16.45270388851754</c:v>
                </c:pt>
                <c:pt idx="12693">
                  <c:v>16.451254249232001</c:v>
                </c:pt>
                <c:pt idx="12694">
                  <c:v>16.449804013311415</c:v>
                </c:pt>
                <c:pt idx="12695">
                  <c:v>16.448353180295456</c:v>
                </c:pt>
                <c:pt idx="12696">
                  <c:v>16.446901749723281</c:v>
                </c:pt>
                <c:pt idx="12697">
                  <c:v>16.445449721133521</c:v>
                </c:pt>
                <c:pt idx="12698">
                  <c:v>16.44399709406429</c:v>
                </c:pt>
                <c:pt idx="12699">
                  <c:v>16.442543868053175</c:v>
                </c:pt>
                <c:pt idx="12700">
                  <c:v>16.441090042637239</c:v>
                </c:pt>
                <c:pt idx="12701">
                  <c:v>16.439635617353019</c:v>
                </c:pt>
                <c:pt idx="12702">
                  <c:v>16.438180591736536</c:v>
                </c:pt>
                <c:pt idx="12703">
                  <c:v>16.436724965323268</c:v>
                </c:pt>
                <c:pt idx="12704">
                  <c:v>16.435268737648183</c:v>
                </c:pt>
                <c:pt idx="12705">
                  <c:v>16.433811908245705</c:v>
                </c:pt>
                <c:pt idx="12706">
                  <c:v>16.432354476649742</c:v>
                </c:pt>
                <c:pt idx="12707">
                  <c:v>16.430896442393671</c:v>
                </c:pt>
                <c:pt idx="12708">
                  <c:v>16.42943780501033</c:v>
                </c:pt>
                <c:pt idx="12709">
                  <c:v>16.427978564032035</c:v>
                </c:pt>
                <c:pt idx="12710">
                  <c:v>16.426518718990565</c:v>
                </c:pt>
                <c:pt idx="12711">
                  <c:v>16.425058269417168</c:v>
                </c:pt>
                <c:pt idx="12712">
                  <c:v>16.423597214842559</c:v>
                </c:pt>
                <c:pt idx="12713">
                  <c:v>16.422135554796913</c:v>
                </c:pt>
                <c:pt idx="12714">
                  <c:v>16.420673288809883</c:v>
                </c:pt>
                <c:pt idx="12715">
                  <c:v>16.419210416410571</c:v>
                </c:pt>
                <c:pt idx="12716">
                  <c:v>16.417746937127561</c:v>
                </c:pt>
                <c:pt idx="12717">
                  <c:v>16.416282850488873</c:v>
                </c:pt>
                <c:pt idx="12718">
                  <c:v>16.414818156022015</c:v>
                </c:pt>
                <c:pt idx="12719">
                  <c:v>16.41335285325394</c:v>
                </c:pt>
                <c:pt idx="12720">
                  <c:v>16.411886941711064</c:v>
                </c:pt>
                <c:pt idx="12721">
                  <c:v>16.410420420919266</c:v>
                </c:pt>
                <c:pt idx="12722">
                  <c:v>16.408953290403883</c:v>
                </c:pt>
                <c:pt idx="12723">
                  <c:v>16.407485549689703</c:v>
                </c:pt>
                <c:pt idx="12724">
                  <c:v>16.406017198300979</c:v>
                </c:pt>
                <c:pt idx="12725">
                  <c:v>16.404548235761414</c:v>
                </c:pt>
                <c:pt idx="12726">
                  <c:v>16.403078661594172</c:v>
                </c:pt>
                <c:pt idx="12727">
                  <c:v>16.401608475321868</c:v>
                </c:pt>
                <c:pt idx="12728">
                  <c:v>16.400137676466567</c:v>
                </c:pt>
                <c:pt idx="12729">
                  <c:v>16.398666264549792</c:v>
                </c:pt>
                <c:pt idx="12730">
                  <c:v>16.397194239092517</c:v>
                </c:pt>
                <c:pt idx="12731">
                  <c:v>16.395721599615165</c:v>
                </c:pt>
                <c:pt idx="12732">
                  <c:v>16.394248345637614</c:v>
                </c:pt>
                <c:pt idx="12733">
                  <c:v>16.392774476679183</c:v>
                </c:pt>
                <c:pt idx="12734">
                  <c:v>16.391299992258642</c:v>
                </c:pt>
                <c:pt idx="12735">
                  <c:v>16.389824891894214</c:v>
                </c:pt>
                <c:pt idx="12736">
                  <c:v>16.388349175103571</c:v>
                </c:pt>
                <c:pt idx="12737">
                  <c:v>16.386872841403818</c:v>
                </c:pt>
                <c:pt idx="12738">
                  <c:v>16.385395890311514</c:v>
                </c:pt>
                <c:pt idx="12739">
                  <c:v>16.383918321342666</c:v>
                </c:pt>
                <c:pt idx="12740">
                  <c:v>16.382440134012711</c:v>
                </c:pt>
                <c:pt idx="12741">
                  <c:v>16.380961327836545</c:v>
                </c:pt>
                <c:pt idx="12742">
                  <c:v>16.379481902328497</c:v>
                </c:pt>
                <c:pt idx="12743">
                  <c:v>16.378001857002335</c:v>
                </c:pt>
                <c:pt idx="12744">
                  <c:v>16.376521191371275</c:v>
                </c:pt>
                <c:pt idx="12745">
                  <c:v>16.375039904947961</c:v>
                </c:pt>
                <c:pt idx="12746">
                  <c:v>16.373557997244486</c:v>
                </c:pt>
                <c:pt idx="12747">
                  <c:v>16.372075467772376</c:v>
                </c:pt>
                <c:pt idx="12748">
                  <c:v>16.370592316042593</c:v>
                </c:pt>
                <c:pt idx="12749">
                  <c:v>16.369108541565538</c:v>
                </c:pt>
                <c:pt idx="12750">
                  <c:v>16.367624143851042</c:v>
                </c:pt>
                <c:pt idx="12751">
                  <c:v>16.366139122408374</c:v>
                </c:pt>
                <c:pt idx="12752">
                  <c:v>16.364653476746234</c:v>
                </c:pt>
                <c:pt idx="12753">
                  <c:v>16.363167206372754</c:v>
                </c:pt>
                <c:pt idx="12754">
                  <c:v>16.361680310795503</c:v>
                </c:pt>
                <c:pt idx="12755">
                  <c:v>16.360192789521474</c:v>
                </c:pt>
                <c:pt idx="12756">
                  <c:v>16.358704642057095</c:v>
                </c:pt>
                <c:pt idx="12757">
                  <c:v>16.35721586790822</c:v>
                </c:pt>
                <c:pt idx="12758">
                  <c:v>16.355726466580126</c:v>
                </c:pt>
                <c:pt idx="12759">
                  <c:v>16.35423643757753</c:v>
                </c:pt>
                <c:pt idx="12760">
                  <c:v>16.352745780404565</c:v>
                </c:pt>
                <c:pt idx="12761">
                  <c:v>16.351254494564792</c:v>
                </c:pt>
                <c:pt idx="12762">
                  <c:v>16.349762579561194</c:v>
                </c:pt>
                <c:pt idx="12763">
                  <c:v>16.348270034896185</c:v>
                </c:pt>
                <c:pt idx="12764">
                  <c:v>16.346776860071589</c:v>
                </c:pt>
                <c:pt idx="12765">
                  <c:v>16.34528305458867</c:v>
                </c:pt>
                <c:pt idx="12766">
                  <c:v>16.343788617948096</c:v>
                </c:pt>
                <c:pt idx="12767">
                  <c:v>16.342293549649966</c:v>
                </c:pt>
                <c:pt idx="12768">
                  <c:v>16.340797849193791</c:v>
                </c:pt>
                <c:pt idx="12769">
                  <c:v>16.339301516078507</c:v>
                </c:pt>
                <c:pt idx="12770">
                  <c:v>16.33780454980246</c:v>
                </c:pt>
                <c:pt idx="12771">
                  <c:v>16.336306949863424</c:v>
                </c:pt>
                <c:pt idx="12772">
                  <c:v>16.33480871575857</c:v>
                </c:pt>
                <c:pt idx="12773">
                  <c:v>16.333309846984505</c:v>
                </c:pt>
                <c:pt idx="12774">
                  <c:v>16.331810343037233</c:v>
                </c:pt>
                <c:pt idx="12775">
                  <c:v>16.330310203412179</c:v>
                </c:pt>
                <c:pt idx="12776">
                  <c:v>16.328809427604181</c:v>
                </c:pt>
                <c:pt idx="12777">
                  <c:v>16.327308015107484</c:v>
                </c:pt>
                <c:pt idx="12778">
                  <c:v>16.325805965415746</c:v>
                </c:pt>
                <c:pt idx="12779">
                  <c:v>16.324303278022036</c:v>
                </c:pt>
                <c:pt idx="12780">
                  <c:v>16.322799952418823</c:v>
                </c:pt>
                <c:pt idx="12781">
                  <c:v>16.32129598809799</c:v>
                </c:pt>
                <c:pt idx="12782">
                  <c:v>16.319791384550832</c:v>
                </c:pt>
                <c:pt idx="12783">
                  <c:v>16.318286141268036</c:v>
                </c:pt>
                <c:pt idx="12784">
                  <c:v>16.316780257739708</c:v>
                </c:pt>
                <c:pt idx="12785">
                  <c:v>16.315273733455346</c:v>
                </c:pt>
                <c:pt idx="12786">
                  <c:v>16.313766567903858</c:v>
                </c:pt>
                <c:pt idx="12787">
                  <c:v>16.312258760573553</c:v>
                </c:pt>
                <c:pt idx="12788">
                  <c:v>16.310750310952134</c:v>
                </c:pt>
                <c:pt idx="12789">
                  <c:v>16.309241218526719</c:v>
                </c:pt>
                <c:pt idx="12790">
                  <c:v>16.307731482783812</c:v>
                </c:pt>
                <c:pt idx="12791">
                  <c:v>16.306221103209317</c:v>
                </c:pt>
                <c:pt idx="12792">
                  <c:v>16.304710079288544</c:v>
                </c:pt>
                <c:pt idx="12793">
                  <c:v>16.303198410506191</c:v>
                </c:pt>
                <c:pt idx="12794">
                  <c:v>16.301686096346348</c:v>
                </c:pt>
                <c:pt idx="12795">
                  <c:v>16.300173136292511</c:v>
                </c:pt>
                <c:pt idx="12796">
                  <c:v>16.298659529827564</c:v>
                </c:pt>
                <c:pt idx="12797">
                  <c:v>16.297145276433785</c:v>
                </c:pt>
                <c:pt idx="12798">
                  <c:v>16.295630375592836</c:v>
                </c:pt>
                <c:pt idx="12799">
                  <c:v>16.294114826785783</c:v>
                </c:pt>
                <c:pt idx="12800">
                  <c:v>16.292598629493074</c:v>
                </c:pt>
                <c:pt idx="12801">
                  <c:v>16.291081783194542</c:v>
                </c:pt>
                <c:pt idx="12802">
                  <c:v>16.289564287369419</c:v>
                </c:pt>
                <c:pt idx="12803">
                  <c:v>16.288046141496316</c:v>
                </c:pt>
                <c:pt idx="12804">
                  <c:v>16.286527345053226</c:v>
                </c:pt>
                <c:pt idx="12805">
                  <c:v>16.285007897517541</c:v>
                </c:pt>
                <c:pt idx="12806">
                  <c:v>16.283487798366021</c:v>
                </c:pt>
                <c:pt idx="12807">
                  <c:v>16.281967047074826</c:v>
                </c:pt>
                <c:pt idx="12808">
                  <c:v>16.280445643119482</c:v>
                </c:pt>
                <c:pt idx="12809">
                  <c:v>16.278923585974908</c:v>
                </c:pt>
                <c:pt idx="12810">
                  <c:v>16.277400875115397</c:v>
                </c:pt>
                <c:pt idx="12811">
                  <c:v>16.275877510014624</c:v>
                </c:pt>
                <c:pt idx="12812">
                  <c:v>16.274353490145643</c:v>
                </c:pt>
                <c:pt idx="12813">
                  <c:v>16.272828814980876</c:v>
                </c:pt>
                <c:pt idx="12814">
                  <c:v>16.271303483992142</c:v>
                </c:pt>
                <c:pt idx="12815">
                  <c:v>16.269777496650612</c:v>
                </c:pt>
                <c:pt idx="12816">
                  <c:v>16.268250852426849</c:v>
                </c:pt>
                <c:pt idx="12817">
                  <c:v>16.266723550790779</c:v>
                </c:pt>
                <c:pt idx="12818">
                  <c:v>16.265195591211704</c:v>
                </c:pt>
                <c:pt idx="12819">
                  <c:v>16.263666973158301</c:v>
                </c:pt>
                <c:pt idx="12820">
                  <c:v>16.262137696098609</c:v>
                </c:pt>
                <c:pt idx="12821">
                  <c:v>16.260607759500044</c:v>
                </c:pt>
                <c:pt idx="12822">
                  <c:v>16.259077162829389</c:v>
                </c:pt>
                <c:pt idx="12823">
                  <c:v>16.257545905552796</c:v>
                </c:pt>
                <c:pt idx="12824">
                  <c:v>16.256013987135777</c:v>
                </c:pt>
                <c:pt idx="12825">
                  <c:v>16.254481407043212</c:v>
                </c:pt>
                <c:pt idx="12826">
                  <c:v>16.252948164739355</c:v>
                </c:pt>
                <c:pt idx="12827">
                  <c:v>16.25141425968781</c:v>
                </c:pt>
                <c:pt idx="12828">
                  <c:v>16.249879691351552</c:v>
                </c:pt>
                <c:pt idx="12829">
                  <c:v>16.248344459192914</c:v>
                </c:pt>
                <c:pt idx="12830">
                  <c:v>16.246808562673593</c:v>
                </c:pt>
                <c:pt idx="12831">
                  <c:v>16.245272001254644</c:v>
                </c:pt>
                <c:pt idx="12832">
                  <c:v>16.243734774396476</c:v>
                </c:pt>
                <c:pt idx="12833">
                  <c:v>16.242196881558865</c:v>
                </c:pt>
                <c:pt idx="12834">
                  <c:v>16.240658322200932</c:v>
                </c:pt>
                <c:pt idx="12835">
                  <c:v>16.239119095781167</c:v>
                </c:pt>
                <c:pt idx="12836">
                  <c:v>16.237579201757406</c:v>
                </c:pt>
                <c:pt idx="12837">
                  <c:v>16.236038639586834</c:v>
                </c:pt>
                <c:pt idx="12838">
                  <c:v>16.234497408725996</c:v>
                </c:pt>
                <c:pt idx="12839">
                  <c:v>16.232955508630795</c:v>
                </c:pt>
                <c:pt idx="12840">
                  <c:v>16.231412938756467</c:v>
                </c:pt>
                <c:pt idx="12841">
                  <c:v>16.229869698557607</c:v>
                </c:pt>
                <c:pt idx="12842">
                  <c:v>16.228325787488163</c:v>
                </c:pt>
                <c:pt idx="12843">
                  <c:v>16.226781205001423</c:v>
                </c:pt>
                <c:pt idx="12844">
                  <c:v>16.225235950550022</c:v>
                </c:pt>
                <c:pt idx="12845">
                  <c:v>16.223690023585945</c:v>
                </c:pt>
                <c:pt idx="12846">
                  <c:v>16.222143423560517</c:v>
                </c:pt>
                <c:pt idx="12847">
                  <c:v>16.220596149924411</c:v>
                </c:pt>
                <c:pt idx="12848">
                  <c:v>16.219048202127631</c:v>
                </c:pt>
                <c:pt idx="12849">
                  <c:v>16.217499579619535</c:v>
                </c:pt>
                <c:pt idx="12850">
                  <c:v>16.215950281848819</c:v>
                </c:pt>
                <c:pt idx="12851">
                  <c:v>16.21440030826351</c:v>
                </c:pt>
                <c:pt idx="12852">
                  <c:v>16.212849658310979</c:v>
                </c:pt>
                <c:pt idx="12853">
                  <c:v>16.211298331437938</c:v>
                </c:pt>
                <c:pt idx="12854">
                  <c:v>16.209746327090425</c:v>
                </c:pt>
                <c:pt idx="12855">
                  <c:v>16.20819364471382</c:v>
                </c:pt>
                <c:pt idx="12856">
                  <c:v>16.206640283752836</c:v>
                </c:pt>
                <c:pt idx="12857">
                  <c:v>16.205086243651511</c:v>
                </c:pt>
                <c:pt idx="12858">
                  <c:v>16.203531523853233</c:v>
                </c:pt>
                <c:pt idx="12859">
                  <c:v>16.201976123800698</c:v>
                </c:pt>
                <c:pt idx="12860">
                  <c:v>16.200420042935949</c:v>
                </c:pt>
                <c:pt idx="12861">
                  <c:v>16.198863280700351</c:v>
                </c:pt>
                <c:pt idx="12862">
                  <c:v>16.197305836534596</c:v>
                </c:pt>
                <c:pt idx="12863">
                  <c:v>16.195747709878702</c:v>
                </c:pt>
                <c:pt idx="12864">
                  <c:v>16.194188900172012</c:v>
                </c:pt>
                <c:pt idx="12865">
                  <c:v>16.192629406853193</c:v>
                </c:pt>
                <c:pt idx="12866">
                  <c:v>16.191069229360242</c:v>
                </c:pt>
                <c:pt idx="12867">
                  <c:v>16.189508367130472</c:v>
                </c:pt>
                <c:pt idx="12868">
                  <c:v>16.187946819600512</c:v>
                </c:pt>
                <c:pt idx="12869">
                  <c:v>16.186384586206323</c:v>
                </c:pt>
                <c:pt idx="12870">
                  <c:v>16.184821666383172</c:v>
                </c:pt>
                <c:pt idx="12871">
                  <c:v>16.183258059565656</c:v>
                </c:pt>
                <c:pt idx="12872">
                  <c:v>16.181693765187681</c:v>
                </c:pt>
                <c:pt idx="12873">
                  <c:v>16.18012878268247</c:v>
                </c:pt>
                <c:pt idx="12874">
                  <c:v>16.178563111482564</c:v>
                </c:pt>
                <c:pt idx="12875">
                  <c:v>16.176996751019807</c:v>
                </c:pt>
                <c:pt idx="12876">
                  <c:v>16.17542970072537</c:v>
                </c:pt>
                <c:pt idx="12877">
                  <c:v>16.173861960029726</c:v>
                </c:pt>
                <c:pt idx="12878">
                  <c:v>16.172293528362658</c:v>
                </c:pt>
                <c:pt idx="12879">
                  <c:v>16.170724405153262</c:v>
                </c:pt>
                <c:pt idx="12880">
                  <c:v>16.16915458982994</c:v>
                </c:pt>
                <c:pt idx="12881">
                  <c:v>16.167584081820397</c:v>
                </c:pt>
                <c:pt idx="12882">
                  <c:v>16.166012880551648</c:v>
                </c:pt>
                <c:pt idx="12883">
                  <c:v>16.164440985450014</c:v>
                </c:pt>
                <c:pt idx="12884">
                  <c:v>16.162868395941121</c:v>
                </c:pt>
                <c:pt idx="12885">
                  <c:v>16.161295111449885</c:v>
                </c:pt>
                <c:pt idx="12886">
                  <c:v>16.159721131400534</c:v>
                </c:pt>
                <c:pt idx="12887">
                  <c:v>16.158146455216595</c:v>
                </c:pt>
                <c:pt idx="12888">
                  <c:v>16.156571082320895</c:v>
                </c:pt>
                <c:pt idx="12889">
                  <c:v>16.154995012135551</c:v>
                </c:pt>
                <c:pt idx="12890">
                  <c:v>16.153418244081987</c:v>
                </c:pt>
                <c:pt idx="12891">
                  <c:v>16.151840777580915</c:v>
                </c:pt>
                <c:pt idx="12892">
                  <c:v>16.150262612052344</c:v>
                </c:pt>
                <c:pt idx="12893">
                  <c:v>16.14868374691558</c:v>
                </c:pt>
                <c:pt idx="12894">
                  <c:v>16.14710418158921</c:v>
                </c:pt>
                <c:pt idx="12895">
                  <c:v>16.145523915491129</c:v>
                </c:pt>
                <c:pt idx="12896">
                  <c:v>16.143942948038507</c:v>
                </c:pt>
                <c:pt idx="12897">
                  <c:v>16.142361278647808</c:v>
                </c:pt>
                <c:pt idx="12898">
                  <c:v>16.140778906734784</c:v>
                </c:pt>
                <c:pt idx="12899">
                  <c:v>16.139195831714474</c:v>
                </c:pt>
                <c:pt idx="12900">
                  <c:v>16.137612053001199</c:v>
                </c:pt>
                <c:pt idx="12901">
                  <c:v>16.136027570008572</c:v>
                </c:pt>
                <c:pt idx="12902">
                  <c:v>16.13444238214948</c:v>
                </c:pt>
                <c:pt idx="12903">
                  <c:v>16.132856488836097</c:v>
                </c:pt>
                <c:pt idx="12904">
                  <c:v>16.131269889479871</c:v>
                </c:pt>
                <c:pt idx="12905">
                  <c:v>16.12968258349154</c:v>
                </c:pt>
                <c:pt idx="12906">
                  <c:v>16.128094570281114</c:v>
                </c:pt>
                <c:pt idx="12907">
                  <c:v>16.126505849257878</c:v>
                </c:pt>
                <c:pt idx="12908">
                  <c:v>16.124916419830399</c:v>
                </c:pt>
                <c:pt idx="12909">
                  <c:v>16.123326281406513</c:v>
                </c:pt>
                <c:pt idx="12910">
                  <c:v>16.121735433393333</c:v>
                </c:pt>
                <c:pt idx="12911">
                  <c:v>16.120143875197247</c:v>
                </c:pt>
                <c:pt idx="12912">
                  <c:v>16.11855160622391</c:v>
                </c:pt>
                <c:pt idx="12913">
                  <c:v>16.116958625878247</c:v>
                </c:pt>
                <c:pt idx="12914">
                  <c:v>16.115364933564447</c:v>
                </c:pt>
                <c:pt idx="12915">
                  <c:v>16.113770528685983</c:v>
                </c:pt>
                <c:pt idx="12916">
                  <c:v>16.11217541064558</c:v>
                </c:pt>
                <c:pt idx="12917">
                  <c:v>16.110579578845233</c:v>
                </c:pt>
                <c:pt idx="12918">
                  <c:v>16.108983032686201</c:v>
                </c:pt>
                <c:pt idx="12919">
                  <c:v>16.107385771569007</c:v>
                </c:pt>
                <c:pt idx="12920">
                  <c:v>16.10578779489343</c:v>
                </c:pt>
                <c:pt idx="12921">
                  <c:v>16.10418910205852</c:v>
                </c:pt>
                <c:pt idx="12922">
                  <c:v>16.102589692462576</c:v>
                </c:pt>
                <c:pt idx="12923">
                  <c:v>16.100989565503166</c:v>
                </c:pt>
                <c:pt idx="12924">
                  <c:v>16.0993887205771</c:v>
                </c:pt>
                <c:pt idx="12925">
                  <c:v>16.097787157080457</c:v>
                </c:pt>
                <c:pt idx="12926">
                  <c:v>16.096184874408564</c:v>
                </c:pt>
                <c:pt idx="12927">
                  <c:v>16.094581871956006</c:v>
                </c:pt>
                <c:pt idx="12928">
                  <c:v>16.092978149116615</c:v>
                </c:pt>
                <c:pt idx="12929">
                  <c:v>16.091373705283477</c:v>
                </c:pt>
                <c:pt idx="12930">
                  <c:v>16.089768539848926</c:v>
                </c:pt>
                <c:pt idx="12931">
                  <c:v>16.088162652204549</c:v>
                </c:pt>
                <c:pt idx="12932">
                  <c:v>16.086556041741169</c:v>
                </c:pt>
                <c:pt idx="12933">
                  <c:v>16.084948707848863</c:v>
                </c:pt>
                <c:pt idx="12934">
                  <c:v>16.083340649916963</c:v>
                </c:pt>
                <c:pt idx="12935">
                  <c:v>16.081731867334017</c:v>
                </c:pt>
                <c:pt idx="12936">
                  <c:v>16.080122359487845</c:v>
                </c:pt>
                <c:pt idx="12937">
                  <c:v>16.078512125765489</c:v>
                </c:pt>
                <c:pt idx="12938">
                  <c:v>16.076901165553235</c:v>
                </c:pt>
                <c:pt idx="12939">
                  <c:v>16.075289478236613</c:v>
                </c:pt>
                <c:pt idx="12940">
                  <c:v>16.073677063200385</c:v>
                </c:pt>
                <c:pt idx="12941">
                  <c:v>16.072063919828548</c:v>
                </c:pt>
                <c:pt idx="12942">
                  <c:v>16.070450047504337</c:v>
                </c:pt>
                <c:pt idx="12943">
                  <c:v>16.068835445610222</c:v>
                </c:pt>
                <c:pt idx="12944">
                  <c:v>16.067220113527902</c:v>
                </c:pt>
                <c:pt idx="12945">
                  <c:v>16.065604050638306</c:v>
                </c:pt>
                <c:pt idx="12946">
                  <c:v>16.063987256321596</c:v>
                </c:pt>
                <c:pt idx="12947">
                  <c:v>16.062369729957158</c:v>
                </c:pt>
                <c:pt idx="12948">
                  <c:v>16.060751470923609</c:v>
                </c:pt>
                <c:pt idx="12949">
                  <c:v>16.059132478598798</c:v>
                </c:pt>
                <c:pt idx="12950">
                  <c:v>16.057512752359777</c:v>
                </c:pt>
                <c:pt idx="12951">
                  <c:v>16.05589229158285</c:v>
                </c:pt>
                <c:pt idx="12952">
                  <c:v>16.054271095643522</c:v>
                </c:pt>
                <c:pt idx="12953">
                  <c:v>16.052649163916527</c:v>
                </c:pt>
                <c:pt idx="12954">
                  <c:v>16.051026495775822</c:v>
                </c:pt>
                <c:pt idx="12955">
                  <c:v>16.049403090594573</c:v>
                </c:pt>
                <c:pt idx="12956">
                  <c:v>16.047778947745169</c:v>
                </c:pt>
                <c:pt idx="12957">
                  <c:v>16.046154066599211</c:v>
                </c:pt>
                <c:pt idx="12958">
                  <c:v>16.044528446527519</c:v>
                </c:pt>
                <c:pt idx="12959">
                  <c:v>16.042902086900121</c:v>
                </c:pt>
                <c:pt idx="12960">
                  <c:v>16.041274987086261</c:v>
                </c:pt>
                <c:pt idx="12961">
                  <c:v>16.039647146454396</c:v>
                </c:pt>
                <c:pt idx="12962">
                  <c:v>16.03801856437218</c:v>
                </c:pt>
                <c:pt idx="12963">
                  <c:v>16.036389240206489</c:v>
                </c:pt>
                <c:pt idx="12964">
                  <c:v>16.034759173323398</c:v>
                </c:pt>
                <c:pt idx="12965">
                  <c:v>16.033128363088185</c:v>
                </c:pt>
                <c:pt idx="12966">
                  <c:v>16.031496808865342</c:v>
                </c:pt>
                <c:pt idx="12967">
                  <c:v>16.029864510018552</c:v>
                </c:pt>
                <c:pt idx="12968">
                  <c:v>16.028231465910707</c:v>
                </c:pt>
                <c:pt idx="12969">
                  <c:v>16.026597675903897</c:v>
                </c:pt>
                <c:pt idx="12970">
                  <c:v>16.024963139359404</c:v>
                </c:pt>
                <c:pt idx="12971">
                  <c:v>16.023327855637717</c:v>
                </c:pt>
                <c:pt idx="12972">
                  <c:v>16.021691824098518</c:v>
                </c:pt>
                <c:pt idx="12973">
                  <c:v>16.020055044100683</c:v>
                </c:pt>
                <c:pt idx="12974">
                  <c:v>16.01841751500228</c:v>
                </c:pt>
                <c:pt idx="12975">
                  <c:v>16.01677923616057</c:v>
                </c:pt>
                <c:pt idx="12976">
                  <c:v>16.015140206931999</c:v>
                </c:pt>
                <c:pt idx="12977">
                  <c:v>16.01350042667222</c:v>
                </c:pt>
                <c:pt idx="12978">
                  <c:v>16.011859894736048</c:v>
                </c:pt>
                <c:pt idx="12979">
                  <c:v>16.010218610477509</c:v>
                </c:pt>
                <c:pt idx="12980">
                  <c:v>16.008576573249794</c:v>
                </c:pt>
                <c:pt idx="12981">
                  <c:v>16.006933782405294</c:v>
                </c:pt>
                <c:pt idx="12982">
                  <c:v>16.005290237295576</c:v>
                </c:pt>
                <c:pt idx="12983">
                  <c:v>16.003645937271379</c:v>
                </c:pt>
                <c:pt idx="12984">
                  <c:v>16.00200088168264</c:v>
                </c:pt>
                <c:pt idx="12985">
                  <c:v>16.000355069878459</c:v>
                </c:pt>
                <c:pt idx="12986">
                  <c:v>15.998708501207117</c:v>
                </c:pt>
                <c:pt idx="12987">
                  <c:v>15.997061175016082</c:v>
                </c:pt>
                <c:pt idx="12988">
                  <c:v>15.995413090651976</c:v>
                </c:pt>
                <c:pt idx="12989">
                  <c:v>15.993764247460609</c:v>
                </c:pt>
                <c:pt idx="12990">
                  <c:v>15.992114644786959</c:v>
                </c:pt>
                <c:pt idx="12991">
                  <c:v>15.990464281975168</c:v>
                </c:pt>
                <c:pt idx="12992">
                  <c:v>15.988813158368556</c:v>
                </c:pt>
                <c:pt idx="12993">
                  <c:v>15.987161273309605</c:v>
                </c:pt>
                <c:pt idx="12994">
                  <c:v>15.985508626139962</c:v>
                </c:pt>
                <c:pt idx="12995">
                  <c:v>15.983855216200441</c:v>
                </c:pt>
                <c:pt idx="12996">
                  <c:v>15.982201042831022</c:v>
                </c:pt>
                <c:pt idx="12997">
                  <c:v>15.98054610537084</c:v>
                </c:pt>
                <c:pt idx="12998">
                  <c:v>15.978890403158189</c:v>
                </c:pt>
                <c:pt idx="12999">
                  <c:v>15.977233935530535</c:v>
                </c:pt>
                <c:pt idx="13000">
                  <c:v>15.975576701824489</c:v>
                </c:pt>
                <c:pt idx="13001">
                  <c:v>15.973918701375819</c:v>
                </c:pt>
                <c:pt idx="13002">
                  <c:v>15.972259933519451</c:v>
                </c:pt>
                <c:pt idx="13003">
                  <c:v>15.97060039758947</c:v>
                </c:pt>
                <c:pt idx="13004">
                  <c:v>15.9689400929191</c:v>
                </c:pt>
                <c:pt idx="13005">
                  <c:v>15.967279018840722</c:v>
                </c:pt>
                <c:pt idx="13006">
                  <c:v>15.965617174685867</c:v>
                </c:pt>
                <c:pt idx="13007">
                  <c:v>15.963954559785213</c:v>
                </c:pt>
                <c:pt idx="13008">
                  <c:v>15.962291173468584</c:v>
                </c:pt>
                <c:pt idx="13009">
                  <c:v>15.960627015064944</c:v>
                </c:pt>
                <c:pt idx="13010">
                  <c:v>15.958962083902406</c:v>
                </c:pt>
                <c:pt idx="13011">
                  <c:v>15.957296379308223</c:v>
                </c:pt>
                <c:pt idx="13012">
                  <c:v>15.955629900608788</c:v>
                </c:pt>
                <c:pt idx="13013">
                  <c:v>15.953962647129634</c:v>
                </c:pt>
                <c:pt idx="13014">
                  <c:v>15.952294618195427</c:v>
                </c:pt>
                <c:pt idx="13015">
                  <c:v>15.950625813129976</c:v>
                </c:pt>
                <c:pt idx="13016">
                  <c:v>15.948956231256219</c:v>
                </c:pt>
                <c:pt idx="13017">
                  <c:v>15.947285871896231</c:v>
                </c:pt>
                <c:pt idx="13018">
                  <c:v>15.945614734371214</c:v>
                </c:pt>
                <c:pt idx="13019">
                  <c:v>15.943942818001499</c:v>
                </c:pt>
                <c:pt idx="13020">
                  <c:v>15.942270122106551</c:v>
                </c:pt>
                <c:pt idx="13021">
                  <c:v>15.940596646004963</c:v>
                </c:pt>
                <c:pt idx="13022">
                  <c:v>15.938922389014447</c:v>
                </c:pt>
                <c:pt idx="13023">
                  <c:v>15.937247350451843</c:v>
                </c:pt>
                <c:pt idx="13024">
                  <c:v>15.935571529633114</c:v>
                </c:pt>
                <c:pt idx="13025">
                  <c:v>15.933894925873345</c:v>
                </c:pt>
                <c:pt idx="13026">
                  <c:v>15.932217538486736</c:v>
                </c:pt>
                <c:pt idx="13027">
                  <c:v>15.930539366786611</c:v>
                </c:pt>
                <c:pt idx="13028">
                  <c:v>15.928860410085406</c:v>
                </c:pt>
                <c:pt idx="13029">
                  <c:v>15.927180667694676</c:v>
                </c:pt>
                <c:pt idx="13030">
                  <c:v>15.925500138925086</c:v>
                </c:pt>
                <c:pt idx="13031">
                  <c:v>15.923818823086414</c:v>
                </c:pt>
                <c:pt idx="13032">
                  <c:v>15.922136719487552</c:v>
                </c:pt>
                <c:pt idx="13033">
                  <c:v>15.920453827436502</c:v>
                </c:pt>
                <c:pt idx="13034">
                  <c:v>15.918770146240366</c:v>
                </c:pt>
                <c:pt idx="13035">
                  <c:v>15.917085675205355</c:v>
                </c:pt>
                <c:pt idx="13036">
                  <c:v>15.915400413636787</c:v>
                </c:pt>
                <c:pt idx="13037">
                  <c:v>15.913714360839087</c:v>
                </c:pt>
                <c:pt idx="13038">
                  <c:v>15.912027516115771</c:v>
                </c:pt>
                <c:pt idx="13039">
                  <c:v>15.910339878769463</c:v>
                </c:pt>
                <c:pt idx="13040">
                  <c:v>15.908651448101882</c:v>
                </c:pt>
                <c:pt idx="13041">
                  <c:v>15.906962223413847</c:v>
                </c:pt>
                <c:pt idx="13042">
                  <c:v>15.90527220400527</c:v>
                </c:pt>
                <c:pt idx="13043">
                  <c:v>15.903581389175153</c:v>
                </c:pt>
                <c:pt idx="13044">
                  <c:v>15.901889778221602</c:v>
                </c:pt>
                <c:pt idx="13045">
                  <c:v>15.900197370441797</c:v>
                </c:pt>
                <c:pt idx="13046">
                  <c:v>15.898504165132023</c:v>
                </c:pt>
                <c:pt idx="13047">
                  <c:v>15.896810161587647</c:v>
                </c:pt>
                <c:pt idx="13048">
                  <c:v>15.895115359103116</c:v>
                </c:pt>
                <c:pt idx="13049">
                  <c:v>15.893419756971969</c:v>
                </c:pt>
                <c:pt idx="13050">
                  <c:v>15.891723354486825</c:v>
                </c:pt>
                <c:pt idx="13051">
                  <c:v>15.890026150939384</c:v>
                </c:pt>
                <c:pt idx="13052">
                  <c:v>15.888328145620426</c:v>
                </c:pt>
                <c:pt idx="13053">
                  <c:v>15.88662933781981</c:v>
                </c:pt>
                <c:pt idx="13054">
                  <c:v>15.884929726826472</c:v>
                </c:pt>
                <c:pt idx="13055">
                  <c:v>15.883229311928423</c:v>
                </c:pt>
                <c:pt idx="13056">
                  <c:v>15.881528092412744</c:v>
                </c:pt>
                <c:pt idx="13057">
                  <c:v>15.879826067565588</c:v>
                </c:pt>
                <c:pt idx="13058">
                  <c:v>15.878123236672186</c:v>
                </c:pt>
                <c:pt idx="13059">
                  <c:v>15.876419599016831</c:v>
                </c:pt>
                <c:pt idx="13060">
                  <c:v>15.874715153882883</c:v>
                </c:pt>
                <c:pt idx="13061">
                  <c:v>15.873009900552768</c:v>
                </c:pt>
                <c:pt idx="13062">
                  <c:v>15.871303838307979</c:v>
                </c:pt>
                <c:pt idx="13063">
                  <c:v>15.869596966429064</c:v>
                </c:pt>
                <c:pt idx="13064">
                  <c:v>15.867889284195643</c:v>
                </c:pt>
                <c:pt idx="13065">
                  <c:v>15.866180790886382</c:v>
                </c:pt>
                <c:pt idx="13066">
                  <c:v>15.864471485779008</c:v>
                </c:pt>
                <c:pt idx="13067">
                  <c:v>15.862761368150311</c:v>
                </c:pt>
                <c:pt idx="13068">
                  <c:v>15.861050437276131</c:v>
                </c:pt>
                <c:pt idx="13069">
                  <c:v>15.859338692431356</c:v>
                </c:pt>
                <c:pt idx="13070">
                  <c:v>15.857626132889932</c:v>
                </c:pt>
                <c:pt idx="13071">
                  <c:v>15.855912757924848</c:v>
                </c:pt>
                <c:pt idx="13072">
                  <c:v>15.854198566808142</c:v>
                </c:pt>
                <c:pt idx="13073">
                  <c:v>15.852483558810901</c:v>
                </c:pt>
                <c:pt idx="13074">
                  <c:v>15.850767733203254</c:v>
                </c:pt>
                <c:pt idx="13075">
                  <c:v>15.849051089254367</c:v>
                </c:pt>
                <c:pt idx="13076">
                  <c:v>15.84733362623246</c:v>
                </c:pt>
                <c:pt idx="13077">
                  <c:v>15.845615343404781</c:v>
                </c:pt>
                <c:pt idx="13078">
                  <c:v>15.843896240037617</c:v>
                </c:pt>
                <c:pt idx="13079">
                  <c:v>15.842176315396296</c:v>
                </c:pt>
                <c:pt idx="13080">
                  <c:v>15.840455568745176</c:v>
                </c:pt>
                <c:pt idx="13081">
                  <c:v>15.838733999347648</c:v>
                </c:pt>
                <c:pt idx="13082">
                  <c:v>15.837011606466136</c:v>
                </c:pt>
                <c:pt idx="13083">
                  <c:v>15.835288389362091</c:v>
                </c:pt>
                <c:pt idx="13084">
                  <c:v>15.833564347295992</c:v>
                </c:pt>
                <c:pt idx="13085">
                  <c:v>15.831839479527341</c:v>
                </c:pt>
                <c:pt idx="13086">
                  <c:v>15.830113785314671</c:v>
                </c:pt>
                <c:pt idx="13087">
                  <c:v>15.828387263915531</c:v>
                </c:pt>
                <c:pt idx="13088">
                  <c:v>15.826659914586493</c:v>
                </c:pt>
                <c:pt idx="13089">
                  <c:v>15.824931736583149</c:v>
                </c:pt>
                <c:pt idx="13090">
                  <c:v>15.823202729160109</c:v>
                </c:pt>
                <c:pt idx="13091">
                  <c:v>15.821472891570993</c:v>
                </c:pt>
                <c:pt idx="13092">
                  <c:v>15.81974222306844</c:v>
                </c:pt>
                <c:pt idx="13093">
                  <c:v>15.818010722904098</c:v>
                </c:pt>
                <c:pt idx="13094">
                  <c:v>15.81627839032863</c:v>
                </c:pt>
                <c:pt idx="13095">
                  <c:v>15.814545224591702</c:v>
                </c:pt>
                <c:pt idx="13096">
                  <c:v>15.812811224941992</c:v>
                </c:pt>
                <c:pt idx="13097">
                  <c:v>15.811076390627177</c:v>
                </c:pt>
                <c:pt idx="13098">
                  <c:v>15.809340720893942</c:v>
                </c:pt>
                <c:pt idx="13099">
                  <c:v>15.807604214987975</c:v>
                </c:pt>
                <c:pt idx="13100">
                  <c:v>15.805866872153958</c:v>
                </c:pt>
                <c:pt idx="13101">
                  <c:v>15.804128691635579</c:v>
                </c:pt>
                <c:pt idx="13102">
                  <c:v>15.802389672675517</c:v>
                </c:pt>
                <c:pt idx="13103">
                  <c:v>15.800649814515445</c:v>
                </c:pt>
                <c:pt idx="13104">
                  <c:v>15.798909116396032</c:v>
                </c:pt>
                <c:pt idx="13105">
                  <c:v>15.797167577556937</c:v>
                </c:pt>
                <c:pt idx="13106">
                  <c:v>15.795425197236808</c:v>
                </c:pt>
                <c:pt idx="13107">
                  <c:v>15.793681974673284</c:v>
                </c:pt>
                <c:pt idx="13108">
                  <c:v>15.791937909102979</c:v>
                </c:pt>
                <c:pt idx="13109">
                  <c:v>15.790192999761508</c:v>
                </c:pt>
                <c:pt idx="13110">
                  <c:v>15.788447245883454</c:v>
                </c:pt>
                <c:pt idx="13111">
                  <c:v>15.786700646702384</c:v>
                </c:pt>
                <c:pt idx="13112">
                  <c:v>15.784953201450847</c:v>
                </c:pt>
                <c:pt idx="13113">
                  <c:v>15.783204909360363</c:v>
                </c:pt>
                <c:pt idx="13114">
                  <c:v>15.781455769661434</c:v>
                </c:pt>
                <c:pt idx="13115">
                  <c:v>15.779705781583536</c:v>
                </c:pt>
                <c:pt idx="13116">
                  <c:v>15.777954944355109</c:v>
                </c:pt>
                <c:pt idx="13117">
                  <c:v>15.776203257203562</c:v>
                </c:pt>
                <c:pt idx="13118">
                  <c:v>15.774450719355283</c:v>
                </c:pt>
                <c:pt idx="13119">
                  <c:v>15.772697330035612</c:v>
                </c:pt>
                <c:pt idx="13120">
                  <c:v>15.770943088468867</c:v>
                </c:pt>
                <c:pt idx="13121">
                  <c:v>15.769187993878317</c:v>
                </c:pt>
                <c:pt idx="13122">
                  <c:v>15.767432045486196</c:v>
                </c:pt>
                <c:pt idx="13123">
                  <c:v>15.765675242513696</c:v>
                </c:pt>
                <c:pt idx="13124">
                  <c:v>15.76391758418097</c:v>
                </c:pt>
                <c:pt idx="13125">
                  <c:v>15.762159069707117</c:v>
                </c:pt>
                <c:pt idx="13126">
                  <c:v>15.760399698310195</c:v>
                </c:pt>
                <c:pt idx="13127">
                  <c:v>15.758639469207216</c:v>
                </c:pt>
                <c:pt idx="13128">
                  <c:v>15.756878381614134</c:v>
                </c:pt>
                <c:pt idx="13129">
                  <c:v>15.755116434745856</c:v>
                </c:pt>
                <c:pt idx="13130">
                  <c:v>15.753353627816233</c:v>
                </c:pt>
                <c:pt idx="13131">
                  <c:v>15.751589960038062</c:v>
                </c:pt>
                <c:pt idx="13132">
                  <c:v>15.749825430623078</c:v>
                </c:pt>
                <c:pt idx="13133">
                  <c:v>15.748060038781954</c:v>
                </c:pt>
                <c:pt idx="13134">
                  <c:v>15.74629378372431</c:v>
                </c:pt>
                <c:pt idx="13135">
                  <c:v>15.744526664658691</c:v>
                </c:pt>
                <c:pt idx="13136">
                  <c:v>15.742758680792589</c:v>
                </c:pt>
                <c:pt idx="13137">
                  <c:v>15.740989831332417</c:v>
                </c:pt>
                <c:pt idx="13138">
                  <c:v>15.739220115483525</c:v>
                </c:pt>
                <c:pt idx="13139">
                  <c:v>15.737449532450189</c:v>
                </c:pt>
                <c:pt idx="13140">
                  <c:v>15.735678081435614</c:v>
                </c:pt>
                <c:pt idx="13141">
                  <c:v>15.73390576164193</c:v>
                </c:pt>
                <c:pt idx="13142">
                  <c:v>15.732132572270185</c:v>
                </c:pt>
                <c:pt idx="13143">
                  <c:v>15.730358512520356</c:v>
                </c:pt>
                <c:pt idx="13144">
                  <c:v>15.728583581591332</c:v>
                </c:pt>
                <c:pt idx="13145">
                  <c:v>15.726807778680922</c:v>
                </c:pt>
                <c:pt idx="13146">
                  <c:v>15.725031102985845</c:v>
                </c:pt>
                <c:pt idx="13147">
                  <c:v>15.723253553701744</c:v>
                </c:pt>
                <c:pt idx="13148">
                  <c:v>15.721475130023164</c:v>
                </c:pt>
                <c:pt idx="13149">
                  <c:v>15.719695831143566</c:v>
                </c:pt>
                <c:pt idx="13150">
                  <c:v>15.717915656255313</c:v>
                </c:pt>
                <c:pt idx="13151">
                  <c:v>15.716134604549678</c:v>
                </c:pt>
                <c:pt idx="13152">
                  <c:v>15.714352675216832</c:v>
                </c:pt>
                <c:pt idx="13153">
                  <c:v>15.71256986744585</c:v>
                </c:pt>
                <c:pt idx="13154">
                  <c:v>15.71078618042471</c:v>
                </c:pt>
                <c:pt idx="13155">
                  <c:v>15.709001613340286</c:v>
                </c:pt>
                <c:pt idx="13156">
                  <c:v>15.707216165378343</c:v>
                </c:pt>
                <c:pt idx="13157">
                  <c:v>15.705429835723542</c:v>
                </c:pt>
                <c:pt idx="13158">
                  <c:v>15.703642623559441</c:v>
                </c:pt>
                <c:pt idx="13159">
                  <c:v>15.701854528068479</c:v>
                </c:pt>
                <c:pt idx="13160">
                  <c:v>15.700065548431986</c:v>
                </c:pt>
                <c:pt idx="13161">
                  <c:v>15.698275683830184</c:v>
                </c:pt>
                <c:pt idx="13162">
                  <c:v>15.696484933442168</c:v>
                </c:pt>
                <c:pt idx="13163">
                  <c:v>15.694693296445923</c:v>
                </c:pt>
                <c:pt idx="13164">
                  <c:v>15.692900772018307</c:v>
                </c:pt>
                <c:pt idx="13165">
                  <c:v>15.691107359335062</c:v>
                </c:pt>
                <c:pt idx="13166">
                  <c:v>15.689313057570798</c:v>
                </c:pt>
                <c:pt idx="13167">
                  <c:v>15.687517865899011</c:v>
                </c:pt>
                <c:pt idx="13168">
                  <c:v>15.685721783492053</c:v>
                </c:pt>
                <c:pt idx="13169">
                  <c:v>15.683924809521157</c:v>
                </c:pt>
                <c:pt idx="13170">
                  <c:v>15.682126943156419</c:v>
                </c:pt>
                <c:pt idx="13171">
                  <c:v>15.680328183566797</c:v>
                </c:pt>
                <c:pt idx="13172">
                  <c:v>15.678528529920122</c:v>
                </c:pt>
                <c:pt idx="13173">
                  <c:v>15.676727981383078</c:v>
                </c:pt>
                <c:pt idx="13174">
                  <c:v>15.674926537121207</c:v>
                </c:pt>
                <c:pt idx="13175">
                  <c:v>15.673124196298918</c:v>
                </c:pt>
                <c:pt idx="13176">
                  <c:v>15.671320958079466</c:v>
                </c:pt>
                <c:pt idx="13177">
                  <c:v>15.66951682162496</c:v>
                </c:pt>
                <c:pt idx="13178">
                  <c:v>15.667711786096366</c:v>
                </c:pt>
                <c:pt idx="13179">
                  <c:v>15.665905850653489</c:v>
                </c:pt>
                <c:pt idx="13180">
                  <c:v>15.66409901445499</c:v>
                </c:pt>
                <c:pt idx="13181">
                  <c:v>15.662291276658372</c:v>
                </c:pt>
                <c:pt idx="13182">
                  <c:v>15.660482636419976</c:v>
                </c:pt>
                <c:pt idx="13183">
                  <c:v>15.658673092894988</c:v>
                </c:pt>
                <c:pt idx="13184">
                  <c:v>15.656862645237434</c:v>
                </c:pt>
                <c:pt idx="13185">
                  <c:v>15.655051292600174</c:v>
                </c:pt>
                <c:pt idx="13186">
                  <c:v>15.653239034134895</c:v>
                </c:pt>
                <c:pt idx="13187">
                  <c:v>15.651425868992131</c:v>
                </c:pt>
                <c:pt idx="13188">
                  <c:v>15.649611796321235</c:v>
                </c:pt>
                <c:pt idx="13189">
                  <c:v>15.647796815270388</c:v>
                </c:pt>
                <c:pt idx="13190">
                  <c:v>15.645980924986601</c:v>
                </c:pt>
                <c:pt idx="13191">
                  <c:v>15.644164124615704</c:v>
                </c:pt>
                <c:pt idx="13192">
                  <c:v>15.642346413302356</c:v>
                </c:pt>
                <c:pt idx="13193">
                  <c:v>15.640527790190026</c:v>
                </c:pt>
                <c:pt idx="13194">
                  <c:v>15.638708254421003</c:v>
                </c:pt>
                <c:pt idx="13195">
                  <c:v>15.636887805136393</c:v>
                </c:pt>
                <c:pt idx="13196">
                  <c:v>15.635066441476116</c:v>
                </c:pt>
                <c:pt idx="13197">
                  <c:v>15.633244162578899</c:v>
                </c:pt>
                <c:pt idx="13198">
                  <c:v>15.631420967582278</c:v>
                </c:pt>
                <c:pt idx="13199">
                  <c:v>15.629596855622593</c:v>
                </c:pt>
                <c:pt idx="13200">
                  <c:v>15.627771825834992</c:v>
                </c:pt>
                <c:pt idx="13201">
                  <c:v>15.625945877353429</c:v>
                </c:pt>
                <c:pt idx="13202">
                  <c:v>15.624119009310641</c:v>
                </c:pt>
                <c:pt idx="13203">
                  <c:v>15.62229122083818</c:v>
                </c:pt>
                <c:pt idx="13204">
                  <c:v>15.620462511066389</c:v>
                </c:pt>
                <c:pt idx="13205">
                  <c:v>15.618632879124394</c:v>
                </c:pt>
                <c:pt idx="13206">
                  <c:v>15.616802324140126</c:v>
                </c:pt>
                <c:pt idx="13207">
                  <c:v>15.614970845240297</c:v>
                </c:pt>
                <c:pt idx="13208">
                  <c:v>15.613138441550403</c:v>
                </c:pt>
                <c:pt idx="13209">
                  <c:v>15.611305112194728</c:v>
                </c:pt>
                <c:pt idx="13210">
                  <c:v>15.60947085629634</c:v>
                </c:pt>
                <c:pt idx="13211">
                  <c:v>15.607635672977079</c:v>
                </c:pt>
                <c:pt idx="13212">
                  <c:v>15.605799561357571</c:v>
                </c:pt>
                <c:pt idx="13213">
                  <c:v>15.603962520557211</c:v>
                </c:pt>
                <c:pt idx="13214">
                  <c:v>15.602124549694171</c:v>
                </c:pt>
                <c:pt idx="13215">
                  <c:v>15.600285647885389</c:v>
                </c:pt>
                <c:pt idx="13216">
                  <c:v>15.598445814246576</c:v>
                </c:pt>
                <c:pt idx="13217">
                  <c:v>15.596605047892204</c:v>
                </c:pt>
                <c:pt idx="13218">
                  <c:v>15.594763347935515</c:v>
                </c:pt>
                <c:pt idx="13219">
                  <c:v>15.592920713488507</c:v>
                </c:pt>
                <c:pt idx="13220">
                  <c:v>15.591077143661941</c:v>
                </c:pt>
                <c:pt idx="13221">
                  <c:v>15.589232637565335</c:v>
                </c:pt>
                <c:pt idx="13222">
                  <c:v>15.587387194306958</c:v>
                </c:pt>
                <c:pt idx="13223">
                  <c:v>15.585540812993834</c:v>
                </c:pt>
                <c:pt idx="13224">
                  <c:v>15.583693492731737</c:v>
                </c:pt>
                <c:pt idx="13225">
                  <c:v>15.581845232625183</c:v>
                </c:pt>
                <c:pt idx="13226">
                  <c:v>15.579996031777444</c:v>
                </c:pt>
                <c:pt idx="13227">
                  <c:v>15.578145889290528</c:v>
                </c:pt>
                <c:pt idx="13228">
                  <c:v>15.576294804265187</c:v>
                </c:pt>
                <c:pt idx="13229">
                  <c:v>15.574442775800907</c:v>
                </c:pt>
                <c:pt idx="13230">
                  <c:v>15.572589802995914</c:v>
                </c:pt>
                <c:pt idx="13231">
                  <c:v>15.570735884947167</c:v>
                </c:pt>
                <c:pt idx="13232">
                  <c:v>15.568881020750352</c:v>
                </c:pt>
                <c:pt idx="13233">
                  <c:v>15.567025209499892</c:v>
                </c:pt>
                <c:pt idx="13234">
                  <c:v>15.565168450288928</c:v>
                </c:pt>
                <c:pt idx="13235">
                  <c:v>15.563310742209335</c:v>
                </c:pt>
                <c:pt idx="13236">
                  <c:v>15.561452084351703</c:v>
                </c:pt>
                <c:pt idx="13237">
                  <c:v>15.55959247580534</c:v>
                </c:pt>
                <c:pt idx="13238">
                  <c:v>15.557731915658277</c:v>
                </c:pt>
                <c:pt idx="13239">
                  <c:v>15.555870402997254</c:v>
                </c:pt>
                <c:pt idx="13240">
                  <c:v>15.554007936907727</c:v>
                </c:pt>
                <c:pt idx="13241">
                  <c:v>15.552144516473865</c:v>
                </c:pt>
                <c:pt idx="13242">
                  <c:v>15.550280140778534</c:v>
                </c:pt>
                <c:pt idx="13243">
                  <c:v>15.548414808903319</c:v>
                </c:pt>
                <c:pt idx="13244">
                  <c:v>15.546548519928496</c:v>
                </c:pt>
                <c:pt idx="13245">
                  <c:v>15.544681272933049</c:v>
                </c:pt>
                <c:pt idx="13246">
                  <c:v>15.542813066994652</c:v>
                </c:pt>
                <c:pt idx="13247">
                  <c:v>15.540943901189683</c:v>
                </c:pt>
                <c:pt idx="13248">
                  <c:v>15.539073774593209</c:v>
                </c:pt>
                <c:pt idx="13249">
                  <c:v>15.537202686278984</c:v>
                </c:pt>
                <c:pt idx="13250">
                  <c:v>15.535330635319459</c:v>
                </c:pt>
                <c:pt idx="13251">
                  <c:v>15.533457620785764</c:v>
                </c:pt>
                <c:pt idx="13252">
                  <c:v>15.531583641747709</c:v>
                </c:pt>
                <c:pt idx="13253">
                  <c:v>15.52970869727379</c:v>
                </c:pt>
                <c:pt idx="13254">
                  <c:v>15.527832786431185</c:v>
                </c:pt>
                <c:pt idx="13255">
                  <c:v>15.52595590828574</c:v>
                </c:pt>
                <c:pt idx="13256">
                  <c:v>15.524078061901976</c:v>
                </c:pt>
                <c:pt idx="13257">
                  <c:v>15.522199246343089</c:v>
                </c:pt>
                <c:pt idx="13258">
                  <c:v>15.52031946067094</c:v>
                </c:pt>
                <c:pt idx="13259">
                  <c:v>15.518438703946053</c:v>
                </c:pt>
                <c:pt idx="13260">
                  <c:v>15.516556975227621</c:v>
                </c:pt>
                <c:pt idx="13261">
                  <c:v>15.514674273573496</c:v>
                </c:pt>
                <c:pt idx="13262">
                  <c:v>15.512790598040185</c:v>
                </c:pt>
                <c:pt idx="13263">
                  <c:v>15.510905947682854</c:v>
                </c:pt>
                <c:pt idx="13264">
                  <c:v>15.509020321555322</c:v>
                </c:pt>
                <c:pt idx="13265">
                  <c:v>15.507133718710056</c:v>
                </c:pt>
                <c:pt idx="13266">
                  <c:v>15.505246138198173</c:v>
                </c:pt>
                <c:pt idx="13267">
                  <c:v>15.503357579069434</c:v>
                </c:pt>
                <c:pt idx="13268">
                  <c:v>15.501468040372249</c:v>
                </c:pt>
                <c:pt idx="13269">
                  <c:v>15.499577521153659</c:v>
                </c:pt>
                <c:pt idx="13270">
                  <c:v>15.49768602045935</c:v>
                </c:pt>
                <c:pt idx="13271">
                  <c:v>15.49579353733364</c:v>
                </c:pt>
                <c:pt idx="13272">
                  <c:v>15.49390007081948</c:v>
                </c:pt>
                <c:pt idx="13273">
                  <c:v>15.492005619958451</c:v>
                </c:pt>
                <c:pt idx="13274">
                  <c:v>15.490110183790765</c:v>
                </c:pt>
                <c:pt idx="13275">
                  <c:v>15.488213761355251</c:v>
                </c:pt>
                <c:pt idx="13276">
                  <c:v>15.486316351689364</c:v>
                </c:pt>
                <c:pt idx="13277">
                  <c:v>15.484417953829187</c:v>
                </c:pt>
                <c:pt idx="13278">
                  <c:v>15.482518566809409</c:v>
                </c:pt>
                <c:pt idx="13279">
                  <c:v>15.480618189663335</c:v>
                </c:pt>
                <c:pt idx="13280">
                  <c:v>15.478716821422887</c:v>
                </c:pt>
                <c:pt idx="13281">
                  <c:v>15.476814461118593</c:v>
                </c:pt>
                <c:pt idx="13282">
                  <c:v>15.474911107779588</c:v>
                </c:pt>
                <c:pt idx="13283">
                  <c:v>15.473006760433609</c:v>
                </c:pt>
                <c:pt idx="13284">
                  <c:v>15.471101418106999</c:v>
                </c:pt>
                <c:pt idx="13285">
                  <c:v>15.46919507982469</c:v>
                </c:pt>
                <c:pt idx="13286">
                  <c:v>15.467287744610221</c:v>
                </c:pt>
                <c:pt idx="13287">
                  <c:v>15.465379411485719</c:v>
                </c:pt>
                <c:pt idx="13288">
                  <c:v>15.463470079471898</c:v>
                </c:pt>
                <c:pt idx="13289">
                  <c:v>15.461559747588067</c:v>
                </c:pt>
                <c:pt idx="13290">
                  <c:v>15.45964841485212</c:v>
                </c:pt>
                <c:pt idx="13291">
                  <c:v>15.457736080280528</c:v>
                </c:pt>
                <c:pt idx="13292">
                  <c:v>15.455822742888342</c:v>
                </c:pt>
                <c:pt idx="13293">
                  <c:v>15.453908401689194</c:v>
                </c:pt>
                <c:pt idx="13294">
                  <c:v>15.451993055695286</c:v>
                </c:pt>
                <c:pt idx="13295">
                  <c:v>15.450076703917397</c:v>
                </c:pt>
                <c:pt idx="13296">
                  <c:v>15.448159345364871</c:v>
                </c:pt>
                <c:pt idx="13297">
                  <c:v>15.446240979045619</c:v>
                </c:pt>
                <c:pt idx="13298">
                  <c:v>15.444321603966113</c:v>
                </c:pt>
                <c:pt idx="13299">
                  <c:v>15.442401219131392</c:v>
                </c:pt>
                <c:pt idx="13300">
                  <c:v>15.440479823545045</c:v>
                </c:pt>
                <c:pt idx="13301">
                  <c:v>15.438557416209221</c:v>
                </c:pt>
                <c:pt idx="13302">
                  <c:v>15.436633996124622</c:v>
                </c:pt>
                <c:pt idx="13303">
                  <c:v>15.434709562290497</c:v>
                </c:pt>
                <c:pt idx="13304">
                  <c:v>15.43278411370464</c:v>
                </c:pt>
                <c:pt idx="13305">
                  <c:v>15.430857649363396</c:v>
                </c:pt>
                <c:pt idx="13306">
                  <c:v>15.42893016826164</c:v>
                </c:pt>
                <c:pt idx="13307">
                  <c:v>15.427001669392801</c:v>
                </c:pt>
                <c:pt idx="13308">
                  <c:v>15.425072151748827</c:v>
                </c:pt>
                <c:pt idx="13309">
                  <c:v>15.42314161432021</c:v>
                </c:pt>
                <c:pt idx="13310">
                  <c:v>15.421210056095966</c:v>
                </c:pt>
                <c:pt idx="13311">
                  <c:v>15.419277476063641</c:v>
                </c:pt>
                <c:pt idx="13312">
                  <c:v>15.417343873209306</c:v>
                </c:pt>
                <c:pt idx="13313">
                  <c:v>15.415409246517552</c:v>
                </c:pt>
                <c:pt idx="13314">
                  <c:v>15.413473594971485</c:v>
                </c:pt>
                <c:pt idx="13315">
                  <c:v>15.411536917552736</c:v>
                </c:pt>
                <c:pt idx="13316">
                  <c:v>15.409599213241435</c:v>
                </c:pt>
                <c:pt idx="13317">
                  <c:v>15.407660481016235</c:v>
                </c:pt>
                <c:pt idx="13318">
                  <c:v>15.405720719854289</c:v>
                </c:pt>
                <c:pt idx="13319">
                  <c:v>15.403779928731257</c:v>
                </c:pt>
                <c:pt idx="13320">
                  <c:v>15.4018381066213</c:v>
                </c:pt>
                <c:pt idx="13321">
                  <c:v>15.399895252497075</c:v>
                </c:pt>
                <c:pt idx="13322">
                  <c:v>15.397951365329739</c:v>
                </c:pt>
                <c:pt idx="13323">
                  <c:v>15.396006444088936</c:v>
                </c:pt>
                <c:pt idx="13324">
                  <c:v>15.394060487742802</c:v>
                </c:pt>
                <c:pt idx="13325">
                  <c:v>15.392113495257963</c:v>
                </c:pt>
                <c:pt idx="13326">
                  <c:v>15.390165465599521</c:v>
                </c:pt>
                <c:pt idx="13327">
                  <c:v>15.388216397731069</c:v>
                </c:pt>
                <c:pt idx="13328">
                  <c:v>15.386266290614675</c:v>
                </c:pt>
                <c:pt idx="13329">
                  <c:v>15.38431514321087</c:v>
                </c:pt>
                <c:pt idx="13330">
                  <c:v>15.382362954478673</c:v>
                </c:pt>
                <c:pt idx="13331">
                  <c:v>15.380409723375566</c:v>
                </c:pt>
                <c:pt idx="13332">
                  <c:v>15.378455448857492</c:v>
                </c:pt>
                <c:pt idx="13333">
                  <c:v>15.376500129878863</c:v>
                </c:pt>
                <c:pt idx="13334">
                  <c:v>15.374543765392549</c:v>
                </c:pt>
                <c:pt idx="13335">
                  <c:v>15.372586354349879</c:v>
                </c:pt>
                <c:pt idx="13336">
                  <c:v>15.370627895700636</c:v>
                </c:pt>
                <c:pt idx="13337">
                  <c:v>15.368668388393052</c:v>
                </c:pt>
                <c:pt idx="13338">
                  <c:v>15.366707831373807</c:v>
                </c:pt>
                <c:pt idx="13339">
                  <c:v>15.364746223588025</c:v>
                </c:pt>
                <c:pt idx="13340">
                  <c:v>15.362783563979274</c:v>
                </c:pt>
                <c:pt idx="13341">
                  <c:v>15.360819851489561</c:v>
                </c:pt>
                <c:pt idx="13342">
                  <c:v>15.358855085059325</c:v>
                </c:pt>
                <c:pt idx="13343">
                  <c:v>15.356889263627444</c:v>
                </c:pt>
                <c:pt idx="13344">
                  <c:v>15.354922386131225</c:v>
                </c:pt>
                <c:pt idx="13345">
                  <c:v>15.352954451506394</c:v>
                </c:pt>
                <c:pt idx="13346">
                  <c:v>15.350985458687108</c:v>
                </c:pt>
                <c:pt idx="13347">
                  <c:v>15.34901540660594</c:v>
                </c:pt>
                <c:pt idx="13348">
                  <c:v>15.347044294193886</c:v>
                </c:pt>
                <c:pt idx="13349">
                  <c:v>15.345072120380349</c:v>
                </c:pt>
                <c:pt idx="13350">
                  <c:v>15.343098884093148</c:v>
                </c:pt>
                <c:pt idx="13351">
                  <c:v>15.341124584258511</c:v>
                </c:pt>
                <c:pt idx="13352">
                  <c:v>15.339149219801065</c:v>
                </c:pt>
                <c:pt idx="13353">
                  <c:v>15.33717278964385</c:v>
                </c:pt>
                <c:pt idx="13354">
                  <c:v>15.33519529270829</c:v>
                </c:pt>
                <c:pt idx="13355">
                  <c:v>15.333216727914214</c:v>
                </c:pt>
                <c:pt idx="13356">
                  <c:v>15.331237094179842</c:v>
                </c:pt>
                <c:pt idx="13357">
                  <c:v>15.329256390421778</c:v>
                </c:pt>
                <c:pt idx="13358">
                  <c:v>15.327274615555018</c:v>
                </c:pt>
                <c:pt idx="13359">
                  <c:v>15.32529176849294</c:v>
                </c:pt>
                <c:pt idx="13360">
                  <c:v>15.3233078481473</c:v>
                </c:pt>
                <c:pt idx="13361">
                  <c:v>15.32132285342823</c:v>
                </c:pt>
                <c:pt idx="13362">
                  <c:v>15.319336783244232</c:v>
                </c:pt>
                <c:pt idx="13363">
                  <c:v>15.317349636502188</c:v>
                </c:pt>
                <c:pt idx="13364">
                  <c:v>15.315361412107341</c:v>
                </c:pt>
                <c:pt idx="13365">
                  <c:v>15.313372108963293</c:v>
                </c:pt>
                <c:pt idx="13366">
                  <c:v>15.31138172597201</c:v>
                </c:pt>
                <c:pt idx="13367">
                  <c:v>15.309390262033821</c:v>
                </c:pt>
                <c:pt idx="13368">
                  <c:v>15.307397716047399</c:v>
                </c:pt>
                <c:pt idx="13369">
                  <c:v>15.305404086909773</c:v>
                </c:pt>
                <c:pt idx="13370">
                  <c:v>15.303409373516319</c:v>
                </c:pt>
                <c:pt idx="13371">
                  <c:v>15.301413574760753</c:v>
                </c:pt>
                <c:pt idx="13372">
                  <c:v>15.299416689535137</c:v>
                </c:pt>
                <c:pt idx="13373">
                  <c:v>15.297418716729871</c:v>
                </c:pt>
                <c:pt idx="13374">
                  <c:v>15.295419655233681</c:v>
                </c:pt>
                <c:pt idx="13375">
                  <c:v>15.293419503933633</c:v>
                </c:pt>
                <c:pt idx="13376">
                  <c:v>15.291418261715116</c:v>
                </c:pt>
                <c:pt idx="13377">
                  <c:v>15.289415927461841</c:v>
                </c:pt>
                <c:pt idx="13378">
                  <c:v>15.287412500055844</c:v>
                </c:pt>
                <c:pt idx="13379">
                  <c:v>15.285407978377481</c:v>
                </c:pt>
                <c:pt idx="13380">
                  <c:v>15.283402361305411</c:v>
                </c:pt>
                <c:pt idx="13381">
                  <c:v>15.281395647716616</c:v>
                </c:pt>
                <c:pt idx="13382">
                  <c:v>15.279387836486379</c:v>
                </c:pt>
                <c:pt idx="13383">
                  <c:v>15.277378926488289</c:v>
                </c:pt>
                <c:pt idx="13384">
                  <c:v>15.275368916594235</c:v>
                </c:pt>
                <c:pt idx="13385">
                  <c:v>15.273357805674404</c:v>
                </c:pt>
                <c:pt idx="13386">
                  <c:v>15.271345592597273</c:v>
                </c:pt>
                <c:pt idx="13387">
                  <c:v>15.269332276229616</c:v>
                </c:pt>
                <c:pt idx="13388">
                  <c:v>15.267317855436488</c:v>
                </c:pt>
                <c:pt idx="13389">
                  <c:v>15.265302329081232</c:v>
                </c:pt>
                <c:pt idx="13390">
                  <c:v>15.263285696025472</c:v>
                </c:pt>
                <c:pt idx="13391">
                  <c:v>15.261267955129103</c:v>
                </c:pt>
                <c:pt idx="13392">
                  <c:v>15.259249105250298</c:v>
                </c:pt>
                <c:pt idx="13393">
                  <c:v>15.257229145245493</c:v>
                </c:pt>
                <c:pt idx="13394">
                  <c:v>15.255208073969403</c:v>
                </c:pt>
                <c:pt idx="13395">
                  <c:v>15.253185890274992</c:v>
                </c:pt>
                <c:pt idx="13396">
                  <c:v>15.251162593013495</c:v>
                </c:pt>
                <c:pt idx="13397">
                  <c:v>15.249138181034395</c:v>
                </c:pt>
                <c:pt idx="13398">
                  <c:v>15.247112653185429</c:v>
                </c:pt>
                <c:pt idx="13399">
                  <c:v>15.245086008312589</c:v>
                </c:pt>
                <c:pt idx="13400">
                  <c:v>15.243058245260102</c:v>
                </c:pt>
                <c:pt idx="13401">
                  <c:v>15.241029362870446</c:v>
                </c:pt>
                <c:pt idx="13402">
                  <c:v>15.23899935998433</c:v>
                </c:pt>
                <c:pt idx="13403">
                  <c:v>15.236968235440704</c:v>
                </c:pt>
                <c:pt idx="13404">
                  <c:v>15.234935988076748</c:v>
                </c:pt>
                <c:pt idx="13405">
                  <c:v>15.232902616727859</c:v>
                </c:pt>
                <c:pt idx="13406">
                  <c:v>15.230868120227676</c:v>
                </c:pt>
                <c:pt idx="13407">
                  <c:v>15.228832497408046</c:v>
                </c:pt>
                <c:pt idx="13408">
                  <c:v>15.226795747099036</c:v>
                </c:pt>
                <c:pt idx="13409">
                  <c:v>15.224757868128929</c:v>
                </c:pt>
                <c:pt idx="13410">
                  <c:v>15.222718859324212</c:v>
                </c:pt>
                <c:pt idx="13411">
                  <c:v>15.220678719509586</c:v>
                </c:pt>
                <c:pt idx="13412">
                  <c:v>15.218637447507945</c:v>
                </c:pt>
                <c:pt idx="13413">
                  <c:v>15.216595042140383</c:v>
                </c:pt>
                <c:pt idx="13414">
                  <c:v>15.214551502226202</c:v>
                </c:pt>
                <c:pt idx="13415">
                  <c:v>15.21250682658288</c:v>
                </c:pt>
                <c:pt idx="13416">
                  <c:v>15.210461014026087</c:v>
                </c:pt>
                <c:pt idx="13417">
                  <c:v>15.208414063369684</c:v>
                </c:pt>
                <c:pt idx="13418">
                  <c:v>15.206365973425704</c:v>
                </c:pt>
                <c:pt idx="13419">
                  <c:v>15.204316743004362</c:v>
                </c:pt>
                <c:pt idx="13420">
                  <c:v>15.202266370914042</c:v>
                </c:pt>
                <c:pt idx="13421">
                  <c:v>15.200214855961303</c:v>
                </c:pt>
                <c:pt idx="13422">
                  <c:v>15.198162196950859</c:v>
                </c:pt>
                <c:pt idx="13423">
                  <c:v>15.196108392685598</c:v>
                </c:pt>
                <c:pt idx="13424">
                  <c:v>15.194053441966563</c:v>
                </c:pt>
                <c:pt idx="13425">
                  <c:v>15.191997343592945</c:v>
                </c:pt>
                <c:pt idx="13426">
                  <c:v>15.189940096362092</c:v>
                </c:pt>
                <c:pt idx="13427">
                  <c:v>15.187881699069493</c:v>
                </c:pt>
                <c:pt idx="13428">
                  <c:v>15.185822150508791</c:v>
                </c:pt>
                <c:pt idx="13429">
                  <c:v>15.183761449471756</c:v>
                </c:pt>
                <c:pt idx="13430">
                  <c:v>15.181699594748299</c:v>
                </c:pt>
                <c:pt idx="13431">
                  <c:v>15.179636585126461</c:v>
                </c:pt>
                <c:pt idx="13432">
                  <c:v>15.177572419392417</c:v>
                </c:pt>
                <c:pt idx="13433">
                  <c:v>15.175507096330456</c:v>
                </c:pt>
                <c:pt idx="13434">
                  <c:v>15.173440614722995</c:v>
                </c:pt>
                <c:pt idx="13435">
                  <c:v>15.171372973350566</c:v>
                </c:pt>
                <c:pt idx="13436">
                  <c:v>15.169304170991809</c:v>
                </c:pt>
                <c:pt idx="13437">
                  <c:v>15.167234206423478</c:v>
                </c:pt>
                <c:pt idx="13438">
                  <c:v>15.165163078420429</c:v>
                </c:pt>
                <c:pt idx="13439">
                  <c:v>15.163090785755617</c:v>
                </c:pt>
                <c:pt idx="13440">
                  <c:v>15.161017327200103</c:v>
                </c:pt>
                <c:pt idx="13441">
                  <c:v>15.15894270152303</c:v>
                </c:pt>
                <c:pt idx="13442">
                  <c:v>15.156866907491631</c:v>
                </c:pt>
                <c:pt idx="13443">
                  <c:v>15.154789943871236</c:v>
                </c:pt>
                <c:pt idx="13444">
                  <c:v>15.152711809425242</c:v>
                </c:pt>
                <c:pt idx="13445">
                  <c:v>15.15063250291513</c:v>
                </c:pt>
                <c:pt idx="13446">
                  <c:v>15.148552023100459</c:v>
                </c:pt>
                <c:pt idx="13447">
                  <c:v>15.146470368738846</c:v>
                </c:pt>
                <c:pt idx="13448">
                  <c:v>15.144387538585983</c:v>
                </c:pt>
                <c:pt idx="13449">
                  <c:v>15.142303531395621</c:v>
                </c:pt>
                <c:pt idx="13450">
                  <c:v>15.140218345919564</c:v>
                </c:pt>
                <c:pt idx="13451">
                  <c:v>15.138131980907676</c:v>
                </c:pt>
                <c:pt idx="13452">
                  <c:v>15.136044435107868</c:v>
                </c:pt>
                <c:pt idx="13453">
                  <c:v>15.133955707266093</c:v>
                </c:pt>
                <c:pt idx="13454">
                  <c:v>15.13186579612635</c:v>
                </c:pt>
                <c:pt idx="13455">
                  <c:v>15.129774700430675</c:v>
                </c:pt>
                <c:pt idx="13456">
                  <c:v>15.127682418919132</c:v>
                </c:pt>
                <c:pt idx="13457">
                  <c:v>15.125588950329821</c:v>
                </c:pt>
                <c:pt idx="13458">
                  <c:v>15.123494293398862</c:v>
                </c:pt>
                <c:pt idx="13459">
                  <c:v>15.1213984468604</c:v>
                </c:pt>
                <c:pt idx="13460">
                  <c:v>15.119301409446596</c:v>
                </c:pt>
                <c:pt idx="13461">
                  <c:v>15.117203179887621</c:v>
                </c:pt>
                <c:pt idx="13462">
                  <c:v>15.115103756911656</c:v>
                </c:pt>
                <c:pt idx="13463">
                  <c:v>15.113003139244887</c:v>
                </c:pt>
                <c:pt idx="13464">
                  <c:v>15.110901325611502</c:v>
                </c:pt>
                <c:pt idx="13465">
                  <c:v>15.108798314733683</c:v>
                </c:pt>
                <c:pt idx="13466">
                  <c:v>15.106694105331606</c:v>
                </c:pt>
                <c:pt idx="13467">
                  <c:v>15.104588696123432</c:v>
                </c:pt>
                <c:pt idx="13468">
                  <c:v>15.10248208582531</c:v>
                </c:pt>
                <c:pt idx="13469">
                  <c:v>15.100374273151363</c:v>
                </c:pt>
                <c:pt idx="13470">
                  <c:v>15.098265256813692</c:v>
                </c:pt>
                <c:pt idx="13471">
                  <c:v>15.096155035522374</c:v>
                </c:pt>
                <c:pt idx="13472">
                  <c:v>15.094043607985441</c:v>
                </c:pt>
                <c:pt idx="13473">
                  <c:v>15.091930972908903</c:v>
                </c:pt>
                <c:pt idx="13474">
                  <c:v>15.089817128996714</c:v>
                </c:pt>
                <c:pt idx="13475">
                  <c:v>15.087702074950794</c:v>
                </c:pt>
                <c:pt idx="13476">
                  <c:v>15.085585809471002</c:v>
                </c:pt>
                <c:pt idx="13477">
                  <c:v>15.083468331255151</c:v>
                </c:pt>
                <c:pt idx="13478">
                  <c:v>15.08134963899899</c:v>
                </c:pt>
                <c:pt idx="13479">
                  <c:v>15.079229731396207</c:v>
                </c:pt>
                <c:pt idx="13480">
                  <c:v>15.077108607138422</c:v>
                </c:pt>
                <c:pt idx="13481">
                  <c:v>15.074986264915186</c:v>
                </c:pt>
                <c:pt idx="13482">
                  <c:v>15.072862703413973</c:v>
                </c:pt>
                <c:pt idx="13483">
                  <c:v>15.07073792132017</c:v>
                </c:pt>
                <c:pt idx="13484">
                  <c:v>15.068611917317089</c:v>
                </c:pt>
                <c:pt idx="13485">
                  <c:v>15.066484690085948</c:v>
                </c:pt>
                <c:pt idx="13486">
                  <c:v>15.064356238305873</c:v>
                </c:pt>
                <c:pt idx="13487">
                  <c:v>15.062226560653889</c:v>
                </c:pt>
                <c:pt idx="13488">
                  <c:v>15.060095655804924</c:v>
                </c:pt>
                <c:pt idx="13489">
                  <c:v>15.057963522431789</c:v>
                </c:pt>
                <c:pt idx="13490">
                  <c:v>15.055830159205197</c:v>
                </c:pt>
                <c:pt idx="13491">
                  <c:v>15.053695564793738</c:v>
                </c:pt>
                <c:pt idx="13492">
                  <c:v>15.051559737863883</c:v>
                </c:pt>
                <c:pt idx="13493">
                  <c:v>15.049422677079979</c:v>
                </c:pt>
                <c:pt idx="13494">
                  <c:v>15.047284381104239</c:v>
                </c:pt>
                <c:pt idx="13495">
                  <c:v>15.045144848596752</c:v>
                </c:pt>
                <c:pt idx="13496">
                  <c:v>15.043004078215464</c:v>
                </c:pt>
                <c:pt idx="13497">
                  <c:v>15.040862068616175</c:v>
                </c:pt>
                <c:pt idx="13498">
                  <c:v>15.038718818452541</c:v>
                </c:pt>
                <c:pt idx="13499">
                  <c:v>15.036574326376073</c:v>
                </c:pt>
                <c:pt idx="13500">
                  <c:v>15.034428591036111</c:v>
                </c:pt>
                <c:pt idx="13501">
                  <c:v>15.032281611079847</c:v>
                </c:pt>
                <c:pt idx="13502">
                  <c:v>15.030133385152304</c:v>
                </c:pt>
                <c:pt idx="13503">
                  <c:v>15.027983911896335</c:v>
                </c:pt>
                <c:pt idx="13504">
                  <c:v>15.025833189952616</c:v>
                </c:pt>
                <c:pt idx="13505">
                  <c:v>15.023681217959643</c:v>
                </c:pt>
                <c:pt idx="13506">
                  <c:v>15.021527994553738</c:v>
                </c:pt>
                <c:pt idx="13507">
                  <c:v>15.019373518369024</c:v>
                </c:pt>
                <c:pt idx="13508">
                  <c:v>15.017217788037433</c:v>
                </c:pt>
                <c:pt idx="13509">
                  <c:v>15.015060802188705</c:v>
                </c:pt>
                <c:pt idx="13510">
                  <c:v>15.012902559450369</c:v>
                </c:pt>
                <c:pt idx="13511">
                  <c:v>15.010743058447757</c:v>
                </c:pt>
                <c:pt idx="13512">
                  <c:v>15.008582297803979</c:v>
                </c:pt>
                <c:pt idx="13513">
                  <c:v>15.006420276139936</c:v>
                </c:pt>
                <c:pt idx="13514">
                  <c:v>15.004256992074305</c:v>
                </c:pt>
                <c:pt idx="13515">
                  <c:v>15.002092444223537</c:v>
                </c:pt>
                <c:pt idx="13516">
                  <c:v>14.999926631201856</c:v>
                </c:pt>
                <c:pt idx="13517">
                  <c:v>14.997759551621241</c:v>
                </c:pt>
                <c:pt idx="13518">
                  <c:v>14.99559120409144</c:v>
                </c:pt>
                <c:pt idx="13519">
                  <c:v>14.993421587219956</c:v>
                </c:pt>
                <c:pt idx="13520">
                  <c:v>14.991250699612037</c:v>
                </c:pt>
                <c:pt idx="13521">
                  <c:v>14.989078539870679</c:v>
                </c:pt>
                <c:pt idx="13522">
                  <c:v>14.986905106596618</c:v>
                </c:pt>
                <c:pt idx="13523">
                  <c:v>14.984730398388328</c:v>
                </c:pt>
                <c:pt idx="13524">
                  <c:v>14.982554413842008</c:v>
                </c:pt>
                <c:pt idx="13525">
                  <c:v>14.98037715155159</c:v>
                </c:pt>
                <c:pt idx="13526">
                  <c:v>14.978198610108722</c:v>
                </c:pt>
                <c:pt idx="13527">
                  <c:v>14.97601878810277</c:v>
                </c:pt>
                <c:pt idx="13528">
                  <c:v>14.97383768412082</c:v>
                </c:pt>
                <c:pt idx="13529">
                  <c:v>14.971655296747647</c:v>
                </c:pt>
                <c:pt idx="13530">
                  <c:v>14.969471624565742</c:v>
                </c:pt>
                <c:pt idx="13531">
                  <c:v>14.967286666155283</c:v>
                </c:pt>
                <c:pt idx="13532">
                  <c:v>14.965100420094146</c:v>
                </c:pt>
                <c:pt idx="13533">
                  <c:v>14.962912884957889</c:v>
                </c:pt>
                <c:pt idx="13534">
                  <c:v>14.960724059319762</c:v>
                </c:pt>
                <c:pt idx="13535">
                  <c:v>14.958533941750677</c:v>
                </c:pt>
                <c:pt idx="13536">
                  <c:v>14.956342530819226</c:v>
                </c:pt>
                <c:pt idx="13537">
                  <c:v>14.954149825091669</c:v>
                </c:pt>
                <c:pt idx="13538">
                  <c:v>14.951955823131923</c:v>
                </c:pt>
                <c:pt idx="13539">
                  <c:v>14.949760523501565</c:v>
                </c:pt>
                <c:pt idx="13540">
                  <c:v>14.947563924759821</c:v>
                </c:pt>
                <c:pt idx="13541">
                  <c:v>14.945366025463564</c:v>
                </c:pt>
                <c:pt idx="13542">
                  <c:v>14.943166824167308</c:v>
                </c:pt>
                <c:pt idx="13543">
                  <c:v>14.940966319423207</c:v>
                </c:pt>
                <c:pt idx="13544">
                  <c:v>14.938764509781041</c:v>
                </c:pt>
                <c:pt idx="13545">
                  <c:v>14.936561393788219</c:v>
                </c:pt>
                <c:pt idx="13546">
                  <c:v>14.934356969989768</c:v>
                </c:pt>
                <c:pt idx="13547">
                  <c:v>14.932151236928336</c:v>
                </c:pt>
                <c:pt idx="13548">
                  <c:v>14.929944193144175</c:v>
                </c:pt>
                <c:pt idx="13549">
                  <c:v>14.927735837175145</c:v>
                </c:pt>
                <c:pt idx="13550">
                  <c:v>14.925526167556713</c:v>
                </c:pt>
                <c:pt idx="13551">
                  <c:v>14.923315182821927</c:v>
                </c:pt>
                <c:pt idx="13552">
                  <c:v>14.921102881501437</c:v>
                </c:pt>
                <c:pt idx="13553">
                  <c:v>14.91888926212347</c:v>
                </c:pt>
                <c:pt idx="13554">
                  <c:v>14.916674323213835</c:v>
                </c:pt>
                <c:pt idx="13555">
                  <c:v>14.914458063295916</c:v>
                </c:pt>
                <c:pt idx="13556">
                  <c:v>14.912240480890665</c:v>
                </c:pt>
                <c:pt idx="13557">
                  <c:v>14.910021574516593</c:v>
                </c:pt>
                <c:pt idx="13558">
                  <c:v>14.907801342689778</c:v>
                </c:pt>
                <c:pt idx="13559">
                  <c:v>14.905579783923841</c:v>
                </c:pt>
                <c:pt idx="13560">
                  <c:v>14.903356896729953</c:v>
                </c:pt>
                <c:pt idx="13561">
                  <c:v>14.901132679616833</c:v>
                </c:pt>
                <c:pt idx="13562">
                  <c:v>14.898907131090731</c:v>
                </c:pt>
                <c:pt idx="13563">
                  <c:v>14.89668024965543</c:v>
                </c:pt>
                <c:pt idx="13564">
                  <c:v>14.894452033812236</c:v>
                </c:pt>
                <c:pt idx="13565">
                  <c:v>14.892222482059978</c:v>
                </c:pt>
                <c:pt idx="13566">
                  <c:v>14.889991592895003</c:v>
                </c:pt>
                <c:pt idx="13567">
                  <c:v>14.887759364811158</c:v>
                </c:pt>
                <c:pt idx="13568">
                  <c:v>14.885525796299804</c:v>
                </c:pt>
                <c:pt idx="13569">
                  <c:v>14.883290885849796</c:v>
                </c:pt>
                <c:pt idx="13570">
                  <c:v>14.881054631947485</c:v>
                </c:pt>
                <c:pt idx="13571">
                  <c:v>14.878817033076704</c:v>
                </c:pt>
                <c:pt idx="13572">
                  <c:v>14.876578087718771</c:v>
                </c:pt>
                <c:pt idx="13573">
                  <c:v>14.874337794352485</c:v>
                </c:pt>
                <c:pt idx="13574">
                  <c:v>14.872096151454107</c:v>
                </c:pt>
                <c:pt idx="13575">
                  <c:v>14.869853157497372</c:v>
                </c:pt>
                <c:pt idx="13576">
                  <c:v>14.867608810953472</c:v>
                </c:pt>
                <c:pt idx="13577">
                  <c:v>14.86536311029105</c:v>
                </c:pt>
                <c:pt idx="13578">
                  <c:v>14.863116053976198</c:v>
                </c:pt>
                <c:pt idx="13579">
                  <c:v>14.860867640472456</c:v>
                </c:pt>
                <c:pt idx="13580">
                  <c:v>14.858617868240795</c:v>
                </c:pt>
                <c:pt idx="13581">
                  <c:v>14.856366735739625</c:v>
                </c:pt>
                <c:pt idx="13582">
                  <c:v>14.854114241424774</c:v>
                </c:pt>
                <c:pt idx="13583">
                  <c:v>14.851860383749498</c:v>
                </c:pt>
                <c:pt idx="13584">
                  <c:v>14.849605161164462</c:v>
                </c:pt>
                <c:pt idx="13585">
                  <c:v>14.847348572117742</c:v>
                </c:pt>
                <c:pt idx="13586">
                  <c:v>14.845090615054815</c:v>
                </c:pt>
                <c:pt idx="13587">
                  <c:v>14.842831288418557</c:v>
                </c:pt>
                <c:pt idx="13588">
                  <c:v>14.840570590649239</c:v>
                </c:pt>
                <c:pt idx="13589">
                  <c:v>14.838308520184512</c:v>
                </c:pt>
                <c:pt idx="13590">
                  <c:v>14.836045075459412</c:v>
                </c:pt>
                <c:pt idx="13591">
                  <c:v>14.833780254906344</c:v>
                </c:pt>
                <c:pt idx="13592">
                  <c:v>14.831514056955086</c:v>
                </c:pt>
                <c:pt idx="13593">
                  <c:v>14.829246480032777</c:v>
                </c:pt>
                <c:pt idx="13594">
                  <c:v>14.826977522563913</c:v>
                </c:pt>
                <c:pt idx="13595">
                  <c:v>14.824707182970339</c:v>
                </c:pt>
                <c:pt idx="13596">
                  <c:v>14.822435459671244</c:v>
                </c:pt>
                <c:pt idx="13597">
                  <c:v>14.820162351083161</c:v>
                </c:pt>
                <c:pt idx="13598">
                  <c:v>14.817887855619952</c:v>
                </c:pt>
                <c:pt idx="13599">
                  <c:v>14.815611971692809</c:v>
                </c:pt>
                <c:pt idx="13600">
                  <c:v>14.813334697710241</c:v>
                </c:pt>
                <c:pt idx="13601">
                  <c:v>14.811056032078076</c:v>
                </c:pt>
                <c:pt idx="13602">
                  <c:v>14.808775973199447</c:v>
                </c:pt>
                <c:pt idx="13603">
                  <c:v>14.806494519474796</c:v>
                </c:pt>
                <c:pt idx="13604">
                  <c:v>14.804211669301855</c:v>
                </c:pt>
                <c:pt idx="13605">
                  <c:v>14.801927421075654</c:v>
                </c:pt>
                <c:pt idx="13606">
                  <c:v>14.799641773188501</c:v>
                </c:pt>
                <c:pt idx="13607">
                  <c:v>14.79735472402999</c:v>
                </c:pt>
                <c:pt idx="13608">
                  <c:v>14.795066271986988</c:v>
                </c:pt>
                <c:pt idx="13609">
                  <c:v>14.792776415443617</c:v>
                </c:pt>
                <c:pt idx="13610">
                  <c:v>14.790485152781272</c:v>
                </c:pt>
                <c:pt idx="13611">
                  <c:v>14.788192482378602</c:v>
                </c:pt>
                <c:pt idx="13612">
                  <c:v>14.785898402611492</c:v>
                </c:pt>
                <c:pt idx="13613">
                  <c:v>14.783602911853082</c:v>
                </c:pt>
                <c:pt idx="13614">
                  <c:v>14.781306008473743</c:v>
                </c:pt>
                <c:pt idx="13615">
                  <c:v>14.779007690841075</c:v>
                </c:pt>
                <c:pt idx="13616">
                  <c:v>14.776707957319903</c:v>
                </c:pt>
                <c:pt idx="13617">
                  <c:v>14.774406806272271</c:v>
                </c:pt>
                <c:pt idx="13618">
                  <c:v>14.772104236057428</c:v>
                </c:pt>
                <c:pt idx="13619">
                  <c:v>14.769800245031831</c:v>
                </c:pt>
                <c:pt idx="13620">
                  <c:v>14.767494831549138</c:v>
                </c:pt>
                <c:pt idx="13621">
                  <c:v>14.765187993960192</c:v>
                </c:pt>
                <c:pt idx="13622">
                  <c:v>14.762879730613028</c:v>
                </c:pt>
                <c:pt idx="13623">
                  <c:v>14.760570039852858</c:v>
                </c:pt>
                <c:pt idx="13624">
                  <c:v>14.758258920022065</c:v>
                </c:pt>
                <c:pt idx="13625">
                  <c:v>14.755946369460201</c:v>
                </c:pt>
                <c:pt idx="13626">
                  <c:v>14.753632386503977</c:v>
                </c:pt>
                <c:pt idx="13627">
                  <c:v>14.751316969487258</c:v>
                </c:pt>
                <c:pt idx="13628">
                  <c:v>14.749000116741056</c:v>
                </c:pt>
                <c:pt idx="13629">
                  <c:v>14.746681826593523</c:v>
                </c:pt>
                <c:pt idx="13630">
                  <c:v>14.744362097369949</c:v>
                </c:pt>
                <c:pt idx="13631">
                  <c:v>14.742040927392747</c:v>
                </c:pt>
                <c:pt idx="13632">
                  <c:v>14.739718314981452</c:v>
                </c:pt>
                <c:pt idx="13633">
                  <c:v>14.737394258452715</c:v>
                </c:pt>
                <c:pt idx="13634">
                  <c:v>14.735068756120295</c:v>
                </c:pt>
                <c:pt idx="13635">
                  <c:v>14.732741806295053</c:v>
                </c:pt>
                <c:pt idx="13636">
                  <c:v>14.73041340728494</c:v>
                </c:pt>
                <c:pt idx="13637">
                  <c:v>14.728083557395001</c:v>
                </c:pt>
                <c:pt idx="13638">
                  <c:v>14.725752254927363</c:v>
                </c:pt>
                <c:pt idx="13639">
                  <c:v>14.723419498181224</c:v>
                </c:pt>
                <c:pt idx="13640">
                  <c:v>14.721085285452851</c:v>
                </c:pt>
                <c:pt idx="13641">
                  <c:v>14.718749615035573</c:v>
                </c:pt>
                <c:pt idx="13642">
                  <c:v>14.716412485219779</c:v>
                </c:pt>
                <c:pt idx="13643">
                  <c:v>14.714073894292898</c:v>
                </c:pt>
                <c:pt idx="13644">
                  <c:v>14.711733840539406</c:v>
                </c:pt>
                <c:pt idx="13645">
                  <c:v>14.709392322240813</c:v>
                </c:pt>
                <c:pt idx="13646">
                  <c:v>14.707049337675651</c:v>
                </c:pt>
                <c:pt idx="13647">
                  <c:v>14.704704885119483</c:v>
                </c:pt>
                <c:pt idx="13648">
                  <c:v>14.70235896284488</c:v>
                </c:pt>
                <c:pt idx="13649">
                  <c:v>14.700011569121418</c:v>
                </c:pt>
                <c:pt idx="13650">
                  <c:v>14.697662702215682</c:v>
                </c:pt>
                <c:pt idx="13651">
                  <c:v>14.695312360391243</c:v>
                </c:pt>
                <c:pt idx="13652">
                  <c:v>14.692960541908661</c:v>
                </c:pt>
                <c:pt idx="13653">
                  <c:v>14.690607245025477</c:v>
                </c:pt>
                <c:pt idx="13654">
                  <c:v>14.688252467996204</c:v>
                </c:pt>
                <c:pt idx="13655">
                  <c:v>14.685896209072318</c:v>
                </c:pt>
                <c:pt idx="13656">
                  <c:v>14.683538466502263</c:v>
                </c:pt>
                <c:pt idx="13657">
                  <c:v>14.681179238531422</c:v>
                </c:pt>
                <c:pt idx="13658">
                  <c:v>14.678818523402134</c:v>
                </c:pt>
                <c:pt idx="13659">
                  <c:v>14.676456319353669</c:v>
                </c:pt>
                <c:pt idx="13660">
                  <c:v>14.674092624622233</c:v>
                </c:pt>
                <c:pt idx="13661">
                  <c:v>14.671727437440946</c:v>
                </c:pt>
                <c:pt idx="13662">
                  <c:v>14.669360756039859</c:v>
                </c:pt>
                <c:pt idx="13663">
                  <c:v>14.666992578645919</c:v>
                </c:pt>
                <c:pt idx="13664">
                  <c:v>14.664622903482989</c:v>
                </c:pt>
                <c:pt idx="13665">
                  <c:v>14.662251728771812</c:v>
                </c:pt>
                <c:pt idx="13666">
                  <c:v>14.659879052730027</c:v>
                </c:pt>
                <c:pt idx="13667">
                  <c:v>14.657504873572154</c:v>
                </c:pt>
                <c:pt idx="13668">
                  <c:v>14.655129189509584</c:v>
                </c:pt>
                <c:pt idx="13669">
                  <c:v>14.652751998750581</c:v>
                </c:pt>
                <c:pt idx="13670">
                  <c:v>14.650373299500256</c:v>
                </c:pt>
                <c:pt idx="13671">
                  <c:v>14.647993089960583</c:v>
                </c:pt>
                <c:pt idx="13672">
                  <c:v>14.645611368330373</c:v>
                </c:pt>
                <c:pt idx="13673">
                  <c:v>14.643228132805275</c:v>
                </c:pt>
                <c:pt idx="13674">
                  <c:v>14.640843381577774</c:v>
                </c:pt>
                <c:pt idx="13675">
                  <c:v>14.638457112837168</c:v>
                </c:pt>
                <c:pt idx="13676">
                  <c:v>14.636069324769574</c:v>
                </c:pt>
                <c:pt idx="13677">
                  <c:v>14.633680015557923</c:v>
                </c:pt>
                <c:pt idx="13678">
                  <c:v>14.631289183381933</c:v>
                </c:pt>
                <c:pt idx="13679">
                  <c:v>14.628896826418128</c:v>
                </c:pt>
                <c:pt idx="13680">
                  <c:v>14.626502942839807</c:v>
                </c:pt>
                <c:pt idx="13681">
                  <c:v>14.624107530817048</c:v>
                </c:pt>
                <c:pt idx="13682">
                  <c:v>14.621710588516704</c:v>
                </c:pt>
                <c:pt idx="13683">
                  <c:v>14.619312114102387</c:v>
                </c:pt>
                <c:pt idx="13684">
                  <c:v>14.616912105734466</c:v>
                </c:pt>
                <c:pt idx="13685">
                  <c:v>14.614510561570052</c:v>
                </c:pt>
                <c:pt idx="13686">
                  <c:v>14.612107479763003</c:v>
                </c:pt>
                <c:pt idx="13687">
                  <c:v>14.609702858463907</c:v>
                </c:pt>
                <c:pt idx="13688">
                  <c:v>14.60729669582007</c:v>
                </c:pt>
                <c:pt idx="13689">
                  <c:v>14.604888989975521</c:v>
                </c:pt>
                <c:pt idx="13690">
                  <c:v>14.602479739071001</c:v>
                </c:pt>
                <c:pt idx="13691">
                  <c:v>14.600068941243942</c:v>
                </c:pt>
                <c:pt idx="13692">
                  <c:v>14.597656594628479</c:v>
                </c:pt>
                <c:pt idx="13693">
                  <c:v>14.595242697355427</c:v>
                </c:pt>
                <c:pt idx="13694">
                  <c:v>14.592827247552286</c:v>
                </c:pt>
                <c:pt idx="13695">
                  <c:v>14.590410243343218</c:v>
                </c:pt>
                <c:pt idx="13696">
                  <c:v>14.587991682849049</c:v>
                </c:pt>
                <c:pt idx="13697">
                  <c:v>14.585571564187262</c:v>
                </c:pt>
                <c:pt idx="13698">
                  <c:v>14.583149885471984</c:v>
                </c:pt>
                <c:pt idx="13699">
                  <c:v>14.580726644813986</c:v>
                </c:pt>
                <c:pt idx="13700">
                  <c:v>14.578301840320663</c:v>
                </c:pt>
                <c:pt idx="13701">
                  <c:v>14.575875470096033</c:v>
                </c:pt>
                <c:pt idx="13702">
                  <c:v>14.573447532240737</c:v>
                </c:pt>
                <c:pt idx="13703">
                  <c:v>14.571018024852014</c:v>
                </c:pt>
                <c:pt idx="13704">
                  <c:v>14.568586946023702</c:v>
                </c:pt>
                <c:pt idx="13705">
                  <c:v>14.566154293846234</c:v>
                </c:pt>
                <c:pt idx="13706">
                  <c:v>14.563720066406622</c:v>
                </c:pt>
                <c:pt idx="13707">
                  <c:v>14.561284261788456</c:v>
                </c:pt>
                <c:pt idx="13708">
                  <c:v>14.558846878071893</c:v>
                </c:pt>
                <c:pt idx="13709">
                  <c:v>14.556407913333642</c:v>
                </c:pt>
                <c:pt idx="13710">
                  <c:v>14.553967365646965</c:v>
                </c:pt>
                <c:pt idx="13711">
                  <c:v>14.551525233081668</c:v>
                </c:pt>
                <c:pt idx="13712">
                  <c:v>14.549081513704088</c:v>
                </c:pt>
                <c:pt idx="13713">
                  <c:v>14.546636205577089</c:v>
                </c:pt>
                <c:pt idx="13714">
                  <c:v>14.54418930676005</c:v>
                </c:pt>
                <c:pt idx="13715">
                  <c:v>14.541740815308863</c:v>
                </c:pt>
                <c:pt idx="13716">
                  <c:v>14.539290729275914</c:v>
                </c:pt>
                <c:pt idx="13717">
                  <c:v>14.536839046710087</c:v>
                </c:pt>
                <c:pt idx="13718">
                  <c:v>14.534385765656744</c:v>
                </c:pt>
                <c:pt idx="13719">
                  <c:v>14.531930884157727</c:v>
                </c:pt>
                <c:pt idx="13720">
                  <c:v>14.529474400251347</c:v>
                </c:pt>
                <c:pt idx="13721">
                  <c:v>14.527016311972364</c:v>
                </c:pt>
                <c:pt idx="13722">
                  <c:v>14.524556617351998</c:v>
                </c:pt>
                <c:pt idx="13723">
                  <c:v>14.522095314417903</c:v>
                </c:pt>
                <c:pt idx="13724">
                  <c:v>14.519632401194173</c:v>
                </c:pt>
                <c:pt idx="13725">
                  <c:v>14.517167875701322</c:v>
                </c:pt>
                <c:pt idx="13726">
                  <c:v>14.514701735956276</c:v>
                </c:pt>
                <c:pt idx="13727">
                  <c:v>14.512233979972377</c:v>
                </c:pt>
                <c:pt idx="13728">
                  <c:v>14.509764605759361</c:v>
                </c:pt>
                <c:pt idx="13729">
                  <c:v>14.507293611323353</c:v>
                </c:pt>
                <c:pt idx="13730">
                  <c:v>14.504820994666865</c:v>
                </c:pt>
                <c:pt idx="13731">
                  <c:v>14.502346753788771</c:v>
                </c:pt>
                <c:pt idx="13732">
                  <c:v>14.499870886684318</c:v>
                </c:pt>
                <c:pt idx="13733">
                  <c:v>14.497393391345106</c:v>
                </c:pt>
                <c:pt idx="13734">
                  <c:v>14.494914265759082</c:v>
                </c:pt>
                <c:pt idx="13735">
                  <c:v>14.492433507910524</c:v>
                </c:pt>
                <c:pt idx="13736">
                  <c:v>14.48995111578005</c:v>
                </c:pt>
                <c:pt idx="13737">
                  <c:v>14.487467087344587</c:v>
                </c:pt>
                <c:pt idx="13738">
                  <c:v>14.484981420577379</c:v>
                </c:pt>
                <c:pt idx="13739">
                  <c:v>14.482494113447972</c:v>
                </c:pt>
                <c:pt idx="13740">
                  <c:v>14.480005163922199</c:v>
                </c:pt>
                <c:pt idx="13741">
                  <c:v>14.477514569962185</c:v>
                </c:pt>
                <c:pt idx="13742">
                  <c:v>14.475022329526331</c:v>
                </c:pt>
                <c:pt idx="13743">
                  <c:v>14.472528440569292</c:v>
                </c:pt>
                <c:pt idx="13744">
                  <c:v>14.470032901041991</c:v>
                </c:pt>
                <c:pt idx="13745">
                  <c:v>14.467535708891598</c:v>
                </c:pt>
                <c:pt idx="13746">
                  <c:v>14.46503686206152</c:v>
                </c:pt>
                <c:pt idx="13747">
                  <c:v>14.462536358491395</c:v>
                </c:pt>
                <c:pt idx="13748">
                  <c:v>14.460034196117075</c:v>
                </c:pt>
                <c:pt idx="13749">
                  <c:v>14.457530372870631</c:v>
                </c:pt>
                <c:pt idx="13750">
                  <c:v>14.455024886680334</c:v>
                </c:pt>
                <c:pt idx="13751">
                  <c:v>14.452517735470652</c:v>
                </c:pt>
                <c:pt idx="13752">
                  <c:v>14.450008917162226</c:v>
                </c:pt>
                <c:pt idx="13753">
                  <c:v>14.447498429671882</c:v>
                </c:pt>
                <c:pt idx="13754">
                  <c:v>14.444986270912604</c:v>
                </c:pt>
                <c:pt idx="13755">
                  <c:v>14.442472438793537</c:v>
                </c:pt>
                <c:pt idx="13756">
                  <c:v>14.439956931219969</c:v>
                </c:pt>
                <c:pt idx="13757">
                  <c:v>14.437439746093325</c:v>
                </c:pt>
                <c:pt idx="13758">
                  <c:v>14.434920881311159</c:v>
                </c:pt>
                <c:pt idx="13759">
                  <c:v>14.432400334767147</c:v>
                </c:pt>
                <c:pt idx="13760">
                  <c:v>14.42987810435106</c:v>
                </c:pt>
                <c:pt idx="13761">
                  <c:v>14.427354187948781</c:v>
                </c:pt>
                <c:pt idx="13762">
                  <c:v>14.424828583442281</c:v>
                </c:pt>
                <c:pt idx="13763">
                  <c:v>14.422301288709603</c:v>
                </c:pt>
                <c:pt idx="13764">
                  <c:v>14.419772301624869</c:v>
                </c:pt>
                <c:pt idx="13765">
                  <c:v>14.417241620058256</c:v>
                </c:pt>
                <c:pt idx="13766">
                  <c:v>14.414709241875993</c:v>
                </c:pt>
                <c:pt idx="13767">
                  <c:v>14.412175164940352</c:v>
                </c:pt>
                <c:pt idx="13768">
                  <c:v>14.409639387109637</c:v>
                </c:pt>
                <c:pt idx="13769">
                  <c:v>14.40710190623817</c:v>
                </c:pt>
                <c:pt idx="13770">
                  <c:v>14.404562720176285</c:v>
                </c:pt>
                <c:pt idx="13771">
                  <c:v>14.402021826770323</c:v>
                </c:pt>
                <c:pt idx="13772">
                  <c:v>14.399479223862611</c:v>
                </c:pt>
                <c:pt idx="13773">
                  <c:v>14.396934909291469</c:v>
                </c:pt>
                <c:pt idx="13774">
                  <c:v>14.394388880891174</c:v>
                </c:pt>
                <c:pt idx="13775">
                  <c:v>14.391841136491976</c:v>
                </c:pt>
                <c:pt idx="13776">
                  <c:v>14.389291673920075</c:v>
                </c:pt>
                <c:pt idx="13777">
                  <c:v>14.386740490997612</c:v>
                </c:pt>
                <c:pt idx="13778">
                  <c:v>14.384187585542666</c:v>
                </c:pt>
                <c:pt idx="13779">
                  <c:v>14.381632955369231</c:v>
                </c:pt>
                <c:pt idx="13780">
                  <c:v>14.379076598287217</c:v>
                </c:pt>
                <c:pt idx="13781">
                  <c:v>14.376518512102434</c:v>
                </c:pt>
                <c:pt idx="13782">
                  <c:v>14.373958694616592</c:v>
                </c:pt>
                <c:pt idx="13783">
                  <c:v>14.37139714362727</c:v>
                </c:pt>
                <c:pt idx="13784">
                  <c:v>14.368833856927928</c:v>
                </c:pt>
                <c:pt idx="13785">
                  <c:v>14.366268832307886</c:v>
                </c:pt>
                <c:pt idx="13786">
                  <c:v>14.363702067552314</c:v>
                </c:pt>
                <c:pt idx="13787">
                  <c:v>14.361133560442219</c:v>
                </c:pt>
                <c:pt idx="13788">
                  <c:v>14.358563308754443</c:v>
                </c:pt>
                <c:pt idx="13789">
                  <c:v>14.355991310261645</c:v>
                </c:pt>
                <c:pt idx="13790">
                  <c:v>14.353417562732298</c:v>
                </c:pt>
                <c:pt idx="13791">
                  <c:v>14.350842063930672</c:v>
                </c:pt>
                <c:pt idx="13792">
                  <c:v>14.348264811616822</c:v>
                </c:pt>
                <c:pt idx="13793">
                  <c:v>14.345685803546584</c:v>
                </c:pt>
                <c:pt idx="13794">
                  <c:v>14.343105037471567</c:v>
                </c:pt>
                <c:pt idx="13795">
                  <c:v>14.340522511139126</c:v>
                </c:pt>
                <c:pt idx="13796">
                  <c:v>14.337938222292371</c:v>
                </c:pt>
                <c:pt idx="13797">
                  <c:v>14.335352168670143</c:v>
                </c:pt>
                <c:pt idx="13798">
                  <c:v>14.332764348007013</c:v>
                </c:pt>
                <c:pt idx="13799">
                  <c:v>14.330174758033262</c:v>
                </c:pt>
                <c:pt idx="13800">
                  <c:v>14.327583396474875</c:v>
                </c:pt>
                <c:pt idx="13801">
                  <c:v>14.324990261053532</c:v>
                </c:pt>
                <c:pt idx="13802">
                  <c:v>14.322395349486591</c:v>
                </c:pt>
                <c:pt idx="13803">
                  <c:v>14.319798659487088</c:v>
                </c:pt>
                <c:pt idx="13804">
                  <c:v>14.317200188763712</c:v>
                </c:pt>
                <c:pt idx="13805">
                  <c:v>14.314599935020809</c:v>
                </c:pt>
                <c:pt idx="13806">
                  <c:v>14.311997895958353</c:v>
                </c:pt>
                <c:pt idx="13807">
                  <c:v>14.309394069271956</c:v>
                </c:pt>
                <c:pt idx="13808">
                  <c:v>14.306788452652842</c:v>
                </c:pt>
                <c:pt idx="13809">
                  <c:v>14.304181043787841</c:v>
                </c:pt>
                <c:pt idx="13810">
                  <c:v>14.301571840359374</c:v>
                </c:pt>
                <c:pt idx="13811">
                  <c:v>14.298960840045449</c:v>
                </c:pt>
                <c:pt idx="13812">
                  <c:v>14.296348040519643</c:v>
                </c:pt>
                <c:pt idx="13813">
                  <c:v>14.293733439451099</c:v>
                </c:pt>
                <c:pt idx="13814">
                  <c:v>14.291117034504506</c:v>
                </c:pt>
                <c:pt idx="13815">
                  <c:v>14.28849882334009</c:v>
                </c:pt>
                <c:pt idx="13816">
                  <c:v>14.285878803613608</c:v>
                </c:pt>
                <c:pt idx="13817">
                  <c:v>14.283256972976329</c:v>
                </c:pt>
                <c:pt idx="13818">
                  <c:v>14.280633329075025</c:v>
                </c:pt>
                <c:pt idx="13819">
                  <c:v>14.278007869551967</c:v>
                </c:pt>
                <c:pt idx="13820">
                  <c:v>14.275380592044904</c:v>
                </c:pt>
                <c:pt idx="13821">
                  <c:v>14.272751494187052</c:v>
                </c:pt>
                <c:pt idx="13822">
                  <c:v>14.270120573607093</c:v>
                </c:pt>
                <c:pt idx="13823">
                  <c:v>14.267487827929152</c:v>
                </c:pt>
                <c:pt idx="13824">
                  <c:v>14.264853254772783</c:v>
                </c:pt>
                <c:pt idx="13825">
                  <c:v>14.262216851752974</c:v>
                </c:pt>
                <c:pt idx="13826">
                  <c:v>14.259578616480121</c:v>
                </c:pt>
                <c:pt idx="13827">
                  <c:v>14.25693854656002</c:v>
                </c:pt>
                <c:pt idx="13828">
                  <c:v>14.254296639593854</c:v>
                </c:pt>
                <c:pt idx="13829">
                  <c:v>14.251652893178184</c:v>
                </c:pt>
                <c:pt idx="13830">
                  <c:v>14.249007304904939</c:v>
                </c:pt>
                <c:pt idx="13831">
                  <c:v>14.246359872361399</c:v>
                </c:pt>
                <c:pt idx="13832">
                  <c:v>14.24371059313018</c:v>
                </c:pt>
                <c:pt idx="13833">
                  <c:v>14.241059464789238</c:v>
                </c:pt>
                <c:pt idx="13834">
                  <c:v>14.238406484911842</c:v>
                </c:pt>
                <c:pt idx="13835">
                  <c:v>14.235751651066559</c:v>
                </c:pt>
                <c:pt idx="13836">
                  <c:v>14.233094960817262</c:v>
                </c:pt>
                <c:pt idx="13837">
                  <c:v>14.230436411723096</c:v>
                </c:pt>
                <c:pt idx="13838">
                  <c:v>14.227776001338478</c:v>
                </c:pt>
                <c:pt idx="13839">
                  <c:v>14.225113727213087</c:v>
                </c:pt>
                <c:pt idx="13840">
                  <c:v>14.222449586891836</c:v>
                </c:pt>
                <c:pt idx="13841">
                  <c:v>14.219783577914878</c:v>
                </c:pt>
                <c:pt idx="13842">
                  <c:v>14.217115697817587</c:v>
                </c:pt>
                <c:pt idx="13843">
                  <c:v>14.214445944130544</c:v>
                </c:pt>
                <c:pt idx="13844">
                  <c:v>14.211774314379522</c:v>
                </c:pt>
                <c:pt idx="13845">
                  <c:v>14.209100806085482</c:v>
                </c:pt>
                <c:pt idx="13846">
                  <c:v>14.206425416764551</c:v>
                </c:pt>
                <c:pt idx="13847">
                  <c:v>14.203748143928024</c:v>
                </c:pt>
                <c:pt idx="13848">
                  <c:v>14.20106898508233</c:v>
                </c:pt>
                <c:pt idx="13849">
                  <c:v>14.198387937729036</c:v>
                </c:pt>
                <c:pt idx="13850">
                  <c:v>14.195704999364834</c:v>
                </c:pt>
                <c:pt idx="13851">
                  <c:v>14.193020167481519</c:v>
                </c:pt>
                <c:pt idx="13852">
                  <c:v>14.190333439565981</c:v>
                </c:pt>
                <c:pt idx="13853">
                  <c:v>14.187644813100194</c:v>
                </c:pt>
                <c:pt idx="13854">
                  <c:v>14.184954285561206</c:v>
                </c:pt>
                <c:pt idx="13855">
                  <c:v>14.182261854421119</c:v>
                </c:pt>
                <c:pt idx="13856">
                  <c:v>14.179567517147076</c:v>
                </c:pt>
                <c:pt idx="13857">
                  <c:v>14.176871271201257</c:v>
                </c:pt>
                <c:pt idx="13858">
                  <c:v>14.174173114040855</c:v>
                </c:pt>
                <c:pt idx="13859">
                  <c:v>14.171473043118072</c:v>
                </c:pt>
                <c:pt idx="13860">
                  <c:v>14.168771055880105</c:v>
                </c:pt>
                <c:pt idx="13861">
                  <c:v>14.166067149769125</c:v>
                </c:pt>
                <c:pt idx="13862">
                  <c:v>14.163361322222272</c:v>
                </c:pt>
                <c:pt idx="13863">
                  <c:v>14.160653570671641</c:v>
                </c:pt>
                <c:pt idx="13864">
                  <c:v>14.157943892544267</c:v>
                </c:pt>
                <c:pt idx="13865">
                  <c:v>14.155232285262105</c:v>
                </c:pt>
                <c:pt idx="13866">
                  <c:v>14.152518746242036</c:v>
                </c:pt>
                <c:pt idx="13867">
                  <c:v>14.149803272895831</c:v>
                </c:pt>
                <c:pt idx="13868">
                  <c:v>14.147085862630147</c:v>
                </c:pt>
                <c:pt idx="13869">
                  <c:v>14.144366512846524</c:v>
                </c:pt>
                <c:pt idx="13870">
                  <c:v>14.141645220941356</c:v>
                </c:pt>
                <c:pt idx="13871">
                  <c:v>14.138921984305885</c:v>
                </c:pt>
                <c:pt idx="13872">
                  <c:v>14.136196800326184</c:v>
                </c:pt>
                <c:pt idx="13873">
                  <c:v>14.133469666383149</c:v>
                </c:pt>
                <c:pt idx="13874">
                  <c:v>14.130740579852482</c:v>
                </c:pt>
                <c:pt idx="13875">
                  <c:v>14.128009538104669</c:v>
                </c:pt>
                <c:pt idx="13876">
                  <c:v>14.125276538504989</c:v>
                </c:pt>
                <c:pt idx="13877">
                  <c:v>14.122541578413475</c:v>
                </c:pt>
                <c:pt idx="13878">
                  <c:v>14.119804655184916</c:v>
                </c:pt>
                <c:pt idx="13879">
                  <c:v>14.117065766168835</c:v>
                </c:pt>
                <c:pt idx="13880">
                  <c:v>14.114324908709477</c:v>
                </c:pt>
                <c:pt idx="13881">
                  <c:v>14.111582080145805</c:v>
                </c:pt>
                <c:pt idx="13882">
                  <c:v>14.108837277811467</c:v>
                </c:pt>
                <c:pt idx="13883">
                  <c:v>14.106090499034801</c:v>
                </c:pt>
                <c:pt idx="13884">
                  <c:v>14.103341741138806</c:v>
                </c:pt>
                <c:pt idx="13885">
                  <c:v>14.100591001441135</c:v>
                </c:pt>
                <c:pt idx="13886">
                  <c:v>14.097838277254086</c:v>
                </c:pt>
                <c:pt idx="13887">
                  <c:v>14.095083565884577</c:v>
                </c:pt>
                <c:pt idx="13888">
                  <c:v>14.092326864634137</c:v>
                </c:pt>
                <c:pt idx="13889">
                  <c:v>14.089568170798893</c:v>
                </c:pt>
                <c:pt idx="13890">
                  <c:v>14.086807481669547</c:v>
                </c:pt>
                <c:pt idx="13891">
                  <c:v>14.084044794531382</c:v>
                </c:pt>
                <c:pt idx="13892">
                  <c:v>14.08128010666422</c:v>
                </c:pt>
                <c:pt idx="13893">
                  <c:v>14.078513415342435</c:v>
                </c:pt>
                <c:pt idx="13894">
                  <c:v>14.07574471783491</c:v>
                </c:pt>
                <c:pt idx="13895">
                  <c:v>14.072974011405053</c:v>
                </c:pt>
                <c:pt idx="13896">
                  <c:v>14.070201293310754</c:v>
                </c:pt>
                <c:pt idx="13897">
                  <c:v>14.067426560804396</c:v>
                </c:pt>
                <c:pt idx="13898">
                  <c:v>14.064649811132815</c:v>
                </c:pt>
                <c:pt idx="13899">
                  <c:v>14.061871041537305</c:v>
                </c:pt>
                <c:pt idx="13900">
                  <c:v>14.059090249253593</c:v>
                </c:pt>
                <c:pt idx="13901">
                  <c:v>14.056307431511827</c:v>
                </c:pt>
                <c:pt idx="13902">
                  <c:v>14.053522585536562</c:v>
                </c:pt>
                <c:pt idx="13903">
                  <c:v>14.050735708546748</c:v>
                </c:pt>
                <c:pt idx="13904">
                  <c:v>14.047946797755705</c:v>
                </c:pt>
                <c:pt idx="13905">
                  <c:v>14.045155850371113</c:v>
                </c:pt>
                <c:pt idx="13906">
                  <c:v>14.042362863595004</c:v>
                </c:pt>
                <c:pt idx="13907">
                  <c:v>14.039567834623737</c:v>
                </c:pt>
                <c:pt idx="13908">
                  <c:v>14.036770760647986</c:v>
                </c:pt>
                <c:pt idx="13909">
                  <c:v>14.033971638852726</c:v>
                </c:pt>
                <c:pt idx="13910">
                  <c:v>14.031170466417219</c:v>
                </c:pt>
                <c:pt idx="13911">
                  <c:v>14.028367240514994</c:v>
                </c:pt>
                <c:pt idx="13912">
                  <c:v>14.025561958313833</c:v>
                </c:pt>
                <c:pt idx="13913">
                  <c:v>14.022754616975757</c:v>
                </c:pt>
                <c:pt idx="13914">
                  <c:v>14.019945213657012</c:v>
                </c:pt>
                <c:pt idx="13915">
                  <c:v>14.017133745508049</c:v>
                </c:pt>
                <c:pt idx="13916">
                  <c:v>14.014320209673516</c:v>
                </c:pt>
                <c:pt idx="13917">
                  <c:v>14.011504603292225</c:v>
                </c:pt>
                <c:pt idx="13918">
                  <c:v>14.008686923497164</c:v>
                </c:pt>
                <c:pt idx="13919">
                  <c:v>14.005867167415451</c:v>
                </c:pt>
                <c:pt idx="13920">
                  <c:v>14.003045332168341</c:v>
                </c:pt>
                <c:pt idx="13921">
                  <c:v>14.0002214148712</c:v>
                </c:pt>
                <c:pt idx="13922">
                  <c:v>13.997395412633489</c:v>
                </c:pt>
                <c:pt idx="13923">
                  <c:v>13.994567322558753</c:v>
                </c:pt>
                <c:pt idx="13924">
                  <c:v>13.991737141744599</c:v>
                </c:pt>
                <c:pt idx="13925">
                  <c:v>13.988904867282683</c:v>
                </c:pt>
                <c:pt idx="13926">
                  <c:v>13.986070496258694</c:v>
                </c:pt>
                <c:pt idx="13927">
                  <c:v>13.983234025752335</c:v>
                </c:pt>
                <c:pt idx="13928">
                  <c:v>13.980395452837312</c:v>
                </c:pt>
                <c:pt idx="13929">
                  <c:v>13.977554774581312</c:v>
                </c:pt>
                <c:pt idx="13930">
                  <c:v>13.974711988045986</c:v>
                </c:pt>
                <c:pt idx="13931">
                  <c:v>13.971867090286944</c:v>
                </c:pt>
                <c:pt idx="13932">
                  <c:v>13.969020078353722</c:v>
                </c:pt>
                <c:pt idx="13933">
                  <c:v>13.966170949289776</c:v>
                </c:pt>
                <c:pt idx="13934">
                  <c:v>13.963319700132464</c:v>
                </c:pt>
                <c:pt idx="13935">
                  <c:v>13.960466327913029</c:v>
                </c:pt>
                <c:pt idx="13936">
                  <c:v>13.957610829656579</c:v>
                </c:pt>
                <c:pt idx="13937">
                  <c:v>13.954753202382074</c:v>
                </c:pt>
                <c:pt idx="13938">
                  <c:v>13.951893443102305</c:v>
                </c:pt>
                <c:pt idx="13939">
                  <c:v>13.949031548823882</c:v>
                </c:pt>
                <c:pt idx="13940">
                  <c:v>13.946167516547217</c:v>
                </c:pt>
                <c:pt idx="13941">
                  <c:v>13.943301343266503</c:v>
                </c:pt>
                <c:pt idx="13942">
                  <c:v>13.940433025969698</c:v>
                </c:pt>
                <c:pt idx="13943">
                  <c:v>13.937562561638504</c:v>
                </c:pt>
                <c:pt idx="13944">
                  <c:v>13.934689947248364</c:v>
                </c:pt>
                <c:pt idx="13945">
                  <c:v>13.93181517976843</c:v>
                </c:pt>
                <c:pt idx="13946">
                  <c:v>13.928938256161549</c:v>
                </c:pt>
                <c:pt idx="13947">
                  <c:v>13.92605917338425</c:v>
                </c:pt>
                <c:pt idx="13948">
                  <c:v>13.923177928386723</c:v>
                </c:pt>
                <c:pt idx="13949">
                  <c:v>13.920294518112803</c:v>
                </c:pt>
                <c:pt idx="13950">
                  <c:v>13.91740893949995</c:v>
                </c:pt>
                <c:pt idx="13951">
                  <c:v>13.914521189479236</c:v>
                </c:pt>
                <c:pt idx="13952">
                  <c:v>13.911631264975327</c:v>
                </c:pt>
                <c:pt idx="13953">
                  <c:v>13.908739162906455</c:v>
                </c:pt>
                <c:pt idx="13954">
                  <c:v>13.905844880184413</c:v>
                </c:pt>
                <c:pt idx="13955">
                  <c:v>13.90294841371453</c:v>
                </c:pt>
                <c:pt idx="13956">
                  <c:v>13.900049760395657</c:v>
                </c:pt>
                <c:pt idx="13957">
                  <c:v>13.897148917120145</c:v>
                </c:pt>
                <c:pt idx="13958">
                  <c:v>13.894245880773832</c:v>
                </c:pt>
                <c:pt idx="13959">
                  <c:v>13.891340648236019</c:v>
                </c:pt>
                <c:pt idx="13960">
                  <c:v>13.888433216379457</c:v>
                </c:pt>
                <c:pt idx="13961">
                  <c:v>13.885523582070329</c:v>
                </c:pt>
                <c:pt idx="13962">
                  <c:v>13.882611742168226</c:v>
                </c:pt>
                <c:pt idx="13963">
                  <c:v>13.879697693526129</c:v>
                </c:pt>
                <c:pt idx="13964">
                  <c:v>13.876781432990395</c:v>
                </c:pt>
                <c:pt idx="13965">
                  <c:v>13.873862957400743</c:v>
                </c:pt>
                <c:pt idx="13966">
                  <c:v>13.870942263590219</c:v>
                </c:pt>
                <c:pt idx="13967">
                  <c:v>13.868019348385202</c:v>
                </c:pt>
                <c:pt idx="13968">
                  <c:v>13.865094208605353</c:v>
                </c:pt>
                <c:pt idx="13969">
                  <c:v>13.862166841063631</c:v>
                </c:pt>
                <c:pt idx="13970">
                  <c:v>13.859237242566245</c:v>
                </c:pt>
                <c:pt idx="13971">
                  <c:v>13.856305409912656</c:v>
                </c:pt>
                <c:pt idx="13972">
                  <c:v>13.853371339895546</c:v>
                </c:pt>
                <c:pt idx="13973">
                  <c:v>13.850435029300803</c:v>
                </c:pt>
                <c:pt idx="13974">
                  <c:v>13.8474964749075</c:v>
                </c:pt>
                <c:pt idx="13975">
                  <c:v>13.844555673487879</c:v>
                </c:pt>
                <c:pt idx="13976">
                  <c:v>13.841612621807327</c:v>
                </c:pt>
                <c:pt idx="13977">
                  <c:v>13.838667316624369</c:v>
                </c:pt>
                <c:pt idx="13978">
                  <c:v>13.835719754690629</c:v>
                </c:pt>
                <c:pt idx="13979">
                  <c:v>13.832769932750827</c:v>
                </c:pt>
                <c:pt idx="13980">
                  <c:v>13.829817847542749</c:v>
                </c:pt>
                <c:pt idx="13981">
                  <c:v>13.826863495797236</c:v>
                </c:pt>
                <c:pt idx="13982">
                  <c:v>13.823906874238158</c:v>
                </c:pt>
                <c:pt idx="13983">
                  <c:v>13.820947979582398</c:v>
                </c:pt>
                <c:pt idx="13984">
                  <c:v>13.81798680853983</c:v>
                </c:pt>
                <c:pt idx="13985">
                  <c:v>13.815023357813299</c:v>
                </c:pt>
                <c:pt idx="13986">
                  <c:v>13.812057624098601</c:v>
                </c:pt>
                <c:pt idx="13987">
                  <c:v>13.809089604084473</c:v>
                </c:pt>
                <c:pt idx="13988">
                  <c:v>13.806119294452552</c:v>
                </c:pt>
                <c:pt idx="13989">
                  <c:v>13.80314669187737</c:v>
                </c:pt>
                <c:pt idx="13990">
                  <c:v>13.800171793026339</c:v>
                </c:pt>
                <c:pt idx="13991">
                  <c:v>13.797194594559713</c:v>
                </c:pt>
                <c:pt idx="13992">
                  <c:v>13.794215093130578</c:v>
                </c:pt>
                <c:pt idx="13993">
                  <c:v>13.791233285384838</c:v>
                </c:pt>
                <c:pt idx="13994">
                  <c:v>13.788249167961176</c:v>
                </c:pt>
                <c:pt idx="13995">
                  <c:v>13.785262737491054</c:v>
                </c:pt>
                <c:pt idx="13996">
                  <c:v>13.78227399059868</c:v>
                </c:pt>
                <c:pt idx="13997">
                  <c:v>13.779282923900992</c:v>
                </c:pt>
                <c:pt idx="13998">
                  <c:v>13.776289534007628</c:v>
                </c:pt>
                <c:pt idx="13999">
                  <c:v>13.773293817520917</c:v>
                </c:pt>
                <c:pt idx="14000">
                  <c:v>13.770295771035862</c:v>
                </c:pt>
                <c:pt idx="14001">
                  <c:v>13.767295391140099</c:v>
                </c:pt>
                <c:pt idx="14002">
                  <c:v>13.764292674413889</c:v>
                </c:pt>
                <c:pt idx="14003">
                  <c:v>13.761287617430105</c:v>
                </c:pt>
                <c:pt idx="14004">
                  <c:v>13.758280216754189</c:v>
                </c:pt>
                <c:pt idx="14005">
                  <c:v>13.755270468944151</c:v>
                </c:pt>
                <c:pt idx="14006">
                  <c:v>13.752258370550537</c:v>
                </c:pt>
                <c:pt idx="14007">
                  <c:v>13.749243918116415</c:v>
                </c:pt>
                <c:pt idx="14008">
                  <c:v>13.746227108177335</c:v>
                </c:pt>
                <c:pt idx="14009">
                  <c:v>13.743207937261335</c:v>
                </c:pt>
                <c:pt idx="14010">
                  <c:v>13.740186401888899</c:v>
                </c:pt>
                <c:pt idx="14011">
                  <c:v>13.737162498572941</c:v>
                </c:pt>
                <c:pt idx="14012">
                  <c:v>13.734136223818783</c:v>
                </c:pt>
                <c:pt idx="14013">
                  <c:v>13.731107574124144</c:v>
                </c:pt>
                <c:pt idx="14014">
                  <c:v>13.728076545979091</c:v>
                </c:pt>
                <c:pt idx="14015">
                  <c:v>13.725043135866043</c:v>
                </c:pt>
                <c:pt idx="14016">
                  <c:v>13.722007340259742</c:v>
                </c:pt>
                <c:pt idx="14017">
                  <c:v>13.718969155627221</c:v>
                </c:pt>
                <c:pt idx="14018">
                  <c:v>13.715928578427794</c:v>
                </c:pt>
                <c:pt idx="14019">
                  <c:v>13.712885605113026</c:v>
                </c:pt>
                <c:pt idx="14020">
                  <c:v>13.709840232126718</c:v>
                </c:pt>
                <c:pt idx="14021">
                  <c:v>13.706792455904871</c:v>
                </c:pt>
                <c:pt idx="14022">
                  <c:v>13.703742272875678</c:v>
                </c:pt>
                <c:pt idx="14023">
                  <c:v>13.70068967945949</c:v>
                </c:pt>
                <c:pt idx="14024">
                  <c:v>13.697634672068803</c:v>
                </c:pt>
                <c:pt idx="14025">
                  <c:v>13.69457724710823</c:v>
                </c:pt>
                <c:pt idx="14026">
                  <c:v>13.691517400974476</c:v>
                </c:pt>
                <c:pt idx="14027">
                  <c:v>13.688455130056319</c:v>
                </c:pt>
                <c:pt idx="14028">
                  <c:v>13.685390430734582</c:v>
                </c:pt>
                <c:pt idx="14029">
                  <c:v>13.682323299382116</c:v>
                </c:pt>
                <c:pt idx="14030">
                  <c:v>13.679253732363772</c:v>
                </c:pt>
                <c:pt idx="14031">
                  <c:v>13.676181726036379</c:v>
                </c:pt>
                <c:pt idx="14032">
                  <c:v>13.673107276748725</c:v>
                </c:pt>
                <c:pt idx="14033">
                  <c:v>13.670030380841521</c:v>
                </c:pt>
                <c:pt idx="14034">
                  <c:v>13.666951034647393</c:v>
                </c:pt>
                <c:pt idx="14035">
                  <c:v>13.663869234490846</c:v>
                </c:pt>
                <c:pt idx="14036">
                  <c:v>13.660784976688246</c:v>
                </c:pt>
                <c:pt idx="14037">
                  <c:v>13.657698257547798</c:v>
                </c:pt>
                <c:pt idx="14038">
                  <c:v>13.654609073369517</c:v>
                </c:pt>
                <c:pt idx="14039">
                  <c:v>13.651517420445201</c:v>
                </c:pt>
                <c:pt idx="14040">
                  <c:v>13.648423295058418</c:v>
                </c:pt>
                <c:pt idx="14041">
                  <c:v>13.645326693484474</c:v>
                </c:pt>
                <c:pt idx="14042">
                  <c:v>13.642227611990386</c:v>
                </c:pt>
                <c:pt idx="14043">
                  <c:v>13.639126046834864</c:v>
                </c:pt>
                <c:pt idx="14044">
                  <c:v>13.636021994268287</c:v>
                </c:pt>
                <c:pt idx="14045">
                  <c:v>13.632915450532673</c:v>
                </c:pt>
                <c:pt idx="14046">
                  <c:v>13.629806411861658</c:v>
                </c:pt>
                <c:pt idx="14047">
                  <c:v>13.626694874480462</c:v>
                </c:pt>
                <c:pt idx="14048">
                  <c:v>13.623580834605884</c:v>
                </c:pt>
                <c:pt idx="14049">
                  <c:v>13.620464288446259</c:v>
                </c:pt>
                <c:pt idx="14050">
                  <c:v>13.617345232201435</c:v>
                </c:pt>
                <c:pt idx="14051">
                  <c:v>13.614223662062757</c:v>
                </c:pt>
                <c:pt idx="14052">
                  <c:v>13.611099574213036</c:v>
                </c:pt>
                <c:pt idx="14053">
                  <c:v>13.607972964826523</c:v>
                </c:pt>
                <c:pt idx="14054">
                  <c:v>13.604843830068884</c:v>
                </c:pt>
                <c:pt idx="14055">
                  <c:v>13.601712166097172</c:v>
                </c:pt>
                <c:pt idx="14056">
                  <c:v>13.598577969059809</c:v>
                </c:pt>
                <c:pt idx="14057">
                  <c:v>13.595441235096553</c:v>
                </c:pt>
                <c:pt idx="14058">
                  <c:v>13.59230196033848</c:v>
                </c:pt>
                <c:pt idx="14059">
                  <c:v>13.589160140907945</c:v>
                </c:pt>
                <c:pt idx="14060">
                  <c:v>13.586015772918566</c:v>
                </c:pt>
                <c:pt idx="14061">
                  <c:v>13.582868852475196</c:v>
                </c:pt>
                <c:pt idx="14062">
                  <c:v>13.579719375673898</c:v>
                </c:pt>
                <c:pt idx="14063">
                  <c:v>13.576567338601919</c:v>
                </c:pt>
                <c:pt idx="14064">
                  <c:v>13.573412737337653</c:v>
                </c:pt>
                <c:pt idx="14065">
                  <c:v>13.57025556795063</c:v>
                </c:pt>
                <c:pt idx="14066">
                  <c:v>13.567095826501479</c:v>
                </c:pt>
                <c:pt idx="14067">
                  <c:v>13.56393350904191</c:v>
                </c:pt>
                <c:pt idx="14068">
                  <c:v>13.560768611614673</c:v>
                </c:pt>
                <c:pt idx="14069">
                  <c:v>13.55760113025355</c:v>
                </c:pt>
                <c:pt idx="14070">
                  <c:v>13.554431060983308</c:v>
                </c:pt>
                <c:pt idx="14071">
                  <c:v>13.551258399819687</c:v>
                </c:pt>
                <c:pt idx="14072">
                  <c:v>13.548083142769372</c:v>
                </c:pt>
                <c:pt idx="14073">
                  <c:v>13.54490528582995</c:v>
                </c:pt>
                <c:pt idx="14074">
                  <c:v>13.541724824989901</c:v>
                </c:pt>
                <c:pt idx="14075">
                  <c:v>13.538541756228563</c:v>
                </c:pt>
                <c:pt idx="14076">
                  <c:v>13.535356075516102</c:v>
                </c:pt>
                <c:pt idx="14077">
                  <c:v>13.532167778813491</c:v>
                </c:pt>
                <c:pt idx="14078">
                  <c:v>13.52897686207247</c:v>
                </c:pt>
                <c:pt idx="14079">
                  <c:v>13.525783321235535</c:v>
                </c:pt>
                <c:pt idx="14080">
                  <c:v>13.522587152235889</c:v>
                </c:pt>
                <c:pt idx="14081">
                  <c:v>13.51938835099744</c:v>
                </c:pt>
                <c:pt idx="14082">
                  <c:v>13.516186913434748</c:v>
                </c:pt>
                <c:pt idx="14083">
                  <c:v>13.512982835453013</c:v>
                </c:pt>
                <c:pt idx="14084">
                  <c:v>13.509776112948034</c:v>
                </c:pt>
                <c:pt idx="14085">
                  <c:v>13.506566741806195</c:v>
                </c:pt>
                <c:pt idx="14086">
                  <c:v>13.503354717904418</c:v>
                </c:pt>
                <c:pt idx="14087">
                  <c:v>13.500140037110157</c:v>
                </c:pt>
                <c:pt idx="14088">
                  <c:v>13.496922695281345</c:v>
                </c:pt>
                <c:pt idx="14089">
                  <c:v>13.493702688266382</c:v>
                </c:pt>
                <c:pt idx="14090">
                  <c:v>13.490480011904099</c:v>
                </c:pt>
                <c:pt idx="14091">
                  <c:v>13.487254662023728</c:v>
                </c:pt>
                <c:pt idx="14092">
                  <c:v>13.484026634444879</c:v>
                </c:pt>
                <c:pt idx="14093">
                  <c:v>13.480795924977501</c:v>
                </c:pt>
                <c:pt idx="14094">
                  <c:v>13.477562529421862</c:v>
                </c:pt>
                <c:pt idx="14095">
                  <c:v>13.47432644356851</c:v>
                </c:pt>
                <c:pt idx="14096">
                  <c:v>13.471087663198253</c:v>
                </c:pt>
                <c:pt idx="14097">
                  <c:v>13.46784618408212</c:v>
                </c:pt>
                <c:pt idx="14098">
                  <c:v>13.464602001981334</c:v>
                </c:pt>
                <c:pt idx="14099">
                  <c:v>13.461355112647288</c:v>
                </c:pt>
                <c:pt idx="14100">
                  <c:v>13.458105511821508</c:v>
                </c:pt>
                <c:pt idx="14101">
                  <c:v>13.454853195235614</c:v>
                </c:pt>
                <c:pt idx="14102">
                  <c:v>13.451598158611317</c:v>
                </c:pt>
                <c:pt idx="14103">
                  <c:v>13.448340397660356</c:v>
                </c:pt>
                <c:pt idx="14104">
                  <c:v>13.445079908084487</c:v>
                </c:pt>
                <c:pt idx="14105">
                  <c:v>13.44181668557545</c:v>
                </c:pt>
                <c:pt idx="14106">
                  <c:v>13.438550725814929</c:v>
                </c:pt>
                <c:pt idx="14107">
                  <c:v>13.435282024474537</c:v>
                </c:pt>
                <c:pt idx="14108">
                  <c:v>13.432010577215767</c:v>
                </c:pt>
                <c:pt idx="14109">
                  <c:v>13.428736379689964</c:v>
                </c:pt>
                <c:pt idx="14110">
                  <c:v>13.425459427538311</c:v>
                </c:pt>
                <c:pt idx="14111">
                  <c:v>13.422179716391776</c:v>
                </c:pt>
                <c:pt idx="14112">
                  <c:v>13.418897241871084</c:v>
                </c:pt>
                <c:pt idx="14113">
                  <c:v>13.415611999586703</c:v>
                </c:pt>
                <c:pt idx="14114">
                  <c:v>13.412323985138791</c:v>
                </c:pt>
                <c:pt idx="14115">
                  <c:v>13.409033194117168</c:v>
                </c:pt>
                <c:pt idx="14116">
                  <c:v>13.405739622101294</c:v>
                </c:pt>
                <c:pt idx="14117">
                  <c:v>13.402443264660228</c:v>
                </c:pt>
                <c:pt idx="14118">
                  <c:v>13.399144117352598</c:v>
                </c:pt>
                <c:pt idx="14119">
                  <c:v>13.395842175726568</c:v>
                </c:pt>
                <c:pt idx="14120">
                  <c:v>13.392537435319801</c:v>
                </c:pt>
                <c:pt idx="14121">
                  <c:v>13.389229891659436</c:v>
                </c:pt>
                <c:pt idx="14122">
                  <c:v>13.38591954026205</c:v>
                </c:pt>
                <c:pt idx="14123">
                  <c:v>13.382606376633621</c:v>
                </c:pt>
                <c:pt idx="14124">
                  <c:v>13.379290396269502</c:v>
                </c:pt>
                <c:pt idx="14125">
                  <c:v>13.375971594654375</c:v>
                </c:pt>
                <c:pt idx="14126">
                  <c:v>13.372649967262236</c:v>
                </c:pt>
                <c:pt idx="14127">
                  <c:v>13.369325509556347</c:v>
                </c:pt>
                <c:pt idx="14128">
                  <c:v>13.365998216989208</c:v>
                </c:pt>
                <c:pt idx="14129">
                  <c:v>13.362668085002523</c:v>
                </c:pt>
                <c:pt idx="14130">
                  <c:v>13.359335109027162</c:v>
                </c:pt>
                <c:pt idx="14131">
                  <c:v>13.355999284483131</c:v>
                </c:pt>
                <c:pt idx="14132">
                  <c:v>13.352660606779539</c:v>
                </c:pt>
                <c:pt idx="14133">
                  <c:v>13.349319071314554</c:v>
                </c:pt>
                <c:pt idx="14134">
                  <c:v>13.345974673475384</c:v>
                </c:pt>
                <c:pt idx="14135">
                  <c:v>13.342627408638227</c:v>
                </c:pt>
                <c:pt idx="14136">
                  <c:v>13.339277272168246</c:v>
                </c:pt>
                <c:pt idx="14137">
                  <c:v>13.335924259419533</c:v>
                </c:pt>
                <c:pt idx="14138">
                  <c:v>13.332568365735067</c:v>
                </c:pt>
                <c:pt idx="14139">
                  <c:v>13.329209586446684</c:v>
                </c:pt>
                <c:pt idx="14140">
                  <c:v>13.325847916875047</c:v>
                </c:pt>
                <c:pt idx="14141">
                  <c:v>13.322483352329595</c:v>
                </c:pt>
                <c:pt idx="14142">
                  <c:v>13.319115888108527</c:v>
                </c:pt>
                <c:pt idx="14143">
                  <c:v>13.31574551949875</c:v>
                </c:pt>
                <c:pt idx="14144">
                  <c:v>13.312372241775849</c:v>
                </c:pt>
                <c:pt idx="14145">
                  <c:v>13.308996050204049</c:v>
                </c:pt>
                <c:pt idx="14146">
                  <c:v>13.305616940036186</c:v>
                </c:pt>
                <c:pt idx="14147">
                  <c:v>13.302234906513666</c:v>
                </c:pt>
                <c:pt idx="14148">
                  <c:v>13.298849944866422</c:v>
                </c:pt>
                <c:pt idx="14149">
                  <c:v>13.295462050312887</c:v>
                </c:pt>
                <c:pt idx="14150">
                  <c:v>13.292071218059951</c:v>
                </c:pt>
                <c:pt idx="14151">
                  <c:v>13.288677443302928</c:v>
                </c:pt>
                <c:pt idx="14152">
                  <c:v>13.285280721225513</c:v>
                </c:pt>
                <c:pt idx="14153">
                  <c:v>13.281881046999757</c:v>
                </c:pt>
                <c:pt idx="14154">
                  <c:v>13.278478415786013</c:v>
                </c:pt>
                <c:pt idx="14155">
                  <c:v>13.275072822732909</c:v>
                </c:pt>
                <c:pt idx="14156">
                  <c:v>13.271664262977312</c:v>
                </c:pt>
                <c:pt idx="14157">
                  <c:v>13.268252731644282</c:v>
                </c:pt>
                <c:pt idx="14158">
                  <c:v>13.26483822384704</c:v>
                </c:pt>
                <c:pt idx="14159">
                  <c:v>13.261420734686926</c:v>
                </c:pt>
                <c:pt idx="14160">
                  <c:v>13.258000259253365</c:v>
                </c:pt>
                <c:pt idx="14161">
                  <c:v>13.254576792623824</c:v>
                </c:pt>
                <c:pt idx="14162">
                  <c:v>13.251150329863778</c:v>
                </c:pt>
                <c:pt idx="14163">
                  <c:v>13.247720866026665</c:v>
                </c:pt>
                <c:pt idx="14164">
                  <c:v>13.244288396153852</c:v>
                </c:pt>
                <c:pt idx="14165">
                  <c:v>13.2408529152746</c:v>
                </c:pt>
                <c:pt idx="14166">
                  <c:v>13.237414418406008</c:v>
                </c:pt>
                <c:pt idx="14167">
                  <c:v>13.233972900552994</c:v>
                </c:pt>
                <c:pt idx="14168">
                  <c:v>13.230528356708245</c:v>
                </c:pt>
                <c:pt idx="14169">
                  <c:v>13.227080781852175</c:v>
                </c:pt>
                <c:pt idx="14170">
                  <c:v>13.223630170952891</c:v>
                </c:pt>
                <c:pt idx="14171">
                  <c:v>13.220176518966149</c:v>
                </c:pt>
                <c:pt idx="14172">
                  <c:v>13.216719820835314</c:v>
                </c:pt>
                <c:pt idx="14173">
                  <c:v>13.213260071491325</c:v>
                </c:pt>
                <c:pt idx="14174">
                  <c:v>13.209797265852648</c:v>
                </c:pt>
                <c:pt idx="14175">
                  <c:v>13.206331398825235</c:v>
                </c:pt>
                <c:pt idx="14176">
                  <c:v>13.20286246530249</c:v>
                </c:pt>
                <c:pt idx="14177">
                  <c:v>13.199390460165221</c:v>
                </c:pt>
                <c:pt idx="14178">
                  <c:v>13.195915378281599</c:v>
                </c:pt>
                <c:pt idx="14179">
                  <c:v>13.192437214507121</c:v>
                </c:pt>
                <c:pt idx="14180">
                  <c:v>13.188955963684569</c:v>
                </c:pt>
                <c:pt idx="14181">
                  <c:v>13.185471620643961</c:v>
                </c:pt>
                <c:pt idx="14182">
                  <c:v>13.181984180202514</c:v>
                </c:pt>
                <c:pt idx="14183">
                  <c:v>13.178493637164605</c:v>
                </c:pt>
                <c:pt idx="14184">
                  <c:v>13.174999986321723</c:v>
                </c:pt>
                <c:pt idx="14185">
                  <c:v>13.171503222452426</c:v>
                </c:pt>
                <c:pt idx="14186">
                  <c:v>13.168003340322302</c:v>
                </c:pt>
                <c:pt idx="14187">
                  <c:v>13.164500334683932</c:v>
                </c:pt>
                <c:pt idx="14188">
                  <c:v>13.160994200276832</c:v>
                </c:pt>
                <c:pt idx="14189">
                  <c:v>13.157484931827421</c:v>
                </c:pt>
                <c:pt idx="14190">
                  <c:v>13.153972524048974</c:v>
                </c:pt>
                <c:pt idx="14191">
                  <c:v>13.150456971641585</c:v>
                </c:pt>
                <c:pt idx="14192">
                  <c:v>13.146938269292106</c:v>
                </c:pt>
                <c:pt idx="14193">
                  <c:v>13.143416411674126</c:v>
                </c:pt>
                <c:pt idx="14194">
                  <c:v>13.139891393447915</c:v>
                </c:pt>
                <c:pt idx="14195">
                  <c:v>13.13636320926037</c:v>
                </c:pt>
                <c:pt idx="14196">
                  <c:v>13.132831853744992</c:v>
                </c:pt>
                <c:pt idx="14197">
                  <c:v>13.129297321521829</c:v>
                </c:pt>
                <c:pt idx="14198">
                  <c:v>13.125759607197425</c:v>
                </c:pt>
                <c:pt idx="14199">
                  <c:v>13.122218705364789</c:v>
                </c:pt>
                <c:pt idx="14200">
                  <c:v>13.118674610603343</c:v>
                </c:pt>
                <c:pt idx="14201">
                  <c:v>13.115127317478878</c:v>
                </c:pt>
                <c:pt idx="14202">
                  <c:v>13.111576820543508</c:v>
                </c:pt>
                <c:pt idx="14203">
                  <c:v>13.108023114335621</c:v>
                </c:pt>
                <c:pt idx="14204">
                  <c:v>13.104466193379835</c:v>
                </c:pt>
                <c:pt idx="14205">
                  <c:v>13.100906052186959</c:v>
                </c:pt>
                <c:pt idx="14206">
                  <c:v>13.097342685253935</c:v>
                </c:pt>
                <c:pt idx="14207">
                  <c:v>13.093776087063798</c:v>
                </c:pt>
                <c:pt idx="14208">
                  <c:v>13.090206252085634</c:v>
                </c:pt>
                <c:pt idx="14209">
                  <c:v>13.086633174774521</c:v>
                </c:pt>
                <c:pt idx="14210">
                  <c:v>13.083056849571491</c:v>
                </c:pt>
                <c:pt idx="14211">
                  <c:v>13.079477270903483</c:v>
                </c:pt>
                <c:pt idx="14212">
                  <c:v>13.075894433183285</c:v>
                </c:pt>
                <c:pt idx="14213">
                  <c:v>13.072308330809499</c:v>
                </c:pt>
                <c:pt idx="14214">
                  <c:v>13.068718958166491</c:v>
                </c:pt>
                <c:pt idx="14215">
                  <c:v>13.065126309624336</c:v>
                </c:pt>
                <c:pt idx="14216">
                  <c:v>13.061530379538773</c:v>
                </c:pt>
                <c:pt idx="14217">
                  <c:v>13.057931162251162</c:v>
                </c:pt>
                <c:pt idx="14218">
                  <c:v>13.054328652088429</c:v>
                </c:pt>
                <c:pt idx="14219">
                  <c:v>13.050722843363015</c:v>
                </c:pt>
                <c:pt idx="14220">
                  <c:v>13.047113730372834</c:v>
                </c:pt>
                <c:pt idx="14221">
                  <c:v>13.043501307401222</c:v>
                </c:pt>
                <c:pt idx="14222">
                  <c:v>13.03988556871688</c:v>
                </c:pt>
                <c:pt idx="14223">
                  <c:v>13.036266508573833</c:v>
                </c:pt>
                <c:pt idx="14224">
                  <c:v>13.03264412121138</c:v>
                </c:pt>
                <c:pt idx="14225">
                  <c:v>13.02901840085404</c:v>
                </c:pt>
                <c:pt idx="14226">
                  <c:v>13.025389341711501</c:v>
                </c:pt>
                <c:pt idx="14227">
                  <c:v>13.021756937978569</c:v>
                </c:pt>
                <c:pt idx="14228">
                  <c:v>13.018121183835122</c:v>
                </c:pt>
                <c:pt idx="14229">
                  <c:v>13.014482073446056</c:v>
                </c:pt>
                <c:pt idx="14230">
                  <c:v>13.010839600961235</c:v>
                </c:pt>
                <c:pt idx="14231">
                  <c:v>13.007193760515436</c:v>
                </c:pt>
                <c:pt idx="14232">
                  <c:v>13.003544546228301</c:v>
                </c:pt>
                <c:pt idx="14233">
                  <c:v>12.999891952204283</c:v>
                </c:pt>
                <c:pt idx="14234">
                  <c:v>12.996235972532601</c:v>
                </c:pt>
                <c:pt idx="14235">
                  <c:v>12.992576601287171</c:v>
                </c:pt>
                <c:pt idx="14236">
                  <c:v>12.988913832526574</c:v>
                </c:pt>
                <c:pt idx="14237">
                  <c:v>12.985247660293981</c:v>
                </c:pt>
                <c:pt idx="14238">
                  <c:v>12.981578078617128</c:v>
                </c:pt>
                <c:pt idx="14239">
                  <c:v>12.977905081508233</c:v>
                </c:pt>
                <c:pt idx="14240">
                  <c:v>12.974228662963963</c:v>
                </c:pt>
                <c:pt idx="14241">
                  <c:v>12.970548816965376</c:v>
                </c:pt>
                <c:pt idx="14242">
                  <c:v>12.966865537477858</c:v>
                </c:pt>
                <c:pt idx="14243">
                  <c:v>12.96317881845108</c:v>
                </c:pt>
                <c:pt idx="14244">
                  <c:v>12.959488653818939</c:v>
                </c:pt>
                <c:pt idx="14245">
                  <c:v>12.955795037499502</c:v>
                </c:pt>
                <c:pt idx="14246">
                  <c:v>12.952097963394953</c:v>
                </c:pt>
                <c:pt idx="14247">
                  <c:v>12.948397425391539</c:v>
                </c:pt>
                <c:pt idx="14248">
                  <c:v>12.944693417359511</c:v>
                </c:pt>
                <c:pt idx="14249">
                  <c:v>12.940985933153074</c:v>
                </c:pt>
                <c:pt idx="14250">
                  <c:v>12.937274966610325</c:v>
                </c:pt>
                <c:pt idx="14251">
                  <c:v>12.933560511553203</c:v>
                </c:pt>
                <c:pt idx="14252">
                  <c:v>12.929842561787423</c:v>
                </c:pt>
                <c:pt idx="14253">
                  <c:v>12.926121111102432</c:v>
                </c:pt>
                <c:pt idx="14254">
                  <c:v>12.922396153271343</c:v>
                </c:pt>
                <c:pt idx="14255">
                  <c:v>12.918667682050883</c:v>
                </c:pt>
                <c:pt idx="14256">
                  <c:v>12.914935691181331</c:v>
                </c:pt>
                <c:pt idx="14257">
                  <c:v>12.911200174386465</c:v>
                </c:pt>
                <c:pt idx="14258">
                  <c:v>12.907461125373501</c:v>
                </c:pt>
                <c:pt idx="14259">
                  <c:v>12.90371853783304</c:v>
                </c:pt>
                <c:pt idx="14260">
                  <c:v>12.899972405439001</c:v>
                </c:pt>
                <c:pt idx="14261">
                  <c:v>12.89622272184857</c:v>
                </c:pt>
                <c:pt idx="14262">
                  <c:v>12.892469480702138</c:v>
                </c:pt>
                <c:pt idx="14263">
                  <c:v>12.888712675623241</c:v>
                </c:pt>
                <c:pt idx="14264">
                  <c:v>12.884952300218504</c:v>
                </c:pt>
                <c:pt idx="14265">
                  <c:v>12.881188348077583</c:v>
                </c:pt>
                <c:pt idx="14266">
                  <c:v>12.877420812773092</c:v>
                </c:pt>
                <c:pt idx="14267">
                  <c:v>12.873649687860562</c:v>
                </c:pt>
                <c:pt idx="14268">
                  <c:v>12.869874966878362</c:v>
                </c:pt>
                <c:pt idx="14269">
                  <c:v>12.866096643347657</c:v>
                </c:pt>
                <c:pt idx="14270">
                  <c:v>12.862314710772333</c:v>
                </c:pt>
                <c:pt idx="14271">
                  <c:v>12.858529162638941</c:v>
                </c:pt>
                <c:pt idx="14272">
                  <c:v>12.854739992416633</c:v>
                </c:pt>
                <c:pt idx="14273">
                  <c:v>12.850947193557099</c:v>
                </c:pt>
                <c:pt idx="14274">
                  <c:v>12.847150759494518</c:v>
                </c:pt>
                <c:pt idx="14275">
                  <c:v>12.843350683645477</c:v>
                </c:pt>
                <c:pt idx="14276">
                  <c:v>12.839546959408921</c:v>
                </c:pt>
                <c:pt idx="14277">
                  <c:v>12.835739580166081</c:v>
                </c:pt>
                <c:pt idx="14278">
                  <c:v>12.831928539280426</c:v>
                </c:pt>
                <c:pt idx="14279">
                  <c:v>12.82811383009758</c:v>
                </c:pt>
                <c:pt idx="14280">
                  <c:v>12.824295445945276</c:v>
                </c:pt>
                <c:pt idx="14281">
                  <c:v>12.820473380133278</c:v>
                </c:pt>
                <c:pt idx="14282">
                  <c:v>12.816647625953324</c:v>
                </c:pt>
                <c:pt idx="14283">
                  <c:v>12.812818176679064</c:v>
                </c:pt>
                <c:pt idx="14284">
                  <c:v>12.808985025565985</c:v>
                </c:pt>
                <c:pt idx="14285">
                  <c:v>12.805148165851358</c:v>
                </c:pt>
                <c:pt idx="14286">
                  <c:v>12.801307590754169</c:v>
                </c:pt>
                <c:pt idx="14287">
                  <c:v>12.797463293475042</c:v>
                </c:pt>
                <c:pt idx="14288">
                  <c:v>12.793615267196186</c:v>
                </c:pt>
                <c:pt idx="14289">
                  <c:v>12.78976350508133</c:v>
                </c:pt>
                <c:pt idx="14290">
                  <c:v>12.785908000275644</c:v>
                </c:pt>
                <c:pt idx="14291">
                  <c:v>12.782048745905682</c:v>
                </c:pt>
                <c:pt idx="14292">
                  <c:v>12.778185735079314</c:v>
                </c:pt>
                <c:pt idx="14293">
                  <c:v>12.774318960885655</c:v>
                </c:pt>
                <c:pt idx="14294">
                  <c:v>12.770448416394999</c:v>
                </c:pt>
                <c:pt idx="14295">
                  <c:v>12.766574094658745</c:v>
                </c:pt>
                <c:pt idx="14296">
                  <c:v>12.762695988709345</c:v>
                </c:pt>
                <c:pt idx="14297">
                  <c:v>12.758814091560215</c:v>
                </c:pt>
                <c:pt idx="14298">
                  <c:v>12.754928396205681</c:v>
                </c:pt>
                <c:pt idx="14299">
                  <c:v>12.751038895620907</c:v>
                </c:pt>
                <c:pt idx="14300">
                  <c:v>12.747145582761808</c:v>
                </c:pt>
                <c:pt idx="14301">
                  <c:v>12.743248450565011</c:v>
                </c:pt>
                <c:pt idx="14302">
                  <c:v>12.739347491947758</c:v>
                </c:pt>
                <c:pt idx="14303">
                  <c:v>12.73544269980785</c:v>
                </c:pt>
                <c:pt idx="14304">
                  <c:v>12.731534067023571</c:v>
                </c:pt>
                <c:pt idx="14305">
                  <c:v>12.72762158645361</c:v>
                </c:pt>
                <c:pt idx="14306">
                  <c:v>12.723705250937005</c:v>
                </c:pt>
                <c:pt idx="14307">
                  <c:v>12.719785053293062</c:v>
                </c:pt>
                <c:pt idx="14308">
                  <c:v>12.71586098632128</c:v>
                </c:pt>
                <c:pt idx="14309">
                  <c:v>12.711933042801281</c:v>
                </c:pt>
                <c:pt idx="14310">
                  <c:v>12.708001215492741</c:v>
                </c:pt>
                <c:pt idx="14311">
                  <c:v>12.704065497135316</c:v>
                </c:pt>
                <c:pt idx="14312">
                  <c:v>12.700125880448557</c:v>
                </c:pt>
                <c:pt idx="14313">
                  <c:v>12.696182358131852</c:v>
                </c:pt>
                <c:pt idx="14314">
                  <c:v>12.692234922864341</c:v>
                </c:pt>
                <c:pt idx="14315">
                  <c:v>12.68828356730485</c:v>
                </c:pt>
                <c:pt idx="14316">
                  <c:v>12.684328284091807</c:v>
                </c:pt>
                <c:pt idx="14317">
                  <c:v>12.680369065843172</c:v>
                </c:pt>
                <c:pt idx="14318">
                  <c:v>12.676405905156358</c:v>
                </c:pt>
                <c:pt idx="14319">
                  <c:v>12.672438794608162</c:v>
                </c:pt>
                <c:pt idx="14320">
                  <c:v>12.668467726754679</c:v>
                </c:pt>
                <c:pt idx="14321">
                  <c:v>12.664492694131235</c:v>
                </c:pt>
                <c:pt idx="14322">
                  <c:v>12.6605136892523</c:v>
                </c:pt>
                <c:pt idx="14323">
                  <c:v>12.656530704611416</c:v>
                </c:pt>
                <c:pt idx="14324">
                  <c:v>12.652543732681126</c:v>
                </c:pt>
                <c:pt idx="14325">
                  <c:v>12.648552765912878</c:v>
                </c:pt>
                <c:pt idx="14326">
                  <c:v>12.644557796736965</c:v>
                </c:pt>
                <c:pt idx="14327">
                  <c:v>12.640558817562434</c:v>
                </c:pt>
                <c:pt idx="14328">
                  <c:v>12.636555820777014</c:v>
                </c:pt>
                <c:pt idx="14329">
                  <c:v>12.632548798747031</c:v>
                </c:pt>
                <c:pt idx="14330">
                  <c:v>12.628537743817333</c:v>
                </c:pt>
                <c:pt idx="14331">
                  <c:v>12.624522648311206</c:v>
                </c:pt>
                <c:pt idx="14332">
                  <c:v>12.620503504530294</c:v>
                </c:pt>
                <c:pt idx="14333">
                  <c:v>12.61648030475452</c:v>
                </c:pt>
                <c:pt idx="14334">
                  <c:v>12.612453041241999</c:v>
                </c:pt>
                <c:pt idx="14335">
                  <c:v>12.608421706228963</c:v>
                </c:pt>
                <c:pt idx="14336">
                  <c:v>12.604386291929677</c:v>
                </c:pt>
                <c:pt idx="14337">
                  <c:v>12.600346790536349</c:v>
                </c:pt>
                <c:pt idx="14338">
                  <c:v>12.596303194219061</c:v>
                </c:pt>
                <c:pt idx="14339">
                  <c:v>12.59225549512567</c:v>
                </c:pt>
                <c:pt idx="14340">
                  <c:v>12.588203685381737</c:v>
                </c:pt>
                <c:pt idx="14341">
                  <c:v>12.584147757090436</c:v>
                </c:pt>
                <c:pt idx="14342">
                  <c:v>12.58008770233247</c:v>
                </c:pt>
                <c:pt idx="14343">
                  <c:v>12.576023513165987</c:v>
                </c:pt>
                <c:pt idx="14344">
                  <c:v>12.571955181626498</c:v>
                </c:pt>
                <c:pt idx="14345">
                  <c:v>12.567882699726782</c:v>
                </c:pt>
                <c:pt idx="14346">
                  <c:v>12.563806059456811</c:v>
                </c:pt>
                <c:pt idx="14347">
                  <c:v>12.559725252783656</c:v>
                </c:pt>
                <c:pt idx="14348">
                  <c:v>12.555640271651399</c:v>
                </c:pt>
                <c:pt idx="14349">
                  <c:v>12.551551107981052</c:v>
                </c:pt>
                <c:pt idx="14350">
                  <c:v>12.547457753670464</c:v>
                </c:pt>
                <c:pt idx="14351">
                  <c:v>12.543360200594233</c:v>
                </c:pt>
                <c:pt idx="14352">
                  <c:v>12.539258440603621</c:v>
                </c:pt>
                <c:pt idx="14353">
                  <c:v>12.535152465526458</c:v>
                </c:pt>
                <c:pt idx="14354">
                  <c:v>12.531042267167065</c:v>
                </c:pt>
                <c:pt idx="14355">
                  <c:v>12.526927837306152</c:v>
                </c:pt>
                <c:pt idx="14356">
                  <c:v>12.522809167700725</c:v>
                </c:pt>
                <c:pt idx="14357">
                  <c:v>12.518686250084009</c:v>
                </c:pt>
                <c:pt idx="14358">
                  <c:v>12.51455907616535</c:v>
                </c:pt>
                <c:pt idx="14359">
                  <c:v>12.510427637630119</c:v>
                </c:pt>
                <c:pt idx="14360">
                  <c:v>12.506291926139623</c:v>
                </c:pt>
                <c:pt idx="14361">
                  <c:v>12.502151933331016</c:v>
                </c:pt>
                <c:pt idx="14362">
                  <c:v>12.4980076508172</c:v>
                </c:pt>
                <c:pt idx="14363">
                  <c:v>12.493859070186739</c:v>
                </c:pt>
                <c:pt idx="14364">
                  <c:v>12.489706183003751</c:v>
                </c:pt>
                <c:pt idx="14365">
                  <c:v>12.485548980807829</c:v>
                </c:pt>
                <c:pt idx="14366">
                  <c:v>12.481387455113946</c:v>
                </c:pt>
                <c:pt idx="14367">
                  <c:v>12.477221597412342</c:v>
                </c:pt>
                <c:pt idx="14368">
                  <c:v>12.473051399168448</c:v>
                </c:pt>
                <c:pt idx="14369">
                  <c:v>12.468876851822779</c:v>
                </c:pt>
                <c:pt idx="14370">
                  <c:v>12.464697946790841</c:v>
                </c:pt>
                <c:pt idx="14371">
                  <c:v>12.460514675463031</c:v>
                </c:pt>
                <c:pt idx="14372">
                  <c:v>12.456327029204544</c:v>
                </c:pt>
                <c:pt idx="14373">
                  <c:v>12.452134999355271</c:v>
                </c:pt>
                <c:pt idx="14374">
                  <c:v>12.447938577229699</c:v>
                </c:pt>
                <c:pt idx="14375">
                  <c:v>12.443737754116821</c:v>
                </c:pt>
                <c:pt idx="14376">
                  <c:v>12.439532521280018</c:v>
                </c:pt>
                <c:pt idx="14377">
                  <c:v>12.435322869956988</c:v>
                </c:pt>
                <c:pt idx="14378">
                  <c:v>12.431108791359609</c:v>
                </c:pt>
                <c:pt idx="14379">
                  <c:v>12.426890276673873</c:v>
                </c:pt>
                <c:pt idx="14380">
                  <c:v>12.422667317059762</c:v>
                </c:pt>
                <c:pt idx="14381">
                  <c:v>12.418439903651153</c:v>
                </c:pt>
                <c:pt idx="14382">
                  <c:v>12.414208027555715</c:v>
                </c:pt>
                <c:pt idx="14383">
                  <c:v>12.409971679854806</c:v>
                </c:pt>
                <c:pt idx="14384">
                  <c:v>12.405730851603371</c:v>
                </c:pt>
                <c:pt idx="14385">
                  <c:v>12.401485533829838</c:v>
                </c:pt>
                <c:pt idx="14386">
                  <c:v>12.39723571753601</c:v>
                </c:pt>
                <c:pt idx="14387">
                  <c:v>12.392981393696958</c:v>
                </c:pt>
                <c:pt idx="14388">
                  <c:v>12.388722553260925</c:v>
                </c:pt>
                <c:pt idx="14389">
                  <c:v>12.384459187149213</c:v>
                </c:pt>
                <c:pt idx="14390">
                  <c:v>12.38019128625608</c:v>
                </c:pt>
                <c:pt idx="14391">
                  <c:v>12.375918841448625</c:v>
                </c:pt>
                <c:pt idx="14392">
                  <c:v>12.371641843566687</c:v>
                </c:pt>
                <c:pt idx="14393">
                  <c:v>12.367360283422741</c:v>
                </c:pt>
                <c:pt idx="14394">
                  <c:v>12.363074151801777</c:v>
                </c:pt>
                <c:pt idx="14395">
                  <c:v>12.358783439461202</c:v>
                </c:pt>
                <c:pt idx="14396">
                  <c:v>12.354488137130724</c:v>
                </c:pt>
                <c:pt idx="14397">
                  <c:v>12.35018823551224</c:v>
                </c:pt>
                <c:pt idx="14398">
                  <c:v>12.345883725279734</c:v>
                </c:pt>
                <c:pt idx="14399">
                  <c:v>12.341574597079161</c:v>
                </c:pt>
                <c:pt idx="14400">
                  <c:v>12.337260841528325</c:v>
                </c:pt>
                <c:pt idx="14401">
                  <c:v>12.332942449216786</c:v>
                </c:pt>
                <c:pt idx="14402">
                  <c:v>12.328619410705722</c:v>
                </c:pt>
                <c:pt idx="14403">
                  <c:v>12.324291716527846</c:v>
                </c:pt>
                <c:pt idx="14404">
                  <c:v>12.31995935718726</c:v>
                </c:pt>
                <c:pt idx="14405">
                  <c:v>12.315622323159365</c:v>
                </c:pt>
                <c:pt idx="14406">
                  <c:v>12.311280604890731</c:v>
                </c:pt>
                <c:pt idx="14407">
                  <c:v>12.306934192798991</c:v>
                </c:pt>
                <c:pt idx="14408">
                  <c:v>12.302583077272708</c:v>
                </c:pt>
                <c:pt idx="14409">
                  <c:v>12.298227248671276</c:v>
                </c:pt>
                <c:pt idx="14410">
                  <c:v>12.293866697324798</c:v>
                </c:pt>
                <c:pt idx="14411">
                  <c:v>12.289501413533959</c:v>
                </c:pt>
                <c:pt idx="14412">
                  <c:v>12.285131387569912</c:v>
                </c:pt>
                <c:pt idx="14413">
                  <c:v>12.280756609674158</c:v>
                </c:pt>
                <c:pt idx="14414">
                  <c:v>12.276377070058436</c:v>
                </c:pt>
                <c:pt idx="14415">
                  <c:v>12.271992758904585</c:v>
                </c:pt>
                <c:pt idx="14416">
                  <c:v>12.267603666364428</c:v>
                </c:pt>
                <c:pt idx="14417">
                  <c:v>12.263209782559656</c:v>
                </c:pt>
                <c:pt idx="14418">
                  <c:v>12.258811097581704</c:v>
                </c:pt>
                <c:pt idx="14419">
                  <c:v>12.254407601491621</c:v>
                </c:pt>
                <c:pt idx="14420">
                  <c:v>12.249999284319957</c:v>
                </c:pt>
                <c:pt idx="14421">
                  <c:v>12.245586136066622</c:v>
                </c:pt>
                <c:pt idx="14422">
                  <c:v>12.24116814670078</c:v>
                </c:pt>
                <c:pt idx="14423">
                  <c:v>12.236745306160708</c:v>
                </c:pt>
                <c:pt idx="14424">
                  <c:v>12.232317604353678</c:v>
                </c:pt>
                <c:pt idx="14425">
                  <c:v>12.227885031155822</c:v>
                </c:pt>
                <c:pt idx="14426">
                  <c:v>12.223447576412021</c:v>
                </c:pt>
                <c:pt idx="14427">
                  <c:v>12.219005229935753</c:v>
                </c:pt>
                <c:pt idx="14428">
                  <c:v>12.214557981508982</c:v>
                </c:pt>
                <c:pt idx="14429">
                  <c:v>12.210105820882024</c:v>
                </c:pt>
                <c:pt idx="14430">
                  <c:v>12.205648737773412</c:v>
                </c:pt>
                <c:pt idx="14431">
                  <c:v>12.201186721869764</c:v>
                </c:pt>
                <c:pt idx="14432">
                  <c:v>12.196719762825666</c:v>
                </c:pt>
                <c:pt idx="14433">
                  <c:v>12.192247850263513</c:v>
                </c:pt>
                <c:pt idx="14434">
                  <c:v>12.187770973773402</c:v>
                </c:pt>
                <c:pt idx="14435">
                  <c:v>12.183289122912992</c:v>
                </c:pt>
                <c:pt idx="14436">
                  <c:v>12.17880228720735</c:v>
                </c:pt>
                <c:pt idx="14437">
                  <c:v>12.174310456148845</c:v>
                </c:pt>
                <c:pt idx="14438">
                  <c:v>12.16981361919699</c:v>
                </c:pt>
                <c:pt idx="14439">
                  <c:v>12.165311765778315</c:v>
                </c:pt>
                <c:pt idx="14440">
                  <c:v>12.160804885286227</c:v>
                </c:pt>
                <c:pt idx="14441">
                  <c:v>12.156292967080876</c:v>
                </c:pt>
                <c:pt idx="14442">
                  <c:v>12.151776000489011</c:v>
                </c:pt>
                <c:pt idx="14443">
                  <c:v>12.147253974803846</c:v>
                </c:pt>
                <c:pt idx="14444">
                  <c:v>12.142726879284908</c:v>
                </c:pt>
                <c:pt idx="14445">
                  <c:v>12.138194703157914</c:v>
                </c:pt>
                <c:pt idx="14446">
                  <c:v>12.133657435614616</c:v>
                </c:pt>
                <c:pt idx="14447">
                  <c:v>12.129115065812661</c:v>
                </c:pt>
                <c:pt idx="14448">
                  <c:v>12.124567582875448</c:v>
                </c:pt>
                <c:pt idx="14449">
                  <c:v>12.120014975891991</c:v>
                </c:pt>
                <c:pt idx="14450">
                  <c:v>12.115457233916764</c:v>
                </c:pt>
                <c:pt idx="14451">
                  <c:v>12.110894345969562</c:v>
                </c:pt>
                <c:pt idx="14452">
                  <c:v>12.106326301035351</c:v>
                </c:pt>
                <c:pt idx="14453">
                  <c:v>12.101753088064122</c:v>
                </c:pt>
                <c:pt idx="14454">
                  <c:v>12.097174695970752</c:v>
                </c:pt>
                <c:pt idx="14455">
                  <c:v>12.092591113634837</c:v>
                </c:pt>
                <c:pt idx="14456">
                  <c:v>12.088002329900561</c:v>
                </c:pt>
                <c:pt idx="14457">
                  <c:v>12.083408333576536</c:v>
                </c:pt>
                <c:pt idx="14458">
                  <c:v>12.07880911343565</c:v>
                </c:pt>
                <c:pt idx="14459">
                  <c:v>12.074204658214923</c:v>
                </c:pt>
                <c:pt idx="14460">
                  <c:v>12.069594956615346</c:v>
                </c:pt>
                <c:pt idx="14461">
                  <c:v>12.064979997301734</c:v>
                </c:pt>
                <c:pt idx="14462">
                  <c:v>12.060359768902574</c:v>
                </c:pt>
                <c:pt idx="14463">
                  <c:v>12.055734260009856</c:v>
                </c:pt>
                <c:pt idx="14464">
                  <c:v>12.051103459178934</c:v>
                </c:pt>
                <c:pt idx="14465">
                  <c:v>12.046467354928362</c:v>
                </c:pt>
                <c:pt idx="14466">
                  <c:v>12.041825935739732</c:v>
                </c:pt>
                <c:pt idx="14467">
                  <c:v>12.03717919005752</c:v>
                </c:pt>
                <c:pt idx="14468">
                  <c:v>12.032527106288937</c:v>
                </c:pt>
                <c:pt idx="14469">
                  <c:v>12.027869672803746</c:v>
                </c:pt>
                <c:pt idx="14470">
                  <c:v>12.023206877934125</c:v>
                </c:pt>
                <c:pt idx="14471">
                  <c:v>12.018538709974491</c:v>
                </c:pt>
                <c:pt idx="14472">
                  <c:v>12.013865157181336</c:v>
                </c:pt>
                <c:pt idx="14473">
                  <c:v>12.009186207773075</c:v>
                </c:pt>
                <c:pt idx="14474">
                  <c:v>12.004501849929873</c:v>
                </c:pt>
                <c:pt idx="14475">
                  <c:v>11.999812071793487</c:v>
                </c:pt>
                <c:pt idx="14476">
                  <c:v>11.995116861467082</c:v>
                </c:pt>
                <c:pt idx="14477">
                  <c:v>11.990416207015089</c:v>
                </c:pt>
                <c:pt idx="14478">
                  <c:v>11.985710096463018</c:v>
                </c:pt>
                <c:pt idx="14479">
                  <c:v>11.980998517797302</c:v>
                </c:pt>
                <c:pt idx="14480">
                  <c:v>11.976281458965115</c:v>
                </c:pt>
                <c:pt idx="14481">
                  <c:v>11.971558907874206</c:v>
                </c:pt>
                <c:pt idx="14482">
                  <c:v>11.966830852392741</c:v>
                </c:pt>
                <c:pt idx="14483">
                  <c:v>11.962097280349102</c:v>
                </c:pt>
                <c:pt idx="14484">
                  <c:v>11.957358179531745</c:v>
                </c:pt>
                <c:pt idx="14485">
                  <c:v>11.952613537688999</c:v>
                </c:pt>
                <c:pt idx="14486">
                  <c:v>11.947863342528908</c:v>
                </c:pt>
                <c:pt idx="14487">
                  <c:v>11.943107581719046</c:v>
                </c:pt>
                <c:pt idx="14488">
                  <c:v>11.938346242886341</c:v>
                </c:pt>
                <c:pt idx="14489">
                  <c:v>11.933579313616903</c:v>
                </c:pt>
                <c:pt idx="14490">
                  <c:v>11.928806781455835</c:v>
                </c:pt>
                <c:pt idx="14491">
                  <c:v>11.924028633907058</c:v>
                </c:pt>
                <c:pt idx="14492">
                  <c:v>11.919244858433135</c:v>
                </c:pt>
                <c:pt idx="14493">
                  <c:v>11.914455442455077</c:v>
                </c:pt>
                <c:pt idx="14494">
                  <c:v>11.909660373352164</c:v>
                </c:pt>
                <c:pt idx="14495">
                  <c:v>11.904859638461767</c:v>
                </c:pt>
                <c:pt idx="14496">
                  <c:v>11.900053225079157</c:v>
                </c:pt>
                <c:pt idx="14497">
                  <c:v>11.895241120457319</c:v>
                </c:pt>
                <c:pt idx="14498">
                  <c:v>11.890423311806769</c:v>
                </c:pt>
                <c:pt idx="14499">
                  <c:v>11.885599786295355</c:v>
                </c:pt>
                <c:pt idx="14500">
                  <c:v>11.880770531048082</c:v>
                </c:pt>
                <c:pt idx="14501">
                  <c:v>11.87593553314691</c:v>
                </c:pt>
                <c:pt idx="14502">
                  <c:v>11.871094779630567</c:v>
                </c:pt>
                <c:pt idx="14503">
                  <c:v>11.866248257494359</c:v>
                </c:pt>
                <c:pt idx="14504">
                  <c:v>11.861395953689971</c:v>
                </c:pt>
                <c:pt idx="14505">
                  <c:v>11.856537855125273</c:v>
                </c:pt>
                <c:pt idx="14506">
                  <c:v>11.851673948664134</c:v>
                </c:pt>
                <c:pt idx="14507">
                  <c:v>11.846804221126206</c:v>
                </c:pt>
                <c:pt idx="14508">
                  <c:v>11.841928659286745</c:v>
                </c:pt>
                <c:pt idx="14509">
                  <c:v>11.837047249876397</c:v>
                </c:pt>
                <c:pt idx="14510">
                  <c:v>11.832159979581013</c:v>
                </c:pt>
                <c:pt idx="14511">
                  <c:v>11.827266835041431</c:v>
                </c:pt>
                <c:pt idx="14512">
                  <c:v>11.822367802853288</c:v>
                </c:pt>
                <c:pt idx="14513">
                  <c:v>11.817462869566805</c:v>
                </c:pt>
                <c:pt idx="14514">
                  <c:v>11.81255202168659</c:v>
                </c:pt>
                <c:pt idx="14515">
                  <c:v>11.807635245671428</c:v>
                </c:pt>
                <c:pt idx="14516">
                  <c:v>11.802712527934078</c:v>
                </c:pt>
                <c:pt idx="14517">
                  <c:v>11.797783854841057</c:v>
                </c:pt>
                <c:pt idx="14518">
                  <c:v>11.792849212712438</c:v>
                </c:pt>
                <c:pt idx="14519">
                  <c:v>11.787908587821635</c:v>
                </c:pt>
                <c:pt idx="14520">
                  <c:v>11.782961966395195</c:v>
                </c:pt>
                <c:pt idx="14521">
                  <c:v>11.778009334612584</c:v>
                </c:pt>
                <c:pt idx="14522">
                  <c:v>11.773050678605964</c:v>
                </c:pt>
                <c:pt idx="14523">
                  <c:v>11.768085984459994</c:v>
                </c:pt>
                <c:pt idx="14524">
                  <c:v>11.763115238211597</c:v>
                </c:pt>
                <c:pt idx="14525">
                  <c:v>11.758138425849756</c:v>
                </c:pt>
                <c:pt idx="14526">
                  <c:v>11.753155533315281</c:v>
                </c:pt>
                <c:pt idx="14527">
                  <c:v>11.748166546500602</c:v>
                </c:pt>
                <c:pt idx="14528">
                  <c:v>11.743171451249538</c:v>
                </c:pt>
                <c:pt idx="14529">
                  <c:v>11.738170233357073</c:v>
                </c:pt>
                <c:pt idx="14530">
                  <c:v>11.733162878569143</c:v>
                </c:pt>
                <c:pt idx="14531">
                  <c:v>11.728149372582399</c:v>
                </c:pt>
                <c:pt idx="14532">
                  <c:v>11.723129701043982</c:v>
                </c:pt>
                <c:pt idx="14533">
                  <c:v>11.718103849551305</c:v>
                </c:pt>
                <c:pt idx="14534">
                  <c:v>11.713071803651804</c:v>
                </c:pt>
                <c:pt idx="14535">
                  <c:v>11.708033548842728</c:v>
                </c:pt>
                <c:pt idx="14536">
                  <c:v>11.702989070570897</c:v>
                </c:pt>
                <c:pt idx="14537">
                  <c:v>11.697938354232464</c:v>
                </c:pt>
                <c:pt idx="14538">
                  <c:v>11.692881385172688</c:v>
                </c:pt>
                <c:pt idx="14539">
                  <c:v>11.687818148685695</c:v>
                </c:pt>
                <c:pt idx="14540">
                  <c:v>11.682748630014238</c:v>
                </c:pt>
                <c:pt idx="14541">
                  <c:v>11.677672814349469</c:v>
                </c:pt>
                <c:pt idx="14542">
                  <c:v>11.672590686830683</c:v>
                </c:pt>
                <c:pt idx="14543">
                  <c:v>11.667502232545081</c:v>
                </c:pt>
                <c:pt idx="14544">
                  <c:v>11.662407436527532</c:v>
                </c:pt>
                <c:pt idx="14545">
                  <c:v>11.657306283760335</c:v>
                </c:pt>
                <c:pt idx="14546">
                  <c:v>11.652198759172949</c:v>
                </c:pt>
                <c:pt idx="14547">
                  <c:v>11.647084847641771</c:v>
                </c:pt>
                <c:pt idx="14548">
                  <c:v>11.641964533989871</c:v>
                </c:pt>
                <c:pt idx="14549">
                  <c:v>11.636837802986747</c:v>
                </c:pt>
                <c:pt idx="14550">
                  <c:v>11.631704639348074</c:v>
                </c:pt>
                <c:pt idx="14551">
                  <c:v>11.626565027735454</c:v>
                </c:pt>
                <c:pt idx="14552">
                  <c:v>11.621418952756153</c:v>
                </c:pt>
                <c:pt idx="14553">
                  <c:v>11.61626639896285</c:v>
                </c:pt>
                <c:pt idx="14554">
                  <c:v>11.611107350853377</c:v>
                </c:pt>
                <c:pt idx="14555">
                  <c:v>11.605941792870462</c:v>
                </c:pt>
                <c:pt idx="14556">
                  <c:v>11.600769709401469</c:v>
                </c:pt>
                <c:pt idx="14557">
                  <c:v>11.595591084778128</c:v>
                </c:pt>
                <c:pt idx="14558">
                  <c:v>11.590405903276281</c:v>
                </c:pt>
                <c:pt idx="14559">
                  <c:v>11.585214149115609</c:v>
                </c:pt>
                <c:pt idx="14560">
                  <c:v>11.58001580645937</c:v>
                </c:pt>
                <c:pt idx="14561">
                  <c:v>11.574810859414129</c:v>
                </c:pt>
                <c:pt idx="14562">
                  <c:v>11.56959929202948</c:v>
                </c:pt>
                <c:pt idx="14563">
                  <c:v>11.564381088297791</c:v>
                </c:pt>
                <c:pt idx="14564">
                  <c:v>11.559156232153915</c:v>
                </c:pt>
                <c:pt idx="14565">
                  <c:v>11.55392470747492</c:v>
                </c:pt>
                <c:pt idx="14566">
                  <c:v>11.548686498079812</c:v>
                </c:pt>
                <c:pt idx="14567">
                  <c:v>11.543441587729259</c:v>
                </c:pt>
                <c:pt idx="14568">
                  <c:v>11.538189960125306</c:v>
                </c:pt>
                <c:pt idx="14569">
                  <c:v>11.532931598911102</c:v>
                </c:pt>
                <c:pt idx="14570">
                  <c:v>11.527666487670601</c:v>
                </c:pt>
                <c:pt idx="14571">
                  <c:v>11.522394609928289</c:v>
                </c:pt>
                <c:pt idx="14572">
                  <c:v>11.517115949148904</c:v>
                </c:pt>
                <c:pt idx="14573">
                  <c:v>11.511830488737122</c:v>
                </c:pt>
                <c:pt idx="14574">
                  <c:v>11.50653821203729</c:v>
                </c:pt>
                <c:pt idx="14575">
                  <c:v>11.501239102333132</c:v>
                </c:pt>
                <c:pt idx="14576">
                  <c:v>11.495933142847434</c:v>
                </c:pt>
                <c:pt idx="14577">
                  <c:v>11.490620316741776</c:v>
                </c:pt>
                <c:pt idx="14578">
                  <c:v>11.485300607116212</c:v>
                </c:pt>
                <c:pt idx="14579">
                  <c:v>11.47997399700899</c:v>
                </c:pt>
                <c:pt idx="14580">
                  <c:v>11.474640469396231</c:v>
                </c:pt>
                <c:pt idx="14581">
                  <c:v>11.469300007191645</c:v>
                </c:pt>
                <c:pt idx="14582">
                  <c:v>11.463952593246209</c:v>
                </c:pt>
                <c:pt idx="14583">
                  <c:v>11.458598210347871</c:v>
                </c:pt>
                <c:pt idx="14584">
                  <c:v>11.453236841221244</c:v>
                </c:pt>
                <c:pt idx="14585">
                  <c:v>11.447868468527282</c:v>
                </c:pt>
                <c:pt idx="14586">
                  <c:v>11.442493074862982</c:v>
                </c:pt>
                <c:pt idx="14587">
                  <c:v>11.437110642761059</c:v>
                </c:pt>
                <c:pt idx="14588">
                  <c:v>11.431721154689638</c:v>
                </c:pt>
                <c:pt idx="14589">
                  <c:v>11.426324593051929</c:v>
                </c:pt>
                <c:pt idx="14590">
                  <c:v>11.42092094018591</c:v>
                </c:pt>
                <c:pt idx="14591">
                  <c:v>11.415510178364007</c:v>
                </c:pt>
                <c:pt idx="14592">
                  <c:v>11.41009228979277</c:v>
                </c:pt>
                <c:pt idx="14593">
                  <c:v>11.404667256612534</c:v>
                </c:pt>
                <c:pt idx="14594">
                  <c:v>11.39923506089711</c:v>
                </c:pt>
                <c:pt idx="14595">
                  <c:v>11.393795684653449</c:v>
                </c:pt>
                <c:pt idx="14596">
                  <c:v>11.388349109821297</c:v>
                </c:pt>
                <c:pt idx="14597">
                  <c:v>11.382895318272878</c:v>
                </c:pt>
                <c:pt idx="14598">
                  <c:v>11.377434291812541</c:v>
                </c:pt>
                <c:pt idx="14599">
                  <c:v>11.371966012176445</c:v>
                </c:pt>
                <c:pt idx="14600">
                  <c:v>11.366490461032191</c:v>
                </c:pt>
                <c:pt idx="14601">
                  <c:v>11.361007619978498</c:v>
                </c:pt>
                <c:pt idx="14602">
                  <c:v>11.355517470544852</c:v>
                </c:pt>
                <c:pt idx="14603">
                  <c:v>11.350019994191156</c:v>
                </c:pt>
                <c:pt idx="14604">
                  <c:v>11.344515172307389</c:v>
                </c:pt>
                <c:pt idx="14605">
                  <c:v>11.339002986213247</c:v>
                </c:pt>
                <c:pt idx="14606">
                  <c:v>11.333483417157792</c:v>
                </c:pt>
                <c:pt idx="14607">
                  <c:v>11.327956446319096</c:v>
                </c:pt>
                <c:pt idx="14608">
                  <c:v>11.322422054803885</c:v>
                </c:pt>
                <c:pt idx="14609">
                  <c:v>11.316880223647175</c:v>
                </c:pt>
                <c:pt idx="14610">
                  <c:v>11.311330933811911</c:v>
                </c:pt>
                <c:pt idx="14611">
                  <c:v>11.305774166188602</c:v>
                </c:pt>
                <c:pt idx="14612">
                  <c:v>11.300209901594954</c:v>
                </c:pt>
                <c:pt idx="14613">
                  <c:v>11.294638120775501</c:v>
                </c:pt>
                <c:pt idx="14614">
                  <c:v>11.289058804401227</c:v>
                </c:pt>
                <c:pt idx="14615">
                  <c:v>11.283471933069208</c:v>
                </c:pt>
                <c:pt idx="14616">
                  <c:v>11.277877487302218</c:v>
                </c:pt>
                <c:pt idx="14617">
                  <c:v>11.272275447548354</c:v>
                </c:pt>
                <c:pt idx="14618">
                  <c:v>11.266665794180664</c:v>
                </c:pt>
                <c:pt idx="14619">
                  <c:v>11.261048507496749</c:v>
                </c:pt>
                <c:pt idx="14620">
                  <c:v>11.255423567718383</c:v>
                </c:pt>
                <c:pt idx="14621">
                  <c:v>11.249790954991134</c:v>
                </c:pt>
                <c:pt idx="14622">
                  <c:v>11.24415064938395</c:v>
                </c:pt>
                <c:pt idx="14623">
                  <c:v>11.238502630888791</c:v>
                </c:pt>
                <c:pt idx="14624">
                  <c:v>11.232846879420212</c:v>
                </c:pt>
                <c:pt idx="14625">
                  <c:v>11.227183374814972</c:v>
                </c:pt>
                <c:pt idx="14626">
                  <c:v>11.221512096831637</c:v>
                </c:pt>
                <c:pt idx="14627">
                  <c:v>11.215833025150168</c:v>
                </c:pt>
                <c:pt idx="14628">
                  <c:v>11.210146139371519</c:v>
                </c:pt>
                <c:pt idx="14629">
                  <c:v>11.204451419017225</c:v>
                </c:pt>
                <c:pt idx="14630">
                  <c:v>11.198748843528987</c:v>
                </c:pt>
                <c:pt idx="14631">
                  <c:v>11.193038392268273</c:v>
                </c:pt>
                <c:pt idx="14632">
                  <c:v>11.187320044515877</c:v>
                </c:pt>
                <c:pt idx="14633">
                  <c:v>11.181593779471518</c:v>
                </c:pt>
                <c:pt idx="14634">
                  <c:v>11.175859576253407</c:v>
                </c:pt>
                <c:pt idx="14635">
                  <c:v>11.170117413897822</c:v>
                </c:pt>
                <c:pt idx="14636">
                  <c:v>11.164367271358687</c:v>
                </c:pt>
                <c:pt idx="14637">
                  <c:v>11.158609127507134</c:v>
                </c:pt>
                <c:pt idx="14638">
                  <c:v>11.152842961131062</c:v>
                </c:pt>
                <c:pt idx="14639">
                  <c:v>11.147068750934727</c:v>
                </c:pt>
                <c:pt idx="14640">
                  <c:v>11.141286475538266</c:v>
                </c:pt>
                <c:pt idx="14641">
                  <c:v>11.135496113477277</c:v>
                </c:pt>
                <c:pt idx="14642">
                  <c:v>11.129697643202377</c:v>
                </c:pt>
                <c:pt idx="14643">
                  <c:v>11.123891043078736</c:v>
                </c:pt>
                <c:pt idx="14644">
                  <c:v>11.118076291385632</c:v>
                </c:pt>
                <c:pt idx="14645">
                  <c:v>11.112253366316008</c:v>
                </c:pt>
                <c:pt idx="14646">
                  <c:v>11.106422245976004</c:v>
                </c:pt>
                <c:pt idx="14647">
                  <c:v>11.100582908384494</c:v>
                </c:pt>
                <c:pt idx="14648">
                  <c:v>11.094735331472625</c:v>
                </c:pt>
                <c:pt idx="14649">
                  <c:v>11.088879493083358</c:v>
                </c:pt>
                <c:pt idx="14650">
                  <c:v>11.083015370970992</c:v>
                </c:pt>
                <c:pt idx="14651">
                  <c:v>11.077142942800682</c:v>
                </c:pt>
                <c:pt idx="14652">
                  <c:v>11.071262186147981</c:v>
                </c:pt>
                <c:pt idx="14653">
                  <c:v>11.065373078498347</c:v>
                </c:pt>
                <c:pt idx="14654">
                  <c:v>11.059475597246667</c:v>
                </c:pt>
                <c:pt idx="14655">
                  <c:v>11.053569719696776</c:v>
                </c:pt>
                <c:pt idx="14656">
                  <c:v>11.04765542306095</c:v>
                </c:pt>
                <c:pt idx="14657">
                  <c:v>11.041732684459433</c:v>
                </c:pt>
                <c:pt idx="14658">
                  <c:v>11.035801480919927</c:v>
                </c:pt>
                <c:pt idx="14659">
                  <c:v>11.029861789377108</c:v>
                </c:pt>
                <c:pt idx="14660">
                  <c:v>11.023913586672114</c:v>
                </c:pt>
                <c:pt idx="14661">
                  <c:v>11.017956849552036</c:v>
                </c:pt>
                <c:pt idx="14662">
                  <c:v>11.01199155466942</c:v>
                </c:pt>
                <c:pt idx="14663">
                  <c:v>11.006017678581744</c:v>
                </c:pt>
                <c:pt idx="14664">
                  <c:v>11.000035197750908</c:v>
                </c:pt>
                <c:pt idx="14665">
                  <c:v>10.994044088542713</c:v>
                </c:pt>
                <c:pt idx="14666">
                  <c:v>10.988044327226339</c:v>
                </c:pt>
                <c:pt idx="14667">
                  <c:v>10.982035889973815</c:v>
                </c:pt>
                <c:pt idx="14668">
                  <c:v>10.976018752859494</c:v>
                </c:pt>
                <c:pt idx="14669">
                  <c:v>10.969992891859512</c:v>
                </c:pt>
                <c:pt idx="14670">
                  <c:v>10.963958282851255</c:v>
                </c:pt>
                <c:pt idx="14671">
                  <c:v>10.957914901612826</c:v>
                </c:pt>
                <c:pt idx="14672">
                  <c:v>10.951862723822478</c:v>
                </c:pt>
                <c:pt idx="14673">
                  <c:v>10.945801725058088</c:v>
                </c:pt>
                <c:pt idx="14674">
                  <c:v>10.939731880796593</c:v>
                </c:pt>
                <c:pt idx="14675">
                  <c:v>10.933653166413437</c:v>
                </c:pt>
                <c:pt idx="14676">
                  <c:v>10.927565557182009</c:v>
                </c:pt>
                <c:pt idx="14677">
                  <c:v>10.921469028273082</c:v>
                </c:pt>
                <c:pt idx="14678">
                  <c:v>10.915363554754244</c:v>
                </c:pt>
                <c:pt idx="14679">
                  <c:v>10.909249111589324</c:v>
                </c:pt>
                <c:pt idx="14680">
                  <c:v>10.903125673637819</c:v>
                </c:pt>
                <c:pt idx="14681">
                  <c:v>10.896993215654311</c:v>
                </c:pt>
                <c:pt idx="14682">
                  <c:v>10.890851712287889</c:v>
                </c:pt>
                <c:pt idx="14683">
                  <c:v>10.884701138081553</c:v>
                </c:pt>
                <c:pt idx="14684">
                  <c:v>10.878541467471633</c:v>
                </c:pt>
                <c:pt idx="14685">
                  <c:v>10.872372674787183</c:v>
                </c:pt>
                <c:pt idx="14686">
                  <c:v>10.866194734249387</c:v>
                </c:pt>
                <c:pt idx="14687">
                  <c:v>10.860007619970947</c:v>
                </c:pt>
                <c:pt idx="14688">
                  <c:v>10.853811305955485</c:v>
                </c:pt>
                <c:pt idx="14689">
                  <c:v>10.847605766096919</c:v>
                </c:pt>
                <c:pt idx="14690">
                  <c:v>10.841390974178855</c:v>
                </c:pt>
                <c:pt idx="14691">
                  <c:v>10.835166903873962</c:v>
                </c:pt>
                <c:pt idx="14692">
                  <c:v>10.828933528743343</c:v>
                </c:pt>
                <c:pt idx="14693">
                  <c:v>10.822690822235911</c:v>
                </c:pt>
                <c:pt idx="14694">
                  <c:v>10.816438757687743</c:v>
                </c:pt>
                <c:pt idx="14695">
                  <c:v>10.810177308321453</c:v>
                </c:pt>
                <c:pt idx="14696">
                  <c:v>10.803906447245542</c:v>
                </c:pt>
                <c:pt idx="14697">
                  <c:v>10.797626147453752</c:v>
                </c:pt>
                <c:pt idx="14698">
                  <c:v>10.791336381824408</c:v>
                </c:pt>
                <c:pt idx="14699">
                  <c:v>10.785037123119762</c:v>
                </c:pt>
                <c:pt idx="14700">
                  <c:v>10.778728343985337</c:v>
                </c:pt>
                <c:pt idx="14701">
                  <c:v>10.772410016949253</c:v>
                </c:pt>
                <c:pt idx="14702">
                  <c:v>10.766082114421556</c:v>
                </c:pt>
                <c:pt idx="14703">
                  <c:v>10.759744608693538</c:v>
                </c:pt>
                <c:pt idx="14704">
                  <c:v>10.753397471937063</c:v>
                </c:pt>
                <c:pt idx="14705">
                  <c:v>10.747040676203881</c:v>
                </c:pt>
                <c:pt idx="14706">
                  <c:v>10.740674193424924</c:v>
                </c:pt>
                <c:pt idx="14707">
                  <c:v>10.734297995409626</c:v>
                </c:pt>
                <c:pt idx="14708">
                  <c:v>10.727912053845206</c:v>
                </c:pt>
                <c:pt idx="14709">
                  <c:v>10.721516340295969</c:v>
                </c:pt>
                <c:pt idx="14710">
                  <c:v>10.715110826202599</c:v>
                </c:pt>
                <c:pt idx="14711">
                  <c:v>10.708695482881433</c:v>
                </c:pt>
                <c:pt idx="14712">
                  <c:v>10.702270281523745</c:v>
                </c:pt>
                <c:pt idx="14713">
                  <c:v>10.695835193195013</c:v>
                </c:pt>
                <c:pt idx="14714">
                  <c:v>10.689390188834192</c:v>
                </c:pt>
                <c:pt idx="14715">
                  <c:v>10.682935239252974</c:v>
                </c:pt>
                <c:pt idx="14716">
                  <c:v>10.676470315135044</c:v>
                </c:pt>
                <c:pt idx="14717">
                  <c:v>10.669995387035332</c:v>
                </c:pt>
                <c:pt idx="14718">
                  <c:v>10.663510425379265</c:v>
                </c:pt>
                <c:pt idx="14719">
                  <c:v>10.657015400461985</c:v>
                </c:pt>
                <c:pt idx="14720">
                  <c:v>10.650510282447616</c:v>
                </c:pt>
                <c:pt idx="14721">
                  <c:v>10.643995041368465</c:v>
                </c:pt>
                <c:pt idx="14722">
                  <c:v>10.637469647124258</c:v>
                </c:pt>
                <c:pt idx="14723">
                  <c:v>10.630934069481359</c:v>
                </c:pt>
                <c:pt idx="14724">
                  <c:v>10.624388278071981</c:v>
                </c:pt>
                <c:pt idx="14725">
                  <c:v>10.61783224239338</c:v>
                </c:pt>
                <c:pt idx="14726">
                  <c:v>10.611265931807074</c:v>
                </c:pt>
                <c:pt idx="14727">
                  <c:v>10.604689315538026</c:v>
                </c:pt>
                <c:pt idx="14728">
                  <c:v>10.59810236267383</c:v>
                </c:pt>
                <c:pt idx="14729">
                  <c:v>10.591505042163899</c:v>
                </c:pt>
                <c:pt idx="14730">
                  <c:v>10.584897322818639</c:v>
                </c:pt>
                <c:pt idx="14731">
                  <c:v>10.578279173308617</c:v>
                </c:pt>
                <c:pt idx="14732">
                  <c:v>10.571650562163731</c:v>
                </c:pt>
                <c:pt idx="14733">
                  <c:v>10.565011457772354</c:v>
                </c:pt>
                <c:pt idx="14734">
                  <c:v>10.558361828380502</c:v>
                </c:pt>
                <c:pt idx="14735">
                  <c:v>10.551701642090963</c:v>
                </c:pt>
                <c:pt idx="14736">
                  <c:v>10.545030866862451</c:v>
                </c:pt>
                <c:pt idx="14737">
                  <c:v>10.538349470508718</c:v>
                </c:pt>
                <c:pt idx="14738">
                  <c:v>10.531657420697698</c:v>
                </c:pt>
                <c:pt idx="14739">
                  <c:v>10.524954684950616</c:v>
                </c:pt>
                <c:pt idx="14740">
                  <c:v>10.518241230641097</c:v>
                </c:pt>
                <c:pt idx="14741">
                  <c:v>10.511517024994282</c:v>
                </c:pt>
                <c:pt idx="14742">
                  <c:v>10.504782035085913</c:v>
                </c:pt>
                <c:pt idx="14743">
                  <c:v>10.498036227841435</c:v>
                </c:pt>
                <c:pt idx="14744">
                  <c:v>10.491279570035077</c:v>
                </c:pt>
                <c:pt idx="14745">
                  <c:v>10.484512028288929</c:v>
                </c:pt>
                <c:pt idx="14746">
                  <c:v>10.477733569072008</c:v>
                </c:pt>
                <c:pt idx="14747">
                  <c:v>10.47094415869933</c:v>
                </c:pt>
                <c:pt idx="14748">
                  <c:v>10.464143763330966</c:v>
                </c:pt>
                <c:pt idx="14749">
                  <c:v>10.457332348971077</c:v>
                </c:pt>
                <c:pt idx="14750">
                  <c:v>10.450509881466976</c:v>
                </c:pt>
                <c:pt idx="14751">
                  <c:v>10.443676326508147</c:v>
                </c:pt>
                <c:pt idx="14752">
                  <c:v>10.436831649625271</c:v>
                </c:pt>
                <c:pt idx="14753">
                  <c:v>10.429975816189263</c:v>
                </c:pt>
                <c:pt idx="14754">
                  <c:v>10.423108791410264</c:v>
                </c:pt>
                <c:pt idx="14755">
                  <c:v>10.416230540336652</c:v>
                </c:pt>
                <c:pt idx="14756">
                  <c:v>10.409341027854044</c:v>
                </c:pt>
                <c:pt idx="14757">
                  <c:v>10.402440218684275</c:v>
                </c:pt>
                <c:pt idx="14758">
                  <c:v>10.395528077384384</c:v>
                </c:pt>
                <c:pt idx="14759">
                  <c:v>10.388604568345588</c:v>
                </c:pt>
                <c:pt idx="14760">
                  <c:v>10.381669655792239</c:v>
                </c:pt>
                <c:pt idx="14761">
                  <c:v>10.37472330378079</c:v>
                </c:pt>
                <c:pt idx="14762">
                  <c:v>10.367765476198738</c:v>
                </c:pt>
                <c:pt idx="14763">
                  <c:v>10.360796136763565</c:v>
                </c:pt>
                <c:pt idx="14764">
                  <c:v>10.35381524902167</c:v>
                </c:pt>
                <c:pt idx="14765">
                  <c:v>10.346822776347294</c:v>
                </c:pt>
                <c:pt idx="14766">
                  <c:v>10.339818681941431</c:v>
                </c:pt>
                <c:pt idx="14767">
                  <c:v>10.332802928830736</c:v>
                </c:pt>
                <c:pt idx="14768">
                  <c:v>10.325775479866426</c:v>
                </c:pt>
                <c:pt idx="14769">
                  <c:v>10.318736297723165</c:v>
                </c:pt>
                <c:pt idx="14770">
                  <c:v>10.31168534489794</c:v>
                </c:pt>
                <c:pt idx="14771">
                  <c:v>10.304622583708952</c:v>
                </c:pt>
                <c:pt idx="14772">
                  <c:v>10.297547976294446</c:v>
                </c:pt>
                <c:pt idx="14773">
                  <c:v>10.29046148461159</c:v>
                </c:pt>
                <c:pt idx="14774">
                  <c:v>10.283363070435314</c:v>
                </c:pt>
                <c:pt idx="14775">
                  <c:v>10.276252695357133</c:v>
                </c:pt>
                <c:pt idx="14776">
                  <c:v>10.269130320783985</c:v>
                </c:pt>
                <c:pt idx="14777">
                  <c:v>10.261995907937045</c:v>
                </c:pt>
                <c:pt idx="14778">
                  <c:v>10.254849417850524</c:v>
                </c:pt>
                <c:pt idx="14779">
                  <c:v>10.247690811370479</c:v>
                </c:pt>
                <c:pt idx="14780">
                  <c:v>10.240520049153583</c:v>
                </c:pt>
                <c:pt idx="14781">
                  <c:v>10.23333709166592</c:v>
                </c:pt>
                <c:pt idx="14782">
                  <c:v>10.226141899181734</c:v>
                </c:pt>
                <c:pt idx="14783">
                  <c:v>10.218934431782206</c:v>
                </c:pt>
                <c:pt idx="14784">
                  <c:v>10.211714649354185</c:v>
                </c:pt>
                <c:pt idx="14785">
                  <c:v>10.204482511588939</c:v>
                </c:pt>
                <c:pt idx="14786">
                  <c:v>10.197237977980864</c:v>
                </c:pt>
                <c:pt idx="14787">
                  <c:v>10.189981007826223</c:v>
                </c:pt>
                <c:pt idx="14788">
                  <c:v>10.182711560221831</c:v>
                </c:pt>
                <c:pt idx="14789">
                  <c:v>10.175429594063766</c:v>
                </c:pt>
                <c:pt idx="14790">
                  <c:v>10.168135068046046</c:v>
                </c:pt>
                <c:pt idx="14791">
                  <c:v>10.160827940659301</c:v>
                </c:pt>
                <c:pt idx="14792">
                  <c:v>10.153508170189445</c:v>
                </c:pt>
                <c:pt idx="14793">
                  <c:v>10.146175714716318</c:v>
                </c:pt>
                <c:pt idx="14794">
                  <c:v>10.138830532112332</c:v>
                </c:pt>
                <c:pt idx="14795">
                  <c:v>10.131472580041102</c:v>
                </c:pt>
                <c:pt idx="14796">
                  <c:v>10.12410181595606</c:v>
                </c:pt>
                <c:pt idx="14797">
                  <c:v>10.116718197099067</c:v>
                </c:pt>
                <c:pt idx="14798">
                  <c:v>10.109321680499002</c:v>
                </c:pt>
                <c:pt idx="14799">
                  <c:v>10.101912222970352</c:v>
                </c:pt>
                <c:pt idx="14800">
                  <c:v>10.094489781111781</c:v>
                </c:pt>
                <c:pt idx="14801">
                  <c:v>10.087054311304689</c:v>
                </c:pt>
                <c:pt idx="14802">
                  <c:v>10.079605769711758</c:v>
                </c:pt>
                <c:pt idx="14803">
                  <c:v>10.072144112275492</c:v>
                </c:pt>
                <c:pt idx="14804">
                  <c:v>10.064669294716738</c:v>
                </c:pt>
                <c:pt idx="14805">
                  <c:v>10.057181272533203</c:v>
                </c:pt>
                <c:pt idx="14806">
                  <c:v>10.049680000997936</c:v>
                </c:pt>
                <c:pt idx="14807">
                  <c:v>10.042165435157832</c:v>
                </c:pt>
                <c:pt idx="14808">
                  <c:v>10.034637529832098</c:v>
                </c:pt>
                <c:pt idx="14809">
                  <c:v>10.027096239610708</c:v>
                </c:pt>
                <c:pt idx="14810">
                  <c:v>10.01954151885286</c:v>
                </c:pt>
                <c:pt idx="14811">
                  <c:v>10.011973321685398</c:v>
                </c:pt>
                <c:pt idx="14812">
                  <c:v>10.004391602001245</c:v>
                </c:pt>
                <c:pt idx="14813">
                  <c:v>9.9967963134578</c:v>
                </c:pt>
                <c:pt idx="14814">
                  <c:v>9.9891874094753348</c:v>
                </c:pt>
                <c:pt idx="14815">
                  <c:v>9.9815648432353754</c:v>
                </c:pt>
                <c:pt idx="14816">
                  <c:v>9.9739285676790672</c:v>
                </c:pt>
                <c:pt idx="14817">
                  <c:v>9.9662785355055235</c:v>
                </c:pt>
                <c:pt idx="14818">
                  <c:v>9.9586146991701678</c:v>
                </c:pt>
                <c:pt idx="14819">
                  <c:v>9.9509370108830542</c:v>
                </c:pt>
                <c:pt idx="14820">
                  <c:v>9.9432454226071751</c:v>
                </c:pt>
                <c:pt idx="14821">
                  <c:v>9.935539886056759</c:v>
                </c:pt>
                <c:pt idx="14822">
                  <c:v>9.9278203526955497</c:v>
                </c:pt>
                <c:pt idx="14823">
                  <c:v>9.9200867737350631</c:v>
                </c:pt>
                <c:pt idx="14824">
                  <c:v>9.9123391001328489</c:v>
                </c:pt>
                <c:pt idx="14825">
                  <c:v>9.9045772825907168</c:v>
                </c:pt>
                <c:pt idx="14826">
                  <c:v>9.8968012715529543</c:v>
                </c:pt>
                <c:pt idx="14827">
                  <c:v>9.8890110172045329</c:v>
                </c:pt>
                <c:pt idx="14828">
                  <c:v>9.8812064694692996</c:v>
                </c:pt>
                <c:pt idx="14829">
                  <c:v>9.8733875780081455</c:v>
                </c:pt>
                <c:pt idx="14830">
                  <c:v>9.8655542922171549</c:v>
                </c:pt>
                <c:pt idx="14831">
                  <c:v>9.8577065612257506</c:v>
                </c:pt>
                <c:pt idx="14832">
                  <c:v>9.8498443338948221</c:v>
                </c:pt>
                <c:pt idx="14833">
                  <c:v>9.8419675588148205</c:v>
                </c:pt>
                <c:pt idx="14834">
                  <c:v>9.8340761843038571</c:v>
                </c:pt>
                <c:pt idx="14835">
                  <c:v>9.8261701584057732</c:v>
                </c:pt>
                <c:pt idx="14836">
                  <c:v>9.8182494288881976</c:v>
                </c:pt>
                <c:pt idx="14837">
                  <c:v>9.8103139432405762</c:v>
                </c:pt>
                <c:pt idx="14838">
                  <c:v>9.8023636486722072</c:v>
                </c:pt>
                <c:pt idx="14839">
                  <c:v>9.7943984921102381</c:v>
                </c:pt>
                <c:pt idx="14840">
                  <c:v>9.7864184201976414</c:v>
                </c:pt>
                <c:pt idx="14841">
                  <c:v>9.7784233792912012</c:v>
                </c:pt>
                <c:pt idx="14842">
                  <c:v>9.7704133154594413</c:v>
                </c:pt>
                <c:pt idx="14843">
                  <c:v>9.7623881744805789</c:v>
                </c:pt>
                <c:pt idx="14844">
                  <c:v>9.7543479018404149</c:v>
                </c:pt>
                <c:pt idx="14845">
                  <c:v>9.7462924427302422</c:v>
                </c:pt>
                <c:pt idx="14846">
                  <c:v>9.738221742044713</c:v>
                </c:pt>
                <c:pt idx="14847">
                  <c:v>9.730135744379691</c:v>
                </c:pt>
                <c:pt idx="14848">
                  <c:v>9.7220343940300982</c:v>
                </c:pt>
                <c:pt idx="14849">
                  <c:v>9.7139176349877214</c:v>
                </c:pt>
                <c:pt idx="14850">
                  <c:v>9.7057854109390131</c:v>
                </c:pt>
                <c:pt idx="14851">
                  <c:v>9.6976376652628602</c:v>
                </c:pt>
                <c:pt idx="14852">
                  <c:v>9.6894743410283475</c:v>
                </c:pt>
                <c:pt idx="14853">
                  <c:v>9.6812953809924949</c:v>
                </c:pt>
                <c:pt idx="14854">
                  <c:v>9.673100727597955</c:v>
                </c:pt>
                <c:pt idx="14855">
                  <c:v>9.664890322970729</c:v>
                </c:pt>
                <c:pt idx="14856">
                  <c:v>9.6566641089178216</c:v>
                </c:pt>
                <c:pt idx="14857">
                  <c:v>9.6484220269249032</c:v>
                </c:pt>
                <c:pt idx="14858">
                  <c:v>9.6401640181539321</c:v>
                </c:pt>
                <c:pt idx="14859">
                  <c:v>9.6318900234407643</c:v>
                </c:pt>
                <c:pt idx="14860">
                  <c:v>9.6235999832927313</c:v>
                </c:pt>
                <c:pt idx="14861">
                  <c:v>9.6152938378862185</c:v>
                </c:pt>
                <c:pt idx="14862">
                  <c:v>9.6069715270641858</c:v>
                </c:pt>
                <c:pt idx="14863">
                  <c:v>9.5986329903336998</c:v>
                </c:pt>
                <c:pt idx="14864">
                  <c:v>9.5902781668634205</c:v>
                </c:pt>
                <c:pt idx="14865">
                  <c:v>9.5819069954810629</c:v>
                </c:pt>
                <c:pt idx="14866">
                  <c:v>9.5735194146708693</c:v>
                </c:pt>
                <c:pt idx="14867">
                  <c:v>9.565115362571003</c:v>
                </c:pt>
                <c:pt idx="14868">
                  <c:v>9.5566947769709607</c:v>
                </c:pt>
                <c:pt idx="14869">
                  <c:v>9.5482575953089448</c:v>
                </c:pt>
                <c:pt idx="14870">
                  <c:v>9.5398037546692116</c:v>
                </c:pt>
                <c:pt idx="14871">
                  <c:v>9.5313331917793978</c:v>
                </c:pt>
                <c:pt idx="14872">
                  <c:v>9.5228458430078113</c:v>
                </c:pt>
                <c:pt idx="14873">
                  <c:v>9.5143416443607105</c:v>
                </c:pt>
                <c:pt idx="14874">
                  <c:v>9.5058205314795501</c:v>
                </c:pt>
                <c:pt idx="14875">
                  <c:v>9.4972824396381998</c:v>
                </c:pt>
                <c:pt idx="14876">
                  <c:v>9.4887273037401396</c:v>
                </c:pt>
                <c:pt idx="14877">
                  <c:v>9.4801550583156242</c:v>
                </c:pt>
                <c:pt idx="14878">
                  <c:v>9.4715656375188271</c:v>
                </c:pt>
                <c:pt idx="14879">
                  <c:v>9.4629589751249501</c:v>
                </c:pt>
                <c:pt idx="14880">
                  <c:v>9.4543350045273105</c:v>
                </c:pt>
                <c:pt idx="14881">
                  <c:v>9.4456936587343918</c:v>
                </c:pt>
                <c:pt idx="14882">
                  <c:v>9.4370348703668796</c:v>
                </c:pt>
                <c:pt idx="14883">
                  <c:v>9.4283585716546554</c:v>
                </c:pt>
                <c:pt idx="14884">
                  <c:v>9.4196646944337648</c:v>
                </c:pt>
                <c:pt idx="14885">
                  <c:v>9.4109531701433635</c:v>
                </c:pt>
                <c:pt idx="14886">
                  <c:v>9.4022239298226307</c:v>
                </c:pt>
                <c:pt idx="14887">
                  <c:v>9.3934769041076329</c:v>
                </c:pt>
                <c:pt idx="14888">
                  <c:v>9.3847120232282002</c:v>
                </c:pt>
                <c:pt idx="14889">
                  <c:v>9.375929217004721</c:v>
                </c:pt>
                <c:pt idx="14890">
                  <c:v>9.3671284148449452</c:v>
                </c:pt>
                <c:pt idx="14891">
                  <c:v>9.3583095457407328</c:v>
                </c:pt>
                <c:pt idx="14892">
                  <c:v>9.3494725382647808</c:v>
                </c:pt>
                <c:pt idx="14893">
                  <c:v>9.340617320567322</c:v>
                </c:pt>
                <c:pt idx="14894">
                  <c:v>9.3317438203727701</c:v>
                </c:pt>
                <c:pt idx="14895">
                  <c:v>9.3228519649763566</c:v>
                </c:pt>
                <c:pt idx="14896">
                  <c:v>9.3139416812407188</c:v>
                </c:pt>
                <c:pt idx="14897">
                  <c:v>9.3050128955924656</c:v>
                </c:pt>
                <c:pt idx="14898">
                  <c:v>9.2960655340186893</c:v>
                </c:pt>
                <c:pt idx="14899">
                  <c:v>9.2870995220634693</c:v>
                </c:pt>
                <c:pt idx="14900">
                  <c:v>9.2781147848243108</c:v>
                </c:pt>
                <c:pt idx="14901">
                  <c:v>9.2691112469485759</c:v>
                </c:pt>
                <c:pt idx="14902">
                  <c:v>9.2600888326298634</c:v>
                </c:pt>
                <c:pt idx="14903">
                  <c:v>9.2510474656043549</c:v>
                </c:pt>
                <c:pt idx="14904">
                  <c:v>9.2419870691471253</c:v>
                </c:pt>
                <c:pt idx="14905">
                  <c:v>9.2329075660684055</c:v>
                </c:pt>
                <c:pt idx="14906">
                  <c:v>9.2238088787098302</c:v>
                </c:pt>
                <c:pt idx="14907">
                  <c:v>9.2146909289406302</c:v>
                </c:pt>
                <c:pt idx="14908">
                  <c:v>9.2055536381537788</c:v>
                </c:pt>
                <c:pt idx="14909">
                  <c:v>9.1963969272621231</c:v>
                </c:pt>
                <c:pt idx="14910">
                  <c:v>9.1872207166944602</c:v>
                </c:pt>
                <c:pt idx="14911">
                  <c:v>9.1780249263915632</c:v>
                </c:pt>
                <c:pt idx="14912">
                  <c:v>9.168809475802199</c:v>
                </c:pt>
                <c:pt idx="14913">
                  <c:v>9.159574283879067</c:v>
                </c:pt>
                <c:pt idx="14914">
                  <c:v>9.1503192690747177</c:v>
                </c:pt>
                <c:pt idx="14915">
                  <c:v>9.1410443493374309</c:v>
                </c:pt>
                <c:pt idx="14916">
                  <c:v>9.13174944210704</c:v>
                </c:pt>
                <c:pt idx="14917">
                  <c:v>9.1224344643107198</c:v>
                </c:pt>
                <c:pt idx="14918">
                  <c:v>9.1130993323587308</c:v>
                </c:pt>
                <c:pt idx="14919">
                  <c:v>9.1037439621401113</c:v>
                </c:pt>
                <c:pt idx="14920">
                  <c:v>9.0943682690183341</c:v>
                </c:pt>
                <c:pt idx="14921">
                  <c:v>9.0849721678269191</c:v>
                </c:pt>
                <c:pt idx="14922">
                  <c:v>9.075555572864987</c:v>
                </c:pt>
                <c:pt idx="14923">
                  <c:v>9.066118397892776</c:v>
                </c:pt>
                <c:pt idx="14924">
                  <c:v>9.056660556127115</c:v>
                </c:pt>
                <c:pt idx="14925">
                  <c:v>9.0471819602368324</c:v>
                </c:pt>
                <c:pt idx="14926">
                  <c:v>9.0376825223381427</c:v>
                </c:pt>
                <c:pt idx="14927">
                  <c:v>9.028162153989955</c:v>
                </c:pt>
                <c:pt idx="14928">
                  <c:v>9.0186207661891515</c:v>
                </c:pt>
                <c:pt idx="14929">
                  <c:v>9.0090582693658146</c:v>
                </c:pt>
                <c:pt idx="14930">
                  <c:v>8.9994745733783841</c:v>
                </c:pt>
                <c:pt idx="14931">
                  <c:v>8.9898695875087924</c:v>
                </c:pt>
                <c:pt idx="14932">
                  <c:v>8.9802432204575258</c:v>
                </c:pt>
                <c:pt idx="14933">
                  <c:v>8.9705953803386365</c:v>
                </c:pt>
                <c:pt idx="14934">
                  <c:v>8.9609259746747068</c:v>
                </c:pt>
                <c:pt idx="14935">
                  <c:v>8.9512349103917543</c:v>
                </c:pt>
                <c:pt idx="14936">
                  <c:v>8.9415220938140791</c:v>
                </c:pt>
                <c:pt idx="14937">
                  <c:v>8.931787430659071</c:v>
                </c:pt>
                <c:pt idx="14938">
                  <c:v>8.9220308260319356</c:v>
                </c:pt>
                <c:pt idx="14939">
                  <c:v>8.9122521844203835</c:v>
                </c:pt>
                <c:pt idx="14940">
                  <c:v>8.9024514096892542</c:v>
                </c:pt>
                <c:pt idx="14941">
                  <c:v>8.8926284050750777</c:v>
                </c:pt>
                <c:pt idx="14942">
                  <c:v>8.882783073180585</c:v>
                </c:pt>
                <c:pt idx="14943">
                  <c:v>8.8729153159691485</c:v>
                </c:pt>
                <c:pt idx="14944">
                  <c:v>8.8630250347591719</c:v>
                </c:pt>
                <c:pt idx="14945">
                  <c:v>8.8531121302184026</c:v>
                </c:pt>
                <c:pt idx="14946">
                  <c:v>8.843176502358201</c:v>
                </c:pt>
                <c:pt idx="14947">
                  <c:v>8.8332180505277389</c:v>
                </c:pt>
                <c:pt idx="14948">
                  <c:v>8.8232366734081182</c:v>
                </c:pt>
                <c:pt idx="14949">
                  <c:v>8.8132322690064502</c:v>
                </c:pt>
                <c:pt idx="14950">
                  <c:v>8.8032047346498388</c:v>
                </c:pt>
                <c:pt idx="14951">
                  <c:v>8.7931539669793413</c:v>
                </c:pt>
                <c:pt idx="14952">
                  <c:v>8.7830798619438077</c:v>
                </c:pt>
                <c:pt idx="14953">
                  <c:v>8.772982314793687</c:v>
                </c:pt>
                <c:pt idx="14954">
                  <c:v>8.762861220074754</c:v>
                </c:pt>
                <c:pt idx="14955">
                  <c:v>8.7527164716217669</c:v>
                </c:pt>
                <c:pt idx="14956">
                  <c:v>8.7425479625520452</c:v>
                </c:pt>
                <c:pt idx="14957">
                  <c:v>8.732355585258988</c:v>
                </c:pt>
                <c:pt idx="14958">
                  <c:v>8.7221392314055066</c:v>
                </c:pt>
                <c:pt idx="14959">
                  <c:v>8.7118987919173918</c:v>
                </c:pt>
                <c:pt idx="14960">
                  <c:v>8.7016341569765938</c:v>
                </c:pt>
                <c:pt idx="14961">
                  <c:v>8.691345216014442</c:v>
                </c:pt>
                <c:pt idx="14962">
                  <c:v>8.6810318577047738</c:v>
                </c:pt>
                <c:pt idx="14963">
                  <c:v>8.6706939699569858</c:v>
                </c:pt>
                <c:pt idx="14964">
                  <c:v>8.6603314399090117</c:v>
                </c:pt>
                <c:pt idx="14965">
                  <c:v>8.6499441539202131</c:v>
                </c:pt>
                <c:pt idx="14966">
                  <c:v>8.6395319975641893</c:v>
                </c:pt>
                <c:pt idx="14967">
                  <c:v>8.6290948556215117</c:v>
                </c:pt>
                <c:pt idx="14968">
                  <c:v>8.6186326120723518</c:v>
                </c:pt>
                <c:pt idx="14969">
                  <c:v>8.6081451500890562</c:v>
                </c:pt>
                <c:pt idx="14970">
                  <c:v>8.5976323520286009</c:v>
                </c:pt>
                <c:pt idx="14971">
                  <c:v>8.587094099424986</c:v>
                </c:pt>
                <c:pt idx="14972">
                  <c:v>8.5765302729815183</c:v>
                </c:pt>
                <c:pt idx="14973">
                  <c:v>8.5659407525630229</c:v>
                </c:pt>
                <c:pt idx="14974">
                  <c:v>8.5553254171879427</c:v>
                </c:pt>
                <c:pt idx="14975">
                  <c:v>8.5446841450203639</c:v>
                </c:pt>
                <c:pt idx="14976">
                  <c:v>8.5340168133619319</c:v>
                </c:pt>
                <c:pt idx="14977">
                  <c:v>8.5233232986436853</c:v>
                </c:pt>
                <c:pt idx="14978">
                  <c:v>8.5126034764177767</c:v>
                </c:pt>
                <c:pt idx="14979">
                  <c:v>8.5018572213491108</c:v>
                </c:pt>
                <c:pt idx="14980">
                  <c:v>8.4910844072068681</c:v>
                </c:pt>
                <c:pt idx="14981">
                  <c:v>8.4802849068559425</c:v>
                </c:pt>
                <c:pt idx="14982">
                  <c:v>8.4694585922482535</c:v>
                </c:pt>
                <c:pt idx="14983">
                  <c:v>8.4586053344139795</c:v>
                </c:pt>
                <c:pt idx="14984">
                  <c:v>8.4477250034526676</c:v>
                </c:pt>
                <c:pt idx="14985">
                  <c:v>8.4368174685242501</c:v>
                </c:pt>
                <c:pt idx="14986">
                  <c:v>8.4258825978399265</c:v>
                </c:pt>
                <c:pt idx="14987">
                  <c:v>8.4149202586529661</c:v>
                </c:pt>
                <c:pt idx="14988">
                  <c:v>8.4039303172493796</c:v>
                </c:pt>
                <c:pt idx="14989">
                  <c:v>8.3929126389384781</c:v>
                </c:pt>
                <c:pt idx="14990">
                  <c:v>8.3818670880433199</c:v>
                </c:pt>
                <c:pt idx="14991">
                  <c:v>8.3707935278910419</c:v>
                </c:pt>
                <c:pt idx="14992">
                  <c:v>8.3596918208030626</c:v>
                </c:pt>
                <c:pt idx="14993">
                  <c:v>8.3485618280851845</c:v>
                </c:pt>
                <c:pt idx="14994">
                  <c:v>8.33740341001754</c:v>
                </c:pt>
                <c:pt idx="14995">
                  <c:v>8.32621642584445</c:v>
                </c:pt>
                <c:pt idx="14996">
                  <c:v>8.3150007337641316</c:v>
                </c:pt>
                <c:pt idx="14997">
                  <c:v>8.3037561909182838</c:v>
                </c:pt>
                <c:pt idx="14998">
                  <c:v>8.2924826533815441</c:v>
                </c:pt>
                <c:pt idx="14999">
                  <c:v>8.2811799761508187</c:v>
                </c:pt>
                <c:pt idx="15000">
                  <c:v>8.2698480131344692</c:v>
                </c:pt>
                <c:pt idx="15001">
                  <c:v>8.258486617141358</c:v>
                </c:pt>
                <c:pt idx="15002">
                  <c:v>8.2470956398697783</c:v>
                </c:pt>
                <c:pt idx="15003">
                  <c:v>8.2356749318962219</c:v>
                </c:pt>
                <c:pt idx="15004">
                  <c:v>8.224224342664014</c:v>
                </c:pt>
                <c:pt idx="15005">
                  <c:v>8.2127437204717957</c:v>
                </c:pt>
                <c:pt idx="15006">
                  <c:v>8.2012329124618724</c:v>
                </c:pt>
                <c:pt idx="15007">
                  <c:v>8.1896917646084066</c:v>
                </c:pt>
                <c:pt idx="15008">
                  <c:v>8.1781201217054491</c:v>
                </c:pt>
                <c:pt idx="15009">
                  <c:v>8.1665178273548324</c:v>
                </c:pt>
                <c:pt idx="15010">
                  <c:v>8.1548847239539057</c:v>
                </c:pt>
                <c:pt idx="15011">
                  <c:v>8.1432206526830946</c:v>
                </c:pt>
                <c:pt idx="15012">
                  <c:v>8.1315254534933228</c:v>
                </c:pt>
                <c:pt idx="15013">
                  <c:v>8.1197989650932527</c:v>
                </c:pt>
                <c:pt idx="15014">
                  <c:v>8.1080410249363695</c:v>
                </c:pt>
                <c:pt idx="15015">
                  <c:v>8.0962514692078908</c:v>
                </c:pt>
                <c:pt idx="15016">
                  <c:v>8.0844301328115087</c:v>
                </c:pt>
                <c:pt idx="15017">
                  <c:v>8.0725768493559578</c:v>
                </c:pt>
                <c:pt idx="15018">
                  <c:v>8.0606914511414036</c:v>
                </c:pt>
                <c:pt idx="15019">
                  <c:v>8.0487737691456456</c:v>
                </c:pt>
                <c:pt idx="15020">
                  <c:v>8.0368236330101563</c:v>
                </c:pt>
                <c:pt idx="15021">
                  <c:v>8.0248408710259191</c:v>
                </c:pt>
                <c:pt idx="15022">
                  <c:v>8.0128253101190747</c:v>
                </c:pt>
                <c:pt idx="15023">
                  <c:v>8.0007767758363819</c:v>
                </c:pt>
                <c:pt idx="15024">
                  <c:v>7.9886950923305013</c:v>
                </c:pt>
                <c:pt idx="15025">
                  <c:v>7.9765800823450448</c:v>
                </c:pt>
                <c:pt idx="15026">
                  <c:v>7.9644315671994548</c:v>
                </c:pt>
                <c:pt idx="15027">
                  <c:v>7.9522493667736649</c:v>
                </c:pt>
                <c:pt idx="15028">
                  <c:v>7.9400332994925549</c:v>
                </c:pt>
                <c:pt idx="15029">
                  <c:v>7.9277831823102023</c:v>
                </c:pt>
                <c:pt idx="15030">
                  <c:v>7.915498830693906</c:v>
                </c:pt>
                <c:pt idx="15031">
                  <c:v>7.9031800586080028</c:v>
                </c:pt>
                <c:pt idx="15032">
                  <c:v>7.8908266784974632</c:v>
                </c:pt>
                <c:pt idx="15033">
                  <c:v>7.8784385012712521</c:v>
                </c:pt>
                <c:pt idx="15034">
                  <c:v>7.8660153362854652</c:v>
                </c:pt>
                <c:pt idx="15035">
                  <c:v>7.8535569913262444</c:v>
                </c:pt>
                <c:pt idx="15036">
                  <c:v>7.8410632725924332</c:v>
                </c:pt>
                <c:pt idx="15037">
                  <c:v>7.8285339846780149</c:v>
                </c:pt>
                <c:pt idx="15038">
                  <c:v>7.815968930554293</c:v>
                </c:pt>
                <c:pt idx="15039">
                  <c:v>7.8033679115518222</c:v>
                </c:pt>
                <c:pt idx="15040">
                  <c:v>7.7907307273420958</c:v>
                </c:pt>
                <c:pt idx="15041">
                  <c:v>7.7780571759189687</c:v>
                </c:pt>
                <c:pt idx="15042">
                  <c:v>7.7653470535798235</c:v>
                </c:pt>
                <c:pt idx="15043">
                  <c:v>7.7526001549064647</c:v>
                </c:pt>
                <c:pt idx="15044">
                  <c:v>7.7398162727457462</c:v>
                </c:pt>
                <c:pt idx="15045">
                  <c:v>7.7269951981899263</c:v>
                </c:pt>
                <c:pt idx="15046">
                  <c:v>7.7141367205567395</c:v>
                </c:pt>
                <c:pt idx="15047">
                  <c:v>7.7012406273691862</c:v>
                </c:pt>
                <c:pt idx="15048">
                  <c:v>7.6883067043350231</c:v>
                </c:pt>
                <c:pt idx="15049">
                  <c:v>7.6753347353259826</c:v>
                </c:pt>
                <c:pt idx="15050">
                  <c:v>7.6623245023566646</c:v>
                </c:pt>
                <c:pt idx="15051">
                  <c:v>7.6492757855631428</c:v>
                </c:pt>
                <c:pt idx="15052">
                  <c:v>7.6361883631812546</c:v>
                </c:pt>
                <c:pt idx="15053">
                  <c:v>7.6230620115245697</c:v>
                </c:pt>
                <c:pt idx="15054">
                  <c:v>7.6098965049620491</c:v>
                </c:pt>
                <c:pt idx="15055">
                  <c:v>7.596691615895379</c:v>
                </c:pt>
                <c:pt idx="15056">
                  <c:v>7.5834471147359501</c:v>
                </c:pt>
                <c:pt idx="15057">
                  <c:v>7.570162769881521</c:v>
                </c:pt>
                <c:pt idx="15058">
                  <c:v>7.5568383476925414</c:v>
                </c:pt>
                <c:pt idx="15059">
                  <c:v>7.5434736124680919</c:v>
                </c:pt>
                <c:pt idx="15060">
                  <c:v>7.5300683264215049</c:v>
                </c:pt>
                <c:pt idx="15061">
                  <c:v>7.5166222496556054</c:v>
                </c:pt>
                <c:pt idx="15062">
                  <c:v>7.5031351401375765</c:v>
                </c:pt>
                <c:pt idx="15063">
                  <c:v>7.4896067536734598</c:v>
                </c:pt>
                <c:pt idx="15064">
                  <c:v>7.4760368438822713</c:v>
                </c:pt>
                <c:pt idx="15065">
                  <c:v>7.46242516216972</c:v>
                </c:pt>
                <c:pt idx="15066">
                  <c:v>7.448771457701536</c:v>
                </c:pt>
                <c:pt idx="15067">
                  <c:v>7.4350754773763912</c:v>
                </c:pt>
                <c:pt idx="15068">
                  <c:v>7.4213369657984103</c:v>
                </c:pt>
                <c:pt idx="15069">
                  <c:v>7.4075556652492649</c:v>
                </c:pt>
                <c:pt idx="15070">
                  <c:v>7.3937313156598323</c:v>
                </c:pt>
                <c:pt idx="15071">
                  <c:v>7.3798636545814276</c:v>
                </c:pt>
                <c:pt idx="15072">
                  <c:v>7.3659524171565955</c:v>
                </c:pt>
                <c:pt idx="15073">
                  <c:v>7.3519973360894326</c:v>
                </c:pt>
                <c:pt idx="15074">
                  <c:v>7.3379981416154711</c:v>
                </c:pt>
                <c:pt idx="15075">
                  <c:v>7.3239545614710888</c:v>
                </c:pt>
                <c:pt idx="15076">
                  <c:v>7.3098663208624393</c:v>
                </c:pt>
                <c:pt idx="15077">
                  <c:v>7.2957331424338863</c:v>
                </c:pt>
                <c:pt idx="15078">
                  <c:v>7.281554746235968</c:v>
                </c:pt>
                <c:pt idx="15079">
                  <c:v>7.2673308496928355</c:v>
                </c:pt>
                <c:pt idx="15080">
                  <c:v>7.2530611675691823</c:v>
                </c:pt>
                <c:pt idx="15081">
                  <c:v>7.2387454119366561</c:v>
                </c:pt>
                <c:pt idx="15082">
                  <c:v>7.2243832921397297</c:v>
                </c:pt>
                <c:pt idx="15083">
                  <c:v>7.2099745147610337</c:v>
                </c:pt>
                <c:pt idx="15084">
                  <c:v>7.1955187835861247</c:v>
                </c:pt>
                <c:pt idx="15085">
                  <c:v>7.1810157995677093</c:v>
                </c:pt>
                <c:pt idx="15086">
                  <c:v>7.1664652607892618</c:v>
                </c:pt>
                <c:pt idx="15087">
                  <c:v>7.1518668624280837</c:v>
                </c:pt>
                <c:pt idx="15088">
                  <c:v>7.1372202967177403</c:v>
                </c:pt>
                <c:pt idx="15089">
                  <c:v>7.1225252529099095</c:v>
                </c:pt>
                <c:pt idx="15090">
                  <c:v>7.1077814172355831</c:v>
                </c:pt>
                <c:pt idx="15091">
                  <c:v>7.0929884728656614</c:v>
                </c:pt>
                <c:pt idx="15092">
                  <c:v>7.0781460998708692</c:v>
                </c:pt>
                <c:pt idx="15093">
                  <c:v>7.0632539751810457</c:v>
                </c:pt>
                <c:pt idx="15094">
                  <c:v>7.048311772543725</c:v>
                </c:pt>
                <c:pt idx="15095">
                  <c:v>7.0333191624820692</c:v>
                </c:pt>
                <c:pt idx="15096">
                  <c:v>7.0182758122520585</c:v>
                </c:pt>
                <c:pt idx="15097">
                  <c:v>7.0031813857990048</c:v>
                </c:pt>
                <c:pt idx="15098">
                  <c:v>6.9880355437133108</c:v>
                </c:pt>
                <c:pt idx="15099">
                  <c:v>6.9728379431854979</c:v>
                </c:pt>
                <c:pt idx="15100">
                  <c:v>6.9575882379604712</c:v>
                </c:pt>
                <c:pt idx="15101">
                  <c:v>6.9422860782910112</c:v>
                </c:pt>
                <c:pt idx="15102">
                  <c:v>6.9269311108904743</c:v>
                </c:pt>
                <c:pt idx="15103">
                  <c:v>6.9115229788846886</c:v>
                </c:pt>
                <c:pt idx="15104">
                  <c:v>6.8960613217630247</c:v>
                </c:pt>
                <c:pt idx="15105">
                  <c:v>6.8805457753286259</c:v>
                </c:pt>
                <c:pt idx="15106">
                  <c:v>6.8649759716477856</c:v>
                </c:pt>
                <c:pt idx="15107">
                  <c:v>6.8493515389984463</c:v>
                </c:pt>
                <c:pt idx="15108">
                  <c:v>6.8336721018178066</c:v>
                </c:pt>
                <c:pt idx="15109">
                  <c:v>6.8179372806490104</c:v>
                </c:pt>
                <c:pt idx="15110">
                  <c:v>6.8021466920869109</c:v>
                </c:pt>
                <c:pt idx="15111">
                  <c:v>6.7862999487228839</c:v>
                </c:pt>
                <c:pt idx="15112">
                  <c:v>6.7703966590886706</c:v>
                </c:pt>
                <c:pt idx="15113">
                  <c:v>6.7544364275992157</c:v>
                </c:pt>
                <c:pt idx="15114">
                  <c:v>6.7384188544945092</c:v>
                </c:pt>
                <c:pt idx="15115">
                  <c:v>6.7223435357803876</c:v>
                </c:pt>
                <c:pt idx="15116">
                  <c:v>6.7062100631682799</c:v>
                </c:pt>
                <c:pt idx="15117">
                  <c:v>6.6900180240138631</c:v>
                </c:pt>
                <c:pt idx="15118">
                  <c:v>6.6737670012546255</c:v>
                </c:pt>
                <c:pt idx="15119">
                  <c:v>6.6574565733463107</c:v>
                </c:pt>
                <c:pt idx="15120">
                  <c:v>6.6410863141981826</c:v>
                </c:pt>
                <c:pt idx="15121">
                  <c:v>6.6246557931071459</c:v>
                </c:pt>
                <c:pt idx="15122">
                  <c:v>6.6081645746906421</c:v>
                </c:pt>
                <c:pt idx="15123">
                  <c:v>6.5916122188183177</c:v>
                </c:pt>
                <c:pt idx="15124">
                  <c:v>6.5749982805424558</c:v>
                </c:pt>
                <c:pt idx="15125">
                  <c:v>6.5583223100270889</c:v>
                </c:pt>
                <c:pt idx="15126">
                  <c:v>6.5415838524758367</c:v>
                </c:pt>
                <c:pt idx="15127">
                  <c:v>6.5247824480583745</c:v>
                </c:pt>
                <c:pt idx="15128">
                  <c:v>6.5079176318355376</c:v>
                </c:pt>
                <c:pt idx="15129">
                  <c:v>6.4909889336830195</c:v>
                </c:pt>
                <c:pt idx="15130">
                  <c:v>6.4739958782136506</c:v>
                </c:pt>
                <c:pt idx="15131">
                  <c:v>6.4569379846981869</c:v>
                </c:pt>
                <c:pt idx="15132">
                  <c:v>6.4398147669846031</c:v>
                </c:pt>
                <c:pt idx="15133">
                  <c:v>6.422625733415857</c:v>
                </c:pt>
                <c:pt idx="15134">
                  <c:v>6.4053703867460836</c:v>
                </c:pt>
                <c:pt idx="15135">
                  <c:v>6.3880482240551739</c:v>
                </c:pt>
                <c:pt idx="15136">
                  <c:v>6.3706587366617082</c:v>
                </c:pt>
                <c:pt idx="15137">
                  <c:v>6.353201410034214</c:v>
                </c:pt>
                <c:pt idx="15138">
                  <c:v>6.3356757237007022</c:v>
                </c:pt>
                <c:pt idx="15139">
                  <c:v>6.3180811511564343</c:v>
                </c:pt>
                <c:pt idx="15140">
                  <c:v>6.3004171597698804</c:v>
                </c:pt>
                <c:pt idx="15141">
                  <c:v>6.2826832106868471</c:v>
                </c:pt>
                <c:pt idx="15142">
                  <c:v>6.2648787587327028</c:v>
                </c:pt>
                <c:pt idx="15143">
                  <c:v>6.247003252312668</c:v>
                </c:pt>
                <c:pt idx="15144">
                  <c:v>6.2290561333101273</c:v>
                </c:pt>
                <c:pt idx="15145">
                  <c:v>6.2110368369829061</c:v>
                </c:pt>
                <c:pt idx="15146">
                  <c:v>6.192944791857478</c:v>
                </c:pt>
                <c:pt idx="15147">
                  <c:v>6.1747794196210339</c:v>
                </c:pt>
                <c:pt idx="15148">
                  <c:v>6.1565401350113689</c:v>
                </c:pt>
                <c:pt idx="15149">
                  <c:v>6.1382263457045481</c:v>
                </c:pt>
                <c:pt idx="15150">
                  <c:v>6.1198374522002732</c:v>
                </c:pt>
                <c:pt idx="15151">
                  <c:v>6.1013728477048996</c:v>
                </c:pt>
                <c:pt idx="15152">
                  <c:v>6.0828319180120625</c:v>
                </c:pt>
                <c:pt idx="15153">
                  <c:v>6.0642140413808292</c:v>
                </c:pt>
                <c:pt idx="15154">
                  <c:v>6.0455185884113352</c:v>
                </c:pt>
                <c:pt idx="15155">
                  <c:v>6.0267449219178255</c:v>
                </c:pt>
                <c:pt idx="15156">
                  <c:v>6.0078923967990479</c:v>
                </c:pt>
                <c:pt idx="15157">
                  <c:v>5.9889603599059207</c:v>
                </c:pt>
                <c:pt idx="15158">
                  <c:v>5.969948149906422</c:v>
                </c:pt>
                <c:pt idx="15159">
                  <c:v>5.9508550971476035</c:v>
                </c:pt>
                <c:pt idx="15160">
                  <c:v>5.9316805235146868</c:v>
                </c:pt>
                <c:pt idx="15161">
                  <c:v>5.912423742287138</c:v>
                </c:pt>
                <c:pt idx="15162">
                  <c:v>5.8930840579916666</c:v>
                </c:pt>
                <c:pt idx="15163">
                  <c:v>5.8736607662520504</c:v>
                </c:pt>
                <c:pt idx="15164">
                  <c:v>5.8541531536357141</c:v>
                </c:pt>
                <c:pt idx="15165">
                  <c:v>5.8345604974969731</c:v>
                </c:pt>
                <c:pt idx="15166">
                  <c:v>5.8148820658168558</c:v>
                </c:pt>
                <c:pt idx="15167">
                  <c:v>5.7951171170394167</c:v>
                </c:pt>
                <c:pt idx="15168">
                  <c:v>5.7752648999044434</c:v>
                </c:pt>
                <c:pt idx="15169">
                  <c:v>5.755324653276455</c:v>
                </c:pt>
                <c:pt idx="15170">
                  <c:v>5.7352956059699114</c:v>
                </c:pt>
                <c:pt idx="15171">
                  <c:v>5.7151769765705129</c:v>
                </c:pt>
                <c:pt idx="15172">
                  <c:v>5.6949679732524965</c:v>
                </c:pt>
                <c:pt idx="15173">
                  <c:v>5.6746677935918077</c:v>
                </c:pt>
                <c:pt idx="15174">
                  <c:v>5.6542756243750558</c:v>
                </c:pt>
                <c:pt idx="15175">
                  <c:v>5.6337906414041079</c:v>
                </c:pt>
                <c:pt idx="15176">
                  <c:v>5.6132120092962436</c:v>
                </c:pt>
                <c:pt idx="15177">
                  <c:v>5.5925388812796912</c:v>
                </c:pt>
                <c:pt idx="15178">
                  <c:v>5.5717703989844702</c:v>
                </c:pt>
                <c:pt idx="15179">
                  <c:v>5.5509056922283877</c:v>
                </c:pt>
                <c:pt idx="15180">
                  <c:v>5.5299438787980337</c:v>
                </c:pt>
                <c:pt idx="15181">
                  <c:v>5.5088840642246746</c:v>
                </c:pt>
                <c:pt idx="15182">
                  <c:v>5.4877253415548646</c:v>
                </c:pt>
                <c:pt idx="15183">
                  <c:v>5.4664667911156481</c:v>
                </c:pt>
                <c:pt idx="15184">
                  <c:v>5.4451074802741806</c:v>
                </c:pt>
                <c:pt idx="15185">
                  <c:v>5.4236464631916261</c:v>
                </c:pt>
                <c:pt idx="15186">
                  <c:v>5.4020827805711464</c:v>
                </c:pt>
                <c:pt idx="15187">
                  <c:v>5.3804154593998286</c:v>
                </c:pt>
                <c:pt idx="15188">
                  <c:v>5.3586435126843597</c:v>
                </c:pt>
                <c:pt idx="15189">
                  <c:v>5.3367659391802826</c:v>
                </c:pt>
                <c:pt idx="15190">
                  <c:v>5.3147817231146162</c:v>
                </c:pt>
                <c:pt idx="15191">
                  <c:v>5.2926898339016786</c:v>
                </c:pt>
                <c:pt idx="15192">
                  <c:v>5.2704892258518754</c:v>
                </c:pt>
                <c:pt idx="15193">
                  <c:v>5.2481788378732768</c:v>
                </c:pt>
                <c:pt idx="15194">
                  <c:v>5.2257575931657394</c:v>
                </c:pt>
                <c:pt idx="15195">
                  <c:v>5.2032243989073645</c:v>
                </c:pt>
                <c:pt idx="15196">
                  <c:v>5.1805781459330467</c:v>
                </c:pt>
                <c:pt idx="15197">
                  <c:v>5.1578177084048873</c:v>
                </c:pt>
                <c:pt idx="15198">
                  <c:v>5.1349419434742121</c:v>
                </c:pt>
                <c:pt idx="15199">
                  <c:v>5.1119496909349369</c:v>
                </c:pt>
                <c:pt idx="15200">
                  <c:v>5.0888397728680035</c:v>
                </c:pt>
                <c:pt idx="15201">
                  <c:v>5.0656109932766347</c:v>
                </c:pt>
                <c:pt idx="15202">
                  <c:v>5.0422621377120906</c:v>
                </c:pt>
                <c:pt idx="15203">
                  <c:v>5.0187919728896384</c:v>
                </c:pt>
                <c:pt idx="15204">
                  <c:v>4.995199246294435</c:v>
                </c:pt>
                <c:pt idx="15205">
                  <c:v>4.971482685776988</c:v>
                </c:pt>
                <c:pt idx="15206">
                  <c:v>4.947640999137862</c:v>
                </c:pt>
                <c:pt idx="15207">
                  <c:v>4.923672873701296</c:v>
                </c:pt>
                <c:pt idx="15208">
                  <c:v>4.8995769758773609</c:v>
                </c:pt>
                <c:pt idx="15209">
                  <c:v>4.8753519507122904</c:v>
                </c:pt>
                <c:pt idx="15210">
                  <c:v>4.8509964214265917</c:v>
                </c:pt>
                <c:pt idx="15211">
                  <c:v>4.8265089889405424</c:v>
                </c:pt>
                <c:pt idx="15212">
                  <c:v>4.8018882313866555</c:v>
                </c:pt>
                <c:pt idx="15213">
                  <c:v>4.7771327036086593</c:v>
                </c:pt>
                <c:pt idx="15214">
                  <c:v>4.7522409366465777</c:v>
                </c:pt>
                <c:pt idx="15215">
                  <c:v>4.7272114372074059</c:v>
                </c:pt>
                <c:pt idx="15216">
                  <c:v>4.7020426871209153</c:v>
                </c:pt>
                <c:pt idx="15217">
                  <c:v>4.6767331427800762</c:v>
                </c:pt>
                <c:pt idx="15218">
                  <c:v>4.6512812345655634</c:v>
                </c:pt>
                <c:pt idx="15219">
                  <c:v>4.6256853662538147</c:v>
                </c:pt>
                <c:pt idx="15220">
                  <c:v>4.5999439144080476</c:v>
                </c:pt>
                <c:pt idx="15221">
                  <c:v>4.5740552277516668</c:v>
                </c:pt>
                <c:pt idx="15222">
                  <c:v>4.548017626523416</c:v>
                </c:pt>
                <c:pt idx="15223">
                  <c:v>4.5218294018136547</c:v>
                </c:pt>
                <c:pt idx="15224">
                  <c:v>4.4954888148810763</c:v>
                </c:pt>
                <c:pt idx="15225">
                  <c:v>4.4689940964491699</c:v>
                </c:pt>
                <c:pt idx="15226">
                  <c:v>4.4423434459817113</c:v>
                </c:pt>
                <c:pt idx="15227">
                  <c:v>4.4155350309364927</c:v>
                </c:pt>
                <c:pt idx="15228">
                  <c:v>4.3885669859965466</c:v>
                </c:pt>
                <c:pt idx="15229">
                  <c:v>4.3614374122779891</c:v>
                </c:pt>
                <c:pt idx="15230">
                  <c:v>4.3341443765136622</c:v>
                </c:pt>
                <c:pt idx="15231">
                  <c:v>4.3066859102116553</c:v>
                </c:pt>
                <c:pt idx="15232">
                  <c:v>4.2790600087877806</c:v>
                </c:pt>
                <c:pt idx="15233">
                  <c:v>4.2512646306710078</c:v>
                </c:pt>
                <c:pt idx="15234">
                  <c:v>4.2232976963808566</c:v>
                </c:pt>
                <c:pt idx="15235">
                  <c:v>4.1951570875756685</c:v>
                </c:pt>
                <c:pt idx="15236">
                  <c:v>4.1668406460706482</c:v>
                </c:pt>
                <c:pt idx="15237">
                  <c:v>4.138346172824499</c:v>
                </c:pt>
                <c:pt idx="15238">
                  <c:v>4.1096714268934553</c:v>
                </c:pt>
                <c:pt idx="15239">
                  <c:v>4.0808141243514129</c:v>
                </c:pt>
                <c:pt idx="15240">
                  <c:v>4.0517719371748511</c:v>
                </c:pt>
                <c:pt idx="15241">
                  <c:v>4.0225424920911284</c:v>
                </c:pt>
                <c:pt idx="15242">
                  <c:v>3.9931233693887136</c:v>
                </c:pt>
                <c:pt idx="15243">
                  <c:v>3.9635121016878081</c:v>
                </c:pt>
                <c:pt idx="15244">
                  <c:v>3.9337061726697797</c:v>
                </c:pt>
                <c:pt idx="15245">
                  <c:v>3.9037030157637096</c:v>
                </c:pt>
                <c:pt idx="15246">
                  <c:v>3.8735000127883139</c:v>
                </c:pt>
                <c:pt idx="15247">
                  <c:v>3.8430944925473987</c:v>
                </c:pt>
                <c:pt idx="15248">
                  <c:v>3.8124837293769009</c:v>
                </c:pt>
                <c:pt idx="15249">
                  <c:v>3.7816649416415204</c:v>
                </c:pt>
                <c:pt idx="15250">
                  <c:v>3.7506352901787894</c:v>
                </c:pt>
                <c:pt idx="15251">
                  <c:v>3.7193918766883738</c:v>
                </c:pt>
                <c:pt idx="15252">
                  <c:v>3.6879317420642472</c:v>
                </c:pt>
                <c:pt idx="15253">
                  <c:v>3.6562518646672935</c:v>
                </c:pt>
                <c:pt idx="15254">
                  <c:v>3.6243491585357441</c:v>
                </c:pt>
                <c:pt idx="15255">
                  <c:v>3.5922204715307435</c:v>
                </c:pt>
                <c:pt idx="15256">
                  <c:v>3.5598625834141768</c:v>
                </c:pt>
                <c:pt idx="15257">
                  <c:v>3.5272722038557704</c:v>
                </c:pt>
                <c:pt idx="15258">
                  <c:v>3.4944459703662947</c:v>
                </c:pt>
                <c:pt idx="15259">
                  <c:v>3.4613804461535431</c:v>
                </c:pt>
                <c:pt idx="15260">
                  <c:v>3.4280721178975937</c:v>
                </c:pt>
                <c:pt idx="15261">
                  <c:v>3.3945173934416504</c:v>
                </c:pt>
                <c:pt idx="15262">
                  <c:v>3.3607125993945877</c:v>
                </c:pt>
                <c:pt idx="15263">
                  <c:v>3.3266539786410907</c:v>
                </c:pt>
                <c:pt idx="15264">
                  <c:v>3.2923376877550656</c:v>
                </c:pt>
                <c:pt idx="15265">
                  <c:v>3.257759794311768</c:v>
                </c:pt>
                <c:pt idx="15266">
                  <c:v>3.2229162740938162</c:v>
                </c:pt>
                <c:pt idx="15267">
                  <c:v>3.187803008186024</c:v>
                </c:pt>
                <c:pt idx="15268">
                  <c:v>3.1524157799536594</c:v>
                </c:pt>
                <c:pt idx="15269">
                  <c:v>3.1167502718984617</c:v>
                </c:pt>
                <c:pt idx="15270">
                  <c:v>3.0808020623864127</c:v>
                </c:pt>
                <c:pt idx="15271">
                  <c:v>3.044566622240898</c:v>
                </c:pt>
                <c:pt idx="15272">
                  <c:v>3.0080393111945534</c:v>
                </c:pt>
                <c:pt idx="15273">
                  <c:v>2.9712153741926501</c:v>
                </c:pt>
                <c:pt idx="15274">
                  <c:v>2.9340899375405094</c:v>
                </c:pt>
                <c:pt idx="15275">
                  <c:v>2.8966580048869259</c:v>
                </c:pt>
                <c:pt idx="15276">
                  <c:v>2.8589144530351396</c:v>
                </c:pt>
                <c:pt idx="15277">
                  <c:v>2.820854027572357</c:v>
                </c:pt>
                <c:pt idx="15278">
                  <c:v>2.782471338308286</c:v>
                </c:pt>
                <c:pt idx="15279">
                  <c:v>2.743760854512542</c:v>
                </c:pt>
                <c:pt idx="15280">
                  <c:v>2.7047168999401601</c:v>
                </c:pt>
                <c:pt idx="15281">
                  <c:v>2.6653336476337719</c:v>
                </c:pt>
                <c:pt idx="15282">
                  <c:v>2.625605114490257</c:v>
                </c:pt>
                <c:pt idx="15283">
                  <c:v>2.5855251555789387</c:v>
                </c:pt>
                <c:pt idx="15284">
                  <c:v>2.5450874581974987</c:v>
                </c:pt>
                <c:pt idx="15285">
                  <c:v>2.5042855356509404</c:v>
                </c:pt>
                <c:pt idx="15286">
                  <c:v>2.4631127207379242</c:v>
                </c:pt>
                <c:pt idx="15287">
                  <c:v>2.4215621589277707</c:v>
                </c:pt>
                <c:pt idx="15288">
                  <c:v>2.3796268012102919</c:v>
                </c:pt>
                <c:pt idx="15289">
                  <c:v>2.3372993965994384</c:v>
                </c:pt>
                <c:pt idx="15290">
                  <c:v>2.2945724842703963</c:v>
                </c:pt>
                <c:pt idx="15291">
                  <c:v>2.2514383853083979</c:v>
                </c:pt>
                <c:pt idx="15292">
                  <c:v>2.2078891940459937</c:v>
                </c:pt>
                <c:pt idx="15293">
                  <c:v>2.1639167689638823</c:v>
                </c:pt>
                <c:pt idx="15294">
                  <c:v>2.1195127231286199</c:v>
                </c:pt>
                <c:pt idx="15295">
                  <c:v>2.0746684141386504</c:v>
                </c:pt>
                <c:pt idx="15296">
                  <c:v>2.0293749335479929</c:v>
                </c:pt>
                <c:pt idx="15297">
                  <c:v>1.9836230957346965</c:v>
                </c:pt>
                <c:pt idx="15298">
                  <c:v>1.937403426178739</c:v>
                </c:pt>
                <c:pt idx="15299">
                  <c:v>1.8907061491114201</c:v>
                </c:pt>
                <c:pt idx="15300">
                  <c:v>1.8435211744954363</c:v>
                </c:pt>
                <c:pt idx="15301">
                  <c:v>1.795838084291703</c:v>
                </c:pt>
                <c:pt idx="15302">
                  <c:v>1.7476461179656566</c:v>
                </c:pt>
                <c:pt idx="15303">
                  <c:v>1.6989341571820582</c:v>
                </c:pt>
                <c:pt idx="15304">
                  <c:v>1.6496907096333562</c:v>
                </c:pt>
                <c:pt idx="15305">
                  <c:v>1.5999038919423028</c:v>
                </c:pt>
                <c:pt idx="15306">
                  <c:v>1.5495614115747964</c:v>
                </c:pt>
                <c:pt idx="15307">
                  <c:v>1.4986505476937382</c:v>
                </c:pt>
                <c:pt idx="15308">
                  <c:v>1.4471581308790598</c:v>
                </c:pt>
                <c:pt idx="15309">
                  <c:v>1.3950705216329295</c:v>
                </c:pt>
                <c:pt idx="15310">
                  <c:v>1.3423735875824021</c:v>
                </c:pt>
                <c:pt idx="15311">
                  <c:v>1.2890526792844106</c:v>
                </c:pt>
                <c:pt idx="15312">
                  <c:v>1.2350926045299886</c:v>
                </c:pt>
                <c:pt idx="15313">
                  <c:v>1.1804776010357274</c:v>
                </c:pt>
                <c:pt idx="15314">
                  <c:v>1.1251913074008628</c:v>
                </c:pt>
                <c:pt idx="15315">
                  <c:v>1.0692167321977968</c:v>
                </c:pt>
                <c:pt idx="15316">
                  <c:v>1.0125362210521953</c:v>
                </c:pt>
                <c:pt idx="15317">
                  <c:v>0.95513142155611785</c:v>
                </c:pt>
                <c:pt idx="15318">
                  <c:v>0.89698324584361155</c:v>
                </c:pt>
                <c:pt idx="15319">
                  <c:v>0.83807183064284541</c:v>
                </c:pt>
                <c:pt idx="15320">
                  <c:v>0.77837649460199032</c:v>
                </c:pt>
                <c:pt idx="15321">
                  <c:v>0.71787569266750817</c:v>
                </c:pt>
                <c:pt idx="15322">
                  <c:v>0.65654696727316519</c:v>
                </c:pt>
                <c:pt idx="15323">
                  <c:v>0.59436689607569004</c:v>
                </c:pt>
                <c:pt idx="15324">
                  <c:v>0.5313110359259684</c:v>
                </c:pt>
                <c:pt idx="15325">
                  <c:v>0.46735386290637332</c:v>
                </c:pt>
                <c:pt idx="15326">
                  <c:v>0.40246870780410138</c:v>
                </c:pt>
                <c:pt idx="15327">
                  <c:v>0.33662768687459443</c:v>
                </c:pt>
                <c:pt idx="15328">
                  <c:v>0.26980162741408253</c:v>
                </c:pt>
                <c:pt idx="15329">
                  <c:v>0.20195998769055762</c:v>
                </c:pt>
                <c:pt idx="15330">
                  <c:v>0.13307077074070467</c:v>
                </c:pt>
                <c:pt idx="15331">
                  <c:v>6.3100431494969925E-2</c:v>
                </c:pt>
              </c:numCache>
            </c:numRef>
          </c:yVal>
          <c:smooth val="0"/>
        </c:ser>
        <c:ser>
          <c:idx val="0"/>
          <c:order val="0"/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"/>
          </c:errBars>
          <c:xVal>
            <c:numRef>
              <c:f>attracting!$R$5:$R$63</c:f>
              <c:numCache>
                <c:formatCode>General</c:formatCode>
                <c:ptCount val="59"/>
                <c:pt idx="0">
                  <c:v>0</c:v>
                </c:pt>
                <c:pt idx="1">
                  <c:v>0.33333333333333331</c:v>
                </c:pt>
                <c:pt idx="2">
                  <c:v>0.66666666666666663</c:v>
                </c:pt>
                <c:pt idx="3">
                  <c:v>1</c:v>
                </c:pt>
                <c:pt idx="4">
                  <c:v>1.3333333333333333</c:v>
                </c:pt>
                <c:pt idx="5">
                  <c:v>1.6666666666666667</c:v>
                </c:pt>
                <c:pt idx="6">
                  <c:v>2</c:v>
                </c:pt>
                <c:pt idx="7">
                  <c:v>2.3333333333333335</c:v>
                </c:pt>
                <c:pt idx="8">
                  <c:v>2.6666666666666665</c:v>
                </c:pt>
                <c:pt idx="9">
                  <c:v>3</c:v>
                </c:pt>
                <c:pt idx="10">
                  <c:v>3.3333333333333335</c:v>
                </c:pt>
                <c:pt idx="11">
                  <c:v>3.6666666666666665</c:v>
                </c:pt>
                <c:pt idx="12">
                  <c:v>4</c:v>
                </c:pt>
                <c:pt idx="13">
                  <c:v>4.333333333333333</c:v>
                </c:pt>
                <c:pt idx="14">
                  <c:v>4.666666666666667</c:v>
                </c:pt>
                <c:pt idx="15">
                  <c:v>5</c:v>
                </c:pt>
                <c:pt idx="16">
                  <c:v>5.333333333333333</c:v>
                </c:pt>
                <c:pt idx="17">
                  <c:v>5.666666666666667</c:v>
                </c:pt>
                <c:pt idx="18">
                  <c:v>6</c:v>
                </c:pt>
                <c:pt idx="19">
                  <c:v>6.333333333333333</c:v>
                </c:pt>
                <c:pt idx="20">
                  <c:v>6.666666666666667</c:v>
                </c:pt>
                <c:pt idx="21">
                  <c:v>7</c:v>
                </c:pt>
                <c:pt idx="22">
                  <c:v>7.333333333333333</c:v>
                </c:pt>
                <c:pt idx="23">
                  <c:v>7.666666666666667</c:v>
                </c:pt>
                <c:pt idx="24">
                  <c:v>8</c:v>
                </c:pt>
                <c:pt idx="25">
                  <c:v>8.3333333333333339</c:v>
                </c:pt>
                <c:pt idx="26">
                  <c:v>8.6666666666666661</c:v>
                </c:pt>
                <c:pt idx="27">
                  <c:v>9</c:v>
                </c:pt>
                <c:pt idx="28">
                  <c:v>9.3333333333333339</c:v>
                </c:pt>
                <c:pt idx="29">
                  <c:v>9.6666666666666661</c:v>
                </c:pt>
                <c:pt idx="30">
                  <c:v>10</c:v>
                </c:pt>
                <c:pt idx="31">
                  <c:v>10.333333333333334</c:v>
                </c:pt>
                <c:pt idx="32">
                  <c:v>10.666666666666666</c:v>
                </c:pt>
                <c:pt idx="33">
                  <c:v>11</c:v>
                </c:pt>
                <c:pt idx="34">
                  <c:v>11.333333333333334</c:v>
                </c:pt>
                <c:pt idx="35">
                  <c:v>11.666666666666666</c:v>
                </c:pt>
                <c:pt idx="36">
                  <c:v>12</c:v>
                </c:pt>
                <c:pt idx="37">
                  <c:v>12.333333333333334</c:v>
                </c:pt>
                <c:pt idx="38">
                  <c:v>12.666666666666666</c:v>
                </c:pt>
                <c:pt idx="39">
                  <c:v>13</c:v>
                </c:pt>
                <c:pt idx="40">
                  <c:v>13.333333333333334</c:v>
                </c:pt>
                <c:pt idx="41">
                  <c:v>13.666666666666666</c:v>
                </c:pt>
                <c:pt idx="42">
                  <c:v>14</c:v>
                </c:pt>
                <c:pt idx="43">
                  <c:v>14.333333333333334</c:v>
                </c:pt>
                <c:pt idx="44">
                  <c:v>14.666666666666666</c:v>
                </c:pt>
                <c:pt idx="45">
                  <c:v>14.733333333333333</c:v>
                </c:pt>
                <c:pt idx="46">
                  <c:v>14.8</c:v>
                </c:pt>
                <c:pt idx="47">
                  <c:v>14.866666666666667</c:v>
                </c:pt>
                <c:pt idx="48">
                  <c:v>14.933333333333334</c:v>
                </c:pt>
                <c:pt idx="49">
                  <c:v>15</c:v>
                </c:pt>
                <c:pt idx="50">
                  <c:v>15.066666666666666</c:v>
                </c:pt>
                <c:pt idx="51">
                  <c:v>15.1</c:v>
                </c:pt>
                <c:pt idx="52">
                  <c:v>15.133333333333333</c:v>
                </c:pt>
                <c:pt idx="53">
                  <c:v>15.166666666666666</c:v>
                </c:pt>
                <c:pt idx="54">
                  <c:v>15.2</c:v>
                </c:pt>
                <c:pt idx="55">
                  <c:v>15.233333333333333</c:v>
                </c:pt>
                <c:pt idx="56">
                  <c:v>15.266666666666667</c:v>
                </c:pt>
                <c:pt idx="57">
                  <c:v>15.3</c:v>
                </c:pt>
                <c:pt idx="58">
                  <c:v>15.333333333333334</c:v>
                </c:pt>
              </c:numCache>
            </c:numRef>
          </c:xVal>
          <c:yVal>
            <c:numRef>
              <c:f>attracting!$S$5:$S$63</c:f>
              <c:numCache>
                <c:formatCode>General</c:formatCode>
                <c:ptCount val="59"/>
                <c:pt idx="0">
                  <c:v>24.612481214100001</c:v>
                </c:pt>
                <c:pt idx="1">
                  <c:v>24.64601</c:v>
                </c:pt>
                <c:pt idx="2">
                  <c:v>24.461815467580958</c:v>
                </c:pt>
                <c:pt idx="3">
                  <c:v>24.43948938628057</c:v>
                </c:pt>
                <c:pt idx="4">
                  <c:v>23.816240806647272</c:v>
                </c:pt>
                <c:pt idx="5">
                  <c:v>24.325675785496291</c:v>
                </c:pt>
                <c:pt idx="6">
                  <c:v>23.869439206593839</c:v>
                </c:pt>
                <c:pt idx="7">
                  <c:v>24.025330973011314</c:v>
                </c:pt>
                <c:pt idx="8">
                  <c:v>23.67847999124071</c:v>
                </c:pt>
                <c:pt idx="9">
                  <c:v>23.465289225885229</c:v>
                </c:pt>
                <c:pt idx="10">
                  <c:v>23.05616008976849</c:v>
                </c:pt>
                <c:pt idx="11">
                  <c:v>23.320310586275607</c:v>
                </c:pt>
                <c:pt idx="12">
                  <c:v>23.007121861516328</c:v>
                </c:pt>
                <c:pt idx="13">
                  <c:v>22.874465307592317</c:v>
                </c:pt>
                <c:pt idx="14">
                  <c:v>23.319142315949996</c:v>
                </c:pt>
                <c:pt idx="15">
                  <c:v>22.661345300822262</c:v>
                </c:pt>
                <c:pt idx="16">
                  <c:v>22.569208553631348</c:v>
                </c:pt>
                <c:pt idx="17">
                  <c:v>22.420928549515239</c:v>
                </c:pt>
                <c:pt idx="18">
                  <c:v>22.406099389131601</c:v>
                </c:pt>
                <c:pt idx="19">
                  <c:v>22.13210049565313</c:v>
                </c:pt>
                <c:pt idx="20">
                  <c:v>21.972817533507563</c:v>
                </c:pt>
                <c:pt idx="21">
                  <c:v>21.854226630216669</c:v>
                </c:pt>
                <c:pt idx="22">
                  <c:v>21.70751883082745</c:v>
                </c:pt>
                <c:pt idx="23">
                  <c:v>21.427374150648699</c:v>
                </c:pt>
                <c:pt idx="24">
                  <c:v>21.401349015555446</c:v>
                </c:pt>
                <c:pt idx="25">
                  <c:v>20.71943276341478</c:v>
                </c:pt>
                <c:pt idx="26">
                  <c:v>20.773028582667905</c:v>
                </c:pt>
                <c:pt idx="27">
                  <c:v>20.570409576825924</c:v>
                </c:pt>
                <c:pt idx="28">
                  <c:v>20.523899030426644</c:v>
                </c:pt>
                <c:pt idx="29">
                  <c:v>20.502007976627461</c:v>
                </c:pt>
                <c:pt idx="30">
                  <c:v>19.915848543599868</c:v>
                </c:pt>
                <c:pt idx="31">
                  <c:v>19.655373373193523</c:v>
                </c:pt>
                <c:pt idx="32">
                  <c:v>19.55244316533166</c:v>
                </c:pt>
                <c:pt idx="33">
                  <c:v>19.239868012199491</c:v>
                </c:pt>
                <c:pt idx="34">
                  <c:v>18.584083004944603</c:v>
                </c:pt>
                <c:pt idx="35">
                  <c:v>18.411151586437207</c:v>
                </c:pt>
                <c:pt idx="36">
                  <c:v>18.054393112140644</c:v>
                </c:pt>
                <c:pt idx="37">
                  <c:v>17.456093909051528</c:v>
                </c:pt>
                <c:pt idx="38">
                  <c:v>17.045039621691981</c:v>
                </c:pt>
                <c:pt idx="39">
                  <c:v>16.528150205463351</c:v>
                </c:pt>
                <c:pt idx="40">
                  <c:v>16.008354542161126</c:v>
                </c:pt>
                <c:pt idx="41">
                  <c:v>15.028751186008391</c:v>
                </c:pt>
                <c:pt idx="42">
                  <c:v>14.40313035145912</c:v>
                </c:pt>
                <c:pt idx="43">
                  <c:v>12.929263152462811</c:v>
                </c:pt>
                <c:pt idx="44">
                  <c:v>11.979898433202635</c:v>
                </c:pt>
                <c:pt idx="45">
                  <c:v>11.578000379128483</c:v>
                </c:pt>
                <c:pt idx="46">
                  <c:v>10.916373176728223</c:v>
                </c:pt>
                <c:pt idx="47">
                  <c:v>10.284963433050699</c:v>
                </c:pt>
                <c:pt idx="48">
                  <c:v>9.7541734830315203</c:v>
                </c:pt>
                <c:pt idx="49">
                  <c:v>9.2059521582543731</c:v>
                </c:pt>
                <c:pt idx="50">
                  <c:v>8.5197657504880642</c:v>
                </c:pt>
                <c:pt idx="51">
                  <c:v>8.1970703159726295</c:v>
                </c:pt>
                <c:pt idx="52">
                  <c:v>7.5431016468052219</c:v>
                </c:pt>
                <c:pt idx="53">
                  <c:v>6.8117921196023268</c:v>
                </c:pt>
                <c:pt idx="54">
                  <c:v>6.2888509352341266</c:v>
                </c:pt>
                <c:pt idx="55">
                  <c:v>5.3528232338007093</c:v>
                </c:pt>
                <c:pt idx="56">
                  <c:v>4.5742598331865914</c:v>
                </c:pt>
                <c:pt idx="57">
                  <c:v>2.9813024594838016</c:v>
                </c:pt>
                <c:pt idx="58">
                  <c:v>1.2844263504319993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788544"/>
        <c:axId val="83790080"/>
      </c:scatterChart>
      <c:valAx>
        <c:axId val="83788544"/>
        <c:scaling>
          <c:orientation val="minMax"/>
          <c:max val="17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83790080"/>
        <c:crosses val="autoZero"/>
        <c:crossBetween val="midCat"/>
      </c:valAx>
      <c:valAx>
        <c:axId val="8379008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78854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'all in one'!$K$8</c:f>
              <c:strCache>
                <c:ptCount val="1"/>
                <c:pt idx="0">
                  <c:v>0,027079036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</c:marker>
          <c:xVal>
            <c:numRef>
              <c:f>Hárok1!$S$2:$S$40</c:f>
              <c:numCache>
                <c:formatCode>General</c:formatCode>
                <c:ptCount val="39"/>
                <c:pt idx="0">
                  <c:v>0</c:v>
                </c:pt>
                <c:pt idx="1">
                  <c:v>0.12</c:v>
                </c:pt>
                <c:pt idx="2">
                  <c:v>0.24</c:v>
                </c:pt>
                <c:pt idx="3">
                  <c:v>0.36</c:v>
                </c:pt>
                <c:pt idx="4">
                  <c:v>0.48</c:v>
                </c:pt>
                <c:pt idx="5">
                  <c:v>0.6</c:v>
                </c:pt>
                <c:pt idx="6">
                  <c:v>0.72</c:v>
                </c:pt>
                <c:pt idx="7">
                  <c:v>0.84</c:v>
                </c:pt>
                <c:pt idx="8">
                  <c:v>0.96</c:v>
                </c:pt>
                <c:pt idx="9">
                  <c:v>1.08</c:v>
                </c:pt>
                <c:pt idx="10">
                  <c:v>1.2</c:v>
                </c:pt>
                <c:pt idx="11">
                  <c:v>1.32</c:v>
                </c:pt>
                <c:pt idx="12">
                  <c:v>1.44</c:v>
                </c:pt>
                <c:pt idx="13">
                  <c:v>1.56</c:v>
                </c:pt>
                <c:pt idx="14">
                  <c:v>1.68</c:v>
                </c:pt>
                <c:pt idx="15">
                  <c:v>1.8</c:v>
                </c:pt>
                <c:pt idx="16">
                  <c:v>1.92</c:v>
                </c:pt>
                <c:pt idx="17">
                  <c:v>2.04</c:v>
                </c:pt>
                <c:pt idx="18">
                  <c:v>2.16</c:v>
                </c:pt>
                <c:pt idx="19">
                  <c:v>2.2799999999999998</c:v>
                </c:pt>
                <c:pt idx="20">
                  <c:v>2.4</c:v>
                </c:pt>
                <c:pt idx="21">
                  <c:v>2.52</c:v>
                </c:pt>
                <c:pt idx="22">
                  <c:v>2.64</c:v>
                </c:pt>
                <c:pt idx="23">
                  <c:v>2.76</c:v>
                </c:pt>
                <c:pt idx="24">
                  <c:v>2.88</c:v>
                </c:pt>
                <c:pt idx="25">
                  <c:v>3</c:v>
                </c:pt>
                <c:pt idx="26">
                  <c:v>3.12</c:v>
                </c:pt>
                <c:pt idx="27">
                  <c:v>3.24</c:v>
                </c:pt>
                <c:pt idx="28">
                  <c:v>3.36</c:v>
                </c:pt>
                <c:pt idx="29">
                  <c:v>3.48</c:v>
                </c:pt>
                <c:pt idx="30">
                  <c:v>3.6</c:v>
                </c:pt>
                <c:pt idx="31">
                  <c:v>3.72</c:v>
                </c:pt>
                <c:pt idx="32">
                  <c:v>3.84</c:v>
                </c:pt>
                <c:pt idx="33">
                  <c:v>3.96</c:v>
                </c:pt>
                <c:pt idx="34">
                  <c:v>4.08</c:v>
                </c:pt>
                <c:pt idx="35">
                  <c:v>4.2</c:v>
                </c:pt>
                <c:pt idx="36">
                  <c:v>4.32</c:v>
                </c:pt>
                <c:pt idx="37">
                  <c:v>4.4400000000000004</c:v>
                </c:pt>
                <c:pt idx="38">
                  <c:v>4.5599999999999996</c:v>
                </c:pt>
              </c:numCache>
            </c:numRef>
          </c:xVal>
          <c:yVal>
            <c:numRef>
              <c:f>Hárok1!$V$2:$V$40</c:f>
              <c:numCache>
                <c:formatCode>General</c:formatCode>
                <c:ptCount val="39"/>
                <c:pt idx="0">
                  <c:v>0</c:v>
                </c:pt>
                <c:pt idx="1">
                  <c:v>0.13437096247164249</c:v>
                </c:pt>
                <c:pt idx="2">
                  <c:v>0.17641491496532324</c:v>
                </c:pt>
                <c:pt idx="3">
                  <c:v>0.23259406699226015</c:v>
                </c:pt>
                <c:pt idx="4">
                  <c:v>0.28923270139380086</c:v>
                </c:pt>
                <c:pt idx="5">
                  <c:v>0.35945947074894424</c:v>
                </c:pt>
                <c:pt idx="6">
                  <c:v>0.39510898637098996</c:v>
                </c:pt>
                <c:pt idx="7">
                  <c:v>0.43165057885079022</c:v>
                </c:pt>
                <c:pt idx="8">
                  <c:v>0.46020526821070712</c:v>
                </c:pt>
                <c:pt idx="9">
                  <c:v>0.50048865010995902</c:v>
                </c:pt>
                <c:pt idx="10">
                  <c:v>0.51173995132076389</c:v>
                </c:pt>
                <c:pt idx="11">
                  <c:v>0.52900325560854955</c:v>
                </c:pt>
                <c:pt idx="12">
                  <c:v>0.55466706730754767</c:v>
                </c:pt>
                <c:pt idx="13">
                  <c:v>0.57348835113617513</c:v>
                </c:pt>
                <c:pt idx="14">
                  <c:v>0.58333333333333337</c:v>
                </c:pt>
                <c:pt idx="15">
                  <c:v>0.59711342678292256</c:v>
                </c:pt>
                <c:pt idx="16">
                  <c:v>0.60392236439978142</c:v>
                </c:pt>
                <c:pt idx="17">
                  <c:v>0.60840410547230495</c:v>
                </c:pt>
                <c:pt idx="18">
                  <c:v>0.61206390370795616</c:v>
                </c:pt>
                <c:pt idx="19">
                  <c:v>0.62312830852793788</c:v>
                </c:pt>
                <c:pt idx="20">
                  <c:v>0.63176120664553481</c:v>
                </c:pt>
                <c:pt idx="21">
                  <c:v>0.63176120664553481</c:v>
                </c:pt>
                <c:pt idx="22">
                  <c:v>0.650777312996628</c:v>
                </c:pt>
                <c:pt idx="23">
                  <c:v>0.64996581106667106</c:v>
                </c:pt>
                <c:pt idx="24">
                  <c:v>0.65299310869258043</c:v>
                </c:pt>
                <c:pt idx="25">
                  <c:v>0.66584115556523282</c:v>
                </c:pt>
                <c:pt idx="26">
                  <c:v>0.66467201602661818</c:v>
                </c:pt>
                <c:pt idx="27">
                  <c:v>0.67885524557481658</c:v>
                </c:pt>
                <c:pt idx="28">
                  <c:v>0.68977452032449627</c:v>
                </c:pt>
                <c:pt idx="29">
                  <c:v>0.69621995247351409</c:v>
                </c:pt>
                <c:pt idx="30">
                  <c:v>0.6980130530457308</c:v>
                </c:pt>
                <c:pt idx="31">
                  <c:v>0.70867638751564332</c:v>
                </c:pt>
                <c:pt idx="32">
                  <c:v>0.72425440588542123</c:v>
                </c:pt>
                <c:pt idx="33">
                  <c:v>0.73661387442811588</c:v>
                </c:pt>
                <c:pt idx="34">
                  <c:v>0.74495339153235329</c:v>
                </c:pt>
                <c:pt idx="35">
                  <c:v>0.75534392460947508</c:v>
                </c:pt>
                <c:pt idx="36">
                  <c:v>0.76844720775802888</c:v>
                </c:pt>
                <c:pt idx="37">
                  <c:v>0.78046282565041003</c:v>
                </c:pt>
                <c:pt idx="38">
                  <c:v>0.79668758689407937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'all in one'!$K$10</c:f>
              <c:strCache>
                <c:ptCount val="1"/>
                <c:pt idx="0">
                  <c:v>0,041237107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</c:marker>
          <c:xVal>
            <c:numRef>
              <c:f>Hárok2!$C$2:$C$28</c:f>
              <c:numCache>
                <c:formatCode>General</c:formatCode>
                <c:ptCount val="27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</c:numCache>
            </c:numRef>
          </c:xVal>
          <c:yVal>
            <c:numRef>
              <c:f>Hárok2!$F$2:$F$28</c:f>
              <c:numCache>
                <c:formatCode>General</c:formatCode>
                <c:ptCount val="27"/>
                <c:pt idx="0">
                  <c:v>0</c:v>
                </c:pt>
                <c:pt idx="1">
                  <c:v>0.21213203435596426</c:v>
                </c:pt>
                <c:pt idx="2">
                  <c:v>0.40562451848969883</c:v>
                </c:pt>
                <c:pt idx="3">
                  <c:v>0.55971532943095281</c:v>
                </c:pt>
                <c:pt idx="4">
                  <c:v>0.72111025509279791</c:v>
                </c:pt>
                <c:pt idx="5">
                  <c:v>0.78670594887797829</c:v>
                </c:pt>
                <c:pt idx="6">
                  <c:v>0.86638617255817285</c:v>
                </c:pt>
                <c:pt idx="7">
                  <c:v>0.94107651123593561</c:v>
                </c:pt>
                <c:pt idx="8">
                  <c:v>0.98433035613050157</c:v>
                </c:pt>
                <c:pt idx="9">
                  <c:v>1.0467210707729162</c:v>
                </c:pt>
                <c:pt idx="10">
                  <c:v>1.0900831390311476</c:v>
                </c:pt>
                <c:pt idx="11">
                  <c:v>1.1524430571616111</c:v>
                </c:pt>
                <c:pt idx="12">
                  <c:v>1.195891403932648</c:v>
                </c:pt>
                <c:pt idx="13">
                  <c:v>1.2647257607876896</c:v>
                </c:pt>
                <c:pt idx="14">
                  <c:v>1.2728535854527809</c:v>
                </c:pt>
                <c:pt idx="15">
                  <c:v>1.310772672891833</c:v>
                </c:pt>
                <c:pt idx="16">
                  <c:v>1.375</c:v>
                </c:pt>
                <c:pt idx="17">
                  <c:v>1.4175793628576852</c:v>
                </c:pt>
                <c:pt idx="18">
                  <c:v>1.4800760115615683</c:v>
                </c:pt>
                <c:pt idx="19">
                  <c:v>1.4778045371428523</c:v>
                </c:pt>
                <c:pt idx="20">
                  <c:v>1.5461646096066226</c:v>
                </c:pt>
                <c:pt idx="21">
                  <c:v>1.5425729318252672</c:v>
                </c:pt>
                <c:pt idx="22">
                  <c:v>1.5606489035013609</c:v>
                </c:pt>
                <c:pt idx="23">
                  <c:v>1.6224980739587953</c:v>
                </c:pt>
                <c:pt idx="24">
                  <c:v>1.6433578429544797</c:v>
                </c:pt>
                <c:pt idx="25">
                  <c:v>1.6854153790683175</c:v>
                </c:pt>
                <c:pt idx="26">
                  <c:v>1.7057348123316241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'all in one'!$K$13</c:f>
              <c:strCache>
                <c:ptCount val="1"/>
                <c:pt idx="0">
                  <c:v>0,062474213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</c:marker>
          <c:xVal>
            <c:numRef>
              <c:f>Hárok3!$S$2:$S$48</c:f>
              <c:numCache>
                <c:formatCode>General</c:formatCode>
                <c:ptCount val="47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7.9999999999999902</c:v>
                </c:pt>
                <c:pt idx="41">
                  <c:v>8.1999999999999904</c:v>
                </c:pt>
                <c:pt idx="42">
                  <c:v>8.3999999999999897</c:v>
                </c:pt>
                <c:pt idx="43">
                  <c:v>8.5999999999999908</c:v>
                </c:pt>
                <c:pt idx="44">
                  <c:v>8.7999999999999901</c:v>
                </c:pt>
                <c:pt idx="45">
                  <c:v>8.9999999999999893</c:v>
                </c:pt>
                <c:pt idx="46">
                  <c:v>9.1999999999999904</c:v>
                </c:pt>
              </c:numCache>
            </c:numRef>
          </c:xVal>
          <c:yVal>
            <c:numRef>
              <c:f>Hárok3!$V$2:$V$48</c:f>
              <c:numCache>
                <c:formatCode>General</c:formatCode>
                <c:ptCount val="47"/>
                <c:pt idx="0">
                  <c:v>0</c:v>
                </c:pt>
                <c:pt idx="1">
                  <c:v>0.37462906623348297</c:v>
                </c:pt>
                <c:pt idx="2">
                  <c:v>0.69002505645392109</c:v>
                </c:pt>
                <c:pt idx="3">
                  <c:v>0.90501732040194682</c:v>
                </c:pt>
                <c:pt idx="4">
                  <c:v>1.1732109517281819</c:v>
                </c:pt>
                <c:pt idx="5">
                  <c:v>1.2576488776181549</c:v>
                </c:pt>
                <c:pt idx="6">
                  <c:v>1.3806664918707325</c:v>
                </c:pt>
                <c:pt idx="7">
                  <c:v>1.4767195520828431</c:v>
                </c:pt>
                <c:pt idx="8">
                  <c:v>1.61373386051448</c:v>
                </c:pt>
                <c:pt idx="9">
                  <c:v>1.7340742641773135</c:v>
                </c:pt>
                <c:pt idx="10">
                  <c:v>1.8240266012538999</c:v>
                </c:pt>
                <c:pt idx="11">
                  <c:v>1.8862391658402711</c:v>
                </c:pt>
                <c:pt idx="12">
                  <c:v>1.9691746141148547</c:v>
                </c:pt>
                <c:pt idx="13">
                  <c:v>2.0021844562040516</c:v>
                </c:pt>
                <c:pt idx="14">
                  <c:v>2.0384006659130272</c:v>
                </c:pt>
                <c:pt idx="15">
                  <c:v>2.1324075599913916</c:v>
                </c:pt>
                <c:pt idx="16">
                  <c:v>2.1753924211996414</c:v>
                </c:pt>
                <c:pt idx="17">
                  <c:v>2.2155612447383124</c:v>
                </c:pt>
                <c:pt idx="18">
                  <c:v>2.2338285228227863</c:v>
                </c:pt>
                <c:pt idx="19">
                  <c:v>2.2567121773232404</c:v>
                </c:pt>
                <c:pt idx="20">
                  <c:v>2.3174674005681992</c:v>
                </c:pt>
                <c:pt idx="21">
                  <c:v>2.3554941209307629</c:v>
                </c:pt>
                <c:pt idx="22">
                  <c:v>2.4187592633783339</c:v>
                </c:pt>
                <c:pt idx="23">
                  <c:v>2.4085360010226906</c:v>
                </c:pt>
                <c:pt idx="24">
                  <c:v>2.4862575891335341</c:v>
                </c:pt>
                <c:pt idx="25">
                  <c:v>2.5171231448319196</c:v>
                </c:pt>
                <c:pt idx="26">
                  <c:v>2.5610007321641253</c:v>
                </c:pt>
                <c:pt idx="27">
                  <c:v>2.5956386955160089</c:v>
                </c:pt>
                <c:pt idx="28">
                  <c:v>2.6263426072733349</c:v>
                </c:pt>
                <c:pt idx="29">
                  <c:v>2.6255661521531399</c:v>
                </c:pt>
                <c:pt idx="30">
                  <c:v>2.6485716238563213</c:v>
                </c:pt>
                <c:pt idx="31">
                  <c:v>2.6663106786424118</c:v>
                </c:pt>
                <c:pt idx="32">
                  <c:v>2.7136112770079404</c:v>
                </c:pt>
                <c:pt idx="33">
                  <c:v>2.7373144695774081</c:v>
                </c:pt>
                <c:pt idx="34">
                  <c:v>2.7818054381789796</c:v>
                </c:pt>
                <c:pt idx="35">
                  <c:v>2.8290296529485643</c:v>
                </c:pt>
                <c:pt idx="36">
                  <c:v>2.8526934635138192</c:v>
                </c:pt>
                <c:pt idx="37">
                  <c:v>2.876390608992704</c:v>
                </c:pt>
                <c:pt idx="38">
                  <c:v>2.8832757154108783</c:v>
                </c:pt>
                <c:pt idx="39">
                  <c:v>2.8977603429342347</c:v>
                </c:pt>
                <c:pt idx="40">
                  <c:v>2.9217654083539188</c:v>
                </c:pt>
                <c:pt idx="41">
                  <c:v>2.9476740096168679</c:v>
                </c:pt>
                <c:pt idx="42">
                  <c:v>2.9612074172207401</c:v>
                </c:pt>
                <c:pt idx="43">
                  <c:v>2.9888313722021382</c:v>
                </c:pt>
                <c:pt idx="44">
                  <c:v>3.0192294830590343</c:v>
                </c:pt>
                <c:pt idx="45">
                  <c:v>3.0670748828563208</c:v>
                </c:pt>
                <c:pt idx="46">
                  <c:v>3.0919149913120725</c:v>
                </c:pt>
              </c:numCache>
            </c:numRef>
          </c:yVal>
          <c:smooth val="0"/>
        </c:ser>
        <c:ser>
          <c:idx val="11"/>
          <c:order val="3"/>
          <c:tx>
            <c:strRef>
              <c:f>'all in one'!$K$19</c:f>
              <c:strCache>
                <c:ptCount val="1"/>
                <c:pt idx="0">
                  <c:v>0,161580711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[1]List2!$A$2:$A$54</c:f>
              <c:numCache>
                <c:formatCode>General</c:formatCode>
                <c:ptCount val="53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</c:numCache>
            </c:numRef>
          </c:xVal>
          <c:yVal>
            <c:numRef>
              <c:f>[1]List1!$D$2:$D$61</c:f>
              <c:numCache>
                <c:formatCode>General</c:formatCode>
                <c:ptCount val="60"/>
                <c:pt idx="0">
                  <c:v>0</c:v>
                </c:pt>
                <c:pt idx="1">
                  <c:v>0.23333333333333334</c:v>
                </c:pt>
                <c:pt idx="2">
                  <c:v>0.68425739892928228</c:v>
                </c:pt>
                <c:pt idx="3">
                  <c:v>1.1288438487687511</c:v>
                </c:pt>
                <c:pt idx="4">
                  <c:v>1.5136227850422068</c:v>
                </c:pt>
                <c:pt idx="5">
                  <c:v>1.6851012470118303</c:v>
                </c:pt>
                <c:pt idx="6">
                  <c:v>1.929644002939072</c:v>
                </c:pt>
                <c:pt idx="7">
                  <c:v>2.1714975620639922</c:v>
                </c:pt>
                <c:pt idx="8">
                  <c:v>2.4676064901283303</c:v>
                </c:pt>
                <c:pt idx="9">
                  <c:v>2.5187724620614307</c:v>
                </c:pt>
                <c:pt idx="10">
                  <c:v>2.7672855243759873</c:v>
                </c:pt>
                <c:pt idx="11">
                  <c:v>2.8487936043174487</c:v>
                </c:pt>
                <c:pt idx="12">
                  <c:v>2.9252743355575395</c:v>
                </c:pt>
                <c:pt idx="13">
                  <c:v>3.0401188349905333</c:v>
                </c:pt>
                <c:pt idx="14">
                  <c:v>3.1423668483152829</c:v>
                </c:pt>
                <c:pt idx="15">
                  <c:v>3.2274429029712364</c:v>
                </c:pt>
                <c:pt idx="16">
                  <c:v>3.3469870825660797</c:v>
                </c:pt>
                <c:pt idx="17">
                  <c:v>3.3514324091221144</c:v>
                </c:pt>
                <c:pt idx="18">
                  <c:v>3.4120963509485422</c:v>
                </c:pt>
                <c:pt idx="19">
                  <c:v>3.5351627043546929</c:v>
                </c:pt>
                <c:pt idx="20">
                  <c:v>3.6759669794705068</c:v>
                </c:pt>
                <c:pt idx="21">
                  <c:v>3.6821927547950284</c:v>
                </c:pt>
                <c:pt idx="22">
                  <c:v>3.7505746199740972</c:v>
                </c:pt>
                <c:pt idx="23">
                  <c:v>3.8335827023996254</c:v>
                </c:pt>
                <c:pt idx="24">
                  <c:v>3.8048700161881417</c:v>
                </c:pt>
                <c:pt idx="25">
                  <c:v>3.9109136049044224</c:v>
                </c:pt>
                <c:pt idx="26">
                  <c:v>3.9912280701754388</c:v>
                </c:pt>
                <c:pt idx="27">
                  <c:v>4.1488997035616251</c:v>
                </c:pt>
                <c:pt idx="28">
                  <c:v>4.0967738172187467</c:v>
                </c:pt>
                <c:pt idx="29">
                  <c:v>4.1790540189637149</c:v>
                </c:pt>
                <c:pt idx="30">
                  <c:v>4.2204014542343069</c:v>
                </c:pt>
                <c:pt idx="31">
                  <c:v>4.2090795211675989</c:v>
                </c:pt>
                <c:pt idx="32">
                  <c:v>4.1743011723341548</c:v>
                </c:pt>
                <c:pt idx="33">
                  <c:v>4.1378434300488927</c:v>
                </c:pt>
                <c:pt idx="34">
                  <c:v>4.3339656119442784</c:v>
                </c:pt>
                <c:pt idx="35">
                  <c:v>4.3752317232843687</c:v>
                </c:pt>
                <c:pt idx="36">
                  <c:v>4.4478620309830328</c:v>
                </c:pt>
                <c:pt idx="37">
                  <c:v>4.4256939540945037</c:v>
                </c:pt>
                <c:pt idx="38">
                  <c:v>4.4049433569659815</c:v>
                </c:pt>
                <c:pt idx="39">
                  <c:v>4.5620658257348667</c:v>
                </c:pt>
                <c:pt idx="40">
                  <c:v>4.4791311034064822</c:v>
                </c:pt>
                <c:pt idx="41">
                  <c:v>4.5688388497410415</c:v>
                </c:pt>
                <c:pt idx="42">
                  <c:v>4.6706733434676089</c:v>
                </c:pt>
                <c:pt idx="43">
                  <c:v>4.6396413394606029</c:v>
                </c:pt>
                <c:pt idx="44">
                  <c:v>4.7560169979466762</c:v>
                </c:pt>
                <c:pt idx="45">
                  <c:v>4.7524839296868979</c:v>
                </c:pt>
                <c:pt idx="46">
                  <c:v>4.7560169979466762</c:v>
                </c:pt>
                <c:pt idx="47">
                  <c:v>4.7495912826629336</c:v>
                </c:pt>
                <c:pt idx="48">
                  <c:v>4.7853281373021739</c:v>
                </c:pt>
                <c:pt idx="49">
                  <c:v>4.7872423671022641</c:v>
                </c:pt>
                <c:pt idx="50">
                  <c:v>4.8225388725353291</c:v>
                </c:pt>
                <c:pt idx="51">
                  <c:v>4.8225388725353291</c:v>
                </c:pt>
                <c:pt idx="52">
                  <c:v>4.8614252283860546</c:v>
                </c:pt>
                <c:pt idx="53">
                  <c:v>4.8225388725353291</c:v>
                </c:pt>
                <c:pt idx="54">
                  <c:v>4.7840515585823171</c:v>
                </c:pt>
                <c:pt idx="55">
                  <c:v>4.7840515585823171</c:v>
                </c:pt>
                <c:pt idx="56">
                  <c:v>4.8229346561911814</c:v>
                </c:pt>
                <c:pt idx="57">
                  <c:v>4.8618178464401591</c:v>
                </c:pt>
                <c:pt idx="58">
                  <c:v>4.9019473277339607</c:v>
                </c:pt>
                <c:pt idx="59">
                  <c:v>4.9028039069071987</c:v>
                </c:pt>
              </c:numCache>
            </c:numRef>
          </c:yVal>
          <c:smooth val="0"/>
        </c:ser>
        <c:ser>
          <c:idx val="13"/>
          <c:order val="4"/>
          <c:tx>
            <c:strRef>
              <c:f>'all in one'!$K$21</c:f>
              <c:strCache>
                <c:ptCount val="1"/>
                <c:pt idx="0">
                  <c:v>0,204054924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Hárok5!$R$2:$R$39</c:f>
              <c:numCache>
                <c:formatCode>General</c:formatCode>
                <c:ptCount val="38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5.9999999999999902</c:v>
                </c:pt>
                <c:pt idx="31">
                  <c:v>6.1999999999999904</c:v>
                </c:pt>
                <c:pt idx="32">
                  <c:v>6.3999999999999897</c:v>
                </c:pt>
                <c:pt idx="33">
                  <c:v>6.5999999999999899</c:v>
                </c:pt>
                <c:pt idx="34">
                  <c:v>6.7999999999999901</c:v>
                </c:pt>
                <c:pt idx="35">
                  <c:v>6.9999999999999902</c:v>
                </c:pt>
                <c:pt idx="36">
                  <c:v>7.1999999999999904</c:v>
                </c:pt>
                <c:pt idx="37">
                  <c:v>7.3999999999999897</c:v>
                </c:pt>
              </c:numCache>
            </c:numRef>
          </c:xVal>
          <c:yVal>
            <c:numRef>
              <c:f>Hárok5!$U$2:$U$39</c:f>
              <c:numCache>
                <c:formatCode>General</c:formatCode>
                <c:ptCount val="38"/>
                <c:pt idx="0">
                  <c:v>0</c:v>
                </c:pt>
                <c:pt idx="1">
                  <c:v>0.98964686973732707</c:v>
                </c:pt>
                <c:pt idx="2">
                  <c:v>1.3679039483811917</c:v>
                </c:pt>
                <c:pt idx="3">
                  <c:v>1.8106760028486091</c:v>
                </c:pt>
                <c:pt idx="4">
                  <c:v>1.9991890305481095</c:v>
                </c:pt>
                <c:pt idx="5">
                  <c:v>2.2167491129041266</c:v>
                </c:pt>
                <c:pt idx="6">
                  <c:v>2.393232771031129</c:v>
                </c:pt>
                <c:pt idx="7">
                  <c:v>2.6473110809080458</c:v>
                </c:pt>
                <c:pt idx="8">
                  <c:v>2.7871902701951989</c:v>
                </c:pt>
                <c:pt idx="9">
                  <c:v>2.995183916361158</c:v>
                </c:pt>
                <c:pt idx="10">
                  <c:v>3.1003983910351383</c:v>
                </c:pt>
                <c:pt idx="11">
                  <c:v>3.2588795111046704</c:v>
                </c:pt>
                <c:pt idx="12">
                  <c:v>3.3355716297498845</c:v>
                </c:pt>
                <c:pt idx="13">
                  <c:v>3.4500600823761114</c:v>
                </c:pt>
                <c:pt idx="14">
                  <c:v>3.5281473936509347</c:v>
                </c:pt>
                <c:pt idx="15">
                  <c:v>3.6502049045054097</c:v>
                </c:pt>
                <c:pt idx="16">
                  <c:v>3.8294134681440548</c:v>
                </c:pt>
                <c:pt idx="17">
                  <c:v>3.9351588567019418</c:v>
                </c:pt>
                <c:pt idx="18">
                  <c:v>4.0721213384079356</c:v>
                </c:pt>
                <c:pt idx="19">
                  <c:v>4.2770719475412671</c:v>
                </c:pt>
                <c:pt idx="20">
                  <c:v>4.3804842169911584</c:v>
                </c:pt>
                <c:pt idx="21">
                  <c:v>4.4195921914684488</c:v>
                </c:pt>
                <c:pt idx="22">
                  <c:v>4.5554046352143676</c:v>
                </c:pt>
                <c:pt idx="23">
                  <c:v>4.6732282739023141</c:v>
                </c:pt>
                <c:pt idx="24">
                  <c:v>4.7921708966288996</c:v>
                </c:pt>
                <c:pt idx="25">
                  <c:v>4.8372067132780519</c:v>
                </c:pt>
                <c:pt idx="26">
                  <c:v>4.8150790447555458</c:v>
                </c:pt>
                <c:pt idx="27">
                  <c:v>4.8965300922637498</c:v>
                </c:pt>
                <c:pt idx="28">
                  <c:v>5.0325712633513762</c:v>
                </c:pt>
                <c:pt idx="29">
                  <c:v>5.1369095998164491</c:v>
                </c:pt>
                <c:pt idx="30">
                  <c:v>5.2521830852031259</c:v>
                </c:pt>
                <c:pt idx="31">
                  <c:v>5.3990832555166248</c:v>
                </c:pt>
                <c:pt idx="32">
                  <c:v>5.5716280473176107</c:v>
                </c:pt>
                <c:pt idx="33">
                  <c:v>5.6027987024025139</c:v>
                </c:pt>
                <c:pt idx="34">
                  <c:v>5.6491898382447276</c:v>
                </c:pt>
                <c:pt idx="35">
                  <c:v>5.8335253356521477</c:v>
                </c:pt>
                <c:pt idx="36">
                  <c:v>5.8761882333869719</c:v>
                </c:pt>
                <c:pt idx="37">
                  <c:v>5.8335253356521477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625856"/>
        <c:axId val="85636224"/>
      </c:scatterChart>
      <c:valAx>
        <c:axId val="8562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5636224"/>
        <c:crosses val="autoZero"/>
        <c:crossBetween val="midCat"/>
      </c:valAx>
      <c:valAx>
        <c:axId val="85636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62585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57.wmf"/><Relationship Id="rId1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BD514-3BEA-414D-AE8E-0BC6603721C8}" type="datetimeFigureOut">
              <a:rPr lang="sk-SK" smtClean="0"/>
              <a:t>21. 7. 2012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DA343-3625-4397-94F1-75F21595D50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408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DA343-3625-4397-94F1-75F21595D508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493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0DB83C-2C9B-4970-8042-3BE150D3D88D}" type="datetime1">
              <a:rPr lang="en-US" smtClean="0"/>
              <a:t>7/21/2012</a:t>
            </a:fld>
            <a:endParaRPr lang="en-GB"/>
          </a:p>
        </p:txBody>
      </p:sp>
      <p:sp>
        <p:nvSpPr>
          <p:cNvPr id="7" name="Zástupný symbol päty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4D61BC-3C08-4867-851A-8C8D91FAE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4A7F897-4D3B-453A-88CB-C962AB97EE8B}" type="datetime1">
              <a:rPr lang="en-US" smtClean="0"/>
              <a:t>7/21/2012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95851-FCAE-404F-B7A2-EB15448E13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305D29-EF05-486D-8170-9C4F810F39F4}" type="datetime1">
              <a:rPr lang="en-US" smtClean="0"/>
              <a:t>7/21/2012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75146B-B43A-4757-BCC3-E41ACBAED2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F779D80-2FEC-4193-AAA2-383DCFEB6EE6}" type="datetime1">
              <a:rPr lang="en-US" smtClean="0"/>
              <a:t>7/21/2012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897A03-5C36-4927-A037-3AD6567BD8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FE9E00-F4EE-4165-9B09-288E525FFFA1}" type="datetime1">
              <a:rPr lang="en-US" smtClean="0"/>
              <a:t>7/21/2012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A067D-2B9D-46B7-AA68-8FA125782C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69100" cy="503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77163" cy="5040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53188"/>
            <a:ext cx="91440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786050" y="1928802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nstantia" pitchFamily="18" charset="0"/>
              </a:rPr>
              <a:t>Appendices</a:t>
            </a:r>
            <a:endParaRPr lang="en-GB" sz="3600" dirty="0">
              <a:latin typeface="Constantia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BB8C12-5ABB-4490-85B1-195DD40AA78E}" type="datetime1">
              <a:rPr lang="en-US" smtClean="0"/>
              <a:t>7/21/2012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0FFCB5-577D-4AB5-8F98-7AE45DF10324}" type="datetime1">
              <a:rPr lang="en-US" smtClean="0"/>
              <a:t>7/21/2012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sta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0491"/>
            <a:ext cx="7972452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800" i="0">
                <a:latin typeface="Constantia" pitchFamily="18" charset="0"/>
              </a:defRPr>
            </a:lvl1pPr>
            <a:lvl2pPr>
              <a:defRPr sz="2400" i="0">
                <a:latin typeface="Constantia" pitchFamily="18" charset="0"/>
              </a:defRPr>
            </a:lvl2pPr>
            <a:lvl3pPr>
              <a:defRPr sz="2200" i="0">
                <a:latin typeface="Constantia" pitchFamily="18" charset="0"/>
              </a:defRPr>
            </a:lvl3pPr>
            <a:lvl4pPr>
              <a:defRPr sz="1800" i="0"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F8CE-2AB0-49E7-AC88-90FB8CF87A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1E44920-4D5B-4EFD-AFF6-929BE5E14A5C}" type="datetime1">
              <a:rPr lang="en-US" smtClean="0"/>
              <a:t>7/21/2012</a:t>
            </a:fld>
            <a:endParaRPr lang="en-GB"/>
          </a:p>
        </p:txBody>
      </p:sp>
      <p:sp>
        <p:nvSpPr>
          <p:cNvPr id="7" name="Zástupný symbol päty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4D61BC-3C08-4867-851A-8C8D91FAE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3415E5-285C-4511-B097-FA49464C09EF}" type="datetime1">
              <a:rPr lang="en-US" smtClean="0"/>
              <a:t>7/21/2012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95851-FCAE-404F-B7A2-EB15448E13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CD397EC-80ED-467D-851A-5E502B4801AD}" type="datetime1">
              <a:rPr lang="en-US" smtClean="0"/>
              <a:t>7/21/2012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75146B-B43A-4757-BCC3-E41ACBAED2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2DB200-CC5B-4CB3-8310-22ED8197A833}" type="datetime1">
              <a:rPr lang="en-US" smtClean="0"/>
              <a:t>7/21/2012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897A03-5C36-4927-A037-3AD6567BD8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D2A07A-93CE-43B6-9D38-96BEDAD99E8F}" type="datetime1">
              <a:rPr lang="en-US" smtClean="0"/>
              <a:t>7/21/2012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A067D-2B9D-46B7-AA68-8FA125782C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786050" y="1928802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nstantia" pitchFamily="18" charset="0"/>
              </a:rPr>
              <a:t>Appendices</a:t>
            </a:r>
            <a:endParaRPr lang="en-GB" sz="3600" dirty="0">
              <a:latin typeface="Constantia" pitchFamily="18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69100" cy="503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77163" cy="5040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53188"/>
            <a:ext cx="91440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4343B0-3D87-4D94-A3FA-C7BA83CFB6DD}" type="datetime1">
              <a:rPr lang="en-US" smtClean="0"/>
              <a:t>7/21/2012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 userDrawn="1"/>
        </p:nvSpPr>
        <p:spPr>
          <a:xfrm>
            <a:off x="1600200" y="609600"/>
            <a:ext cx="518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0" dirty="0" smtClean="0"/>
              <a:t>C</a:t>
            </a:r>
            <a:r>
              <a:rPr lang="cs-CZ" sz="3200" b="0" dirty="0" smtClean="0"/>
              <a:t>K Turnaj Mladých </a:t>
            </a:r>
            <a:r>
              <a:rPr lang="cs-CZ" sz="3200" b="0" dirty="0" err="1" smtClean="0"/>
              <a:t>Fyzikov</a:t>
            </a:r>
            <a:r>
              <a:rPr lang="cs-CZ" sz="1800" b="1" dirty="0" smtClean="0"/>
              <a:t> </a:t>
            </a:r>
          </a:p>
          <a:p>
            <a:pPr algn="ctr"/>
            <a:r>
              <a:rPr lang="sk-SK" dirty="0" smtClean="0"/>
              <a:t>Bratislava</a:t>
            </a:r>
            <a:r>
              <a:rPr lang="cs-CZ" dirty="0" smtClean="0"/>
              <a:t>, </a:t>
            </a:r>
            <a:r>
              <a:rPr lang="sk-SK" dirty="0" smtClean="0"/>
              <a:t>2.5.- 4.5</a:t>
            </a:r>
            <a:r>
              <a:rPr lang="cs-CZ" dirty="0" smtClean="0"/>
              <a:t>.2012</a:t>
            </a:r>
          </a:p>
          <a:p>
            <a:endParaRPr lang="en-US" dirty="0"/>
          </a:p>
        </p:txBody>
      </p:sp>
      <p:sp>
        <p:nvSpPr>
          <p:cNvPr id="3" name="BlokTextu 2"/>
          <p:cNvSpPr txBox="1"/>
          <p:nvPr userDrawn="1"/>
        </p:nvSpPr>
        <p:spPr>
          <a:xfrm>
            <a:off x="2209800" y="449580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/>
              <a:t>M</a:t>
            </a:r>
            <a:r>
              <a:rPr lang="en-US" sz="3200" dirty="0" err="1" smtClean="0"/>
              <a:t>ichal</a:t>
            </a:r>
            <a:r>
              <a:rPr lang="en-US" sz="3200" dirty="0" smtClean="0"/>
              <a:t> </a:t>
            </a:r>
            <a:r>
              <a:rPr lang="en-US" sz="3200" dirty="0" err="1" smtClean="0"/>
              <a:t>Hled</a:t>
            </a:r>
            <a:r>
              <a:rPr lang="sk-SK" sz="3200" dirty="0" smtClean="0"/>
              <a:t>ík</a:t>
            </a:r>
            <a:endParaRPr lang="en-US" sz="3200" dirty="0"/>
          </a:p>
        </p:txBody>
      </p:sp>
      <p:sp>
        <p:nvSpPr>
          <p:cNvPr id="4" name="BlokTextu 3"/>
          <p:cNvSpPr txBox="1"/>
          <p:nvPr userDrawn="1"/>
        </p:nvSpPr>
        <p:spPr>
          <a:xfrm>
            <a:off x="0" y="2924944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7</a:t>
            </a:r>
            <a:r>
              <a:rPr lang="sk-SK" sz="6000" dirty="0" smtClean="0"/>
              <a:t>. </a:t>
            </a:r>
            <a:r>
              <a:rPr lang="en-US" sz="6000" dirty="0" smtClean="0"/>
              <a:t>Drawing pins</a:t>
            </a:r>
            <a:endParaRPr lang="en-US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n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6572296" cy="78581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44" y="1357298"/>
            <a:ext cx="8501122" cy="4714908"/>
          </a:xfrm>
        </p:spPr>
        <p:txBody>
          <a:bodyPr/>
          <a:lstStyle>
            <a:lvl1pPr indent="0" algn="l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8596" y="6407371"/>
            <a:ext cx="2570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baseline="0" dirty="0" smtClean="0"/>
              <a:t>7</a:t>
            </a:r>
            <a:r>
              <a:rPr lang="sk-SK" sz="1400" i="1" baseline="0" dirty="0" smtClean="0"/>
              <a:t>. </a:t>
            </a:r>
            <a:r>
              <a:rPr lang="en-US" sz="1400" i="1" baseline="0" dirty="0" smtClean="0"/>
              <a:t>Drawing pins</a:t>
            </a:r>
            <a:r>
              <a:rPr lang="sk-SK" sz="1400" i="1" baseline="0" dirty="0" smtClean="0"/>
              <a:t> </a:t>
            </a:r>
            <a:r>
              <a:rPr lang="en-GB" sz="1400" dirty="0" smtClean="0"/>
              <a:t>by</a:t>
            </a:r>
            <a:r>
              <a:rPr lang="en-GB" sz="1400" baseline="0" dirty="0" smtClean="0"/>
              <a:t> </a:t>
            </a:r>
            <a:r>
              <a:rPr lang="sk-SK" sz="1400" baseline="0" dirty="0" smtClean="0"/>
              <a:t>M</a:t>
            </a:r>
            <a:r>
              <a:rPr lang="en-US" sz="1400" baseline="0" dirty="0" err="1" smtClean="0"/>
              <a:t>ichal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Hled</a:t>
            </a:r>
            <a:r>
              <a:rPr lang="sk-SK" sz="1400" baseline="0" dirty="0" smtClean="0"/>
              <a:t>ík</a:t>
            </a:r>
            <a:endParaRPr lang="en-GB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29058" y="6407371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C</a:t>
            </a:r>
            <a:r>
              <a:rPr lang="en-GB" sz="1400" dirty="0" smtClean="0"/>
              <a:t>K</a:t>
            </a:r>
            <a:r>
              <a:rPr lang="en-GB" sz="1400" baseline="0" dirty="0" smtClean="0"/>
              <a:t> TMF 201</a:t>
            </a:r>
            <a:r>
              <a:rPr lang="sk-SK" sz="1400" baseline="0" dirty="0" smtClean="0"/>
              <a:t>2</a:t>
            </a:r>
            <a:endParaRPr lang="en-GB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razk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6858048" cy="78581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8258204" cy="4714908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  <a:lvl2pPr>
              <a:buFont typeface="Calibri" pitchFamily="34" charset="0"/>
              <a:buChar char="–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8596" y="6407371"/>
            <a:ext cx="2570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i="1" baseline="0" dirty="0" smtClean="0"/>
              <a:t>7. Drawing pins </a:t>
            </a:r>
            <a:r>
              <a:rPr lang="en-GB" sz="1400" dirty="0" smtClean="0"/>
              <a:t>by</a:t>
            </a:r>
            <a:r>
              <a:rPr lang="en-GB" sz="1400" baseline="0" dirty="0" smtClean="0"/>
              <a:t> </a:t>
            </a:r>
            <a:r>
              <a:rPr lang="sk-SK" sz="1400" baseline="0" dirty="0" smtClean="0"/>
              <a:t>Michal Hledík</a:t>
            </a:r>
            <a:endParaRPr lang="en-GB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29058" y="6407371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C</a:t>
            </a:r>
            <a:r>
              <a:rPr lang="en-GB" sz="1400" dirty="0" smtClean="0"/>
              <a:t>K</a:t>
            </a:r>
            <a:r>
              <a:rPr lang="en-GB" sz="1400" baseline="0" dirty="0" smtClean="0"/>
              <a:t> TMF 201</a:t>
            </a:r>
            <a:r>
              <a:rPr lang="sk-SK" sz="1400" baseline="0" dirty="0" smtClean="0"/>
              <a:t>2</a:t>
            </a:r>
            <a:endParaRPr lang="en-GB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2876846" y="4500570"/>
            <a:ext cx="326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dirty="0" smtClean="0"/>
              <a:t>Mário Lipovský</a:t>
            </a:r>
            <a:endParaRPr lang="en-US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3140968"/>
            <a:ext cx="7598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noProof="0" dirty="0" err="1" smtClean="0"/>
              <a:t>Thank</a:t>
            </a:r>
            <a:r>
              <a:rPr lang="sk-SK" sz="4000" b="1" noProof="0" dirty="0" smtClean="0"/>
              <a:t> </a:t>
            </a:r>
            <a:r>
              <a:rPr lang="sk-SK" sz="4000" b="1" noProof="0" dirty="0" err="1" smtClean="0"/>
              <a:t>you</a:t>
            </a:r>
            <a:r>
              <a:rPr lang="sk-SK" sz="4000" b="1" noProof="0" dirty="0" smtClean="0"/>
              <a:t> </a:t>
            </a:r>
            <a:r>
              <a:rPr lang="sk-SK" sz="4000" b="1" noProof="0" dirty="0" err="1" smtClean="0"/>
              <a:t>for</a:t>
            </a:r>
            <a:r>
              <a:rPr lang="sk-SK" sz="4000" b="1" noProof="0" dirty="0" smtClean="0"/>
              <a:t> </a:t>
            </a:r>
            <a:r>
              <a:rPr lang="sk-SK" sz="4000" b="1" noProof="0" dirty="0" err="1" smtClean="0"/>
              <a:t>your</a:t>
            </a:r>
            <a:r>
              <a:rPr lang="sk-SK" sz="4000" b="1" noProof="0" dirty="0" smtClean="0"/>
              <a:t> </a:t>
            </a:r>
            <a:r>
              <a:rPr lang="sk-SK" sz="4000" b="1" noProof="0" dirty="0" err="1" smtClean="0"/>
              <a:t>attention</a:t>
            </a:r>
            <a:endParaRPr lang="en-GB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en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2895600" y="4495800"/>
            <a:ext cx="2958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dirty="0" err="1" smtClean="0"/>
              <a:t>Marco</a:t>
            </a:r>
            <a:r>
              <a:rPr lang="sk-SK" sz="3600" dirty="0" smtClean="0"/>
              <a:t> </a:t>
            </a:r>
            <a:r>
              <a:rPr lang="sk-SK" sz="3600" dirty="0" err="1" smtClean="0"/>
              <a:t>Bodnár</a:t>
            </a:r>
            <a:r>
              <a:rPr lang="sk-SK" sz="3600" dirty="0" smtClean="0"/>
              <a:t> </a:t>
            </a:r>
            <a:endParaRPr lang="en-GB" sz="36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285720" y="3143248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noProof="0" dirty="0" smtClean="0"/>
              <a:t>Ďakujem Vám</a:t>
            </a:r>
            <a:r>
              <a:rPr lang="sk-SK" sz="4000" b="1" baseline="0" noProof="0" dirty="0" smtClean="0"/>
              <a:t> za pozornosť</a:t>
            </a:r>
            <a:endParaRPr lang="en-GB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ces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2398534" y="4267200"/>
            <a:ext cx="2733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dirty="0" smtClean="0"/>
              <a:t>M</a:t>
            </a:r>
            <a:r>
              <a:rPr lang="en-US" sz="3600" dirty="0" err="1" smtClean="0"/>
              <a:t>ichal</a:t>
            </a:r>
            <a:r>
              <a:rPr lang="en-US" sz="3600" baseline="0" dirty="0" smtClean="0"/>
              <a:t> </a:t>
            </a:r>
            <a:r>
              <a:rPr lang="en-US" sz="3600" baseline="0" dirty="0" err="1" smtClean="0"/>
              <a:t>Hled</a:t>
            </a:r>
            <a:r>
              <a:rPr lang="sk-SK" sz="3600" baseline="0" dirty="0" smtClean="0"/>
              <a:t>ík</a:t>
            </a:r>
            <a:endParaRPr lang="en-GB" sz="36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1571604" y="3000372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/>
              <a:t>Apendices</a:t>
            </a:r>
            <a:endParaRPr lang="en-GB" sz="5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ppendices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28662" y="1785926"/>
            <a:ext cx="4929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/>
              <a:t>Záverečné poznámky</a:t>
            </a:r>
            <a:endParaRPr lang="en-GB" sz="4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019753" y="4357694"/>
            <a:ext cx="2833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dirty="0" smtClean="0"/>
              <a:t>Michal Hledík</a:t>
            </a:r>
            <a:endParaRPr lang="en-GB" sz="36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1071538" y="3000372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 smtClean="0"/>
              <a:t>16</a:t>
            </a:r>
            <a:r>
              <a:rPr lang="en-GB" sz="5400" b="1" dirty="0" smtClean="0"/>
              <a:t>.</a:t>
            </a:r>
            <a:r>
              <a:rPr lang="sk-SK" sz="5400" b="1" dirty="0" smtClean="0"/>
              <a:t> Prúd dymu</a:t>
            </a:r>
            <a:endParaRPr lang="en-GB" sz="5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074E32-F113-4518-973D-A74DD1C32CF9}" type="datetime1">
              <a:rPr lang="en-US" smtClean="0"/>
              <a:t>7/21/2012</a:t>
            </a:fld>
            <a:endParaRPr lang="en-GB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696A22-20B1-4B32-9213-54A2F747EF4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0"/>
            <a:ext cx="836295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D96A51-2054-4985-BB46-2D0D21BBD8FC}" type="datetime1">
              <a:rPr lang="en-US" smtClean="0"/>
              <a:t>7/21/2012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2771775" y="6237288"/>
            <a:ext cx="3671888" cy="431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91BE9D-E660-4A64-A778-5EA0DD365220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6375" y="0"/>
            <a:ext cx="7343775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229600" cy="231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810000"/>
            <a:ext cx="8229600" cy="231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43F4E2B-E393-4CEA-AC03-2830FEF0DC05}" type="datetime1">
              <a:rPr lang="en-US" smtClean="0"/>
              <a:t>7/21/2012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771775" y="6237288"/>
            <a:ext cx="3671888" cy="431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F678019-D7EE-4A0E-BEA4-6F7787803495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6375" y="0"/>
            <a:ext cx="7343775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7A6F3D-C75F-4724-B44A-CFC26269B126}" type="datetime1">
              <a:rPr lang="en-US" smtClean="0"/>
              <a:t>7/21/2012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771775" y="6237288"/>
            <a:ext cx="3671888" cy="431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34F47C-5307-4E18-B047-E454B21CADDB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0D4901-CA99-47D7-992F-A553AD40A872}" type="datetime1">
              <a:rPr lang="en-US" smtClean="0"/>
              <a:t>7/21/2012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9B862A-5BC6-4180-A897-79199A37E97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D19B3-E8FF-4086-9F60-CFD89C48B022}" type="datetime1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06410-FAB9-4EE5-ADB8-17AB071A7AAF}" type="datetime1">
              <a:rPr lang="en-US" smtClean="0"/>
              <a:t>7/21/2012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545957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tandardny tex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6572296" cy="78581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44" y="1357298"/>
            <a:ext cx="8501122" cy="4714908"/>
          </a:xfrm>
        </p:spPr>
        <p:txBody>
          <a:bodyPr/>
          <a:lstStyle>
            <a:lvl1pPr indent="0" algn="l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E836-A266-40D8-B8E9-CCAFAF52407D}" type="datetime1">
              <a:rPr lang="en-US" smtClean="0"/>
              <a:t>7/21/2012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3F01C-55E6-4EB8-899F-69B7D2B3F4E1}" type="datetime1">
              <a:rPr lang="en-US" smtClean="0"/>
              <a:t>7/21/2012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46D5F-D7C4-4A2F-AED2-8E1567541685}" type="datetime1">
              <a:rPr lang="en-US" smtClean="0"/>
              <a:t>7/21/2012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0E07-56BB-42C3-9793-1C818BF4BA01}" type="datetime1">
              <a:rPr lang="en-US" smtClean="0"/>
              <a:t>7/21/2012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90809-9788-4C72-B37A-2AC7DDE56D3D}" type="datetime1">
              <a:rPr lang="en-US" smtClean="0"/>
              <a:t>7/21/2012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EE7E-5B0F-4B61-9D11-C3034CC9E903}" type="datetime1">
              <a:rPr lang="en-US" smtClean="0"/>
              <a:t>7/21/2012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C4239-CAD7-473B-9FFA-9CB4EE80AA75}" type="datetime1">
              <a:rPr lang="en-US" smtClean="0"/>
              <a:t>7/21/2012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6F4F4-F74D-4A3F-8D55-49ACEE9D0145}" type="datetime1">
              <a:rPr lang="en-US" smtClean="0"/>
              <a:t>7/21/2012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533400"/>
            <a:ext cx="1371600" cy="5791200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7162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F892-D93D-4381-86B4-1D52E6C5DA86}" type="datetime1">
              <a:rPr lang="en-US" smtClean="0"/>
              <a:t>7/21/2012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CBB416-4522-45E2-AD75-4135E057FB20}" type="datetime1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57077" y="2549604"/>
            <a:ext cx="42723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for your attention</a:t>
            </a:r>
            <a:r>
              <a:rPr lang="en-US" sz="6600" i="0" dirty="0" smtClean="0">
                <a:solidFill>
                  <a:schemeClr val="bg1"/>
                </a:solidFill>
                <a:latin typeface="Adobe Caslon Pro" pitchFamily="18" charset="0"/>
              </a:rPr>
              <a:t>!</a:t>
            </a:r>
            <a:endParaRPr lang="en-US" sz="4000" i="0" dirty="0">
              <a:solidFill>
                <a:schemeClr val="bg1"/>
              </a:solidFill>
              <a:latin typeface="Adobe Caslon Pro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76800"/>
            <a:ext cx="6400800" cy="609600"/>
          </a:xfrm>
        </p:spPr>
        <p:txBody>
          <a:bodyPr>
            <a:noAutofit/>
          </a:bodyPr>
          <a:lstStyle>
            <a:lvl1pPr marL="0" indent="0" algn="r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18. Survive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486400"/>
            <a:ext cx="6400800" cy="609600"/>
          </a:xfrm>
        </p:spPr>
        <p:txBody>
          <a:bodyPr>
            <a:normAutofit/>
          </a:bodyPr>
          <a:lstStyle>
            <a:lvl1pPr marL="0" indent="0" algn="r"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536680" y="1524000"/>
            <a:ext cx="3416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</a:rPr>
              <a:t>Thank you</a:t>
            </a:r>
            <a:endParaRPr 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6EC5-1366-4E4E-BB06-7076EA9C456E}" type="datetime1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0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51F7B2-8A0A-4BC1-89F2-501168B54776}" type="datetime1">
              <a:rPr lang="en-US" smtClean="0"/>
              <a:t>7/21/2012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sta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0491"/>
            <a:ext cx="7972452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800" i="0">
                <a:latin typeface="Constantia" pitchFamily="18" charset="0"/>
              </a:defRPr>
            </a:lvl1pPr>
            <a:lvl2pPr>
              <a:defRPr sz="2400" i="0">
                <a:latin typeface="Constantia" pitchFamily="18" charset="0"/>
              </a:defRPr>
            </a:lvl2pPr>
            <a:lvl3pPr>
              <a:defRPr sz="2200" i="0">
                <a:latin typeface="Constantia" pitchFamily="18" charset="0"/>
              </a:defRPr>
            </a:lvl3pPr>
            <a:lvl4pPr>
              <a:defRPr sz="1800" i="0"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F8CE-2AB0-49E7-AC88-90FB8CF87A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9. Magnet and coin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892175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>
                <a:solidFill>
                  <a:srgbClr val="EAEAEA"/>
                </a:solidFill>
                <a:latin typeface="Constantia" pitchFamily="18" charset="0"/>
              </a:rPr>
              <a:t>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YPT 2012,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26-28</a:t>
            </a:r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85720" y="6509587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By</a:t>
            </a:r>
            <a:r>
              <a:rPr lang="sk-SK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1200" b="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GB" sz="12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572396" y="642939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7FA937C-2E89-4C06-9CA1-076EBF3E065A}" type="slidenum">
              <a:rPr lang="en-GB" sz="1800" baseline="0" smtClean="0">
                <a:solidFill>
                  <a:schemeClr val="bg1"/>
                </a:solidFill>
                <a:latin typeface="Cambria" pitchFamily="18" charset="0"/>
              </a:rPr>
              <a:pPr/>
              <a:t>‹#›</a:t>
            </a:fld>
            <a:endParaRPr lang="en-GB" sz="1800" baseline="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048398" y="802242"/>
            <a:ext cx="135732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" b="0" baseline="0" dirty="0" smtClean="0">
                <a:solidFill>
                  <a:srgbClr val="5CAACC"/>
                </a:solidFill>
                <a:effectLst/>
                <a:latin typeface="Constantia" pitchFamily="18" charset="0"/>
              </a:rPr>
              <a:t>SLOVAKIA</a:t>
            </a:r>
            <a:endParaRPr lang="en-GB" sz="1150" b="0" baseline="0" dirty="0">
              <a:solidFill>
                <a:srgbClr val="5CAACC"/>
              </a:solidFill>
              <a:effectLst/>
              <a:latin typeface="Constanti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500098" y="6215082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Magnet and coin</a:t>
            </a:r>
            <a:endParaRPr lang="en-US" sz="1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Thank you for your attention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892175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>
                <a:solidFill>
                  <a:srgbClr val="EAEAEA"/>
                </a:solidFill>
                <a:latin typeface="Constantia" pitchFamily="18" charset="0"/>
              </a:rPr>
              <a:t>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YPT 2012,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</a:t>
            </a:r>
            <a:r>
              <a:rPr lang="en-US" sz="1600" baseline="0" dirty="0" smtClean="0">
                <a:solidFill>
                  <a:srgbClr val="EAEAEA"/>
                </a:solidFill>
                <a:latin typeface="Constantia" pitchFamily="18" charset="0"/>
              </a:rPr>
              <a:t> 26-28</a:t>
            </a:r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12. Lanterns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892175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>
                <a:solidFill>
                  <a:srgbClr val="EAEAEA"/>
                </a:solidFill>
                <a:latin typeface="Constantia" pitchFamily="18" charset="0"/>
              </a:rPr>
              <a:t>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YPT 2012,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26-28</a:t>
            </a:r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2800" b="0" i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85720" y="6509587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By</a:t>
            </a:r>
            <a:r>
              <a:rPr lang="sk-SK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Ma</a:t>
            </a:r>
            <a:r>
              <a:rPr lang="en-US" sz="1200" b="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tej</a:t>
            </a:r>
            <a:r>
              <a:rPr lang="en-US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Badin</a:t>
            </a:r>
            <a:endParaRPr lang="en-GB" sz="12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572396" y="642939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7FA937C-2E89-4C06-9CA1-076EBF3E065A}" type="slidenum">
              <a:rPr lang="en-GB" sz="1800" baseline="0" smtClean="0">
                <a:solidFill>
                  <a:schemeClr val="bg1"/>
                </a:solidFill>
                <a:latin typeface="Cambria" pitchFamily="18" charset="0"/>
              </a:rPr>
              <a:pPr/>
              <a:t>‹#›</a:t>
            </a:fld>
            <a:endParaRPr lang="en-GB" sz="1800" baseline="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048398" y="802242"/>
            <a:ext cx="135732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" b="0" baseline="0" dirty="0" smtClean="0">
                <a:solidFill>
                  <a:srgbClr val="5CAACC"/>
                </a:solidFill>
                <a:effectLst/>
                <a:latin typeface="Constantia" pitchFamily="18" charset="0"/>
              </a:rPr>
              <a:t>SLOVAKIA</a:t>
            </a:r>
            <a:endParaRPr lang="en-GB" sz="1150" b="0" baseline="0" dirty="0">
              <a:solidFill>
                <a:srgbClr val="5CAACC"/>
              </a:solidFill>
              <a:effectLst/>
              <a:latin typeface="Constanti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500098" y="6215082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Lanterns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Thank you for your attention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892175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2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err="1" smtClean="0">
                <a:solidFill>
                  <a:srgbClr val="EAEAEA"/>
                </a:solidFill>
                <a:latin typeface="Constantia" pitchFamily="18" charset="0"/>
              </a:rPr>
              <a:t>April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 26-2á</a:t>
            </a:r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</a:t>
            </a:r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tej</a:t>
            </a:r>
            <a:r>
              <a:rPr lang="en-US" sz="2800" b="0" i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464347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Klepnutím lze upravit styl předlohy nadpisů.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8072398" y="6416125"/>
            <a:ext cx="1071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A937C-2E89-4C06-9CA1-076EBF3E065A}" type="slidenum">
              <a:rPr lang="en-GB" sz="1400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400" dirty="0" smtClean="0"/>
          </a:p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just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D92005E-0982-472C-9B00-DC9DC7E0D32D}" type="datetime1">
              <a:rPr lang="en-US" smtClean="0"/>
              <a:t>7/21/2012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29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40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5" Type="http://schemas.openxmlformats.org/officeDocument/2006/relationships/chart" Target="../charts/chart2.xml"/><Relationship Id="rId4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51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40.bin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50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4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55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11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50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microsoft.com/office/2007/relationships/hdphoto" Target="../media/hdphoto1.wdp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5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6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71.png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70.wmf"/><Relationship Id="rId4" Type="http://schemas.openxmlformats.org/officeDocument/2006/relationships/image" Target="../media/image72.png"/><Relationship Id="rId9" Type="http://schemas.openxmlformats.org/officeDocument/2006/relationships/oleObject" Target="../embeddings/oleObject60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Drawing pins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Michal Hled</a:t>
            </a:r>
            <a:r>
              <a:rPr lang="sk-SK" dirty="0" smtClean="0"/>
              <a:t>ík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7.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3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518304" y="1641718"/>
            <a:ext cx="1379775" cy="10702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Rectangle 39"/>
          <p:cNvSpPr/>
          <p:nvPr/>
        </p:nvSpPr>
        <p:spPr>
          <a:xfrm>
            <a:off x="3810000" y="1652723"/>
            <a:ext cx="626419" cy="15371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contact angle</a:t>
            </a:r>
            <a:endParaRPr lang="sk-SK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76668" y="3586286"/>
            <a:ext cx="2927232" cy="814388"/>
            <a:chOff x="1076668" y="3586286"/>
            <a:chExt cx="2927232" cy="814388"/>
          </a:xfrm>
        </p:grpSpPr>
        <p:sp>
          <p:nvSpPr>
            <p:cNvPr id="44" name="Rectangle 43"/>
            <p:cNvSpPr/>
            <p:nvPr/>
          </p:nvSpPr>
          <p:spPr>
            <a:xfrm>
              <a:off x="1157964" y="3644108"/>
              <a:ext cx="992122" cy="7271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389193" y="3615675"/>
              <a:ext cx="614707" cy="75561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5130694"/>
                </p:ext>
              </p:extLst>
            </p:nvPr>
          </p:nvGraphicFramePr>
          <p:xfrm>
            <a:off x="1076668" y="3586286"/>
            <a:ext cx="2784475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72" name="Equation" r:id="rId3" imgW="876240" imgH="253800" progId="Equation.3">
                    <p:embed/>
                  </p:oleObj>
                </mc:Choice>
                <mc:Fallback>
                  <p:oleObj name="Equation" r:id="rId3" imgW="876240" imgH="2538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6668" y="3586286"/>
                          <a:ext cx="2784475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/>
          <p:cNvGrpSpPr/>
          <p:nvPr/>
        </p:nvGrpSpPr>
        <p:grpSpPr>
          <a:xfrm>
            <a:off x="-1676400" y="98765"/>
            <a:ext cx="10820400" cy="4549435"/>
            <a:chOff x="-672360" y="1098192"/>
            <a:chExt cx="10290388" cy="4163773"/>
          </a:xfrm>
        </p:grpSpPr>
        <p:grpSp>
          <p:nvGrpSpPr>
            <p:cNvPr id="4" name="Group 3"/>
            <p:cNvGrpSpPr/>
            <p:nvPr/>
          </p:nvGrpSpPr>
          <p:grpSpPr>
            <a:xfrm>
              <a:off x="-672360" y="1098192"/>
              <a:ext cx="10290388" cy="4163773"/>
              <a:chOff x="-332070" y="898740"/>
              <a:chExt cx="10290388" cy="416377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332070" y="898740"/>
                <a:ext cx="10290388" cy="4163773"/>
                <a:chOff x="-371322" y="1676400"/>
                <a:chExt cx="10290388" cy="4163773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8767519" y="1676400"/>
                  <a:ext cx="284503" cy="239168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10" name="Group 9"/>
                <p:cNvGrpSpPr>
                  <a:grpSpLocks noChangeAspect="1"/>
                </p:cNvGrpSpPr>
                <p:nvPr/>
              </p:nvGrpSpPr>
              <p:grpSpPr>
                <a:xfrm>
                  <a:off x="-371322" y="3098626"/>
                  <a:ext cx="10290388" cy="2741547"/>
                  <a:chOff x="-1350787" y="4755437"/>
                  <a:chExt cx="5819814" cy="1550505"/>
                </a:xfrm>
              </p:grpSpPr>
              <p:sp>
                <p:nvSpPr>
                  <p:cNvPr id="12" name="Arc 11"/>
                  <p:cNvSpPr/>
                  <p:nvPr/>
                </p:nvSpPr>
                <p:spPr>
                  <a:xfrm>
                    <a:off x="-1350787" y="4755437"/>
                    <a:ext cx="4089280" cy="1550505"/>
                  </a:xfrm>
                  <a:prstGeom prst="arc">
                    <a:avLst>
                      <a:gd name="adj1" fmla="val 16200000"/>
                      <a:gd name="adj2" fmla="val 21192139"/>
                    </a:avLst>
                  </a:prstGeom>
                  <a:ln w="5715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2627064" y="5303722"/>
                    <a:ext cx="1841963" cy="246991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1804986" y="5303726"/>
                    <a:ext cx="2224285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6679974" y="3078797"/>
                  <a:ext cx="0" cy="989291"/>
                </a:xfrm>
                <a:prstGeom prst="line">
                  <a:avLst/>
                </a:prstGeom>
                <a:ln w="53975" cap="sq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0865039"/>
                  </p:ext>
                </p:extLst>
              </p:nvPr>
            </p:nvGraphicFramePr>
            <p:xfrm>
              <a:off x="7609475" y="1350183"/>
              <a:ext cx="533400" cy="5778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73" name="Equation" r:id="rId5" imgW="152280" imgH="164880" progId="Equation.3">
                      <p:embed/>
                    </p:oleObj>
                  </mc:Choice>
                  <mc:Fallback>
                    <p:oleObj name="Equation" r:id="rId5" imgW="15228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09475" y="1350183"/>
                            <a:ext cx="533400" cy="5778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6382181"/>
                  </p:ext>
                </p:extLst>
              </p:nvPr>
            </p:nvGraphicFramePr>
            <p:xfrm>
              <a:off x="6719226" y="2420338"/>
              <a:ext cx="1106487" cy="7508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74" name="Equation" r:id="rId7" imgW="317160" imgH="215640" progId="Equation.3">
                      <p:embed/>
                    </p:oleObj>
                  </mc:Choice>
                  <mc:Fallback>
                    <p:oleObj name="Equation" r:id="rId7" imgW="31716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19226" y="2420338"/>
                            <a:ext cx="1106487" cy="7508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8" name="Straight Connector 7"/>
              <p:cNvCxnSpPr/>
              <p:nvPr/>
            </p:nvCxnSpPr>
            <p:spPr>
              <a:xfrm>
                <a:off x="6695795" y="2094584"/>
                <a:ext cx="2253227" cy="0"/>
              </a:xfrm>
              <a:prstGeom prst="line">
                <a:avLst/>
              </a:prstGeom>
              <a:ln w="53975" cap="sq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>
              <a:off x="1371600" y="2500589"/>
              <a:ext cx="788409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700694" y="3926590"/>
              <a:ext cx="4080575" cy="7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/>
          <p:cNvCxnSpPr/>
          <p:nvPr/>
        </p:nvCxnSpPr>
        <p:spPr>
          <a:xfrm>
            <a:off x="5486400" y="2694492"/>
            <a:ext cx="0" cy="494646"/>
          </a:xfrm>
          <a:prstGeom prst="line">
            <a:avLst/>
          </a:prstGeom>
          <a:ln w="53975" cap="sq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72000" y="1631057"/>
            <a:ext cx="0" cy="1558089"/>
          </a:xfrm>
          <a:prstGeom prst="line">
            <a:avLst/>
          </a:prstGeom>
          <a:ln w="53975" cap="sq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032547"/>
              </p:ext>
            </p:extLst>
          </p:nvPr>
        </p:nvGraphicFramePr>
        <p:xfrm>
          <a:off x="4876800" y="2652890"/>
          <a:ext cx="4889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75" name="Equation" r:id="rId9" imgW="139680" imgH="164880" progId="Equation.3">
                  <p:embed/>
                </p:oleObj>
              </mc:Choice>
              <mc:Fallback>
                <p:oleObj name="Equation" r:id="rId9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652890"/>
                        <a:ext cx="4889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087677"/>
              </p:ext>
            </p:extLst>
          </p:nvPr>
        </p:nvGraphicFramePr>
        <p:xfrm>
          <a:off x="3872217" y="2080183"/>
          <a:ext cx="5778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76" name="Equation" r:id="rId11" imgW="164880" imgH="164880" progId="Equation.3">
                  <p:embed/>
                </p:oleObj>
              </mc:Choice>
              <mc:Fallback>
                <p:oleObj name="Equation" r:id="rId11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2217" y="2080183"/>
                        <a:ext cx="5778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53689" y="4452327"/>
            <a:ext cx="6684672" cy="776290"/>
            <a:chOff x="353689" y="4452327"/>
            <a:chExt cx="6684672" cy="776290"/>
          </a:xfrm>
        </p:grpSpPr>
        <p:grpSp>
          <p:nvGrpSpPr>
            <p:cNvPr id="48" name="Group 47"/>
            <p:cNvGrpSpPr/>
            <p:nvPr/>
          </p:nvGrpSpPr>
          <p:grpSpPr>
            <a:xfrm>
              <a:off x="2105638" y="4452327"/>
              <a:ext cx="4932723" cy="776290"/>
              <a:chOff x="367560" y="5594812"/>
              <a:chExt cx="4433040" cy="60967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861057" y="5664645"/>
                <a:ext cx="424943" cy="5398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309605" y="5664645"/>
                <a:ext cx="490995" cy="539844"/>
              </a:xfrm>
              <a:prstGeom prst="rect">
                <a:avLst/>
              </a:prstGeom>
              <a:solidFill>
                <a:srgbClr val="0DFF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aphicFrame>
            <p:nvGraphicFramePr>
              <p:cNvPr id="29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61900737"/>
                  </p:ext>
                </p:extLst>
              </p:nvPr>
            </p:nvGraphicFramePr>
            <p:xfrm>
              <a:off x="367560" y="5594812"/>
              <a:ext cx="4343400" cy="580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77" name="Equation" r:id="rId13" imgW="1714320" imgH="228600" progId="Equation.3">
                      <p:embed/>
                    </p:oleObj>
                  </mc:Choice>
                  <mc:Fallback>
                    <p:oleObj name="Equation" r:id="rId13" imgW="1714320" imgH="228600" progId="Equation.3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7560" y="5594812"/>
                            <a:ext cx="4343400" cy="5802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4" name="TextBox 33"/>
            <p:cNvSpPr txBox="1"/>
            <p:nvPr/>
          </p:nvSpPr>
          <p:spPr>
            <a:xfrm>
              <a:off x="353689" y="4613086"/>
              <a:ext cx="1608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Eq. (1):</a:t>
              </a:r>
              <a:endParaRPr lang="sk-SK" sz="32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2835" y="5410200"/>
            <a:ext cx="8242853" cy="1227438"/>
            <a:chOff x="472835" y="5410200"/>
            <a:chExt cx="8242853" cy="1227438"/>
          </a:xfrm>
        </p:grpSpPr>
        <p:grpSp>
          <p:nvGrpSpPr>
            <p:cNvPr id="3" name="Group 2"/>
            <p:cNvGrpSpPr/>
            <p:nvPr/>
          </p:nvGrpSpPr>
          <p:grpSpPr>
            <a:xfrm>
              <a:off x="3651543" y="5693750"/>
              <a:ext cx="3393486" cy="943888"/>
              <a:chOff x="5719359" y="4847312"/>
              <a:chExt cx="3201961" cy="769779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5719359" y="4847312"/>
                <a:ext cx="3201961" cy="769779"/>
              </a:xfrm>
              <a:prstGeom prst="rect">
                <a:avLst/>
              </a:prstGeom>
              <a:solidFill>
                <a:srgbClr val="0DFF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aphicFrame>
            <p:nvGraphicFramePr>
              <p:cNvPr id="50" name="Object 4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1044683"/>
                  </p:ext>
                </p:extLst>
              </p:nvPr>
            </p:nvGraphicFramePr>
            <p:xfrm>
              <a:off x="5877860" y="4939733"/>
              <a:ext cx="2932894" cy="5774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78" name="Equation" r:id="rId15" imgW="901440" imgH="177480" progId="Equation.3">
                      <p:embed/>
                    </p:oleObj>
                  </mc:Choice>
                  <mc:Fallback>
                    <p:oleObj name="Equation" r:id="rId15" imgW="901440" imgH="17748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5877860" y="4939733"/>
                            <a:ext cx="2932894" cy="57742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3" name="TextBox 52"/>
            <p:cNvSpPr txBox="1"/>
            <p:nvPr/>
          </p:nvSpPr>
          <p:spPr>
            <a:xfrm>
              <a:off x="520274" y="5693749"/>
              <a:ext cx="28839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Predicted angle:</a:t>
              </a:r>
              <a:endParaRPr lang="sk-SK" sz="32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72835" y="5410200"/>
              <a:ext cx="8242853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791067" y="3615675"/>
            <a:ext cx="3554413" cy="755611"/>
            <a:chOff x="3791067" y="3615675"/>
            <a:chExt cx="3554413" cy="755611"/>
          </a:xfrm>
        </p:grpSpPr>
        <p:sp>
          <p:nvSpPr>
            <p:cNvPr id="16" name="Rectangle 15"/>
            <p:cNvSpPr/>
            <p:nvPr/>
          </p:nvSpPr>
          <p:spPr>
            <a:xfrm>
              <a:off x="4876801" y="3615675"/>
              <a:ext cx="641503" cy="755611"/>
            </a:xfrm>
            <a:prstGeom prst="rect">
              <a:avLst/>
            </a:prstGeom>
            <a:solidFill>
              <a:srgbClr val="0DFF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3813272"/>
                </p:ext>
              </p:extLst>
            </p:nvPr>
          </p:nvGraphicFramePr>
          <p:xfrm>
            <a:off x="3791067" y="3615675"/>
            <a:ext cx="3554413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79" name="Equation" r:id="rId17" imgW="1091880" imgH="215640" progId="Equation.3">
                    <p:embed/>
                  </p:oleObj>
                </mc:Choice>
                <mc:Fallback>
                  <p:oleObj name="Equation" r:id="rId17" imgW="1091880" imgH="215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791067" y="3615675"/>
                          <a:ext cx="3554413" cy="701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50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4648200" cy="102395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Contact angle measurement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66900"/>
            <a:ext cx="4038600" cy="1562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Analyzing size</a:t>
            </a:r>
          </a:p>
          <a:p>
            <a:pPr marL="0" indent="0">
              <a:buNone/>
            </a:pPr>
            <a:r>
              <a:rPr lang="en-US" dirty="0" smtClean="0"/>
              <a:t>of </a:t>
            </a:r>
            <a:r>
              <a:rPr lang="en-US" b="1" dirty="0" smtClean="0"/>
              <a:t>shade</a:t>
            </a:r>
            <a:r>
              <a:rPr lang="en-US" dirty="0" smtClean="0"/>
              <a:t> of the pin</a:t>
            </a:r>
            <a:endParaRPr lang="sk-SK" dirty="0"/>
          </a:p>
        </p:txBody>
      </p:sp>
      <p:pic>
        <p:nvPicPr>
          <p:cNvPr id="47106" name="Picture 2" descr="D:\TMF\2011..2012\7. Drawing pins\iypt\1. PRESENTATION\DSC_0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3957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099831" y="1371600"/>
            <a:ext cx="2971800" cy="190500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Distant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light source</a:t>
            </a:r>
            <a:endParaRPr lang="sk-SK" sz="3200" dirty="0">
              <a:solidFill>
                <a:schemeClr val="tx1"/>
              </a:solidFill>
            </a:endParaRPr>
          </a:p>
        </p:txBody>
      </p:sp>
      <p:pic>
        <p:nvPicPr>
          <p:cNvPr id="47107" name="Picture 3" descr="D:\TMF\2011..2012\7. Drawing pins\iypt\1. PRESENTATION\DSC_0235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73" b="5222"/>
          <a:stretch/>
        </p:blipFill>
        <p:spPr bwMode="auto">
          <a:xfrm>
            <a:off x="228600" y="3047999"/>
            <a:ext cx="3657600" cy="367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038600" y="4537090"/>
            <a:ext cx="2514600" cy="94931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Pin on water</a:t>
            </a:r>
            <a:endParaRPr lang="sk-SK" sz="28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57300" y="5635695"/>
            <a:ext cx="1600200" cy="457200"/>
          </a:xfrm>
          <a:prstGeom prst="straightConnector1">
            <a:avLst/>
          </a:prstGeom>
          <a:ln w="762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05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78399" y="2057401"/>
            <a:ext cx="6778470" cy="35027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contact angle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7949770" cy="3396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Applying Snell’s law, fitting contact angle</a:t>
            </a:r>
            <a:endParaRPr lang="sk-SK" dirty="0"/>
          </a:p>
        </p:txBody>
      </p:sp>
      <p:grpSp>
        <p:nvGrpSpPr>
          <p:cNvPr id="19" name="Group 18"/>
          <p:cNvGrpSpPr/>
          <p:nvPr/>
        </p:nvGrpSpPr>
        <p:grpSpPr>
          <a:xfrm>
            <a:off x="3507113" y="5947489"/>
            <a:ext cx="3371150" cy="769779"/>
            <a:chOff x="3452679" y="5947489"/>
            <a:chExt cx="3371150" cy="769779"/>
          </a:xfrm>
        </p:grpSpPr>
        <p:sp>
          <p:nvSpPr>
            <p:cNvPr id="88" name="Rectangle 87"/>
            <p:cNvSpPr/>
            <p:nvPr/>
          </p:nvSpPr>
          <p:spPr>
            <a:xfrm>
              <a:off x="3452679" y="5947489"/>
              <a:ext cx="3371150" cy="769779"/>
            </a:xfrm>
            <a:prstGeom prst="rect">
              <a:avLst/>
            </a:prstGeom>
            <a:solidFill>
              <a:srgbClr val="0DFF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aphicFrame>
          <p:nvGraphicFramePr>
            <p:cNvPr id="86" name="Object 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9523409"/>
                </p:ext>
              </p:extLst>
            </p:nvPr>
          </p:nvGraphicFramePr>
          <p:xfrm>
            <a:off x="3523415" y="5989478"/>
            <a:ext cx="3300414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2" name="Equation" r:id="rId3" imgW="977760" imgH="203040" progId="Equation.3">
                    <p:embed/>
                  </p:oleObj>
                </mc:Choice>
                <mc:Fallback>
                  <p:oleObj name="Equation" r:id="rId3" imgW="977760" imgH="203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523415" y="5989478"/>
                          <a:ext cx="3300414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-192349" y="2015504"/>
            <a:ext cx="9528697" cy="3673206"/>
            <a:chOff x="68380" y="1981200"/>
            <a:chExt cx="8998993" cy="3374435"/>
          </a:xfrm>
        </p:grpSpPr>
        <p:sp>
          <p:nvSpPr>
            <p:cNvPr id="5" name="Arc 4"/>
            <p:cNvSpPr/>
            <p:nvPr/>
          </p:nvSpPr>
          <p:spPr>
            <a:xfrm>
              <a:off x="68380" y="2933131"/>
              <a:ext cx="3824785" cy="1066800"/>
            </a:xfrm>
            <a:prstGeom prst="arc">
              <a:avLst>
                <a:gd name="adj1" fmla="val 16200000"/>
                <a:gd name="adj2" fmla="val 21335702"/>
              </a:avLst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Arc 5"/>
            <p:cNvSpPr/>
            <p:nvPr/>
          </p:nvSpPr>
          <p:spPr>
            <a:xfrm flipH="1">
              <a:off x="5188565" y="2933131"/>
              <a:ext cx="3878808" cy="1066800"/>
            </a:xfrm>
            <a:prstGeom prst="arc">
              <a:avLst>
                <a:gd name="adj1" fmla="val 16200000"/>
                <a:gd name="adj2" fmla="val 21335702"/>
              </a:avLst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802180" y="3276600"/>
              <a:ext cx="1524000" cy="3048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735380" y="5119444"/>
              <a:ext cx="3656748" cy="2145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73584" y="1981200"/>
              <a:ext cx="5140666" cy="3138244"/>
              <a:chOff x="1973584" y="1981200"/>
              <a:chExt cx="5140666" cy="3138244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1973584" y="1981200"/>
                <a:ext cx="1828596" cy="3124200"/>
                <a:chOff x="2362404" y="1905000"/>
                <a:chExt cx="1828596" cy="31242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 flipH="1">
                  <a:off x="2667000" y="2870975"/>
                  <a:ext cx="76200" cy="215822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3048000" y="3009331"/>
                  <a:ext cx="685800" cy="201986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733800" y="1905000"/>
                  <a:ext cx="0" cy="11043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2895600" y="3092355"/>
                  <a:ext cx="1057702" cy="193684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3962400" y="1905000"/>
                  <a:ext cx="0" cy="120782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2590800" y="3161731"/>
                  <a:ext cx="1600200" cy="186746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4191000" y="1905000"/>
                  <a:ext cx="0" cy="129540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124200" y="1905000"/>
                  <a:ext cx="0" cy="9519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3124200" y="2914365"/>
                  <a:ext cx="190500" cy="211483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314700" y="1905000"/>
                  <a:ext cx="0" cy="102813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3124200" y="2914365"/>
                  <a:ext cx="381000" cy="211483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505200" y="1905000"/>
                  <a:ext cx="0" cy="108556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743200" y="1906868"/>
                  <a:ext cx="0" cy="9519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2819400" y="2856931"/>
                  <a:ext cx="96078" cy="217226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914153" y="1905000"/>
                  <a:ext cx="0" cy="9519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971800" y="2856931"/>
                  <a:ext cx="152400" cy="217226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590800" y="1919044"/>
                  <a:ext cx="0" cy="9519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514600" y="2840033"/>
                  <a:ext cx="76200" cy="218916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2362404" y="1919044"/>
                  <a:ext cx="0" cy="920988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>
                  <a:stCxn id="5" idx="0"/>
                </p:cNvCxnSpPr>
                <p:nvPr/>
              </p:nvCxnSpPr>
              <p:spPr>
                <a:xfrm>
                  <a:off x="2369592" y="2856931"/>
                  <a:ext cx="0" cy="217226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 flipH="1">
                <a:off x="5326180" y="1995244"/>
                <a:ext cx="1788070" cy="3124200"/>
                <a:chOff x="2401501" y="1905000"/>
                <a:chExt cx="1789499" cy="3124200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2667000" y="2870975"/>
                  <a:ext cx="76200" cy="215822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3048000" y="3009331"/>
                  <a:ext cx="685800" cy="201986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3733800" y="1905000"/>
                  <a:ext cx="0" cy="11043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2895600" y="3092355"/>
                  <a:ext cx="1057702" cy="193684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3962400" y="1905000"/>
                  <a:ext cx="0" cy="120782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2590800" y="3161731"/>
                  <a:ext cx="1600200" cy="186746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191000" y="1905000"/>
                  <a:ext cx="0" cy="129540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3124200" y="1905000"/>
                  <a:ext cx="0" cy="9519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3124200" y="2914365"/>
                  <a:ext cx="190500" cy="211483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3314700" y="1905000"/>
                  <a:ext cx="0" cy="102813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3124200" y="2914365"/>
                  <a:ext cx="381000" cy="211483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505200" y="1905000"/>
                  <a:ext cx="0" cy="108556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743200" y="1906868"/>
                  <a:ext cx="0" cy="9519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>
                  <a:off x="2819400" y="2856931"/>
                  <a:ext cx="96078" cy="217226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2914153" y="1905000"/>
                  <a:ext cx="0" cy="9519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>
                  <a:off x="2971800" y="2856931"/>
                  <a:ext cx="152400" cy="2172269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590800" y="1919044"/>
                  <a:ext cx="0" cy="95193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H="1">
                  <a:off x="2514600" y="2840033"/>
                  <a:ext cx="76200" cy="218916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2401501" y="1919044"/>
                  <a:ext cx="0" cy="920988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2402930" y="2822734"/>
                  <a:ext cx="0" cy="2206466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 flipH="1">
                <a:off x="4404823" y="1981200"/>
                <a:ext cx="0" cy="12954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4868980" y="1997112"/>
                <a:ext cx="0" cy="12954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4209022" y="1983068"/>
                <a:ext cx="0" cy="12954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4640380" y="1997112"/>
                <a:ext cx="0" cy="12954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5097580" y="1983068"/>
                <a:ext cx="0" cy="12954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4030780" y="1983068"/>
                <a:ext cx="0" cy="12954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Rectangle 80"/>
            <p:cNvSpPr/>
            <p:nvPr/>
          </p:nvSpPr>
          <p:spPr>
            <a:xfrm>
              <a:off x="4526080" y="2302575"/>
              <a:ext cx="762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92128" y="5105400"/>
              <a:ext cx="1372452" cy="2361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362928" y="5119444"/>
              <a:ext cx="1372452" cy="2361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97216" y="4447319"/>
              <a:ext cx="2810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/>
                <a:t>(size of the shade)</a:t>
              </a:r>
              <a:endParaRPr lang="sk-SK" sz="2800" i="1" dirty="0"/>
            </a:p>
          </p:txBody>
        </p:sp>
      </p:grpSp>
      <p:cxnSp>
        <p:nvCxnSpPr>
          <p:cNvPr id="89" name="Straight Arrow Connector 88"/>
          <p:cNvCxnSpPr/>
          <p:nvPr/>
        </p:nvCxnSpPr>
        <p:spPr>
          <a:xfrm>
            <a:off x="2703762" y="5500522"/>
            <a:ext cx="3656748" cy="0"/>
          </a:xfrm>
          <a:prstGeom prst="straightConnector1">
            <a:avLst/>
          </a:prstGeom>
          <a:ln w="762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9600" y="5947489"/>
            <a:ext cx="2583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Contact angle:</a:t>
            </a:r>
            <a:endParaRPr lang="sk-SK" sz="3200" dirty="0"/>
          </a:p>
        </p:txBody>
      </p:sp>
      <p:cxnSp>
        <p:nvCxnSpPr>
          <p:cNvPr id="91" name="Straight Connector 90"/>
          <p:cNvCxnSpPr/>
          <p:nvPr/>
        </p:nvCxnSpPr>
        <p:spPr>
          <a:xfrm>
            <a:off x="410709" y="5791200"/>
            <a:ext cx="8242853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43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of water surface</a:t>
            </a:r>
            <a:endParaRPr lang="sk-SK" dirty="0"/>
          </a:p>
        </p:txBody>
      </p:sp>
      <p:sp>
        <p:nvSpPr>
          <p:cNvPr id="6" name="TextBox 5"/>
          <p:cNvSpPr txBox="1"/>
          <p:nvPr/>
        </p:nvSpPr>
        <p:spPr>
          <a:xfrm>
            <a:off x="7772400" y="1066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[mm]</a:t>
            </a:r>
            <a:endParaRPr lang="sk-SK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36844" y="6096000"/>
            <a:ext cx="106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[mm]</a:t>
            </a:r>
            <a:endParaRPr lang="sk-SK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69769"/>
              </p:ext>
            </p:extLst>
          </p:nvPr>
        </p:nvGraphicFramePr>
        <p:xfrm>
          <a:off x="914400" y="6009620"/>
          <a:ext cx="89693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7" name="Equation" r:id="rId3" imgW="291960" imgH="203040" progId="Equation.3">
                  <p:embed/>
                </p:oleObj>
              </mc:Choice>
              <mc:Fallback>
                <p:oleObj name="Equation" r:id="rId3" imgW="29196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6009620"/>
                        <a:ext cx="896937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350262"/>
              </p:ext>
            </p:extLst>
          </p:nvPr>
        </p:nvGraphicFramePr>
        <p:xfrm>
          <a:off x="7265842" y="1066800"/>
          <a:ext cx="506558" cy="56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8" name="Equation" r:id="rId5" imgW="114120" imgH="126720" progId="Equation.3">
                  <p:embed/>
                </p:oleObj>
              </mc:Choice>
              <mc:Fallback>
                <p:oleObj name="Equation" r:id="rId5" imgW="114120" imgH="1267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5842" y="1066800"/>
                        <a:ext cx="506558" cy="56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733916"/>
              </p:ext>
            </p:extLst>
          </p:nvPr>
        </p:nvGraphicFramePr>
        <p:xfrm>
          <a:off x="7961" y="1447800"/>
          <a:ext cx="9144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60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4290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6600" b="1" i="1" dirty="0" smtClean="0"/>
              <a:t>2. Attraction of pins</a:t>
            </a:r>
            <a:endParaRPr lang="sk-SK" sz="66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18227" y="2567418"/>
            <a:ext cx="1492809" cy="6011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they attracting?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85" y="2038255"/>
            <a:ext cx="3953229" cy="1610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 pins on water</a:t>
            </a:r>
            <a:r>
              <a:rPr lang="en-US" dirty="0" smtClean="0">
                <a:sym typeface="Wingdings" pitchFamily="2" charset="2"/>
              </a:rPr>
              <a:t> – inclined to each other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944198" y="1673413"/>
            <a:ext cx="8445911" cy="1637966"/>
            <a:chOff x="0" y="2111125"/>
            <a:chExt cx="10058399" cy="2074079"/>
          </a:xfrm>
        </p:grpSpPr>
        <p:sp>
          <p:nvSpPr>
            <p:cNvPr id="5" name="Rectangle 4"/>
            <p:cNvSpPr/>
            <p:nvPr/>
          </p:nvSpPr>
          <p:spPr>
            <a:xfrm rot="20398143">
              <a:off x="6198204" y="2111125"/>
              <a:ext cx="83297" cy="13840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Rectangle 8"/>
            <p:cNvSpPr/>
            <p:nvPr/>
          </p:nvSpPr>
          <p:spPr>
            <a:xfrm rot="20275774">
              <a:off x="5619398" y="3420676"/>
              <a:ext cx="1727025" cy="2828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7236694" y="2628095"/>
              <a:ext cx="2821705" cy="1078374"/>
            </a:xfrm>
            <a:prstGeom prst="arc">
              <a:avLst>
                <a:gd name="adj1" fmla="val 16341781"/>
                <a:gd name="adj2" fmla="val 47477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Arc 17"/>
            <p:cNvSpPr/>
            <p:nvPr/>
          </p:nvSpPr>
          <p:spPr>
            <a:xfrm>
              <a:off x="4343400" y="3518333"/>
              <a:ext cx="1343673" cy="666871"/>
            </a:xfrm>
            <a:prstGeom prst="arc">
              <a:avLst>
                <a:gd name="adj1" fmla="val 10916733"/>
                <a:gd name="adj2" fmla="val 21277654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" name="Arc 19"/>
            <p:cNvSpPr/>
            <p:nvPr/>
          </p:nvSpPr>
          <p:spPr>
            <a:xfrm>
              <a:off x="0" y="2670717"/>
              <a:ext cx="2703331" cy="1078374"/>
            </a:xfrm>
            <a:prstGeom prst="arc">
              <a:avLst>
                <a:gd name="adj1" fmla="val 16341781"/>
                <a:gd name="adj2" fmla="val 47477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" name="Rectangle 21"/>
            <p:cNvSpPr/>
            <p:nvPr/>
          </p:nvSpPr>
          <p:spPr>
            <a:xfrm rot="1353679">
              <a:off x="3793201" y="2167086"/>
              <a:ext cx="83297" cy="13840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3" name="Rectangle 22"/>
            <p:cNvSpPr/>
            <p:nvPr/>
          </p:nvSpPr>
          <p:spPr>
            <a:xfrm rot="1086891">
              <a:off x="2635681" y="3445892"/>
              <a:ext cx="1727025" cy="2936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282" y="4921054"/>
            <a:ext cx="6019800" cy="1077219"/>
            <a:chOff x="69274" y="4757029"/>
            <a:chExt cx="6019800" cy="1077219"/>
          </a:xfrm>
        </p:grpSpPr>
        <p:sp>
          <p:nvSpPr>
            <p:cNvPr id="39" name="Rectangle 38"/>
            <p:cNvSpPr/>
            <p:nvPr/>
          </p:nvSpPr>
          <p:spPr>
            <a:xfrm>
              <a:off x="1152992" y="5363828"/>
              <a:ext cx="1936174" cy="4570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9274" y="4757029"/>
              <a:ext cx="6019800" cy="1077219"/>
              <a:chOff x="332398" y="3741782"/>
              <a:chExt cx="6019800" cy="107721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32398" y="3741782"/>
                <a:ext cx="3141118" cy="53860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32398" y="3741783"/>
                <a:ext cx="601980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ym typeface="Wingdings" pitchFamily="2" charset="2"/>
                  </a:rPr>
                  <a:t>Potential </a:t>
                </a:r>
                <a:r>
                  <a:rPr lang="en-US" sz="3200" dirty="0">
                    <a:sym typeface="Wingdings" pitchFamily="2" charset="2"/>
                  </a:rPr>
                  <a:t>energy of water and pin – decreases as pin </a:t>
                </a:r>
                <a:r>
                  <a:rPr lang="en-US" sz="3200" dirty="0" smtClean="0">
                    <a:sym typeface="Wingdings" pitchFamily="2" charset="2"/>
                  </a:rPr>
                  <a:t>descends</a:t>
                </a:r>
              </a:p>
            </p:txBody>
          </p:sp>
        </p:grpSp>
      </p:grp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449776"/>
              </p:ext>
            </p:extLst>
          </p:nvPr>
        </p:nvGraphicFramePr>
        <p:xfrm>
          <a:off x="132623" y="3658680"/>
          <a:ext cx="1557338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0" name="Equation" r:id="rId3" imgW="457200" imgH="215640" progId="Equation.3">
                  <p:embed/>
                </p:oleObj>
              </mc:Choice>
              <mc:Fallback>
                <p:oleObj name="Equation" r:id="rId3" imgW="4572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623" y="3658680"/>
                        <a:ext cx="1557338" cy="735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2124196" y="3733800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ym typeface="Wingdings" pitchFamily="2" charset="2"/>
              </a:rPr>
              <a:t>M</a:t>
            </a:r>
            <a:r>
              <a:rPr lang="en-US" sz="3200" dirty="0" smtClean="0">
                <a:sym typeface="Wingdings" pitchFamily="2" charset="2"/>
              </a:rPr>
              <a:t>ass of a pin &gt; mass </a:t>
            </a:r>
            <a:r>
              <a:rPr lang="en-US" sz="3200" dirty="0">
                <a:sym typeface="Wingdings" pitchFamily="2" charset="2"/>
              </a:rPr>
              <a:t>of water </a:t>
            </a:r>
            <a:r>
              <a:rPr lang="en-US" sz="3200" dirty="0" smtClean="0">
                <a:sym typeface="Wingdings" pitchFamily="2" charset="2"/>
              </a:rPr>
              <a:t>displaced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46343" y="4585887"/>
            <a:ext cx="6377882" cy="2272113"/>
            <a:chOff x="4365525" y="3577428"/>
            <a:chExt cx="6377882" cy="2272113"/>
          </a:xfrm>
        </p:grpSpPr>
        <p:grpSp>
          <p:nvGrpSpPr>
            <p:cNvPr id="38" name="Group 37"/>
            <p:cNvGrpSpPr/>
            <p:nvPr/>
          </p:nvGrpSpPr>
          <p:grpSpPr>
            <a:xfrm>
              <a:off x="4365525" y="3577428"/>
              <a:ext cx="6377882" cy="2272113"/>
              <a:chOff x="4265867" y="4144798"/>
              <a:chExt cx="6377882" cy="2272113"/>
            </a:xfrm>
          </p:grpSpPr>
          <p:sp>
            <p:nvSpPr>
              <p:cNvPr id="28" name="Arc 27"/>
              <p:cNvSpPr/>
              <p:nvPr/>
            </p:nvSpPr>
            <p:spPr>
              <a:xfrm rot="20262939" flipH="1">
                <a:off x="8129705" y="4144798"/>
                <a:ext cx="2514044" cy="825548"/>
              </a:xfrm>
              <a:prstGeom prst="arc">
                <a:avLst>
                  <a:gd name="adj1" fmla="val 16341781"/>
                  <a:gd name="adj2" fmla="val 47477"/>
                </a:avLst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4265867" y="4253059"/>
                <a:ext cx="4061677" cy="2163852"/>
                <a:chOff x="4269804" y="3809793"/>
                <a:chExt cx="4061677" cy="2163852"/>
              </a:xfrm>
            </p:grpSpPr>
            <p:sp>
              <p:nvSpPr>
                <p:cNvPr id="26" name="Rectangle 25"/>
                <p:cNvSpPr/>
                <p:nvPr/>
              </p:nvSpPr>
              <p:spPr>
                <a:xfrm rot="20398143">
                  <a:off x="7297799" y="3809793"/>
                  <a:ext cx="74215" cy="1059566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 rot="20275774">
                  <a:off x="6792760" y="4768402"/>
                  <a:ext cx="1538721" cy="16324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29" name="Arc 28"/>
                <p:cNvSpPr/>
                <p:nvPr/>
              </p:nvSpPr>
              <p:spPr>
                <a:xfrm rot="20262939">
                  <a:off x="4269804" y="5148097"/>
                  <a:ext cx="2678602" cy="825548"/>
                </a:xfrm>
                <a:prstGeom prst="arc">
                  <a:avLst>
                    <a:gd name="adj1" fmla="val 16341781"/>
                    <a:gd name="adj2" fmla="val 47477"/>
                  </a:avLst>
                </a:prstGeom>
                <a:ln w="571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</p:grpSp>
        <p:sp>
          <p:nvSpPr>
            <p:cNvPr id="41" name="Down Arrow 40"/>
            <p:cNvSpPr/>
            <p:nvPr/>
          </p:nvSpPr>
          <p:spPr>
            <a:xfrm rot="3956893">
              <a:off x="6587089" y="4038737"/>
              <a:ext cx="464162" cy="70656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457200" y="3444353"/>
            <a:ext cx="8242853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89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54093" y="5225334"/>
            <a:ext cx="5029200" cy="12186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the acceleration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669293"/>
            <a:ext cx="42672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Horizontal motion:</a:t>
            </a:r>
            <a:endParaRPr lang="sk-SK" dirty="0" smtClean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054286"/>
              </p:ext>
            </p:extLst>
          </p:nvPr>
        </p:nvGraphicFramePr>
        <p:xfrm>
          <a:off x="496968" y="5308392"/>
          <a:ext cx="474345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7" name="Equation" r:id="rId4" imgW="1777680" imgH="393480" progId="Equation.3">
                  <p:embed/>
                </p:oleObj>
              </mc:Choice>
              <mc:Fallback>
                <p:oleObj name="Equation" r:id="rId4" imgW="17776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6968" y="5308392"/>
                        <a:ext cx="4743450" cy="105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372365"/>
              </p:ext>
            </p:extLst>
          </p:nvPr>
        </p:nvGraphicFramePr>
        <p:xfrm>
          <a:off x="609600" y="1531422"/>
          <a:ext cx="34702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8" name="Equation" r:id="rId6" imgW="1155600" imgH="419040" progId="Equation.3">
                  <p:embed/>
                </p:oleObj>
              </mc:Choice>
              <mc:Fallback>
                <p:oleObj name="Equation" r:id="rId6" imgW="11556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31422"/>
                        <a:ext cx="3470275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398585"/>
              </p:ext>
            </p:extLst>
          </p:nvPr>
        </p:nvGraphicFramePr>
        <p:xfrm>
          <a:off x="990600" y="2926731"/>
          <a:ext cx="3581400" cy="692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9" name="Equation" r:id="rId8" imgW="1180800" imgH="228600" progId="Equation.3">
                  <p:embed/>
                </p:oleObj>
              </mc:Choice>
              <mc:Fallback>
                <p:oleObj name="Equation" r:id="rId8" imgW="1180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90600" y="2926731"/>
                        <a:ext cx="3581400" cy="692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3749365" y="1071119"/>
            <a:ext cx="5394635" cy="4237273"/>
            <a:chOff x="3749365" y="1071119"/>
            <a:chExt cx="5394635" cy="4237273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3994799"/>
                </p:ext>
              </p:extLst>
            </p:nvPr>
          </p:nvGraphicFramePr>
          <p:xfrm>
            <a:off x="6813755" y="4405154"/>
            <a:ext cx="506413" cy="506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400" name="Equation" r:id="rId10" imgW="164880" imgH="164880" progId="Equation.3">
                    <p:embed/>
                  </p:oleObj>
                </mc:Choice>
                <mc:Fallback>
                  <p:oleObj name="Equation" r:id="rId10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13755" y="4405154"/>
                          <a:ext cx="506413" cy="506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2" name="Straight Arrow Connector 21"/>
            <p:cNvCxnSpPr/>
            <p:nvPr/>
          </p:nvCxnSpPr>
          <p:spPr>
            <a:xfrm>
              <a:off x="6682438" y="2899029"/>
              <a:ext cx="0" cy="1759332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3749365" y="1071119"/>
              <a:ext cx="5394635" cy="4237273"/>
              <a:chOff x="3749365" y="1071119"/>
              <a:chExt cx="5394635" cy="4237273"/>
            </a:xfrm>
          </p:grpSpPr>
          <p:sp>
            <p:nvSpPr>
              <p:cNvPr id="6" name="Arc 5"/>
              <p:cNvSpPr/>
              <p:nvPr/>
            </p:nvSpPr>
            <p:spPr>
              <a:xfrm>
                <a:off x="3749365" y="3238887"/>
                <a:ext cx="2480837" cy="2069505"/>
              </a:xfrm>
              <a:prstGeom prst="arc">
                <a:avLst>
                  <a:gd name="adj1" fmla="val 19329454"/>
                  <a:gd name="adj2" fmla="val 28700"/>
                </a:avLst>
              </a:prstGeom>
              <a:noFill/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496966" y="3560727"/>
                <a:ext cx="6675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4400" b="1" i="1" dirty="0" smtClean="0">
                    <a:latin typeface="Cambria Math" pitchFamily="18" charset="0"/>
                    <a:ea typeface="Cambria Math" pitchFamily="18" charset="0"/>
                  </a:rPr>
                  <a:t>β</a:t>
                </a:r>
                <a:endParaRPr lang="sk-SK" sz="4400" b="1" i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4808958" y="1071119"/>
                <a:ext cx="4335042" cy="3294383"/>
                <a:chOff x="4808958" y="1071119"/>
                <a:chExt cx="4335042" cy="3294383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 flipV="1">
                  <a:off x="4808958" y="1071119"/>
                  <a:ext cx="4335042" cy="3294383"/>
                </a:xfrm>
                <a:prstGeom prst="line">
                  <a:avLst/>
                </a:prstGeom>
                <a:ln w="762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/>
                <p:cNvGrpSpPr/>
                <p:nvPr/>
              </p:nvGrpSpPr>
              <p:grpSpPr>
                <a:xfrm rot="19388641">
                  <a:off x="5570599" y="1681513"/>
                  <a:ext cx="1610195" cy="1558913"/>
                  <a:chOff x="6477000" y="4331248"/>
                  <a:chExt cx="1676400" cy="1688552"/>
                </a:xfrm>
              </p:grpSpPr>
              <p:sp>
                <p:nvSpPr>
                  <p:cNvPr id="14" name="Rectangle 13"/>
                  <p:cNvSpPr/>
                  <p:nvPr/>
                </p:nvSpPr>
                <p:spPr>
                  <a:xfrm>
                    <a:off x="6477000" y="5715000"/>
                    <a:ext cx="1676400" cy="3048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7235783" y="4331248"/>
                    <a:ext cx="143076" cy="14478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4808958" y="4273639"/>
                <a:ext cx="37254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/>
          <p:cNvGrpSpPr/>
          <p:nvPr/>
        </p:nvGrpSpPr>
        <p:grpSpPr>
          <a:xfrm>
            <a:off x="6758827" y="1395412"/>
            <a:ext cx="1165973" cy="1574004"/>
            <a:chOff x="6758827" y="1395412"/>
            <a:chExt cx="1165973" cy="1574004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0478039"/>
                </p:ext>
              </p:extLst>
            </p:nvPr>
          </p:nvGraphicFramePr>
          <p:xfrm>
            <a:off x="7302500" y="1395412"/>
            <a:ext cx="622300" cy="661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401" name="Equation" r:id="rId12" imgW="203040" imgH="215640" progId="Equation.3">
                    <p:embed/>
                  </p:oleObj>
                </mc:Choice>
                <mc:Fallback>
                  <p:oleObj name="Equation" r:id="rId12" imgW="2030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2500" y="1395412"/>
                          <a:ext cx="622300" cy="661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Arrow Connector 18"/>
            <p:cNvCxnSpPr/>
            <p:nvPr/>
          </p:nvCxnSpPr>
          <p:spPr>
            <a:xfrm flipV="1">
              <a:off x="6758827" y="2057400"/>
              <a:ext cx="1165973" cy="91201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808957" y="2093961"/>
            <a:ext cx="1862722" cy="752496"/>
            <a:chOff x="4808957" y="2093961"/>
            <a:chExt cx="1862722" cy="752496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3204112"/>
                </p:ext>
              </p:extLst>
            </p:nvPr>
          </p:nvGraphicFramePr>
          <p:xfrm>
            <a:off x="4808957" y="2093961"/>
            <a:ext cx="510816" cy="565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402" name="Equation" r:id="rId14" imgW="126720" imgH="139680" progId="Equation.3">
                    <p:embed/>
                  </p:oleObj>
                </mc:Choice>
                <mc:Fallback>
                  <p:oleObj name="Equation" r:id="rId14" imgW="126720" imgH="1396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808957" y="2093961"/>
                          <a:ext cx="510816" cy="5652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5" name="Straight Arrow Connector 24"/>
            <p:cNvCxnSpPr/>
            <p:nvPr/>
          </p:nvCxnSpPr>
          <p:spPr>
            <a:xfrm flipH="1">
              <a:off x="4989783" y="2846457"/>
              <a:ext cx="1681896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340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Slope of one pin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Given by the deformation of water surface by the other pin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198081"/>
              </p:ext>
            </p:extLst>
          </p:nvPr>
        </p:nvGraphicFramePr>
        <p:xfrm>
          <a:off x="1774602" y="5334000"/>
          <a:ext cx="5575300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0" name="Equation" r:id="rId3" imgW="2197080" imgH="419040" progId="Equation.3">
                  <p:embed/>
                </p:oleObj>
              </mc:Choice>
              <mc:Fallback>
                <p:oleObj name="Equation" r:id="rId3" imgW="219708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4602" y="5334000"/>
                        <a:ext cx="5575300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32179" y="4572000"/>
            <a:ext cx="3454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Our approximation: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33551" y="1812080"/>
            <a:ext cx="6313540" cy="3384655"/>
            <a:chOff x="4633551" y="1812080"/>
            <a:chExt cx="6313540" cy="3384655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94420553"/>
                </p:ext>
              </p:extLst>
            </p:nvPr>
          </p:nvGraphicFramePr>
          <p:xfrm>
            <a:off x="4633551" y="2605935"/>
            <a:ext cx="6313540" cy="2590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11" name="Group 10"/>
            <p:cNvGrpSpPr/>
            <p:nvPr/>
          </p:nvGrpSpPr>
          <p:grpSpPr>
            <a:xfrm rot="20946041">
              <a:off x="5259460" y="1812080"/>
              <a:ext cx="1681738" cy="1407985"/>
              <a:chOff x="5831180" y="1411397"/>
              <a:chExt cx="1681738" cy="1407985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H="1" flipV="1">
                <a:off x="6443449" y="1411397"/>
                <a:ext cx="247614" cy="1219200"/>
              </a:xfrm>
              <a:prstGeom prst="line">
                <a:avLst/>
              </a:prstGeom>
              <a:ln w="1270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5831180" y="2514600"/>
                <a:ext cx="1681738" cy="304782"/>
              </a:xfrm>
              <a:prstGeom prst="line">
                <a:avLst/>
              </a:prstGeom>
              <a:ln w="2222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3374028" y="2019300"/>
            <a:ext cx="5279001" cy="2819399"/>
            <a:chOff x="3374028" y="2019300"/>
            <a:chExt cx="5279001" cy="2819399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3374028" y="2209800"/>
              <a:ext cx="5279001" cy="205740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460828" y="3455344"/>
              <a:ext cx="51054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/>
            <p:cNvSpPr/>
            <p:nvPr/>
          </p:nvSpPr>
          <p:spPr>
            <a:xfrm>
              <a:off x="5019407" y="2019300"/>
              <a:ext cx="2999538" cy="2819399"/>
            </a:xfrm>
            <a:prstGeom prst="arc">
              <a:avLst>
                <a:gd name="adj1" fmla="val 19378714"/>
                <a:gd name="adj2" fmla="val 0"/>
              </a:avLst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311805"/>
                </p:ext>
              </p:extLst>
            </p:nvPr>
          </p:nvGraphicFramePr>
          <p:xfrm>
            <a:off x="7315200" y="2749087"/>
            <a:ext cx="567591" cy="756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91" name="Equation" r:id="rId6" imgW="152280" imgH="203040" progId="Equation.3">
                    <p:embed/>
                  </p:oleObj>
                </mc:Choice>
                <mc:Fallback>
                  <p:oleObj name="Equation" r:id="rId6" imgW="152280" imgH="20304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2749087"/>
                          <a:ext cx="567591" cy="7567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" name="Straight Arrow Connector 15"/>
            <p:cNvCxnSpPr/>
            <p:nvPr/>
          </p:nvCxnSpPr>
          <p:spPr>
            <a:xfrm>
              <a:off x="7059144" y="2856233"/>
              <a:ext cx="0" cy="55974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39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998666" y="4950460"/>
            <a:ext cx="3032603" cy="12373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Down Arrow 14"/>
          <p:cNvSpPr/>
          <p:nvPr/>
        </p:nvSpPr>
        <p:spPr>
          <a:xfrm rot="749890">
            <a:off x="2330005" y="2802905"/>
            <a:ext cx="609600" cy="52806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Rectangle 13"/>
          <p:cNvSpPr/>
          <p:nvPr/>
        </p:nvSpPr>
        <p:spPr>
          <a:xfrm>
            <a:off x="2514600" y="2094509"/>
            <a:ext cx="1600200" cy="6486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force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30" y="1511782"/>
            <a:ext cx="19812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Assuming</a:t>
            </a:r>
            <a:endParaRPr lang="sk-SK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5931"/>
              </p:ext>
            </p:extLst>
          </p:nvPr>
        </p:nvGraphicFramePr>
        <p:xfrm>
          <a:off x="2574925" y="1600200"/>
          <a:ext cx="116046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76" name="Equation" r:id="rId3" imgW="457200" imgH="215640" progId="Equation.3">
                  <p:embed/>
                </p:oleObj>
              </mc:Choice>
              <mc:Fallback>
                <p:oleObj name="Equation" r:id="rId3" imgW="4572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4925" y="1600200"/>
                        <a:ext cx="1160463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105974"/>
              </p:ext>
            </p:extLst>
          </p:nvPr>
        </p:nvGraphicFramePr>
        <p:xfrm>
          <a:off x="913719" y="3041041"/>
          <a:ext cx="2400981" cy="1257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77" name="Equation" r:id="rId5" imgW="799920" imgH="419040" progId="Equation.3">
                  <p:embed/>
                </p:oleObj>
              </mc:Choice>
              <mc:Fallback>
                <p:oleObj name="Equation" r:id="rId5" imgW="79992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3719" y="3041041"/>
                        <a:ext cx="2400981" cy="1257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888903"/>
              </p:ext>
            </p:extLst>
          </p:nvPr>
        </p:nvGraphicFramePr>
        <p:xfrm>
          <a:off x="2590800" y="2133600"/>
          <a:ext cx="14843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78" name="Equation" r:id="rId7" imgW="583920" imgH="215640" progId="Equation.3">
                  <p:embed/>
                </p:oleObj>
              </mc:Choice>
              <mc:Fallback>
                <p:oleObj name="Equation" r:id="rId7" imgW="58392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133600"/>
                        <a:ext cx="1484313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5032593" y="1270936"/>
            <a:ext cx="2139602" cy="1280773"/>
            <a:chOff x="5955604" y="459889"/>
            <a:chExt cx="2139602" cy="1280773"/>
          </a:xfrm>
        </p:grpSpPr>
        <p:grpSp>
          <p:nvGrpSpPr>
            <p:cNvPr id="10" name="Group 9"/>
            <p:cNvGrpSpPr/>
            <p:nvPr/>
          </p:nvGrpSpPr>
          <p:grpSpPr>
            <a:xfrm>
              <a:off x="6705600" y="756412"/>
              <a:ext cx="1389606" cy="984250"/>
              <a:chOff x="3428478" y="2703099"/>
              <a:chExt cx="1389606" cy="98425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3428478" y="2772949"/>
                <a:ext cx="914400" cy="91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3885678" y="3230149"/>
                <a:ext cx="838722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6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3000601"/>
                  </p:ext>
                </p:extLst>
              </p:nvPr>
            </p:nvGraphicFramePr>
            <p:xfrm>
              <a:off x="4379934" y="2703099"/>
              <a:ext cx="438150" cy="527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679" name="Equation" r:id="rId9" imgW="114120" imgH="139680" progId="Equation.3">
                      <p:embed/>
                    </p:oleObj>
                  </mc:Choice>
                  <mc:Fallback>
                    <p:oleObj name="Equation" r:id="rId9" imgW="11412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9934" y="2703099"/>
                            <a:ext cx="438150" cy="5270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4477204"/>
                </p:ext>
              </p:extLst>
            </p:nvPr>
          </p:nvGraphicFramePr>
          <p:xfrm>
            <a:off x="5955604" y="459889"/>
            <a:ext cx="699892" cy="7327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80" name="Equation" r:id="rId11" imgW="203040" imgH="215640" progId="Equation.3">
                    <p:embed/>
                  </p:oleObj>
                </mc:Choice>
                <mc:Fallback>
                  <p:oleObj name="Equation" r:id="rId11" imgW="2030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5604" y="459889"/>
                          <a:ext cx="699892" cy="7327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" name="Straight Arrow Connector 19"/>
            <p:cNvCxnSpPr/>
            <p:nvPr/>
          </p:nvCxnSpPr>
          <p:spPr>
            <a:xfrm flipH="1">
              <a:off x="5957692" y="1283462"/>
              <a:ext cx="120510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288819" y="3809944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…position</a:t>
            </a:r>
            <a:endParaRPr lang="sk-SK" sz="28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221593"/>
              </p:ext>
            </p:extLst>
          </p:nvPr>
        </p:nvGraphicFramePr>
        <p:xfrm>
          <a:off x="4088104" y="3897625"/>
          <a:ext cx="401430" cy="435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81" name="Equation" r:id="rId13" imgW="126720" imgH="139680" progId="Equation.3">
                  <p:embed/>
                </p:oleObj>
              </mc:Choice>
              <mc:Fallback>
                <p:oleObj name="Equation" r:id="rId13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8104" y="3897625"/>
                        <a:ext cx="401430" cy="4355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235419"/>
              </p:ext>
            </p:extLst>
          </p:nvPr>
        </p:nvGraphicFramePr>
        <p:xfrm>
          <a:off x="2107061" y="5084712"/>
          <a:ext cx="27432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82" name="Equation" r:id="rId15" imgW="1091880" imgH="419040" progId="Equation.3">
                  <p:embed/>
                </p:oleObj>
              </mc:Choice>
              <mc:Fallback>
                <p:oleObj name="Equation" r:id="rId15" imgW="109188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7061" y="5084712"/>
                        <a:ext cx="27432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Down Arrow 23"/>
          <p:cNvSpPr/>
          <p:nvPr/>
        </p:nvSpPr>
        <p:spPr>
          <a:xfrm rot="19666180">
            <a:off x="2003497" y="4171445"/>
            <a:ext cx="609600" cy="81337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extBox 5"/>
          <p:cNvSpPr txBox="1"/>
          <p:nvPr/>
        </p:nvSpPr>
        <p:spPr>
          <a:xfrm>
            <a:off x="5759886" y="4950460"/>
            <a:ext cx="2637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Video analysis and fit</a:t>
            </a:r>
            <a:endParaRPr lang="sk-SK" sz="32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496285"/>
              </p:ext>
            </p:extLst>
          </p:nvPr>
        </p:nvGraphicFramePr>
        <p:xfrm>
          <a:off x="6239789" y="6027678"/>
          <a:ext cx="3619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83" name="Equation" r:id="rId17" imgW="114120" imgH="139680" progId="Equation.3">
                  <p:embed/>
                </p:oleObj>
              </mc:Choice>
              <mc:Fallback>
                <p:oleObj name="Equation" r:id="rId17" imgW="114120" imgH="13968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9789" y="6027678"/>
                        <a:ext cx="36195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37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 animBg="1"/>
      <p:bldP spid="33" grpId="0"/>
      <p:bldP spid="2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the drag coefficient</a:t>
            </a:r>
            <a:endParaRPr lang="sk-SK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10849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Distance passed</a:t>
            </a:r>
            <a:r>
              <a:rPr lang="sk-SK" sz="2800" dirty="0" smtClean="0"/>
              <a:t> </a:t>
            </a:r>
            <a:r>
              <a:rPr lang="en-US" sz="2800" dirty="0" smtClean="0"/>
              <a:t>x </a:t>
            </a:r>
            <a:r>
              <a:rPr lang="en-GB" sz="2800" dirty="0" smtClean="0"/>
              <a:t>[m]</a:t>
            </a:r>
            <a:endParaRPr lang="sk-SK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5562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Time</a:t>
            </a:r>
            <a:r>
              <a:rPr lang="sk-SK" sz="2800" dirty="0" smtClean="0"/>
              <a:t> </a:t>
            </a:r>
            <a:r>
              <a:rPr lang="en-GB" sz="2800" dirty="0" smtClean="0"/>
              <a:t>[</a:t>
            </a:r>
            <a:r>
              <a:rPr lang="en-US" sz="2800" dirty="0" smtClean="0"/>
              <a:t>s</a:t>
            </a:r>
            <a:r>
              <a:rPr lang="en-GB" sz="2800" dirty="0" smtClean="0"/>
              <a:t>]</a:t>
            </a:r>
            <a:endParaRPr lang="sk-SK" sz="28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5051286"/>
              </p:ext>
            </p:extLst>
          </p:nvPr>
        </p:nvGraphicFramePr>
        <p:xfrm>
          <a:off x="5218" y="1734069"/>
          <a:ext cx="9062581" cy="501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188438"/>
              </p:ext>
            </p:extLst>
          </p:nvPr>
        </p:nvGraphicFramePr>
        <p:xfrm>
          <a:off x="5867400" y="3276600"/>
          <a:ext cx="27432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6" name="Equation" r:id="rId4" imgW="1091726" imgH="418918" progId="Equation.3">
                  <p:embed/>
                </p:oleObj>
              </mc:Choice>
              <mc:Fallback>
                <p:oleObj name="Equation" r:id="rId4" imgW="1091726" imgH="418918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276600"/>
                        <a:ext cx="27432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527133"/>
              </p:ext>
            </p:extLst>
          </p:nvPr>
        </p:nvGraphicFramePr>
        <p:xfrm>
          <a:off x="4092575" y="4694238"/>
          <a:ext cx="2560638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7" name="Equation" r:id="rId6" imgW="698400" imgH="203040" progId="Equation.3">
                  <p:embed/>
                </p:oleObj>
              </mc:Choice>
              <mc:Fallback>
                <p:oleObj name="Equation" r:id="rId6" imgW="6984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92575" y="4694238"/>
                        <a:ext cx="2560638" cy="744537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Drawing pins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drawing pin (thumbtack) floating on the surface of water near another floating object is subject to an attractive force. Investigate and explain the phenomenon.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Is it possible to achieve a repulsive force by a similar mechanism</a:t>
            </a:r>
            <a:r>
              <a:rPr lang="en-US" dirty="0" smtClean="0"/>
              <a:t>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65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Acceleration </a:t>
            </a:r>
            <a:r>
              <a:rPr lang="sk-SK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distance in time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667001"/>
            <a:ext cx="5100851" cy="144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Dependence of </a:t>
            </a:r>
            <a:r>
              <a:rPr lang="en-US" b="1" dirty="0" smtClean="0"/>
              <a:t>acceleration </a:t>
            </a:r>
            <a:r>
              <a:rPr lang="en-US" dirty="0" smtClean="0"/>
              <a:t>on </a:t>
            </a:r>
            <a:r>
              <a:rPr lang="en-US" b="1" dirty="0" smtClean="0"/>
              <a:t>distance</a:t>
            </a:r>
            <a:r>
              <a:rPr lang="en-US" dirty="0" smtClean="0"/>
              <a:t> and </a:t>
            </a:r>
            <a:r>
              <a:rPr lang="en-US" b="1" dirty="0" smtClean="0"/>
              <a:t>velocity</a:t>
            </a:r>
            <a:endParaRPr lang="en-US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11445"/>
              </p:ext>
            </p:extLst>
          </p:nvPr>
        </p:nvGraphicFramePr>
        <p:xfrm>
          <a:off x="5671617" y="3581400"/>
          <a:ext cx="2166938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0" name="Equation" r:id="rId3" imgW="431640" imgH="203040" progId="Equation.3">
                  <p:embed/>
                </p:oleObj>
              </mc:Choice>
              <mc:Fallback>
                <p:oleObj name="Equation" r:id="rId3" imgW="431640" imgH="20304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1617" y="3581400"/>
                        <a:ext cx="2166938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5181600" y="1796969"/>
            <a:ext cx="3505722" cy="1675552"/>
            <a:chOff x="1828278" y="2688485"/>
            <a:chExt cx="3505722" cy="1675552"/>
          </a:xfrm>
        </p:grpSpPr>
        <p:sp>
          <p:nvSpPr>
            <p:cNvPr id="5" name="Oval 4"/>
            <p:cNvSpPr/>
            <p:nvPr/>
          </p:nvSpPr>
          <p:spPr>
            <a:xfrm>
              <a:off x="4419600" y="2772949"/>
              <a:ext cx="914400" cy="9144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Oval 7"/>
            <p:cNvSpPr/>
            <p:nvPr/>
          </p:nvSpPr>
          <p:spPr>
            <a:xfrm>
              <a:off x="1828278" y="2772949"/>
              <a:ext cx="914400" cy="9144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285478" y="3230149"/>
              <a:ext cx="838722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4038600" y="3230149"/>
              <a:ext cx="87734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2775016"/>
                </p:ext>
              </p:extLst>
            </p:nvPr>
          </p:nvGraphicFramePr>
          <p:xfrm>
            <a:off x="3936565" y="2688485"/>
            <a:ext cx="438150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11" name="Equation" r:id="rId5" imgW="114120" imgH="139680" progId="Equation.3">
                    <p:embed/>
                  </p:oleObj>
                </mc:Choice>
                <mc:Fallback>
                  <p:oleObj name="Equation" r:id="rId5" imgW="114120" imgH="1396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36565" y="2688485"/>
                          <a:ext cx="438150" cy="527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8484612"/>
                </p:ext>
              </p:extLst>
            </p:nvPr>
          </p:nvGraphicFramePr>
          <p:xfrm>
            <a:off x="2905125" y="2703099"/>
            <a:ext cx="438150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12" name="Equation" r:id="rId7" imgW="114120" imgH="139680" progId="Equation.3">
                    <p:embed/>
                  </p:oleObj>
                </mc:Choice>
                <mc:Fallback>
                  <p:oleObj name="Equation" r:id="rId7" imgW="114120" imgH="13968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5125" y="2703099"/>
                          <a:ext cx="438150" cy="527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1598783"/>
                </p:ext>
              </p:extLst>
            </p:nvPr>
          </p:nvGraphicFramePr>
          <p:xfrm>
            <a:off x="3352800" y="3886200"/>
            <a:ext cx="438150" cy="477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13" name="Equation" r:id="rId9" imgW="114120" imgH="126720" progId="Equation.3">
                    <p:embed/>
                  </p:oleObj>
                </mc:Choice>
                <mc:Fallback>
                  <p:oleObj name="Equation" r:id="rId9" imgW="114120" imgH="12672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800" y="3886200"/>
                          <a:ext cx="438150" cy="477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3" name="Straight Arrow Connector 22"/>
            <p:cNvCxnSpPr/>
            <p:nvPr/>
          </p:nvCxnSpPr>
          <p:spPr>
            <a:xfrm flipH="1">
              <a:off x="2285478" y="3810001"/>
              <a:ext cx="26304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35412" y="4235705"/>
            <a:ext cx="3417089" cy="1816819"/>
            <a:chOff x="3035412" y="4235705"/>
            <a:chExt cx="3417089" cy="1816819"/>
          </a:xfrm>
        </p:grpSpPr>
        <p:sp>
          <p:nvSpPr>
            <p:cNvPr id="6" name="Rectangle 5"/>
            <p:cNvSpPr/>
            <p:nvPr/>
          </p:nvSpPr>
          <p:spPr>
            <a:xfrm>
              <a:off x="3035412" y="5467749"/>
              <a:ext cx="34170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Numerical solution</a:t>
              </a:r>
              <a:endParaRPr lang="sk-SK" sz="3200" b="1" dirty="0"/>
            </a:p>
          </p:txBody>
        </p:sp>
        <p:sp>
          <p:nvSpPr>
            <p:cNvPr id="7" name="Right Arrow 6"/>
            <p:cNvSpPr/>
            <p:nvPr/>
          </p:nvSpPr>
          <p:spPr>
            <a:xfrm rot="4997061">
              <a:off x="4142131" y="4366439"/>
              <a:ext cx="1089980" cy="828511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68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Attracting – </a:t>
            </a:r>
            <a:r>
              <a:rPr lang="sk-SK" dirty="0" smtClean="0"/>
              <a:t>experiment</a:t>
            </a:r>
            <a:endParaRPr lang="sk-SK" dirty="0"/>
          </a:p>
        </p:txBody>
      </p:sp>
      <p:pic>
        <p:nvPicPr>
          <p:cNvPr id="3" name="attract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t="13197" b="16559"/>
          <a:stretch/>
        </p:blipFill>
        <p:spPr>
          <a:xfrm>
            <a:off x="-13648" y="1371601"/>
            <a:ext cx="9157648" cy="48244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22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B0F0"/>
                </a:solidFill>
              </a:rPr>
              <a:t>Theory</a:t>
            </a:r>
            <a:r>
              <a:rPr lang="sk-SK" dirty="0" smtClean="0">
                <a:solidFill>
                  <a:srgbClr val="00B0F0"/>
                </a:solidFill>
              </a:rPr>
              <a:t> vs. experiment</a:t>
            </a:r>
            <a:endParaRPr lang="sk-SK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14" y="1155784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Distance of the pins </a:t>
            </a:r>
            <a:r>
              <a:rPr lang="en-GB" sz="2800" dirty="0" smtClean="0"/>
              <a:t>[</a:t>
            </a:r>
            <a:r>
              <a:rPr lang="en-US" sz="2800" dirty="0" smtClean="0"/>
              <a:t>mm</a:t>
            </a:r>
            <a:r>
              <a:rPr lang="en-GB" sz="2800" dirty="0" smtClean="0"/>
              <a:t>]</a:t>
            </a:r>
            <a:endParaRPr lang="sk-SK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159674" y="6019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Time</a:t>
            </a:r>
            <a:r>
              <a:rPr lang="sk-SK" sz="2800" dirty="0" smtClean="0"/>
              <a:t> </a:t>
            </a:r>
            <a:r>
              <a:rPr lang="en-GB" sz="2800" dirty="0" smtClean="0"/>
              <a:t>[</a:t>
            </a:r>
            <a:r>
              <a:rPr lang="sk-SK" sz="2800" dirty="0" smtClean="0"/>
              <a:t>s</a:t>
            </a:r>
            <a:r>
              <a:rPr lang="en-GB" sz="2800" dirty="0" smtClean="0"/>
              <a:t>]</a:t>
            </a:r>
            <a:endParaRPr lang="sk-SK" sz="28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802197"/>
              </p:ext>
            </p:extLst>
          </p:nvPr>
        </p:nvGraphicFramePr>
        <p:xfrm>
          <a:off x="-24008" y="1554138"/>
          <a:ext cx="9168008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34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419901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6600" b="1" i="1" dirty="0"/>
              <a:t>3</a:t>
            </a:r>
            <a:r>
              <a:rPr lang="en-US" sz="6600" b="1" i="1" dirty="0" smtClean="0"/>
              <a:t>. Repelling objects</a:t>
            </a:r>
            <a:endParaRPr lang="sk-SK" sz="66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444325" y="1294260"/>
            <a:ext cx="3815891" cy="6123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494388"/>
              </p:ext>
            </p:extLst>
          </p:nvPr>
        </p:nvGraphicFramePr>
        <p:xfrm>
          <a:off x="956720" y="1785672"/>
          <a:ext cx="829344" cy="738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3" name="Equation" r:id="rId3" imgW="241200" imgH="228600" progId="Equation.3">
                  <p:embed/>
                </p:oleObj>
              </mc:Choice>
              <mc:Fallback>
                <p:oleObj name="Equation" r:id="rId3" imgW="24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720" y="1785672"/>
                        <a:ext cx="829344" cy="738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Rectangle 74"/>
          <p:cNvSpPr/>
          <p:nvPr/>
        </p:nvSpPr>
        <p:spPr>
          <a:xfrm>
            <a:off x="3723195" y="2947518"/>
            <a:ext cx="1635737" cy="6958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Repulsive force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04" y="1447800"/>
            <a:ext cx="4127696" cy="1219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Object wetted by water</a:t>
            </a: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         acts downwards</a:t>
            </a:r>
            <a:endParaRPr lang="en-US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976074"/>
              </p:ext>
            </p:extLst>
          </p:nvPr>
        </p:nvGraphicFramePr>
        <p:xfrm>
          <a:off x="367058" y="2919563"/>
          <a:ext cx="1557338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4" name="Equation" r:id="rId5" imgW="457200" imgH="215640" progId="Equation.3">
                  <p:embed/>
                </p:oleObj>
              </mc:Choice>
              <mc:Fallback>
                <p:oleObj name="Equation" r:id="rId5" imgW="457200" imgH="21564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58" y="2919563"/>
                        <a:ext cx="1557338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992060" y="3024186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ym typeface="Wingdings" pitchFamily="2" charset="2"/>
              </a:rPr>
              <a:t> object floats </a:t>
            </a:r>
            <a:r>
              <a:rPr lang="en-US" sz="3200" dirty="0" smtClean="0">
                <a:sym typeface="Wingdings" pitchFamily="2" charset="2"/>
              </a:rPr>
              <a:t>up</a:t>
            </a:r>
            <a:r>
              <a:rPr lang="sk-SK" sz="3200" dirty="0" smtClean="0">
                <a:sym typeface="Wingdings" pitchFamily="2" charset="2"/>
              </a:rPr>
              <a:t> </a:t>
            </a:r>
            <a:endParaRPr lang="en-US" sz="3200" dirty="0">
              <a:sym typeface="Wingdings" pitchFamily="2" charset="2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114800" y="429984"/>
            <a:ext cx="5796823" cy="3156374"/>
            <a:chOff x="2209800" y="-731286"/>
            <a:chExt cx="9829800" cy="6162462"/>
          </a:xfrm>
        </p:grpSpPr>
        <p:sp>
          <p:nvSpPr>
            <p:cNvPr id="43" name="Arc 42"/>
            <p:cNvSpPr/>
            <p:nvPr/>
          </p:nvSpPr>
          <p:spPr>
            <a:xfrm flipH="1" flipV="1">
              <a:off x="8610599" y="1174378"/>
              <a:ext cx="3429001" cy="1346979"/>
            </a:xfrm>
            <a:prstGeom prst="arc">
              <a:avLst>
                <a:gd name="adj1" fmla="val 16200000"/>
                <a:gd name="adj2" fmla="val 21381832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209800" y="-731286"/>
              <a:ext cx="6498171" cy="6162462"/>
              <a:chOff x="-457200" y="42556"/>
              <a:chExt cx="6498171" cy="6162462"/>
            </a:xfrm>
          </p:grpSpPr>
          <p:sp>
            <p:nvSpPr>
              <p:cNvPr id="45" name="Arc 44"/>
              <p:cNvSpPr/>
              <p:nvPr/>
            </p:nvSpPr>
            <p:spPr>
              <a:xfrm flipV="1">
                <a:off x="-457200" y="1838923"/>
                <a:ext cx="3886199" cy="1441139"/>
              </a:xfrm>
              <a:prstGeom prst="arc">
                <a:avLst>
                  <a:gd name="adj1" fmla="val 16200000"/>
                  <a:gd name="adj2" fmla="val 21381832"/>
                </a:avLst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3051139" y="42556"/>
                <a:ext cx="2989832" cy="6162462"/>
                <a:chOff x="3051139" y="42556"/>
                <a:chExt cx="2989832" cy="6162462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3366053" y="2483047"/>
                  <a:ext cx="2667000" cy="157226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4661453" y="1948218"/>
                  <a:ext cx="76200" cy="195469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4721089" y="3517445"/>
                  <a:ext cx="16566" cy="2687573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4540525" y="3295199"/>
                  <a:ext cx="0" cy="1671383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4721089" y="42556"/>
                  <a:ext cx="16566" cy="3936558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52" name="Object 5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13771211"/>
                    </p:ext>
                  </p:extLst>
                </p:nvPr>
              </p:nvGraphicFramePr>
              <p:xfrm>
                <a:off x="5078447" y="4861231"/>
                <a:ext cx="962524" cy="1036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25" name="Equation" r:id="rId7" imgW="164880" imgH="177480" progId="Equation.3">
                        <p:embed/>
                      </p:oleObj>
                    </mc:Choice>
                    <mc:Fallback>
                      <p:oleObj name="Equation" r:id="rId7" imgW="164880" imgH="17748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078447" y="4861231"/>
                              <a:ext cx="962524" cy="10365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5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63198782"/>
                    </p:ext>
                  </p:extLst>
                </p:nvPr>
              </p:nvGraphicFramePr>
              <p:xfrm>
                <a:off x="3056219" y="42556"/>
                <a:ext cx="1452294" cy="124331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26" name="Equation" r:id="rId9" imgW="266400" imgH="228600" progId="Equation.3">
                        <p:embed/>
                      </p:oleObj>
                    </mc:Choice>
                    <mc:Fallback>
                      <p:oleObj name="Equation" r:id="rId9" imgW="26640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56219" y="42556"/>
                              <a:ext cx="1452294" cy="124331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5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36791246"/>
                    </p:ext>
                  </p:extLst>
                </p:nvPr>
              </p:nvGraphicFramePr>
              <p:xfrm>
                <a:off x="3051139" y="4204603"/>
                <a:ext cx="1406562" cy="133283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27" name="Equation" r:id="rId11" imgW="241200" imgH="228600" progId="Equation.3">
                        <p:embed/>
                      </p:oleObj>
                    </mc:Choice>
                    <mc:Fallback>
                      <p:oleObj name="Equation" r:id="rId11" imgW="24120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51139" y="4204603"/>
                              <a:ext cx="1406562" cy="133283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pSp>
        <p:nvGrpSpPr>
          <p:cNvPr id="6" name="Group 5"/>
          <p:cNvGrpSpPr/>
          <p:nvPr/>
        </p:nvGrpSpPr>
        <p:grpSpPr>
          <a:xfrm>
            <a:off x="173608" y="3996980"/>
            <a:ext cx="8883839" cy="2453529"/>
            <a:chOff x="173608" y="3996980"/>
            <a:chExt cx="8883839" cy="2453529"/>
          </a:xfrm>
        </p:grpSpPr>
        <p:grpSp>
          <p:nvGrpSpPr>
            <p:cNvPr id="4" name="Group 3"/>
            <p:cNvGrpSpPr/>
            <p:nvPr/>
          </p:nvGrpSpPr>
          <p:grpSpPr>
            <a:xfrm>
              <a:off x="173608" y="3996980"/>
              <a:ext cx="8883839" cy="2453529"/>
              <a:chOff x="173608" y="3781388"/>
              <a:chExt cx="8883839" cy="2453529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4693858" y="4045135"/>
                <a:ext cx="4206691" cy="199288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73608" y="5288126"/>
                <a:ext cx="4495006" cy="946791"/>
                <a:chOff x="3562621" y="1372981"/>
                <a:chExt cx="5845539" cy="1141619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3562621" y="1372981"/>
                  <a:ext cx="5845539" cy="1141619"/>
                  <a:chOff x="3936281" y="2791025"/>
                  <a:chExt cx="5895508" cy="1395004"/>
                </a:xfrm>
              </p:grpSpPr>
              <p:sp>
                <p:nvSpPr>
                  <p:cNvPr id="25" name="Arc 24"/>
                  <p:cNvSpPr/>
                  <p:nvPr/>
                </p:nvSpPr>
                <p:spPr>
                  <a:xfrm rot="10800000">
                    <a:off x="6316366" y="2877789"/>
                    <a:ext cx="1227434" cy="1064523"/>
                  </a:xfrm>
                  <a:prstGeom prst="arc">
                    <a:avLst>
                      <a:gd name="adj1" fmla="val 724858"/>
                      <a:gd name="adj2" fmla="val 10127814"/>
                    </a:avLst>
                  </a:prstGeom>
                  <a:ln w="1016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3936281" y="2791025"/>
                    <a:ext cx="5895508" cy="1395004"/>
                    <a:chOff x="3936281" y="2791025"/>
                    <a:chExt cx="5895508" cy="1395004"/>
                  </a:xfrm>
                </p:grpSpPr>
                <p:sp>
                  <p:nvSpPr>
                    <p:cNvPr id="27" name="Arc 26"/>
                    <p:cNvSpPr/>
                    <p:nvPr/>
                  </p:nvSpPr>
                  <p:spPr>
                    <a:xfrm rot="10800000" flipH="1">
                      <a:off x="8687288" y="2812355"/>
                      <a:ext cx="1144501" cy="1104901"/>
                    </a:xfrm>
                    <a:prstGeom prst="arc">
                      <a:avLst>
                        <a:gd name="adj1" fmla="val 5336224"/>
                        <a:gd name="adj2" fmla="val 9501204"/>
                      </a:avLst>
                    </a:prstGeom>
                    <a:ln w="101600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k-SK"/>
                    </a:p>
                  </p:txBody>
                </p:sp>
                <p:sp>
                  <p:nvSpPr>
                    <p:cNvPr id="28" name="Arc 27"/>
                    <p:cNvSpPr/>
                    <p:nvPr/>
                  </p:nvSpPr>
                  <p:spPr>
                    <a:xfrm>
                      <a:off x="3936281" y="2791025"/>
                      <a:ext cx="1227434" cy="1104901"/>
                    </a:xfrm>
                    <a:prstGeom prst="arc">
                      <a:avLst>
                        <a:gd name="adj1" fmla="val 16398425"/>
                        <a:gd name="adj2" fmla="val 20782564"/>
                      </a:avLst>
                    </a:prstGeom>
                    <a:ln w="101600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k-SK"/>
                    </a:p>
                  </p:txBody>
                </p:sp>
                <p:grpSp>
                  <p:nvGrpSpPr>
                    <p:cNvPr id="29" name="Group 28"/>
                    <p:cNvGrpSpPr/>
                    <p:nvPr/>
                  </p:nvGrpSpPr>
                  <p:grpSpPr>
                    <a:xfrm>
                      <a:off x="5029200" y="3083978"/>
                      <a:ext cx="3811081" cy="1102051"/>
                      <a:chOff x="5029200" y="3083978"/>
                      <a:chExt cx="3811081" cy="1102051"/>
                    </a:xfrm>
                  </p:grpSpPr>
                  <p:sp>
                    <p:nvSpPr>
                      <p:cNvPr id="30" name="Rounded Rectangle 29"/>
                      <p:cNvSpPr/>
                      <p:nvPr/>
                    </p:nvSpPr>
                    <p:spPr>
                      <a:xfrm rot="21369502">
                        <a:off x="7459749" y="3083978"/>
                        <a:ext cx="1380532" cy="1024145"/>
                      </a:xfrm>
                      <a:prstGeom prst="roundRect">
                        <a:avLst/>
                      </a:prstGeom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sk-SK"/>
                      </a:p>
                    </p:txBody>
                  </p:sp>
                  <p:sp>
                    <p:nvSpPr>
                      <p:cNvPr id="31" name="Rounded Rectangle 30"/>
                      <p:cNvSpPr/>
                      <p:nvPr/>
                    </p:nvSpPr>
                    <p:spPr>
                      <a:xfrm rot="213542">
                        <a:off x="5029200" y="3161884"/>
                        <a:ext cx="1380532" cy="1024145"/>
                      </a:xfrm>
                      <a:prstGeom prst="roundRect">
                        <a:avLst/>
                      </a:prstGeom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sk-SK"/>
                      </a:p>
                    </p:txBody>
                  </p:sp>
                </p:grpSp>
              </p:grp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322354" y="2065481"/>
                  <a:ext cx="1137568" cy="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H="1">
                  <a:off x="6611031" y="2065481"/>
                  <a:ext cx="1088404" cy="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173608" y="3781388"/>
                <a:ext cx="4520250" cy="1140271"/>
                <a:chOff x="3556357" y="1145388"/>
                <a:chExt cx="5914544" cy="1369208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556357" y="1145388"/>
                  <a:ext cx="5914544" cy="1369208"/>
                  <a:chOff x="3929964" y="2512918"/>
                  <a:chExt cx="5965103" cy="1673108"/>
                </a:xfrm>
              </p:grpSpPr>
              <p:sp>
                <p:nvSpPr>
                  <p:cNvPr id="36" name="Arc 35"/>
                  <p:cNvSpPr/>
                  <p:nvPr/>
                </p:nvSpPr>
                <p:spPr>
                  <a:xfrm rot="10800000" flipV="1">
                    <a:off x="6312075" y="2678863"/>
                    <a:ext cx="1227434" cy="864176"/>
                  </a:xfrm>
                  <a:prstGeom prst="arc">
                    <a:avLst>
                      <a:gd name="adj1" fmla="val 724858"/>
                      <a:gd name="adj2" fmla="val 10127814"/>
                    </a:avLst>
                  </a:prstGeom>
                  <a:ln w="1016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3929964" y="2512918"/>
                    <a:ext cx="5965103" cy="1673108"/>
                    <a:chOff x="3929964" y="2512918"/>
                    <a:chExt cx="5965103" cy="1673108"/>
                  </a:xfrm>
                </p:grpSpPr>
                <p:sp>
                  <p:nvSpPr>
                    <p:cNvPr id="38" name="Arc 37"/>
                    <p:cNvSpPr/>
                    <p:nvPr/>
                  </p:nvSpPr>
                  <p:spPr>
                    <a:xfrm rot="10800000" flipH="1" flipV="1">
                      <a:off x="8750566" y="2512918"/>
                      <a:ext cx="1144501" cy="1124310"/>
                    </a:xfrm>
                    <a:prstGeom prst="arc">
                      <a:avLst>
                        <a:gd name="adj1" fmla="val 5336224"/>
                        <a:gd name="adj2" fmla="val 9501204"/>
                      </a:avLst>
                    </a:prstGeom>
                    <a:ln w="101600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k-SK"/>
                    </a:p>
                  </p:txBody>
                </p:sp>
                <p:sp>
                  <p:nvSpPr>
                    <p:cNvPr id="39" name="Arc 38"/>
                    <p:cNvSpPr/>
                    <p:nvPr/>
                  </p:nvSpPr>
                  <p:spPr>
                    <a:xfrm flipV="1">
                      <a:off x="3929964" y="2755271"/>
                      <a:ext cx="1227434" cy="803886"/>
                    </a:xfrm>
                    <a:prstGeom prst="arc">
                      <a:avLst>
                        <a:gd name="adj1" fmla="val 16398425"/>
                        <a:gd name="adj2" fmla="val 20782564"/>
                      </a:avLst>
                    </a:prstGeom>
                    <a:ln w="101600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k-SK"/>
                    </a:p>
                  </p:txBody>
                </p:sp>
                <p:grpSp>
                  <p:nvGrpSpPr>
                    <p:cNvPr id="40" name="Group 39"/>
                    <p:cNvGrpSpPr/>
                    <p:nvPr/>
                  </p:nvGrpSpPr>
                  <p:grpSpPr>
                    <a:xfrm>
                      <a:off x="5020791" y="3161881"/>
                      <a:ext cx="3787142" cy="1024145"/>
                      <a:chOff x="5020791" y="3161881"/>
                      <a:chExt cx="3787142" cy="1024145"/>
                    </a:xfrm>
                  </p:grpSpPr>
                  <p:sp>
                    <p:nvSpPr>
                      <p:cNvPr id="41" name="Rounded Rectangle 40"/>
                      <p:cNvSpPr/>
                      <p:nvPr/>
                    </p:nvSpPr>
                    <p:spPr>
                      <a:xfrm rot="21369502">
                        <a:off x="5020791" y="3161881"/>
                        <a:ext cx="1380532" cy="1024145"/>
                      </a:xfrm>
                      <a:prstGeom prst="roundRect">
                        <a:avLst/>
                      </a:prstGeom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sk-SK"/>
                      </a:p>
                    </p:txBody>
                  </p:sp>
                  <p:sp>
                    <p:nvSpPr>
                      <p:cNvPr id="42" name="Rounded Rectangle 41"/>
                      <p:cNvSpPr/>
                      <p:nvPr/>
                    </p:nvSpPr>
                    <p:spPr>
                      <a:xfrm rot="213542">
                        <a:off x="7427401" y="3161881"/>
                        <a:ext cx="1380532" cy="1024145"/>
                      </a:xfrm>
                      <a:prstGeom prst="roundRect">
                        <a:avLst/>
                      </a:prstGeom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sk-SK"/>
                      </a:p>
                    </p:txBody>
                  </p:sp>
                </p:grpSp>
              </p:grpSp>
            </p:grp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5322354" y="2065481"/>
                  <a:ext cx="1137568" cy="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H="1">
                  <a:off x="6611031" y="2065481"/>
                  <a:ext cx="1088404" cy="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4470301" y="4087113"/>
                <a:ext cx="4587146" cy="1387284"/>
                <a:chOff x="3311703" y="1042819"/>
                <a:chExt cx="5865427" cy="2067675"/>
              </a:xfrm>
            </p:grpSpPr>
            <p:sp>
              <p:nvSpPr>
                <p:cNvPr id="61" name="Arc 60"/>
                <p:cNvSpPr/>
                <p:nvPr/>
              </p:nvSpPr>
              <p:spPr>
                <a:xfrm flipH="1">
                  <a:off x="8032629" y="1042819"/>
                  <a:ext cx="1144501" cy="877306"/>
                </a:xfrm>
                <a:prstGeom prst="arc">
                  <a:avLst>
                    <a:gd name="adj1" fmla="val 972933"/>
                    <a:gd name="adj2" fmla="val 5986006"/>
                  </a:avLst>
                </a:prstGeom>
                <a:ln w="1016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2" name="Arc 61"/>
                <p:cNvSpPr/>
                <p:nvPr/>
              </p:nvSpPr>
              <p:spPr>
                <a:xfrm rot="228355">
                  <a:off x="5659914" y="1118307"/>
                  <a:ext cx="1227434" cy="878143"/>
                </a:xfrm>
                <a:prstGeom prst="arc">
                  <a:avLst>
                    <a:gd name="adj1" fmla="val 1010542"/>
                    <a:gd name="adj2" fmla="val 5407825"/>
                  </a:avLst>
                </a:prstGeom>
                <a:ln w="1016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63" name="Group 62"/>
                <p:cNvGrpSpPr/>
                <p:nvPr/>
              </p:nvGrpSpPr>
              <p:grpSpPr>
                <a:xfrm>
                  <a:off x="3311703" y="1513827"/>
                  <a:ext cx="5221615" cy="1596667"/>
                  <a:chOff x="3311703" y="1513827"/>
                  <a:chExt cx="5221615" cy="1596667"/>
                </a:xfrm>
              </p:grpSpPr>
              <p:sp>
                <p:nvSpPr>
                  <p:cNvPr id="64" name="Arc 63"/>
                  <p:cNvSpPr/>
                  <p:nvPr/>
                </p:nvSpPr>
                <p:spPr>
                  <a:xfrm rot="10800000">
                    <a:off x="5657888" y="2005397"/>
                    <a:ext cx="1227434" cy="756618"/>
                  </a:xfrm>
                  <a:prstGeom prst="arc">
                    <a:avLst>
                      <a:gd name="adj1" fmla="val 1010542"/>
                      <a:gd name="adj2" fmla="val 5407825"/>
                    </a:avLst>
                  </a:prstGeom>
                  <a:ln w="1016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65" name="Arc 64"/>
                  <p:cNvSpPr/>
                  <p:nvPr/>
                </p:nvSpPr>
                <p:spPr>
                  <a:xfrm>
                    <a:off x="3311703" y="2054710"/>
                    <a:ext cx="1227434" cy="707305"/>
                  </a:xfrm>
                  <a:prstGeom prst="arc">
                    <a:avLst>
                      <a:gd name="adj1" fmla="val 15986044"/>
                      <a:gd name="adj2" fmla="val 20782564"/>
                    </a:avLst>
                  </a:prstGeom>
                  <a:ln w="1016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66" name="Rounded Rectangle 65"/>
                  <p:cNvSpPr/>
                  <p:nvPr/>
                </p:nvSpPr>
                <p:spPr>
                  <a:xfrm rot="21384132">
                    <a:off x="4453983" y="2086349"/>
                    <a:ext cx="1380532" cy="1024145"/>
                  </a:xfrm>
                  <a:prstGeom prst="round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cxnSp>
                <p:nvCxnSpPr>
                  <p:cNvPr id="67" name="Straight Arrow Connector 66"/>
                  <p:cNvCxnSpPr/>
                  <p:nvPr/>
                </p:nvCxnSpPr>
                <p:spPr>
                  <a:xfrm flipH="1">
                    <a:off x="3810000" y="2519782"/>
                    <a:ext cx="1256601" cy="0"/>
                  </a:xfrm>
                  <a:prstGeom prst="straightConnector1">
                    <a:avLst/>
                  </a:prstGeom>
                  <a:ln w="762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Rounded Rectangle 67"/>
                  <p:cNvSpPr/>
                  <p:nvPr/>
                </p:nvSpPr>
                <p:spPr>
                  <a:xfrm rot="21435895">
                    <a:off x="6753858" y="1513827"/>
                    <a:ext cx="1380532" cy="1024145"/>
                  </a:xfrm>
                  <a:prstGeom prst="round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cxnSp>
                <p:nvCxnSpPr>
                  <p:cNvPr id="69" name="Straight Arrow Connector 68"/>
                  <p:cNvCxnSpPr/>
                  <p:nvPr/>
                </p:nvCxnSpPr>
                <p:spPr>
                  <a:xfrm flipV="1">
                    <a:off x="7345315" y="2054710"/>
                    <a:ext cx="1188003" cy="20503"/>
                  </a:xfrm>
                  <a:prstGeom prst="straightConnector1">
                    <a:avLst/>
                  </a:prstGeom>
                  <a:ln w="762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57" name="Straight Connector 56"/>
            <p:cNvCxnSpPr/>
            <p:nvPr/>
          </p:nvCxnSpPr>
          <p:spPr>
            <a:xfrm>
              <a:off x="545910" y="3996980"/>
              <a:ext cx="8242853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59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Repelling objects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600200"/>
            <a:ext cx="5105401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Plastic caps from pins</a:t>
            </a:r>
            <a:endParaRPr lang="sk-SK" dirty="0" smtClean="0"/>
          </a:p>
          <a:p>
            <a:pPr marL="457200" lvl="1" indent="0">
              <a:buNone/>
            </a:pPr>
            <a:r>
              <a:rPr lang="en-US" sz="3200" dirty="0" smtClean="0"/>
              <a:t>– float upwards</a:t>
            </a:r>
            <a:endParaRPr lang="sk-SK" sz="32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0" y="5760060"/>
            <a:ext cx="9144000" cy="569387"/>
            <a:chOff x="605658" y="4889212"/>
            <a:chExt cx="9144000" cy="569387"/>
          </a:xfrm>
        </p:grpSpPr>
        <p:sp>
          <p:nvSpPr>
            <p:cNvPr id="9" name="Rectangle 8"/>
            <p:cNvSpPr/>
            <p:nvPr/>
          </p:nvSpPr>
          <p:spPr>
            <a:xfrm>
              <a:off x="2510658" y="4889212"/>
              <a:ext cx="2454739" cy="56938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5658" y="4889212"/>
              <a:ext cx="9144000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100" dirty="0" smtClean="0"/>
                <a:t>There </a:t>
              </a:r>
              <a:r>
                <a:rPr lang="en-US" sz="3100" dirty="0"/>
                <a:t>is a </a:t>
              </a:r>
              <a:r>
                <a:rPr lang="en-US" sz="3100" b="1" dirty="0" smtClean="0"/>
                <a:t>critical mass</a:t>
              </a:r>
              <a:r>
                <a:rPr lang="en-US" sz="3100" dirty="0" smtClean="0"/>
                <a:t> – does not repel or attract</a:t>
              </a:r>
            </a:p>
          </p:txBody>
        </p:sp>
      </p:grpSp>
      <p:pic>
        <p:nvPicPr>
          <p:cNvPr id="31746" name="Picture 2" descr="C:\Users\Mišo\Desktop\2012 TMF\07. Drawing pins\1. PRESENTATION\DSC_01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10784" r="6515" b="9604"/>
          <a:stretch/>
        </p:blipFill>
        <p:spPr bwMode="auto">
          <a:xfrm>
            <a:off x="4922882" y="304800"/>
            <a:ext cx="3259565" cy="28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261882" y="2822538"/>
            <a:ext cx="6409318" cy="2911975"/>
            <a:chOff x="4191000" y="3893541"/>
            <a:chExt cx="5867400" cy="2318752"/>
          </a:xfrm>
        </p:grpSpPr>
        <p:grpSp>
          <p:nvGrpSpPr>
            <p:cNvPr id="8" name="Group 7"/>
            <p:cNvGrpSpPr/>
            <p:nvPr/>
          </p:nvGrpSpPr>
          <p:grpSpPr>
            <a:xfrm>
              <a:off x="4191000" y="3893541"/>
              <a:ext cx="5867400" cy="921088"/>
              <a:chOff x="4407821" y="4051356"/>
              <a:chExt cx="5867400" cy="921088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6324600" y="4656815"/>
                <a:ext cx="2030338" cy="315629"/>
              </a:xfrm>
              <a:custGeom>
                <a:avLst/>
                <a:gdLst>
                  <a:gd name="connsiteX0" fmla="*/ 477348 w 3043077"/>
                  <a:gd name="connsiteY0" fmla="*/ 0 h 274686"/>
                  <a:gd name="connsiteX1" fmla="*/ 177097 w 3043077"/>
                  <a:gd name="connsiteY1" fmla="*/ 245660 h 274686"/>
                  <a:gd name="connsiteX2" fmla="*/ 2865706 w 3043077"/>
                  <a:gd name="connsiteY2" fmla="*/ 245660 h 274686"/>
                  <a:gd name="connsiteX3" fmla="*/ 2579103 w 3043077"/>
                  <a:gd name="connsiteY3" fmla="*/ 27296 h 274686"/>
                  <a:gd name="connsiteX0" fmla="*/ 357129 w 3113926"/>
                  <a:gd name="connsiteY0" fmla="*/ 0 h 303756"/>
                  <a:gd name="connsiteX1" fmla="*/ 247946 w 3113926"/>
                  <a:gd name="connsiteY1" fmla="*/ 272955 h 303756"/>
                  <a:gd name="connsiteX2" fmla="*/ 2936555 w 3113926"/>
                  <a:gd name="connsiteY2" fmla="*/ 272955 h 303756"/>
                  <a:gd name="connsiteX3" fmla="*/ 2649952 w 3113926"/>
                  <a:gd name="connsiteY3" fmla="*/ 54591 h 303756"/>
                  <a:gd name="connsiteX0" fmla="*/ 357129 w 3184723"/>
                  <a:gd name="connsiteY0" fmla="*/ 13648 h 321580"/>
                  <a:gd name="connsiteX1" fmla="*/ 247946 w 3184723"/>
                  <a:gd name="connsiteY1" fmla="*/ 286603 h 321580"/>
                  <a:gd name="connsiteX2" fmla="*/ 2936555 w 3184723"/>
                  <a:gd name="connsiteY2" fmla="*/ 286603 h 321580"/>
                  <a:gd name="connsiteX3" fmla="*/ 2841021 w 3184723"/>
                  <a:gd name="connsiteY3" fmla="*/ 0 h 3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4723" h="321580">
                    <a:moveTo>
                      <a:pt x="357129" y="13648"/>
                    </a:moveTo>
                    <a:cubicBezTo>
                      <a:pt x="7973" y="116006"/>
                      <a:pt x="-181958" y="241111"/>
                      <a:pt x="247946" y="286603"/>
                    </a:cubicBezTo>
                    <a:cubicBezTo>
                      <a:pt x="677850" y="332095"/>
                      <a:pt x="2504376" y="334370"/>
                      <a:pt x="2936555" y="286603"/>
                    </a:cubicBezTo>
                    <a:cubicBezTo>
                      <a:pt x="3368734" y="238836"/>
                      <a:pt x="3170842" y="11373"/>
                      <a:pt x="2841021" y="0"/>
                    </a:cubicBezTo>
                  </a:path>
                </a:pathLst>
              </a:custGeom>
              <a:noFill/>
              <a:ln w="952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1" name="Arc 10"/>
              <p:cNvSpPr/>
              <p:nvPr/>
            </p:nvSpPr>
            <p:spPr>
              <a:xfrm rot="10800000" flipH="1" flipV="1">
                <a:off x="8012779" y="4051356"/>
                <a:ext cx="2262442" cy="766249"/>
              </a:xfrm>
              <a:prstGeom prst="arc">
                <a:avLst>
                  <a:gd name="adj1" fmla="val 5336224"/>
                  <a:gd name="adj2" fmla="val 10029820"/>
                </a:avLst>
              </a:prstGeom>
              <a:ln w="1016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" name="Arc 11"/>
              <p:cNvSpPr/>
              <p:nvPr/>
            </p:nvSpPr>
            <p:spPr>
              <a:xfrm rot="10800000" flipV="1">
                <a:off x="4407821" y="4051357"/>
                <a:ext cx="2297779" cy="766249"/>
              </a:xfrm>
              <a:prstGeom prst="arc">
                <a:avLst>
                  <a:gd name="adj1" fmla="val 5336224"/>
                  <a:gd name="adj2" fmla="val 10029820"/>
                </a:avLst>
              </a:prstGeom>
              <a:ln w="1016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219432" y="5397786"/>
              <a:ext cx="5809920" cy="814507"/>
              <a:chOff x="4438005" y="4476698"/>
              <a:chExt cx="5809920" cy="814507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6324600" y="4656815"/>
                <a:ext cx="2030338" cy="315629"/>
              </a:xfrm>
              <a:custGeom>
                <a:avLst/>
                <a:gdLst>
                  <a:gd name="connsiteX0" fmla="*/ 477348 w 3043077"/>
                  <a:gd name="connsiteY0" fmla="*/ 0 h 274686"/>
                  <a:gd name="connsiteX1" fmla="*/ 177097 w 3043077"/>
                  <a:gd name="connsiteY1" fmla="*/ 245660 h 274686"/>
                  <a:gd name="connsiteX2" fmla="*/ 2865706 w 3043077"/>
                  <a:gd name="connsiteY2" fmla="*/ 245660 h 274686"/>
                  <a:gd name="connsiteX3" fmla="*/ 2579103 w 3043077"/>
                  <a:gd name="connsiteY3" fmla="*/ 27296 h 274686"/>
                  <a:gd name="connsiteX0" fmla="*/ 357129 w 3113926"/>
                  <a:gd name="connsiteY0" fmla="*/ 0 h 303756"/>
                  <a:gd name="connsiteX1" fmla="*/ 247946 w 3113926"/>
                  <a:gd name="connsiteY1" fmla="*/ 272955 h 303756"/>
                  <a:gd name="connsiteX2" fmla="*/ 2936555 w 3113926"/>
                  <a:gd name="connsiteY2" fmla="*/ 272955 h 303756"/>
                  <a:gd name="connsiteX3" fmla="*/ 2649952 w 3113926"/>
                  <a:gd name="connsiteY3" fmla="*/ 54591 h 303756"/>
                  <a:gd name="connsiteX0" fmla="*/ 357129 w 3184723"/>
                  <a:gd name="connsiteY0" fmla="*/ 13648 h 321580"/>
                  <a:gd name="connsiteX1" fmla="*/ 247946 w 3184723"/>
                  <a:gd name="connsiteY1" fmla="*/ 286603 h 321580"/>
                  <a:gd name="connsiteX2" fmla="*/ 2936555 w 3184723"/>
                  <a:gd name="connsiteY2" fmla="*/ 286603 h 321580"/>
                  <a:gd name="connsiteX3" fmla="*/ 2841021 w 3184723"/>
                  <a:gd name="connsiteY3" fmla="*/ 0 h 3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4723" h="321580">
                    <a:moveTo>
                      <a:pt x="357129" y="13648"/>
                    </a:moveTo>
                    <a:cubicBezTo>
                      <a:pt x="7973" y="116006"/>
                      <a:pt x="-181958" y="241111"/>
                      <a:pt x="247946" y="286603"/>
                    </a:cubicBezTo>
                    <a:cubicBezTo>
                      <a:pt x="677850" y="332095"/>
                      <a:pt x="2504376" y="334370"/>
                      <a:pt x="2936555" y="286603"/>
                    </a:cubicBezTo>
                    <a:cubicBezTo>
                      <a:pt x="3368734" y="238836"/>
                      <a:pt x="3170842" y="11373"/>
                      <a:pt x="2841021" y="0"/>
                    </a:cubicBezTo>
                  </a:path>
                </a:pathLst>
              </a:custGeom>
              <a:noFill/>
              <a:ln w="952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6" name="Arc 15"/>
              <p:cNvSpPr/>
              <p:nvPr/>
            </p:nvSpPr>
            <p:spPr>
              <a:xfrm rot="10800000" flipH="1">
                <a:off x="7985483" y="4476698"/>
                <a:ext cx="2262442" cy="814507"/>
              </a:xfrm>
              <a:prstGeom prst="arc">
                <a:avLst>
                  <a:gd name="adj1" fmla="val 5336224"/>
                  <a:gd name="adj2" fmla="val 10029820"/>
                </a:avLst>
              </a:prstGeom>
              <a:ln w="1016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7" name="Arc 16"/>
              <p:cNvSpPr/>
              <p:nvPr/>
            </p:nvSpPr>
            <p:spPr>
              <a:xfrm rot="10800000">
                <a:off x="4438005" y="4540486"/>
                <a:ext cx="2297779" cy="662106"/>
              </a:xfrm>
              <a:prstGeom prst="arc">
                <a:avLst>
                  <a:gd name="adj1" fmla="val 5336224"/>
                  <a:gd name="adj2" fmla="val 10166849"/>
                </a:avLst>
              </a:prstGeom>
              <a:ln w="1016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912591" y="5537922"/>
              <a:ext cx="457200" cy="3379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5" name="Rectangle 4"/>
          <p:cNvSpPr/>
          <p:nvPr/>
        </p:nvSpPr>
        <p:spPr>
          <a:xfrm>
            <a:off x="135029" y="4016385"/>
            <a:ext cx="4965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Behavior depends on </a:t>
            </a:r>
            <a:r>
              <a:rPr lang="en-US" sz="3200" b="1" dirty="0"/>
              <a:t>weight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75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mot pr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181600"/>
            <a:ext cx="4953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Both caps wetted by water</a:t>
            </a:r>
            <a:endParaRPr lang="sk-SK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3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mot odta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181600"/>
            <a:ext cx="6324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 A little weight on the yellow cap</a:t>
            </a:r>
            <a:endParaRPr lang="sk-SK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75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52" y="59514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Empty cap and a cap with a weight</a:t>
            </a:r>
            <a:endParaRPr lang="sk-SK" dirty="0"/>
          </a:p>
        </p:txBody>
      </p:sp>
      <p:sp>
        <p:nvSpPr>
          <p:cNvPr id="5" name="TextBox 4"/>
          <p:cNvSpPr txBox="1"/>
          <p:nvPr/>
        </p:nvSpPr>
        <p:spPr>
          <a:xfrm>
            <a:off x="7484301" y="6020844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Time</a:t>
            </a:r>
            <a:r>
              <a:rPr lang="sk-SK" sz="2800" dirty="0" smtClean="0"/>
              <a:t> </a:t>
            </a:r>
            <a:r>
              <a:rPr lang="en-GB" sz="2800" dirty="0" smtClean="0"/>
              <a:t>[</a:t>
            </a:r>
            <a:r>
              <a:rPr lang="sk-SK" sz="2800" dirty="0" smtClean="0"/>
              <a:t>s</a:t>
            </a:r>
            <a:r>
              <a:rPr lang="en-GB" sz="2800" dirty="0" smtClean="0"/>
              <a:t>]</a:t>
            </a:r>
            <a:endParaRPr lang="sk-SK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43255" y="990600"/>
            <a:ext cx="610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Distance between the caps </a:t>
            </a:r>
            <a:r>
              <a:rPr lang="en-GB" sz="2800" dirty="0" smtClean="0"/>
              <a:t>[</a:t>
            </a:r>
            <a:r>
              <a:rPr lang="sk-SK" sz="2800" dirty="0" smtClean="0"/>
              <a:t>c</a:t>
            </a:r>
            <a:r>
              <a:rPr lang="en-GB" sz="2800" dirty="0" smtClean="0"/>
              <a:t>m]</a:t>
            </a:r>
            <a:endParaRPr lang="sk-SK" sz="2800" dirty="0"/>
          </a:p>
        </p:txBody>
      </p:sp>
      <p:graphicFrame>
        <p:nvGraphicFramePr>
          <p:cNvPr id="7" name="Graf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693173"/>
              </p:ext>
            </p:extLst>
          </p:nvPr>
        </p:nvGraphicFramePr>
        <p:xfrm>
          <a:off x="0" y="1445185"/>
          <a:ext cx="9144000" cy="4955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3200400" y="5380324"/>
            <a:ext cx="1523974" cy="57967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 smtClean="0">
                <a:solidFill>
                  <a:schemeClr val="accent1"/>
                </a:solidFill>
              </a:rPr>
              <a:t>0,027g</a:t>
            </a:r>
            <a:endParaRPr lang="sk-SK" sz="3200" b="1" dirty="0">
              <a:solidFill>
                <a:schemeClr val="accent1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856067" y="4800600"/>
            <a:ext cx="1524061" cy="5797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smtClean="0">
                <a:solidFill>
                  <a:schemeClr val="accent3"/>
                </a:solidFill>
              </a:rPr>
              <a:t>0,041g</a:t>
            </a:r>
            <a:endParaRPr lang="sk-SK" sz="3200" b="1" dirty="0">
              <a:solidFill>
                <a:schemeClr val="accent3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6065001" y="4064700"/>
            <a:ext cx="1523973" cy="57967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0,062g</a:t>
            </a:r>
            <a:endParaRPr lang="sk-SK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7085583" y="2971800"/>
            <a:ext cx="1523973" cy="5797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smtClean="0">
                <a:solidFill>
                  <a:schemeClr val="tx2"/>
                </a:solidFill>
              </a:rPr>
              <a:t>0,162g</a:t>
            </a:r>
            <a:endParaRPr lang="sk-SK" sz="3200" b="1" dirty="0">
              <a:solidFill>
                <a:schemeClr val="tx2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302926" y="2296463"/>
            <a:ext cx="1524061" cy="57967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smtClean="0">
                <a:solidFill>
                  <a:srgbClr val="FF0000"/>
                </a:solidFill>
              </a:rPr>
              <a:t>0,204g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1" y="3429000"/>
            <a:ext cx="403859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Greater mass</a:t>
            </a:r>
          </a:p>
          <a:p>
            <a:pPr algn="ctr"/>
            <a:r>
              <a:rPr lang="en-US" sz="3200" dirty="0" smtClean="0">
                <a:sym typeface="Wingdings" pitchFamily="2" charset="2"/>
              </a:rPr>
              <a:t> </a:t>
            </a:r>
            <a:r>
              <a:rPr lang="en-US" sz="3200" dirty="0" smtClean="0"/>
              <a:t>stronger repulsio</a:t>
            </a:r>
            <a:r>
              <a:rPr lang="en-US" sz="3200" dirty="0"/>
              <a:t>n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27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30763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dirty="0"/>
              <a:t>We </a:t>
            </a:r>
            <a:r>
              <a:rPr lang="en-US" b="1" dirty="0"/>
              <a:t>explained</a:t>
            </a:r>
            <a:r>
              <a:rPr lang="en-US" dirty="0"/>
              <a:t> the mechanism </a:t>
            </a:r>
            <a:r>
              <a:rPr lang="en-US" dirty="0" smtClean="0"/>
              <a:t>of</a:t>
            </a:r>
          </a:p>
          <a:p>
            <a:pPr marL="1200150" lvl="1" indent="-457200">
              <a:buFont typeface="Calibri" pitchFamily="34" charset="0"/>
              <a:buChar char="‒"/>
            </a:pPr>
            <a:r>
              <a:rPr lang="en-US" b="1" dirty="0" smtClean="0"/>
              <a:t>floating</a:t>
            </a:r>
            <a:r>
              <a:rPr lang="en-US" b="1" dirty="0"/>
              <a:t>, </a:t>
            </a:r>
            <a:r>
              <a:rPr lang="en-US" b="1" dirty="0" smtClean="0"/>
              <a:t>attraction, repulsion</a:t>
            </a:r>
          </a:p>
          <a:p>
            <a:pPr marL="1200150" lvl="1" indent="-457200">
              <a:buFont typeface="Calibri" pitchFamily="34" charset="0"/>
              <a:buChar char="‒"/>
            </a:pPr>
            <a:endParaRPr lang="en-US" sz="800" dirty="0"/>
          </a:p>
          <a:p>
            <a:pPr indent="0">
              <a:buNone/>
            </a:pPr>
            <a:r>
              <a:rPr lang="en-US" dirty="0">
                <a:solidFill>
                  <a:prstClr val="black"/>
                </a:solidFill>
              </a:rPr>
              <a:t>Determined the </a:t>
            </a:r>
            <a:r>
              <a:rPr lang="en-US" b="1" dirty="0" smtClean="0">
                <a:solidFill>
                  <a:prstClr val="black"/>
                </a:solidFill>
              </a:rPr>
              <a:t>deformation of water surface</a:t>
            </a:r>
          </a:p>
          <a:p>
            <a:pPr indent="0">
              <a:buNone/>
            </a:pPr>
            <a:endParaRPr lang="sk-SK" sz="800" dirty="0"/>
          </a:p>
          <a:p>
            <a:pPr indent="0">
              <a:buNone/>
            </a:pPr>
            <a:r>
              <a:rPr lang="en-US" b="1" dirty="0" smtClean="0"/>
              <a:t>Described </a:t>
            </a:r>
            <a:r>
              <a:rPr lang="en-US" b="1" dirty="0"/>
              <a:t>the </a:t>
            </a:r>
            <a:r>
              <a:rPr lang="en-US" b="1" dirty="0" smtClean="0"/>
              <a:t>motion </a:t>
            </a:r>
            <a:r>
              <a:rPr lang="en-US" dirty="0" smtClean="0"/>
              <a:t>quantitatively</a:t>
            </a:r>
          </a:p>
          <a:p>
            <a:pPr marL="1200150" lvl="1" indent="-457200">
              <a:buFont typeface="Calibri" pitchFamily="34" charset="0"/>
              <a:buChar char="‒"/>
            </a:pPr>
            <a:r>
              <a:rPr lang="en-US" dirty="0" smtClean="0"/>
              <a:t>theory correlates </a:t>
            </a:r>
            <a:r>
              <a:rPr lang="en-US" dirty="0"/>
              <a:t>with </a:t>
            </a:r>
            <a:r>
              <a:rPr lang="en-US" dirty="0" smtClean="0"/>
              <a:t>experiments</a:t>
            </a:r>
          </a:p>
          <a:p>
            <a:pPr marL="1200150" lvl="1" indent="-457200">
              <a:buFont typeface="Calibri" pitchFamily="34" charset="0"/>
              <a:buChar char="‒"/>
            </a:pPr>
            <a:endParaRPr lang="en-US" sz="800" dirty="0"/>
          </a:p>
          <a:p>
            <a:pPr indent="0">
              <a:buNone/>
            </a:pPr>
            <a:r>
              <a:rPr lang="en-US" dirty="0"/>
              <a:t>Found the </a:t>
            </a:r>
            <a:r>
              <a:rPr lang="en-US" b="1" dirty="0" smtClean="0"/>
              <a:t>border </a:t>
            </a:r>
            <a:r>
              <a:rPr lang="en-US" b="1" dirty="0"/>
              <a:t>between </a:t>
            </a:r>
            <a:r>
              <a:rPr lang="en-US" b="1" dirty="0" smtClean="0"/>
              <a:t>attraction/repulsion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85800" y="5791200"/>
            <a:ext cx="7784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/>
              <a:t>Thank you for your attention</a:t>
            </a:r>
            <a:endParaRPr lang="sk-SK" sz="4000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60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of attracting</a:t>
            </a:r>
          </a:p>
          <a:p>
            <a:r>
              <a:rPr lang="en-US" dirty="0" smtClean="0"/>
              <a:t>+picture of pins</a:t>
            </a:r>
            <a:endParaRPr lang="sk-SK" dirty="0"/>
          </a:p>
        </p:txBody>
      </p:sp>
      <p:pic>
        <p:nvPicPr>
          <p:cNvPr id="4" name="de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3250" name="Picture 2" descr="D:\TMF\2011..2012\7. Drawing pins\iypt\1. PRESENTATION\DSC_02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0945" r="8835" b="10647"/>
          <a:stretch/>
        </p:blipFill>
        <p:spPr bwMode="auto">
          <a:xfrm>
            <a:off x="4528782" y="3429000"/>
            <a:ext cx="4469042" cy="300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871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sk-SK" dirty="0" smtClean="0"/>
              <a:t>p</a:t>
            </a:r>
            <a:r>
              <a:rPr lang="en-US" dirty="0" err="1" smtClean="0"/>
              <a:t>pendices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7. Drawing pins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907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TMF\2011..2012\7. Drawing pins\07. Pripinaciky AYPT\7. Pripinaciky RK GJH1\pin and caps.bm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58785" cy="45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54677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Drawing pin “dipole” – attracts different objects on different sides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26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81600" y="3901858"/>
            <a:ext cx="457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displacement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endParaRPr lang="sk-SK" dirty="0"/>
          </a:p>
          <a:p>
            <a:r>
              <a:rPr lang="en-US" dirty="0" smtClean="0"/>
              <a:t>Boundary conditions</a:t>
            </a:r>
            <a:r>
              <a:rPr lang="sk-SK" dirty="0" smtClean="0"/>
              <a:t>:</a:t>
            </a:r>
          </a:p>
          <a:p>
            <a:endParaRPr lang="sk-SK" dirty="0" smtClean="0"/>
          </a:p>
          <a:p>
            <a:r>
              <a:rPr lang="en-US" dirty="0" smtClean="0"/>
              <a:t>Solution</a:t>
            </a:r>
            <a:r>
              <a:rPr lang="sk-SK" dirty="0" smtClean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028004"/>
            <a:ext cx="7860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Dominic </a:t>
            </a:r>
            <a:r>
              <a:rPr lang="it-IT" sz="2400" dirty="0" smtClean="0"/>
              <a:t>Vella</a:t>
            </a:r>
            <a:r>
              <a:rPr lang="sk-SK" sz="2400" dirty="0" smtClean="0"/>
              <a:t>,</a:t>
            </a:r>
            <a:r>
              <a:rPr lang="it-IT" sz="2400" dirty="0" smtClean="0"/>
              <a:t> </a:t>
            </a:r>
            <a:r>
              <a:rPr lang="it-IT" sz="2400" dirty="0"/>
              <a:t>L. </a:t>
            </a:r>
            <a:r>
              <a:rPr lang="it-IT" sz="2400" dirty="0" smtClean="0"/>
              <a:t>Mahadevan</a:t>
            </a:r>
            <a:r>
              <a:rPr lang="sk-SK" sz="2400" dirty="0"/>
              <a:t>,</a:t>
            </a:r>
            <a:r>
              <a:rPr lang="sk-SK" sz="2400" dirty="0" smtClean="0"/>
              <a:t> </a:t>
            </a:r>
            <a:r>
              <a:rPr lang="sk-SK" sz="2400" b="1" dirty="0" smtClean="0"/>
              <a:t>The </a:t>
            </a:r>
            <a:r>
              <a:rPr lang="sk-SK" sz="2400" b="1" dirty="0"/>
              <a:t>‘‘Cheerios </a:t>
            </a:r>
            <a:r>
              <a:rPr lang="sk-SK" sz="2400" b="1" dirty="0" smtClean="0"/>
              <a:t>effect,’’</a:t>
            </a:r>
            <a:r>
              <a:rPr lang="it-IT" sz="2400" dirty="0" smtClean="0"/>
              <a:t> </a:t>
            </a:r>
            <a:r>
              <a:rPr lang="sk-SK" sz="2400" dirty="0" smtClean="0"/>
              <a:t>(2005)</a:t>
            </a:r>
            <a:endParaRPr lang="sk-SK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498709"/>
              </p:ext>
            </p:extLst>
          </p:nvPr>
        </p:nvGraphicFramePr>
        <p:xfrm>
          <a:off x="2989263" y="1219200"/>
          <a:ext cx="3165475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6" name="Equation" r:id="rId3" imgW="1168200" imgH="444240" progId="Equation.3">
                  <p:embed/>
                </p:oleObj>
              </mc:Choice>
              <mc:Fallback>
                <p:oleObj name="Equation" r:id="rId3" imgW="116820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9263" y="1219200"/>
                        <a:ext cx="3165475" cy="1204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38142"/>
              </p:ext>
            </p:extLst>
          </p:nvPr>
        </p:nvGraphicFramePr>
        <p:xfrm>
          <a:off x="4594225" y="2438400"/>
          <a:ext cx="1873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7" name="Equation" r:id="rId5" imgW="749160" imgH="203040" progId="Equation.3">
                  <p:embed/>
                </p:oleObj>
              </mc:Choice>
              <mc:Fallback>
                <p:oleObj name="Equation" r:id="rId5" imgW="7491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94225" y="2438400"/>
                        <a:ext cx="18732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620984"/>
              </p:ext>
            </p:extLst>
          </p:nvPr>
        </p:nvGraphicFramePr>
        <p:xfrm>
          <a:off x="4572000" y="2895600"/>
          <a:ext cx="31337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8" name="Equation" r:id="rId7" imgW="1193760" imgH="203040" progId="Equation.3">
                  <p:embed/>
                </p:oleObj>
              </mc:Choice>
              <mc:Fallback>
                <p:oleObj name="Equation" r:id="rId7" imgW="11937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0" y="2895600"/>
                        <a:ext cx="313372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520796"/>
              </p:ext>
            </p:extLst>
          </p:nvPr>
        </p:nvGraphicFramePr>
        <p:xfrm>
          <a:off x="1693863" y="3579813"/>
          <a:ext cx="4935537" cy="256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9" name="Equation" r:id="rId9" imgW="1854000" imgH="965160" progId="Equation.3">
                  <p:embed/>
                </p:oleObj>
              </mc:Choice>
              <mc:Fallback>
                <p:oleObj name="Equation" r:id="rId9" imgW="1854000" imgH="965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93863" y="3579813"/>
                        <a:ext cx="4935537" cy="2569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66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mass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is not deformed</a:t>
            </a:r>
          </a:p>
          <a:p>
            <a:r>
              <a:rPr lang="en-US" dirty="0" smtClean="0"/>
              <a:t>Surface tension resultant force = 0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96079"/>
              </p:ext>
            </p:extLst>
          </p:nvPr>
        </p:nvGraphicFramePr>
        <p:xfrm>
          <a:off x="1219200" y="4112101"/>
          <a:ext cx="2474438" cy="151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7" name="Equation" r:id="rId3" imgW="787320" imgH="482400" progId="Equation.3">
                  <p:embed/>
                </p:oleObj>
              </mc:Choice>
              <mc:Fallback>
                <p:oleObj name="Equation" r:id="rId3" imgW="78732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200" y="4112101"/>
                        <a:ext cx="2474438" cy="151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5540674" y="2274739"/>
            <a:ext cx="2580384" cy="1916261"/>
            <a:chOff x="5751630" y="2514600"/>
            <a:chExt cx="3047093" cy="2266598"/>
          </a:xfrm>
        </p:grpSpPr>
        <p:sp>
          <p:nvSpPr>
            <p:cNvPr id="20" name="Arc 19"/>
            <p:cNvSpPr/>
            <p:nvPr/>
          </p:nvSpPr>
          <p:spPr>
            <a:xfrm>
              <a:off x="6316366" y="2514600"/>
              <a:ext cx="1227434" cy="1104901"/>
            </a:xfrm>
            <a:prstGeom prst="arc">
              <a:avLst>
                <a:gd name="adj1" fmla="val 1010542"/>
                <a:gd name="adj2" fmla="val 5259951"/>
              </a:avLst>
            </a:prstGeom>
            <a:ln w="1016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5751630" y="3622690"/>
              <a:ext cx="1389985" cy="372"/>
            </a:xfrm>
            <a:prstGeom prst="line">
              <a:avLst/>
            </a:prstGeom>
            <a:ln w="1016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7418191" y="3161884"/>
              <a:ext cx="1380532" cy="102414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6783886" y="3555164"/>
              <a:ext cx="1268609" cy="1226034"/>
            </a:xfrm>
            <a:prstGeom prst="mathMultiply">
              <a:avLst>
                <a:gd name="adj1" fmla="val 1253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001924" y="4413052"/>
            <a:ext cx="4052493" cy="862269"/>
            <a:chOff x="1760033" y="5179411"/>
            <a:chExt cx="4950085" cy="1053254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760033" y="5289274"/>
              <a:ext cx="4689566" cy="0"/>
            </a:xfrm>
            <a:prstGeom prst="line">
              <a:avLst/>
            </a:prstGeom>
            <a:ln w="984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Left Brace 34"/>
            <p:cNvSpPr/>
            <p:nvPr/>
          </p:nvSpPr>
          <p:spPr>
            <a:xfrm rot="10800000">
              <a:off x="5570028" y="5242064"/>
              <a:ext cx="457199" cy="930136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3258749"/>
                </p:ext>
              </p:extLst>
            </p:nvPr>
          </p:nvGraphicFramePr>
          <p:xfrm>
            <a:off x="6031427" y="5398987"/>
            <a:ext cx="678691" cy="6767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78" name="Equation" r:id="rId5" imgW="164880" imgH="164880" progId="Equation.3">
                    <p:embed/>
                  </p:oleObj>
                </mc:Choice>
                <mc:Fallback>
                  <p:oleObj name="Equation" r:id="rId5" imgW="164880" imgH="16488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1427" y="5398987"/>
                          <a:ext cx="678691" cy="6767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Rounded Rectangle 39"/>
            <p:cNvSpPr/>
            <p:nvPr/>
          </p:nvSpPr>
          <p:spPr>
            <a:xfrm>
              <a:off x="4189496" y="5179411"/>
              <a:ext cx="1380532" cy="1053254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7" name="Moon 26"/>
            <p:cNvSpPr/>
            <p:nvPr/>
          </p:nvSpPr>
          <p:spPr>
            <a:xfrm rot="16200000">
              <a:off x="3434746" y="5093951"/>
              <a:ext cx="977914" cy="1286828"/>
            </a:xfrm>
            <a:custGeom>
              <a:avLst/>
              <a:gdLst>
                <a:gd name="connsiteX0" fmla="*/ 818322 w 818322"/>
                <a:gd name="connsiteY0" fmla="*/ 1600200 h 1600200"/>
                <a:gd name="connsiteX1" fmla="*/ 0 w 818322"/>
                <a:gd name="connsiteY1" fmla="*/ 800100 h 1600200"/>
                <a:gd name="connsiteX2" fmla="*/ 818322 w 818322"/>
                <a:gd name="connsiteY2" fmla="*/ 0 h 1600200"/>
                <a:gd name="connsiteX3" fmla="*/ 409161 w 818322"/>
                <a:gd name="connsiteY3" fmla="*/ 800100 h 1600200"/>
                <a:gd name="connsiteX4" fmla="*/ 818323 w 818322"/>
                <a:gd name="connsiteY4" fmla="*/ 1600200 h 1600200"/>
                <a:gd name="connsiteX5" fmla="*/ 818322 w 818322"/>
                <a:gd name="connsiteY5" fmla="*/ 1600200 h 1600200"/>
                <a:gd name="connsiteX0" fmla="*/ 818606 w 818607"/>
                <a:gd name="connsiteY0" fmla="*/ 1176130 h 1176130"/>
                <a:gd name="connsiteX1" fmla="*/ 284 w 818607"/>
                <a:gd name="connsiteY1" fmla="*/ 376030 h 1176130"/>
                <a:gd name="connsiteX2" fmla="*/ 752345 w 818607"/>
                <a:gd name="connsiteY2" fmla="*/ 0 h 1176130"/>
                <a:gd name="connsiteX3" fmla="*/ 409445 w 818607"/>
                <a:gd name="connsiteY3" fmla="*/ 376030 h 1176130"/>
                <a:gd name="connsiteX4" fmla="*/ 818607 w 818607"/>
                <a:gd name="connsiteY4" fmla="*/ 1176130 h 1176130"/>
                <a:gd name="connsiteX5" fmla="*/ 818606 w 818607"/>
                <a:gd name="connsiteY5" fmla="*/ 1176130 h 1176130"/>
                <a:gd name="connsiteX0" fmla="*/ 818606 w 818607"/>
                <a:gd name="connsiteY0" fmla="*/ 1176130 h 1176130"/>
                <a:gd name="connsiteX1" fmla="*/ 284 w 818607"/>
                <a:gd name="connsiteY1" fmla="*/ 376030 h 1176130"/>
                <a:gd name="connsiteX2" fmla="*/ 752345 w 818607"/>
                <a:gd name="connsiteY2" fmla="*/ 0 h 1176130"/>
                <a:gd name="connsiteX3" fmla="*/ 375685 w 818607"/>
                <a:gd name="connsiteY3" fmla="*/ 438905 h 1176130"/>
                <a:gd name="connsiteX4" fmla="*/ 818607 w 818607"/>
                <a:gd name="connsiteY4" fmla="*/ 1176130 h 1176130"/>
                <a:gd name="connsiteX5" fmla="*/ 818606 w 818607"/>
                <a:gd name="connsiteY5" fmla="*/ 1176130 h 1176130"/>
                <a:gd name="connsiteX0" fmla="*/ 818606 w 818607"/>
                <a:gd name="connsiteY0" fmla="*/ 1176130 h 1176130"/>
                <a:gd name="connsiteX1" fmla="*/ 284 w 818607"/>
                <a:gd name="connsiteY1" fmla="*/ 376030 h 1176130"/>
                <a:gd name="connsiteX2" fmla="*/ 752345 w 818607"/>
                <a:gd name="connsiteY2" fmla="*/ 0 h 1176130"/>
                <a:gd name="connsiteX3" fmla="*/ 230828 w 818607"/>
                <a:gd name="connsiteY3" fmla="*/ 422576 h 1176130"/>
                <a:gd name="connsiteX4" fmla="*/ 818607 w 818607"/>
                <a:gd name="connsiteY4" fmla="*/ 1176130 h 1176130"/>
                <a:gd name="connsiteX5" fmla="*/ 818606 w 818607"/>
                <a:gd name="connsiteY5" fmla="*/ 1176130 h 1176130"/>
                <a:gd name="connsiteX0" fmla="*/ 829287 w 829288"/>
                <a:gd name="connsiteY0" fmla="*/ 1096015 h 1096015"/>
                <a:gd name="connsiteX1" fmla="*/ 10965 w 829288"/>
                <a:gd name="connsiteY1" fmla="*/ 295915 h 1096015"/>
                <a:gd name="connsiteX2" fmla="*/ 527281 w 829288"/>
                <a:gd name="connsiteY2" fmla="*/ 0 h 1096015"/>
                <a:gd name="connsiteX3" fmla="*/ 241509 w 829288"/>
                <a:gd name="connsiteY3" fmla="*/ 342461 h 1096015"/>
                <a:gd name="connsiteX4" fmla="*/ 829288 w 829288"/>
                <a:gd name="connsiteY4" fmla="*/ 1096015 h 1096015"/>
                <a:gd name="connsiteX5" fmla="*/ 829287 w 829288"/>
                <a:gd name="connsiteY5" fmla="*/ 1096015 h 1096015"/>
                <a:gd name="connsiteX0" fmla="*/ 829287 w 829288"/>
                <a:gd name="connsiteY0" fmla="*/ 1096015 h 1096015"/>
                <a:gd name="connsiteX1" fmla="*/ 10965 w 829288"/>
                <a:gd name="connsiteY1" fmla="*/ 295915 h 1096015"/>
                <a:gd name="connsiteX2" fmla="*/ 527281 w 829288"/>
                <a:gd name="connsiteY2" fmla="*/ 0 h 1096015"/>
                <a:gd name="connsiteX3" fmla="*/ 241509 w 829288"/>
                <a:gd name="connsiteY3" fmla="*/ 342461 h 1096015"/>
                <a:gd name="connsiteX4" fmla="*/ 829288 w 829288"/>
                <a:gd name="connsiteY4" fmla="*/ 1096015 h 1096015"/>
                <a:gd name="connsiteX5" fmla="*/ 829287 w 829288"/>
                <a:gd name="connsiteY5" fmla="*/ 1096015 h 1096015"/>
                <a:gd name="connsiteX0" fmla="*/ 829287 w 829288"/>
                <a:gd name="connsiteY0" fmla="*/ 1096015 h 1096015"/>
                <a:gd name="connsiteX1" fmla="*/ 10965 w 829288"/>
                <a:gd name="connsiteY1" fmla="*/ 295915 h 1096015"/>
                <a:gd name="connsiteX2" fmla="*/ 527281 w 829288"/>
                <a:gd name="connsiteY2" fmla="*/ 0 h 1096015"/>
                <a:gd name="connsiteX3" fmla="*/ 241509 w 829288"/>
                <a:gd name="connsiteY3" fmla="*/ 342461 h 1096015"/>
                <a:gd name="connsiteX4" fmla="*/ 829288 w 829288"/>
                <a:gd name="connsiteY4" fmla="*/ 1096015 h 1096015"/>
                <a:gd name="connsiteX5" fmla="*/ 829287 w 829288"/>
                <a:gd name="connsiteY5" fmla="*/ 1096015 h 109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288" h="1096015">
                  <a:moveTo>
                    <a:pt x="829287" y="1096015"/>
                  </a:moveTo>
                  <a:cubicBezTo>
                    <a:pt x="218212" y="851364"/>
                    <a:pt x="61299" y="478584"/>
                    <a:pt x="10965" y="295915"/>
                  </a:cubicBezTo>
                  <a:cubicBezTo>
                    <a:pt x="-39369" y="113246"/>
                    <a:pt x="75334" y="0"/>
                    <a:pt x="527281" y="0"/>
                  </a:cubicBezTo>
                  <a:cubicBezTo>
                    <a:pt x="269708" y="188878"/>
                    <a:pt x="253031" y="155197"/>
                    <a:pt x="241509" y="342461"/>
                  </a:cubicBezTo>
                  <a:cubicBezTo>
                    <a:pt x="241509" y="657258"/>
                    <a:pt x="571715" y="907137"/>
                    <a:pt x="829288" y="1096015"/>
                  </a:cubicBezTo>
                  <a:lnTo>
                    <a:pt x="829287" y="1096015"/>
                  </a:lnTo>
                  <a:close/>
                </a:path>
              </a:pathLst>
            </a:custGeom>
            <a:solidFill>
              <a:srgbClr val="00DE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67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TMF\2011..2012\7. Drawing pins\prezentacia miso\ponor ciapocky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2" b="-73"/>
          <a:stretch/>
        </p:blipFill>
        <p:spPr bwMode="auto">
          <a:xfrm>
            <a:off x="242680" y="3962400"/>
            <a:ext cx="8724900" cy="28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mass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6705600" cy="3657601"/>
          </a:xfrm>
        </p:spPr>
        <p:txBody>
          <a:bodyPr/>
          <a:lstStyle/>
          <a:p>
            <a:r>
              <a:rPr lang="en-US" dirty="0" smtClean="0"/>
              <a:t>Pin caps – bent edges</a:t>
            </a:r>
            <a:endParaRPr lang="sk-SK" dirty="0" smtClean="0"/>
          </a:p>
          <a:p>
            <a:r>
              <a:rPr lang="en-US" dirty="0" smtClean="0"/>
              <a:t>Mass theoretically</a:t>
            </a:r>
            <a:r>
              <a:rPr lang="sk-SK" dirty="0" smtClean="0"/>
              <a:t>:</a:t>
            </a:r>
            <a:endParaRPr lang="sk-SK" dirty="0"/>
          </a:p>
          <a:p>
            <a:r>
              <a:rPr lang="en-US" dirty="0" smtClean="0"/>
              <a:t>Depth</a:t>
            </a:r>
            <a:r>
              <a:rPr lang="sk-SK" dirty="0" smtClean="0"/>
              <a:t>:</a:t>
            </a:r>
          </a:p>
          <a:p>
            <a:r>
              <a:rPr lang="en-US" dirty="0" smtClean="0"/>
              <a:t>Mass experimentally:</a:t>
            </a:r>
            <a:endParaRPr lang="sk-SK" dirty="0"/>
          </a:p>
        </p:txBody>
      </p:sp>
      <p:pic>
        <p:nvPicPr>
          <p:cNvPr id="22531" name="Picture 3" descr="D:\TMF\2011..2012\7. Drawing pins\prezentacia miso\ciapocka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48349" r="6361" b="12617"/>
          <a:stretch/>
        </p:blipFill>
        <p:spPr bwMode="auto">
          <a:xfrm>
            <a:off x="1156252" y="5859119"/>
            <a:ext cx="3965713" cy="9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118530"/>
              </p:ext>
            </p:extLst>
          </p:nvPr>
        </p:nvGraphicFramePr>
        <p:xfrm>
          <a:off x="2057400" y="2514600"/>
          <a:ext cx="1981200" cy="566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1" name="Equation" r:id="rId5" imgW="711000" imgH="203040" progId="Equation.3">
                  <p:embed/>
                </p:oleObj>
              </mc:Choice>
              <mc:Fallback>
                <p:oleObj name="Equation" r:id="rId5" imgW="7110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7400" y="2514600"/>
                        <a:ext cx="1981200" cy="566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066437"/>
              </p:ext>
            </p:extLst>
          </p:nvPr>
        </p:nvGraphicFramePr>
        <p:xfrm>
          <a:off x="4267200" y="1905000"/>
          <a:ext cx="22875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2" name="Equation" r:id="rId7" imgW="761760" imgH="215640" progId="Equation.3">
                  <p:embed/>
                </p:oleObj>
              </mc:Choice>
              <mc:Fallback>
                <p:oleObj name="Equation" r:id="rId7" imgW="76176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67200" y="1905000"/>
                        <a:ext cx="2287588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912671"/>
              </p:ext>
            </p:extLst>
          </p:nvPr>
        </p:nvGraphicFramePr>
        <p:xfrm>
          <a:off x="4636621" y="3048000"/>
          <a:ext cx="23256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3" name="Equation" r:id="rId9" imgW="774360" imgH="215640" progId="Equation.3">
                  <p:embed/>
                </p:oleObj>
              </mc:Choice>
              <mc:Fallback>
                <p:oleObj name="Equation" r:id="rId9" imgW="77436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6621" y="3048000"/>
                        <a:ext cx="2325688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27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indent="-514350">
              <a:buFont typeface="+mj-lt"/>
              <a:buAutoNum type="arabicPeriod"/>
            </a:pPr>
            <a:r>
              <a:rPr lang="en-US" dirty="0"/>
              <a:t>D</a:t>
            </a:r>
            <a:r>
              <a:rPr lang="en-US" dirty="0" smtClean="0"/>
              <a:t>eformation of water surface</a:t>
            </a:r>
          </a:p>
          <a:p>
            <a:pPr marL="857250" indent="-514350">
              <a:buFont typeface="+mj-lt"/>
              <a:buAutoNum type="arabicPeriod"/>
            </a:pPr>
            <a:r>
              <a:rPr lang="en-US" dirty="0" smtClean="0"/>
              <a:t>Attraction of pins</a:t>
            </a:r>
          </a:p>
          <a:p>
            <a:pPr marL="1257300" lvl="1" indent="-514350">
              <a:buFont typeface="Arial" pitchFamily="34" charset="0"/>
              <a:buChar char="•"/>
            </a:pPr>
            <a:r>
              <a:rPr lang="en-US" dirty="0" smtClean="0"/>
              <a:t>Mechanism</a:t>
            </a:r>
          </a:p>
          <a:p>
            <a:pPr marL="1257300" lvl="1" indent="-514350">
              <a:buFont typeface="Arial" pitchFamily="34" charset="0"/>
              <a:buChar char="•"/>
            </a:pPr>
            <a:r>
              <a:rPr lang="en-US" dirty="0" smtClean="0"/>
              <a:t>Calculating the motion</a:t>
            </a:r>
          </a:p>
          <a:p>
            <a:pPr marL="1257300" lvl="1" indent="-514350">
              <a:buFont typeface="Arial" pitchFamily="34" charset="0"/>
              <a:buChar char="•"/>
            </a:pPr>
            <a:r>
              <a:rPr lang="en-US" dirty="0" smtClean="0"/>
              <a:t>Theory vs. experiments</a:t>
            </a:r>
            <a:endParaRPr lang="sk-SK" dirty="0"/>
          </a:p>
          <a:p>
            <a:pPr marL="857250" indent="-514350">
              <a:buFont typeface="+mj-lt"/>
              <a:buAutoNum type="arabicPeriod"/>
            </a:pPr>
            <a:r>
              <a:rPr lang="en-US" dirty="0" smtClean="0"/>
              <a:t>Repulsion of objects</a:t>
            </a:r>
            <a:endParaRPr lang="en-US" dirty="0"/>
          </a:p>
          <a:p>
            <a:pPr marL="1257300" lvl="1" indent="-514350">
              <a:buFont typeface="Arial" pitchFamily="34" charset="0"/>
              <a:buChar char="•"/>
            </a:pPr>
            <a:r>
              <a:rPr lang="en-US" dirty="0" smtClean="0"/>
              <a:t>Mechanism</a:t>
            </a:r>
            <a:endParaRPr lang="sk-SK" dirty="0" smtClean="0"/>
          </a:p>
          <a:p>
            <a:pPr marL="1200150" lvl="1" indent="-457200">
              <a:buFont typeface="Arial" pitchFamily="34" charset="0"/>
              <a:buChar char="•"/>
            </a:pPr>
            <a:r>
              <a:rPr lang="en-US" dirty="0" smtClean="0"/>
              <a:t>Attracting/repelling boundary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17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29000"/>
            <a:ext cx="7772400" cy="2057400"/>
          </a:xfrm>
        </p:spPr>
        <p:txBody>
          <a:bodyPr>
            <a:noAutofit/>
          </a:bodyPr>
          <a:lstStyle/>
          <a:p>
            <a:pPr algn="l"/>
            <a:r>
              <a:rPr lang="en-US" sz="6000" b="1" i="1" dirty="0" smtClean="0"/>
              <a:t>1. Deformation</a:t>
            </a:r>
            <a:br>
              <a:rPr lang="en-US" sz="6000" b="1" i="1" dirty="0" smtClean="0"/>
            </a:br>
            <a:r>
              <a:rPr lang="en-US" sz="6000" b="1" i="1" dirty="0"/>
              <a:t>	</a:t>
            </a:r>
            <a:r>
              <a:rPr lang="en-US" sz="6000" b="1" i="1" dirty="0" smtClean="0"/>
              <a:t>of water surface</a:t>
            </a:r>
            <a:endParaRPr lang="sk-SK" sz="60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orces analysis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4484206" cy="28194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Gravity</a:t>
            </a:r>
            <a:endParaRPr lang="sk-SK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Buoyant force</a:t>
            </a:r>
            <a:endParaRPr lang="sk-SK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</a:t>
            </a:r>
            <a:r>
              <a:rPr lang="en-US" dirty="0" smtClean="0"/>
              <a:t>urface tension</a:t>
            </a:r>
            <a:endParaRPr lang="sk-SK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1118153" y="1306972"/>
            <a:ext cx="9829800" cy="2907074"/>
            <a:chOff x="1118153" y="1306972"/>
            <a:chExt cx="9829800" cy="2907074"/>
          </a:xfrm>
        </p:grpSpPr>
        <p:sp>
          <p:nvSpPr>
            <p:cNvPr id="20" name="Arc 19"/>
            <p:cNvSpPr/>
            <p:nvPr/>
          </p:nvSpPr>
          <p:spPr>
            <a:xfrm flipH="1">
              <a:off x="7518953" y="2653951"/>
              <a:ext cx="3429000" cy="1560095"/>
            </a:xfrm>
            <a:prstGeom prst="arc">
              <a:avLst>
                <a:gd name="adj1" fmla="val 16200000"/>
                <a:gd name="adj2" fmla="val 21381832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" name="Arc 4"/>
            <p:cNvSpPr/>
            <p:nvPr/>
          </p:nvSpPr>
          <p:spPr>
            <a:xfrm>
              <a:off x="1118153" y="2638814"/>
              <a:ext cx="3886200" cy="1550505"/>
            </a:xfrm>
            <a:prstGeom prst="arc">
              <a:avLst>
                <a:gd name="adj1" fmla="val 16200000"/>
                <a:gd name="adj2" fmla="val 21381832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41406" y="3261666"/>
              <a:ext cx="2667000" cy="3197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36806" y="1306972"/>
              <a:ext cx="76200" cy="19546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74906" y="3367683"/>
            <a:ext cx="730250" cy="1890117"/>
            <a:chOff x="6274906" y="3367683"/>
            <a:chExt cx="730250" cy="1890117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274906" y="3367683"/>
              <a:ext cx="0" cy="18901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765197"/>
                </p:ext>
              </p:extLst>
            </p:nvPr>
          </p:nvGraphicFramePr>
          <p:xfrm>
            <a:off x="6465406" y="3821572"/>
            <a:ext cx="539750" cy="581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9" name="Equation" r:id="rId3" imgW="164880" imgH="177480" progId="Equation.3">
                    <p:embed/>
                  </p:oleObj>
                </mc:Choice>
                <mc:Fallback>
                  <p:oleObj name="Equation" r:id="rId3" imgW="16488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465406" y="3821572"/>
                          <a:ext cx="539750" cy="5812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6296442" y="1538194"/>
            <a:ext cx="943807" cy="1895804"/>
            <a:chOff x="6296442" y="1538194"/>
            <a:chExt cx="943807" cy="1895804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6296442" y="1995939"/>
              <a:ext cx="16564" cy="143805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6335216"/>
                </p:ext>
              </p:extLst>
            </p:nvPr>
          </p:nvGraphicFramePr>
          <p:xfrm>
            <a:off x="6368712" y="1538194"/>
            <a:ext cx="871537" cy="74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0" name="Equation" r:id="rId5" imgW="266400" imgH="228600" progId="Equation.3">
                    <p:embed/>
                  </p:oleObj>
                </mc:Choice>
                <mc:Fallback>
                  <p:oleObj name="Equation" r:id="rId5" imgW="266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68712" y="1538194"/>
                          <a:ext cx="871537" cy="746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5105400" y="2122406"/>
            <a:ext cx="1010480" cy="1215461"/>
            <a:chOff x="5105400" y="2122406"/>
            <a:chExt cx="1010480" cy="1215461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6115880" y="2373773"/>
              <a:ext cx="0" cy="96409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9372616"/>
                </p:ext>
              </p:extLst>
            </p:nvPr>
          </p:nvGraphicFramePr>
          <p:xfrm>
            <a:off x="5105400" y="2122406"/>
            <a:ext cx="787400" cy="74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1" name="Equation" r:id="rId7" imgW="241200" imgH="228600" progId="Equation.3">
                    <p:embed/>
                  </p:oleObj>
                </mc:Choice>
                <mc:Fallback>
                  <p:oleObj name="Equation" r:id="rId7" imgW="241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5400" y="2122406"/>
                          <a:ext cx="787400" cy="746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3061253" y="4495800"/>
            <a:ext cx="3546805" cy="1713131"/>
            <a:chOff x="3061253" y="4495800"/>
            <a:chExt cx="3546805" cy="1713131"/>
          </a:xfrm>
        </p:grpSpPr>
        <p:sp>
          <p:nvSpPr>
            <p:cNvPr id="8" name="Rectangle 7"/>
            <p:cNvSpPr/>
            <p:nvPr/>
          </p:nvSpPr>
          <p:spPr>
            <a:xfrm>
              <a:off x="3061253" y="5562600"/>
              <a:ext cx="35468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/>
                <a:t>Force equilibrium</a:t>
              </a:r>
              <a:endParaRPr lang="sk-SK" sz="3600" b="1" dirty="0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4038600" y="4495800"/>
              <a:ext cx="1066800" cy="1066800"/>
            </a:xfrm>
            <a:prstGeom prst="downArrow">
              <a:avLst>
                <a:gd name="adj1" fmla="val 50000"/>
                <a:gd name="adj2" fmla="val 4744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61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equilibrium</a:t>
            </a:r>
            <a:endParaRPr lang="sk-SK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434929"/>
              </p:ext>
            </p:extLst>
          </p:nvPr>
        </p:nvGraphicFramePr>
        <p:xfrm>
          <a:off x="1009795" y="1471686"/>
          <a:ext cx="29749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1" name="Equation" r:id="rId3" imgW="888840" imgH="228600" progId="Equation.3">
                  <p:embed/>
                </p:oleObj>
              </mc:Choice>
              <mc:Fallback>
                <p:oleObj name="Equation" r:id="rId3" imgW="888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795" y="1471686"/>
                        <a:ext cx="29749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209800" y="1417453"/>
            <a:ext cx="9921733" cy="2973457"/>
            <a:chOff x="2005104" y="730994"/>
            <a:chExt cx="9921733" cy="2973457"/>
          </a:xfrm>
        </p:grpSpPr>
        <p:sp>
          <p:nvSpPr>
            <p:cNvPr id="3" name="Arc 2"/>
            <p:cNvSpPr/>
            <p:nvPr/>
          </p:nvSpPr>
          <p:spPr>
            <a:xfrm>
              <a:off x="4634162" y="1637925"/>
              <a:ext cx="2444707" cy="2057400"/>
            </a:xfrm>
            <a:prstGeom prst="arc">
              <a:avLst>
                <a:gd name="adj1" fmla="val 10757439"/>
                <a:gd name="adj2" fmla="val 14483864"/>
              </a:avLst>
            </a:prstGeom>
            <a:solidFill>
              <a:srgbClr val="0DFF13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265756" y="1997116"/>
              <a:ext cx="808186" cy="8544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005104" y="730994"/>
              <a:ext cx="9921733" cy="2973457"/>
              <a:chOff x="2005104" y="730994"/>
              <a:chExt cx="9921733" cy="2973457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005104" y="730994"/>
                <a:ext cx="6490253" cy="2973457"/>
                <a:chOff x="2691325" y="57885"/>
                <a:chExt cx="6490253" cy="2973457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2691325" y="57885"/>
                  <a:ext cx="6490253" cy="2973457"/>
                  <a:chOff x="-990600" y="3352800"/>
                  <a:chExt cx="6490253" cy="2973457"/>
                </a:xfrm>
              </p:grpSpPr>
              <p:sp>
                <p:nvSpPr>
                  <p:cNvPr id="24" name="Arc 23"/>
                  <p:cNvSpPr/>
                  <p:nvPr/>
                </p:nvSpPr>
                <p:spPr>
                  <a:xfrm>
                    <a:off x="-990600" y="4599134"/>
                    <a:ext cx="3886200" cy="1708820"/>
                  </a:xfrm>
                  <a:prstGeom prst="arc">
                    <a:avLst>
                      <a:gd name="adj1" fmla="val 16200000"/>
                      <a:gd name="adj2" fmla="val 21381832"/>
                    </a:avLst>
                  </a:prstGeom>
                  <a:ln w="762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>
                      <a:ln w="76200"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2832653" y="5307495"/>
                    <a:ext cx="2667000" cy="1524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4128053" y="3352800"/>
                    <a:ext cx="76200" cy="195469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graphicFrame>
                <p:nvGraphicFramePr>
                  <p:cNvPr id="28" name="Object 2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870134644"/>
                      </p:ext>
                    </p:extLst>
                  </p:nvPr>
                </p:nvGraphicFramePr>
                <p:xfrm>
                  <a:off x="3261345" y="5786507"/>
                  <a:ext cx="498475" cy="5397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8332" name="Equation" r:id="rId5" imgW="152280" imgH="164880" progId="Equation.3">
                          <p:embed/>
                        </p:oleObj>
                      </mc:Choice>
                      <mc:Fallback>
                        <p:oleObj name="Equation" r:id="rId5" imgW="152280" imgH="16488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261345" y="5786507"/>
                                <a:ext cx="498475" cy="53975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9" name="Arc 28"/>
                  <p:cNvSpPr/>
                  <p:nvPr/>
                </p:nvSpPr>
                <p:spPr>
                  <a:xfrm flipH="1">
                    <a:off x="2133600" y="4539050"/>
                    <a:ext cx="1684682" cy="1575265"/>
                  </a:xfrm>
                  <a:prstGeom prst="arc">
                    <a:avLst>
                      <a:gd name="adj1" fmla="val 18178109"/>
                      <a:gd name="adj2" fmla="val 0"/>
                    </a:avLst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graphicFrame>
                <p:nvGraphicFramePr>
                  <p:cNvPr id="30" name="Object 2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489532127"/>
                      </p:ext>
                    </p:extLst>
                  </p:nvPr>
                </p:nvGraphicFramePr>
                <p:xfrm>
                  <a:off x="279537" y="4767744"/>
                  <a:ext cx="539750" cy="5397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8333" name="Equation" r:id="rId7" imgW="164880" imgH="164880" progId="Equation.3">
                          <p:embed/>
                        </p:oleObj>
                      </mc:Choice>
                      <mc:Fallback>
                        <p:oleObj name="Equation" r:id="rId7" imgW="164880" imgH="16488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79537" y="4767744"/>
                                <a:ext cx="539750" cy="5397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-672548" y="4599134"/>
                    <a:ext cx="1625047" cy="0"/>
                  </a:xfrm>
                  <a:prstGeom prst="line">
                    <a:avLst/>
                  </a:prstGeom>
                  <a:ln w="762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>
                    <a:stCxn id="24" idx="0"/>
                  </p:cNvCxnSpPr>
                  <p:nvPr/>
                </p:nvCxnSpPr>
                <p:spPr>
                  <a:xfrm>
                    <a:off x="952500" y="4599134"/>
                    <a:ext cx="14742" cy="854410"/>
                  </a:xfrm>
                  <a:prstGeom prst="line">
                    <a:avLst/>
                  </a:prstGeom>
                  <a:ln w="53975" cap="sq">
                    <a:solidFill>
                      <a:schemeClr val="tx1"/>
                    </a:solidFill>
                    <a:headEnd type="arrow" w="sm" len="sm"/>
                    <a:tailEnd type="arrow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Left Brace 32"/>
                  <p:cNvSpPr/>
                  <p:nvPr/>
                </p:nvSpPr>
                <p:spPr>
                  <a:xfrm rot="16200000">
                    <a:off x="3344102" y="4970255"/>
                    <a:ext cx="332962" cy="1299542"/>
                  </a:xfrm>
                  <a:prstGeom prst="leftBrac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cxnSp>
                <p:nvCxnSpPr>
                  <p:cNvPr id="34" name="Straight Connector 33"/>
                  <p:cNvCxnSpPr>
                    <a:stCxn id="24" idx="2"/>
                  </p:cNvCxnSpPr>
                  <p:nvPr/>
                </p:nvCxnSpPr>
                <p:spPr>
                  <a:xfrm flipH="1" flipV="1">
                    <a:off x="1969906" y="3618873"/>
                    <a:ext cx="905714" cy="171246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aphicFrame>
                <p:nvGraphicFramePr>
                  <p:cNvPr id="35" name="Object 3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1833912"/>
                      </p:ext>
                    </p:extLst>
                  </p:nvPr>
                </p:nvGraphicFramePr>
                <p:xfrm>
                  <a:off x="1615061" y="4779039"/>
                  <a:ext cx="660800" cy="60608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8334" name="Equation" r:id="rId9" imgW="152280" imgH="139680" progId="Equation.3">
                          <p:embed/>
                        </p:oleObj>
                      </mc:Choice>
                      <mc:Fallback>
                        <p:oleObj name="Equation" r:id="rId9" imgW="152280" imgH="13968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615061" y="4779039"/>
                                <a:ext cx="660800" cy="60608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273741" y="5459896"/>
                    <a:ext cx="5117824" cy="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5042231" y="1993516"/>
                  <a:ext cx="4101769" cy="1906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Arc 46"/>
              <p:cNvSpPr/>
              <p:nvPr/>
            </p:nvSpPr>
            <p:spPr>
              <a:xfrm flipH="1">
                <a:off x="8410015" y="1948435"/>
                <a:ext cx="3516822" cy="1708820"/>
              </a:xfrm>
              <a:prstGeom prst="arc">
                <a:avLst>
                  <a:gd name="adj1" fmla="val 16200000"/>
                  <a:gd name="adj2" fmla="val 21381832"/>
                </a:avLst>
              </a:prstGeom>
              <a:ln w="762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57200" y="4396284"/>
            <a:ext cx="8624757" cy="2210474"/>
            <a:chOff x="457200" y="4396284"/>
            <a:chExt cx="8624757" cy="2210474"/>
          </a:xfrm>
        </p:grpSpPr>
        <p:grpSp>
          <p:nvGrpSpPr>
            <p:cNvPr id="10" name="Group 9"/>
            <p:cNvGrpSpPr/>
            <p:nvPr/>
          </p:nvGrpSpPr>
          <p:grpSpPr>
            <a:xfrm>
              <a:off x="653641" y="4528983"/>
              <a:ext cx="6091539" cy="892383"/>
              <a:chOff x="1448580" y="4885600"/>
              <a:chExt cx="6091539" cy="892383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936012" y="4969153"/>
                <a:ext cx="604107" cy="808830"/>
              </a:xfrm>
              <a:prstGeom prst="rect">
                <a:avLst/>
              </a:prstGeom>
              <a:solidFill>
                <a:srgbClr val="0DFF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606659" y="4885600"/>
                <a:ext cx="546239" cy="8923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aphicFrame>
            <p:nvGraphicFramePr>
              <p:cNvPr id="7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5535235"/>
                  </p:ext>
                </p:extLst>
              </p:nvPr>
            </p:nvGraphicFramePr>
            <p:xfrm>
              <a:off x="1448580" y="4885600"/>
              <a:ext cx="6000750" cy="8016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335" name="Equation" r:id="rId11" imgW="1714320" imgH="228600" progId="Equation.3">
                      <p:embed/>
                    </p:oleObj>
                  </mc:Choice>
                  <mc:Fallback>
                    <p:oleObj name="Equation" r:id="rId11" imgW="171432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8580" y="4885600"/>
                            <a:ext cx="6000750" cy="8016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3" name="Down Arrow 42"/>
            <p:cNvSpPr/>
            <p:nvPr/>
          </p:nvSpPr>
          <p:spPr>
            <a:xfrm rot="8724041">
              <a:off x="3385572" y="5350983"/>
              <a:ext cx="364411" cy="709325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4" name="Down Arrow 43"/>
            <p:cNvSpPr/>
            <p:nvPr/>
          </p:nvSpPr>
          <p:spPr>
            <a:xfrm rot="13734165">
              <a:off x="5749962" y="5169322"/>
              <a:ext cx="364411" cy="863253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75253" y="6021983"/>
              <a:ext cx="4371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 smtClean="0"/>
                <a:t>Only unknown quantities</a:t>
              </a:r>
              <a:endParaRPr lang="sk-SK" sz="3200" i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08674" y="4641010"/>
              <a:ext cx="15732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Eq. (1)</a:t>
              </a:r>
              <a:endParaRPr lang="sk-SK" sz="3200" b="1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57200" y="4396284"/>
              <a:ext cx="8242853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25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displacement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939" y="5181600"/>
            <a:ext cx="8398122" cy="12991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Absent water – compensated by surface tension</a:t>
            </a:r>
            <a:endParaRPr lang="sk-SK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304800" y="788394"/>
            <a:ext cx="8839201" cy="4038599"/>
            <a:chOff x="265548" y="1676399"/>
            <a:chExt cx="8839201" cy="4038599"/>
          </a:xfrm>
        </p:grpSpPr>
        <p:sp>
          <p:nvSpPr>
            <p:cNvPr id="18" name="Rectangle 17"/>
            <p:cNvSpPr/>
            <p:nvPr/>
          </p:nvSpPr>
          <p:spPr>
            <a:xfrm>
              <a:off x="8816070" y="1676399"/>
              <a:ext cx="198660" cy="239168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265548" y="2973449"/>
              <a:ext cx="8839201" cy="2741549"/>
              <a:chOff x="-990600" y="4684641"/>
              <a:chExt cx="4999083" cy="1550506"/>
            </a:xfrm>
          </p:grpSpPr>
          <p:sp>
            <p:nvSpPr>
              <p:cNvPr id="30" name="Arc 29"/>
              <p:cNvSpPr/>
              <p:nvPr/>
            </p:nvSpPr>
            <p:spPr>
              <a:xfrm>
                <a:off x="-990600" y="4684642"/>
                <a:ext cx="3886200" cy="1550505"/>
              </a:xfrm>
              <a:prstGeom prst="arc">
                <a:avLst>
                  <a:gd name="adj1" fmla="val 16200000"/>
                  <a:gd name="adj2" fmla="val 21381832"/>
                </a:avLst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-754219" y="4841163"/>
                <a:ext cx="2909594" cy="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>
                <a:off x="2843754" y="5303722"/>
                <a:ext cx="1164729" cy="15617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-235777" y="4684641"/>
                <a:ext cx="1249771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ctangle 4"/>
          <p:cNvSpPr/>
          <p:nvPr/>
        </p:nvSpPr>
        <p:spPr>
          <a:xfrm>
            <a:off x="394058" y="4357145"/>
            <a:ext cx="5320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Pressure </a:t>
            </a:r>
            <a:r>
              <a:rPr lang="en-US" sz="3200" dirty="0" smtClean="0"/>
              <a:t>– hydrostatic</a:t>
            </a:r>
            <a:endParaRPr lang="en-US" sz="32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09082" y="2895599"/>
            <a:ext cx="564891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75502" y="3657600"/>
            <a:ext cx="7478480" cy="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34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displacement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01" y="3101532"/>
            <a:ext cx="3447093" cy="10434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Resulting function:</a:t>
            </a:r>
            <a:endParaRPr lang="sk-SK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7714" y="6172199"/>
            <a:ext cx="7860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Dominic </a:t>
            </a:r>
            <a:r>
              <a:rPr lang="it-IT" sz="2400" dirty="0" smtClean="0"/>
              <a:t>Vella</a:t>
            </a:r>
            <a:r>
              <a:rPr lang="sk-SK" sz="2400" dirty="0" smtClean="0"/>
              <a:t>,</a:t>
            </a:r>
            <a:r>
              <a:rPr lang="it-IT" sz="2400" dirty="0" smtClean="0"/>
              <a:t> </a:t>
            </a:r>
            <a:r>
              <a:rPr lang="it-IT" sz="2400" dirty="0"/>
              <a:t>L. </a:t>
            </a:r>
            <a:r>
              <a:rPr lang="it-IT" sz="2400" dirty="0" smtClean="0"/>
              <a:t>Mahadevan</a:t>
            </a:r>
            <a:r>
              <a:rPr lang="sk-SK" sz="2400" dirty="0"/>
              <a:t>,</a:t>
            </a:r>
            <a:r>
              <a:rPr lang="sk-SK" sz="2400" dirty="0" smtClean="0"/>
              <a:t> </a:t>
            </a:r>
            <a:r>
              <a:rPr lang="sk-SK" sz="2400" b="1" dirty="0" smtClean="0"/>
              <a:t>The </a:t>
            </a:r>
            <a:r>
              <a:rPr lang="sk-SK" sz="2400" b="1" dirty="0"/>
              <a:t>‘‘Cheerios </a:t>
            </a:r>
            <a:r>
              <a:rPr lang="sk-SK" sz="2400" b="1" dirty="0" smtClean="0"/>
              <a:t>effect,’’</a:t>
            </a:r>
            <a:r>
              <a:rPr lang="it-IT" sz="2400" dirty="0" smtClean="0"/>
              <a:t> </a:t>
            </a:r>
            <a:r>
              <a:rPr lang="sk-SK" sz="2400" dirty="0" smtClean="0"/>
              <a:t>(2005)</a:t>
            </a:r>
            <a:endParaRPr lang="sk-SK" sz="2400" dirty="0"/>
          </a:p>
        </p:txBody>
      </p:sp>
      <p:sp>
        <p:nvSpPr>
          <p:cNvPr id="23" name="Rectangle 22"/>
          <p:cNvSpPr/>
          <p:nvPr/>
        </p:nvSpPr>
        <p:spPr>
          <a:xfrm>
            <a:off x="2365043" y="4466383"/>
            <a:ext cx="533400" cy="685800"/>
          </a:xfrm>
          <a:prstGeom prst="rect">
            <a:avLst/>
          </a:prstGeom>
          <a:solidFill>
            <a:srgbClr val="0DF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`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86627" y="3823233"/>
            <a:ext cx="533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sk-SK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903920"/>
              </p:ext>
            </p:extLst>
          </p:nvPr>
        </p:nvGraphicFramePr>
        <p:xfrm>
          <a:off x="308975" y="3429000"/>
          <a:ext cx="5594350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0" name="Equation" r:id="rId3" imgW="2031840" imgH="965160" progId="Equation.3">
                  <p:embed/>
                </p:oleObj>
              </mc:Choice>
              <mc:Fallback>
                <p:oleObj name="Equation" r:id="rId3" imgW="2031840" imgH="965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975" y="3429000"/>
                        <a:ext cx="5594350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08975" y="788395"/>
            <a:ext cx="8840465" cy="4038598"/>
            <a:chOff x="304800" y="898740"/>
            <a:chExt cx="8840465" cy="4038598"/>
          </a:xfrm>
        </p:grpSpPr>
        <p:grpSp>
          <p:nvGrpSpPr>
            <p:cNvPr id="12" name="Group 11"/>
            <p:cNvGrpSpPr/>
            <p:nvPr/>
          </p:nvGrpSpPr>
          <p:grpSpPr>
            <a:xfrm>
              <a:off x="304800" y="898740"/>
              <a:ext cx="8840465" cy="4038598"/>
              <a:chOff x="265548" y="1676400"/>
              <a:chExt cx="8840465" cy="403859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8816070" y="1676400"/>
                <a:ext cx="198660" cy="23916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9" name="Group 18"/>
              <p:cNvGrpSpPr>
                <a:grpSpLocks noChangeAspect="1"/>
              </p:cNvGrpSpPr>
              <p:nvPr/>
            </p:nvGrpSpPr>
            <p:grpSpPr>
              <a:xfrm>
                <a:off x="265548" y="2973449"/>
                <a:ext cx="8840465" cy="2741549"/>
                <a:chOff x="-990600" y="4684641"/>
                <a:chExt cx="4999798" cy="1550506"/>
              </a:xfrm>
            </p:grpSpPr>
            <p:sp>
              <p:nvSpPr>
                <p:cNvPr id="30" name="Arc 29"/>
                <p:cNvSpPr/>
                <p:nvPr/>
              </p:nvSpPr>
              <p:spPr>
                <a:xfrm>
                  <a:off x="-990600" y="4684642"/>
                  <a:ext cx="3886200" cy="1550505"/>
                </a:xfrm>
                <a:prstGeom prst="arc">
                  <a:avLst>
                    <a:gd name="adj1" fmla="val 16200000"/>
                    <a:gd name="adj2" fmla="val 21381832"/>
                  </a:avLst>
                </a:prstGeom>
                <a:ln w="571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2843754" y="5303722"/>
                  <a:ext cx="1164729" cy="156172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-235777" y="4684641"/>
                  <a:ext cx="1249771" cy="0"/>
                </a:xfrm>
                <a:prstGeom prst="line">
                  <a:avLst/>
                </a:prstGeom>
                <a:ln w="571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-990600" y="4684641"/>
                  <a:ext cx="4999798" cy="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6553200" y="2934018"/>
                <a:ext cx="0" cy="638349"/>
              </a:xfrm>
              <a:prstGeom prst="line">
                <a:avLst/>
              </a:prstGeom>
              <a:ln w="53975" cap="sq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628732"/>
                </p:ext>
              </p:extLst>
            </p:nvPr>
          </p:nvGraphicFramePr>
          <p:xfrm>
            <a:off x="7675856" y="1417638"/>
            <a:ext cx="40005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1" name="Equation" r:id="rId5" imgW="114120" imgH="126720" progId="Equation.3">
                    <p:embed/>
                  </p:oleObj>
                </mc:Choice>
                <mc:Fallback>
                  <p:oleObj name="Equation" r:id="rId5" imgW="1141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75856" y="1417638"/>
                          <a:ext cx="400050" cy="444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146564"/>
                </p:ext>
              </p:extLst>
            </p:nvPr>
          </p:nvGraphicFramePr>
          <p:xfrm>
            <a:off x="6689672" y="2222248"/>
            <a:ext cx="973137" cy="751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2" name="Equation" r:id="rId7" imgW="279360" imgH="215640" progId="Equation.3">
                    <p:embed/>
                  </p:oleObj>
                </mc:Choice>
                <mc:Fallback>
                  <p:oleObj name="Equation" r:id="rId7" imgW="2793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672" y="2222248"/>
                          <a:ext cx="973137" cy="7514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Straight Connector 14"/>
            <p:cNvCxnSpPr/>
            <p:nvPr/>
          </p:nvCxnSpPr>
          <p:spPr>
            <a:xfrm>
              <a:off x="6592452" y="1981200"/>
              <a:ext cx="2362200" cy="0"/>
            </a:xfrm>
            <a:prstGeom prst="line">
              <a:avLst/>
            </a:prstGeom>
            <a:ln w="53975" cap="sq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799299" y="4038600"/>
            <a:ext cx="3159528" cy="1600200"/>
            <a:chOff x="5799299" y="4038600"/>
            <a:chExt cx="3159528" cy="1600200"/>
          </a:xfrm>
        </p:grpSpPr>
        <p:sp>
          <p:nvSpPr>
            <p:cNvPr id="16" name="Rectangle 15"/>
            <p:cNvSpPr/>
            <p:nvPr/>
          </p:nvSpPr>
          <p:spPr>
            <a:xfrm>
              <a:off x="6248400" y="4038600"/>
              <a:ext cx="2710427" cy="1600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165644" y="4466383"/>
              <a:ext cx="1391896" cy="687508"/>
              <a:chOff x="7467601" y="4419601"/>
              <a:chExt cx="1391896" cy="68750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8326097" y="4421309"/>
                <a:ext cx="533400" cy="6858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`</a:t>
                </a:r>
                <a:endParaRPr lang="sk-SK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67601" y="4419601"/>
                <a:ext cx="533400" cy="685800"/>
              </a:xfrm>
              <a:prstGeom prst="rect">
                <a:avLst/>
              </a:prstGeom>
              <a:solidFill>
                <a:srgbClr val="0DFF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`</a:t>
                </a:r>
                <a:endParaRPr lang="sk-SK" dirty="0">
                  <a:solidFill>
                    <a:srgbClr val="FF0000"/>
                  </a:solidFill>
                </a:endParaRPr>
              </a:p>
            </p:txBody>
          </p:sp>
        </p:grp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868846"/>
                </p:ext>
              </p:extLst>
            </p:nvPr>
          </p:nvGraphicFramePr>
          <p:xfrm>
            <a:off x="5799299" y="4480600"/>
            <a:ext cx="2819400" cy="656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3" name="Equation" r:id="rId9" imgW="927000" imgH="215640" progId="Equation.3">
                    <p:embed/>
                  </p:oleObj>
                </mc:Choice>
                <mc:Fallback>
                  <p:oleObj name="Equation" r:id="rId9" imgW="927000" imgH="215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799299" y="4480600"/>
                          <a:ext cx="2819400" cy="6565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7FF5-C32B-427F-9670-23F0CC818BE6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736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1new2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ívc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otívc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plate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Motív1new2</Template>
  <TotalTime>9497</TotalTime>
  <Words>524</Words>
  <Application>Microsoft Office PowerPoint</Application>
  <PresentationFormat>On-screen Show (4:3)</PresentationFormat>
  <Paragraphs>160</Paragraphs>
  <Slides>34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Motív1new2</vt:lpstr>
      <vt:lpstr>1_Motiv sady Office</vt:lpstr>
      <vt:lpstr>1_title page</vt:lpstr>
      <vt:lpstr>Motívck</vt:lpstr>
      <vt:lpstr>2_Motiv sady Office</vt:lpstr>
      <vt:lpstr>2_title page</vt:lpstr>
      <vt:lpstr>1_Motívck</vt:lpstr>
      <vt:lpstr>template</vt:lpstr>
      <vt:lpstr>Equation</vt:lpstr>
      <vt:lpstr>Drawing pins</vt:lpstr>
      <vt:lpstr>7. Drawing pins</vt:lpstr>
      <vt:lpstr>PowerPoint Presentation</vt:lpstr>
      <vt:lpstr>Content</vt:lpstr>
      <vt:lpstr>1. Deformation  of water surface</vt:lpstr>
      <vt:lpstr>Forces analysis</vt:lpstr>
      <vt:lpstr>Force equilibrium</vt:lpstr>
      <vt:lpstr>Water displacement</vt:lpstr>
      <vt:lpstr>Water displacement</vt:lpstr>
      <vt:lpstr>Finding contact angle</vt:lpstr>
      <vt:lpstr>Contact angle measurement</vt:lpstr>
      <vt:lpstr>Measuring the contact angle</vt:lpstr>
      <vt:lpstr>Shape of water surface</vt:lpstr>
      <vt:lpstr>2. Attraction of pins</vt:lpstr>
      <vt:lpstr>Why are they attracting?</vt:lpstr>
      <vt:lpstr>Determining the acceleration</vt:lpstr>
      <vt:lpstr>Slope of one pin</vt:lpstr>
      <vt:lpstr>Drag force</vt:lpstr>
      <vt:lpstr>Fitting the drag coefficient</vt:lpstr>
      <vt:lpstr>Acceleration  distance in time</vt:lpstr>
      <vt:lpstr>Attracting – experiment</vt:lpstr>
      <vt:lpstr>PowerPoint Presentation</vt:lpstr>
      <vt:lpstr>3. Repelling objects</vt:lpstr>
      <vt:lpstr>Repulsive force</vt:lpstr>
      <vt:lpstr>Repelling objects</vt:lpstr>
      <vt:lpstr>PowerPoint Presentation</vt:lpstr>
      <vt:lpstr>PowerPoint Presentation</vt:lpstr>
      <vt:lpstr>Empty cap and a cap with a weight</vt:lpstr>
      <vt:lpstr>Conclusion</vt:lpstr>
      <vt:lpstr>Appendices</vt:lpstr>
      <vt:lpstr>PowerPoint Presentation</vt:lpstr>
      <vt:lpstr>Water displacement</vt:lpstr>
      <vt:lpstr>Critical mass</vt:lpstr>
      <vt:lpstr>Critical mass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</dc:creator>
  <cp:lastModifiedBy>Vilo</cp:lastModifiedBy>
  <cp:revision>462</cp:revision>
  <dcterms:created xsi:type="dcterms:W3CDTF">2006-08-16T00:00:00Z</dcterms:created>
  <dcterms:modified xsi:type="dcterms:W3CDTF">2012-07-21T10:24:21Z</dcterms:modified>
</cp:coreProperties>
</file>