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5"/>
  </p:notesMasterIdLst>
  <p:sldIdLst>
    <p:sldId id="333" r:id="rId2"/>
    <p:sldId id="257" r:id="rId3"/>
    <p:sldId id="268" r:id="rId4"/>
    <p:sldId id="263" r:id="rId5"/>
    <p:sldId id="306" r:id="rId6"/>
    <p:sldId id="267" r:id="rId7"/>
    <p:sldId id="318" r:id="rId8"/>
    <p:sldId id="273" r:id="rId9"/>
    <p:sldId id="311" r:id="rId10"/>
    <p:sldId id="303" r:id="rId11"/>
    <p:sldId id="321" r:id="rId12"/>
    <p:sldId id="309" r:id="rId13"/>
    <p:sldId id="314" r:id="rId14"/>
    <p:sldId id="283" r:id="rId15"/>
    <p:sldId id="299" r:id="rId16"/>
    <p:sldId id="340" r:id="rId17"/>
    <p:sldId id="293" r:id="rId18"/>
    <p:sldId id="291" r:id="rId19"/>
    <p:sldId id="286" r:id="rId20"/>
    <p:sldId id="292" r:id="rId21"/>
    <p:sldId id="347" r:id="rId22"/>
    <p:sldId id="297" r:id="rId23"/>
    <p:sldId id="329" r:id="rId24"/>
    <p:sldId id="346" r:id="rId25"/>
    <p:sldId id="342" r:id="rId26"/>
    <p:sldId id="330" r:id="rId27"/>
    <p:sldId id="332" r:id="rId28"/>
    <p:sldId id="336" r:id="rId29"/>
    <p:sldId id="337" r:id="rId30"/>
    <p:sldId id="335" r:id="rId31"/>
    <p:sldId id="338" r:id="rId32"/>
    <p:sldId id="339" r:id="rId33"/>
    <p:sldId id="341" r:id="rId34"/>
    <p:sldId id="345" r:id="rId35"/>
    <p:sldId id="287" r:id="rId36"/>
    <p:sldId id="288" r:id="rId37"/>
    <p:sldId id="334" r:id="rId38"/>
    <p:sldId id="323" r:id="rId39"/>
    <p:sldId id="278" r:id="rId40"/>
    <p:sldId id="279" r:id="rId41"/>
    <p:sldId id="316" r:id="rId42"/>
    <p:sldId id="343" r:id="rId43"/>
    <p:sldId id="34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95907" autoAdjust="0"/>
  </p:normalViewPr>
  <p:slideViewPr>
    <p:cSldViewPr>
      <p:cViewPr>
        <p:scale>
          <a:sx n="50" d="100"/>
          <a:sy n="50" d="100"/>
        </p:scale>
        <p:origin x="-186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vsetko%20plocha%20tmf\9.%20Carbon%20Micrphone\fs%20zmena%20dierky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istrator\Desktop\vsetko%20plocha%20tmf\9.%20Carbon%20Micrphone\Merania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dministrator\Desktop\vsetko%20plocha%20tmf\9.%20Carbon%20Micrphone\Merani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vsetko%20plocha%20tmf\9.%20Carbon%20Micrphone\Merani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vsetko%20plocha%20tmf\9.%20Carbon%20Micrphone\Merani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vsetko%20plocha%20tmf\9.%20Carbon%20Micrphone\Merani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vsetko%20plocha%20tmf\9.%20Carbon%20Micrphone\Merani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9.%20Carbon%20Micrphone\smerova%20charkteristika%20dBV%20(Autosav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9.%20Carbon%20Micrphone\fs%20zmena%20dierk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9.%20Carbon%20Micrphone\fs%20zmena%20dierk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9.%20Carbon%20Micrphone\fs%20zmena%20dierk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9.%20Carbon%20Micrphone\fs%20zmena%20dierk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9.%20Carbon%20Micrphone\fs%20zmena%20dierky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istrator\Desktop\9.%20Carbon%20Micrphone\fs%20zmena%20dierk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vsetko%20plocha%20tmf\9.%20Carbon%20Micrphone\Merani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vsetko%20plocha%20tmf\9.%20Carbon%20Micrphone\Meran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Original hole</c:v>
          </c:tx>
          <c:spPr>
            <a:ln w="28575">
              <a:noFill/>
            </a:ln>
          </c:spPr>
          <c:errBars>
            <c:errDir val="x"/>
            <c:errBarType val="both"/>
            <c:errValType val="fixedVal"/>
            <c:noEndCap val="0"/>
            <c:val val="0"/>
          </c:errBars>
          <c:errBars>
            <c:errDir val="y"/>
            <c:errBarType val="both"/>
            <c:errValType val="cust"/>
            <c:noEndCap val="0"/>
            <c:plus>
              <c:numRef>
                <c:f>Hárok1!$S$2:$S$60</c:f>
                <c:numCache>
                  <c:formatCode>General</c:formatCode>
                  <c:ptCount val="59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10</c:v>
                  </c:pt>
                  <c:pt idx="4">
                    <c:v>3.0138888888888893</c:v>
                  </c:pt>
                  <c:pt idx="5">
                    <c:v>0.96444444444444444</c:v>
                  </c:pt>
                  <c:pt idx="6">
                    <c:v>1.4</c:v>
                  </c:pt>
                  <c:pt idx="7">
                    <c:v>2.4659090909090904</c:v>
                  </c:pt>
                  <c:pt idx="8">
                    <c:v>2.9324324324324325</c:v>
                  </c:pt>
                  <c:pt idx="9">
                    <c:v>5.1666666666666661</c:v>
                  </c:pt>
                  <c:pt idx="10">
                    <c:v>9.0416666666666661</c:v>
                  </c:pt>
                  <c:pt idx="11">
                    <c:v>6.2</c:v>
                  </c:pt>
                  <c:pt idx="12">
                    <c:v>1.6315789473684212</c:v>
                  </c:pt>
                  <c:pt idx="13">
                    <c:v>1.172972972972973</c:v>
                  </c:pt>
                  <c:pt idx="14">
                    <c:v>0.76950354609929073</c:v>
                  </c:pt>
                  <c:pt idx="15">
                    <c:v>0.83783783783783794</c:v>
                  </c:pt>
                  <c:pt idx="16">
                    <c:v>0.50938967136150226</c:v>
                  </c:pt>
                  <c:pt idx="17">
                    <c:v>1.0046296296296295</c:v>
                  </c:pt>
                  <c:pt idx="18">
                    <c:v>0.35113268608414239</c:v>
                  </c:pt>
                  <c:pt idx="19">
                    <c:v>0.23689956331877732</c:v>
                  </c:pt>
                  <c:pt idx="20">
                    <c:v>0.25956937799043062</c:v>
                  </c:pt>
                  <c:pt idx="21">
                    <c:v>0.49770642201834864</c:v>
                  </c:pt>
                  <c:pt idx="22">
                    <c:v>0.47587719298245601</c:v>
                  </c:pt>
                  <c:pt idx="23">
                    <c:v>0.32053175775480058</c:v>
                  </c:pt>
                  <c:pt idx="24">
                    <c:v>0.59452054794520559</c:v>
                  </c:pt>
                  <c:pt idx="25">
                    <c:v>0.64776119402985066</c:v>
                  </c:pt>
                  <c:pt idx="26">
                    <c:v>1.6953125</c:v>
                  </c:pt>
                  <c:pt idx="27">
                    <c:v>1.2122905027932962</c:v>
                  </c:pt>
                  <c:pt idx="28">
                    <c:v>0.34720000000000001</c:v>
                  </c:pt>
                  <c:pt idx="29">
                    <c:v>0.39169675090252709</c:v>
                  </c:pt>
                  <c:pt idx="30">
                    <c:v>0.31818181818181823</c:v>
                  </c:pt>
                  <c:pt idx="31">
                    <c:v>0.4018518518518519</c:v>
                  </c:pt>
                  <c:pt idx="32">
                    <c:v>0.40866290018832396</c:v>
                  </c:pt>
                  <c:pt idx="33">
                    <c:v>0.59779614325068864</c:v>
                  </c:pt>
                  <c:pt idx="34">
                    <c:v>0.76140350877192975</c:v>
                  </c:pt>
                  <c:pt idx="35">
                    <c:v>1.2191011235955056</c:v>
                  </c:pt>
                  <c:pt idx="36">
                    <c:v>1.391025641025641</c:v>
                  </c:pt>
                  <c:pt idx="37">
                    <c:v>1.1857923497267762</c:v>
                  </c:pt>
                  <c:pt idx="38">
                    <c:v>2.17</c:v>
                  </c:pt>
                  <c:pt idx="39">
                    <c:v>2.6144578313253013</c:v>
                  </c:pt>
                  <c:pt idx="40">
                    <c:v>4.34</c:v>
                  </c:pt>
                  <c:pt idx="41">
                    <c:v>2.9324324324324325</c:v>
                  </c:pt>
                  <c:pt idx="42">
                    <c:v>2.1485148514851486</c:v>
                  </c:pt>
                  <c:pt idx="43">
                    <c:v>4.822222222222222</c:v>
                  </c:pt>
                  <c:pt idx="44">
                    <c:v>3.9454545454545458</c:v>
                  </c:pt>
                  <c:pt idx="45">
                    <c:v>3.5000000000000004</c:v>
                  </c:pt>
                  <c:pt idx="46">
                    <c:v>3.807017543859649</c:v>
                  </c:pt>
                  <c:pt idx="47">
                    <c:v>7.2333333333333343</c:v>
                  </c:pt>
                  <c:pt idx="48">
                    <c:v>7.4827586206896557</c:v>
                  </c:pt>
                  <c:pt idx="49">
                    <c:v>6.2</c:v>
                  </c:pt>
                  <c:pt idx="50">
                    <c:v>4.4285714285714288</c:v>
                  </c:pt>
                  <c:pt idx="51">
                    <c:v>4.1730769230769234</c:v>
                  </c:pt>
                  <c:pt idx="52">
                    <c:v>9.4347826086956523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  <c:pt idx="57">
                    <c:v>10</c:v>
                  </c:pt>
                  <c:pt idx="58">
                    <c:v>10</c:v>
                  </c:pt>
                </c:numCache>
              </c:numRef>
            </c:plus>
            <c:minus>
              <c:numRef>
                <c:f>Hárok1!$S$2:$S$60</c:f>
                <c:numCache>
                  <c:formatCode>General</c:formatCode>
                  <c:ptCount val="59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10</c:v>
                  </c:pt>
                  <c:pt idx="4">
                    <c:v>3.0138888888888893</c:v>
                  </c:pt>
                  <c:pt idx="5">
                    <c:v>0.96444444444444444</c:v>
                  </c:pt>
                  <c:pt idx="6">
                    <c:v>1.4</c:v>
                  </c:pt>
                  <c:pt idx="7">
                    <c:v>2.4659090909090904</c:v>
                  </c:pt>
                  <c:pt idx="8">
                    <c:v>2.9324324324324325</c:v>
                  </c:pt>
                  <c:pt idx="9">
                    <c:v>5.1666666666666661</c:v>
                  </c:pt>
                  <c:pt idx="10">
                    <c:v>9.0416666666666661</c:v>
                  </c:pt>
                  <c:pt idx="11">
                    <c:v>6.2</c:v>
                  </c:pt>
                  <c:pt idx="12">
                    <c:v>1.6315789473684212</c:v>
                  </c:pt>
                  <c:pt idx="13">
                    <c:v>1.172972972972973</c:v>
                  </c:pt>
                  <c:pt idx="14">
                    <c:v>0.76950354609929073</c:v>
                  </c:pt>
                  <c:pt idx="15">
                    <c:v>0.83783783783783794</c:v>
                  </c:pt>
                  <c:pt idx="16">
                    <c:v>0.50938967136150226</c:v>
                  </c:pt>
                  <c:pt idx="17">
                    <c:v>1.0046296296296295</c:v>
                  </c:pt>
                  <c:pt idx="18">
                    <c:v>0.35113268608414239</c:v>
                  </c:pt>
                  <c:pt idx="19">
                    <c:v>0.23689956331877732</c:v>
                  </c:pt>
                  <c:pt idx="20">
                    <c:v>0.25956937799043062</c:v>
                  </c:pt>
                  <c:pt idx="21">
                    <c:v>0.49770642201834864</c:v>
                  </c:pt>
                  <c:pt idx="22">
                    <c:v>0.47587719298245601</c:v>
                  </c:pt>
                  <c:pt idx="23">
                    <c:v>0.32053175775480058</c:v>
                  </c:pt>
                  <c:pt idx="24">
                    <c:v>0.59452054794520559</c:v>
                  </c:pt>
                  <c:pt idx="25">
                    <c:v>0.64776119402985066</c:v>
                  </c:pt>
                  <c:pt idx="26">
                    <c:v>1.6953125</c:v>
                  </c:pt>
                  <c:pt idx="27">
                    <c:v>1.2122905027932962</c:v>
                  </c:pt>
                  <c:pt idx="28">
                    <c:v>0.34720000000000001</c:v>
                  </c:pt>
                  <c:pt idx="29">
                    <c:v>0.39169675090252709</c:v>
                  </c:pt>
                  <c:pt idx="30">
                    <c:v>0.31818181818181823</c:v>
                  </c:pt>
                  <c:pt idx="31">
                    <c:v>0.4018518518518519</c:v>
                  </c:pt>
                  <c:pt idx="32">
                    <c:v>0.40866290018832396</c:v>
                  </c:pt>
                  <c:pt idx="33">
                    <c:v>0.59779614325068864</c:v>
                  </c:pt>
                  <c:pt idx="34">
                    <c:v>0.76140350877192975</c:v>
                  </c:pt>
                  <c:pt idx="35">
                    <c:v>1.2191011235955056</c:v>
                  </c:pt>
                  <c:pt idx="36">
                    <c:v>1.391025641025641</c:v>
                  </c:pt>
                  <c:pt idx="37">
                    <c:v>1.1857923497267762</c:v>
                  </c:pt>
                  <c:pt idx="38">
                    <c:v>2.17</c:v>
                  </c:pt>
                  <c:pt idx="39">
                    <c:v>2.6144578313253013</c:v>
                  </c:pt>
                  <c:pt idx="40">
                    <c:v>4.34</c:v>
                  </c:pt>
                  <c:pt idx="41">
                    <c:v>2.9324324324324325</c:v>
                  </c:pt>
                  <c:pt idx="42">
                    <c:v>2.1485148514851486</c:v>
                  </c:pt>
                  <c:pt idx="43">
                    <c:v>4.822222222222222</c:v>
                  </c:pt>
                  <c:pt idx="44">
                    <c:v>3.9454545454545458</c:v>
                  </c:pt>
                  <c:pt idx="45">
                    <c:v>3.5000000000000004</c:v>
                  </c:pt>
                  <c:pt idx="46">
                    <c:v>3.807017543859649</c:v>
                  </c:pt>
                  <c:pt idx="47">
                    <c:v>7.2333333333333343</c:v>
                  </c:pt>
                  <c:pt idx="48">
                    <c:v>7.4827586206896557</c:v>
                  </c:pt>
                  <c:pt idx="49">
                    <c:v>6.2</c:v>
                  </c:pt>
                  <c:pt idx="50">
                    <c:v>4.4285714285714288</c:v>
                  </c:pt>
                  <c:pt idx="51">
                    <c:v>4.1730769230769234</c:v>
                  </c:pt>
                  <c:pt idx="52">
                    <c:v>9.4347826086956523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  <c:pt idx="57">
                    <c:v>10</c:v>
                  </c:pt>
                  <c:pt idx="58">
                    <c:v>10</c:v>
                  </c:pt>
                </c:numCache>
              </c:numRef>
            </c:minus>
          </c:errBars>
          <c:xVal>
            <c:numRef>
              <c:f>Hárok1!$O$3:$O$60</c:f>
              <c:numCache>
                <c:formatCode>General</c:formatCode>
                <c:ptCount val="58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1800</c:v>
                </c:pt>
                <c:pt idx="17">
                  <c:v>2000</c:v>
                </c:pt>
                <c:pt idx="18">
                  <c:v>2200</c:v>
                </c:pt>
                <c:pt idx="19">
                  <c:v>2400</c:v>
                </c:pt>
                <c:pt idx="20">
                  <c:v>2600</c:v>
                </c:pt>
                <c:pt idx="21">
                  <c:v>2800</c:v>
                </c:pt>
                <c:pt idx="22">
                  <c:v>3000</c:v>
                </c:pt>
                <c:pt idx="23">
                  <c:v>3200</c:v>
                </c:pt>
                <c:pt idx="24">
                  <c:v>3400</c:v>
                </c:pt>
                <c:pt idx="25">
                  <c:v>3600</c:v>
                </c:pt>
                <c:pt idx="26">
                  <c:v>3800</c:v>
                </c:pt>
                <c:pt idx="27">
                  <c:v>4000</c:v>
                </c:pt>
                <c:pt idx="28">
                  <c:v>4200</c:v>
                </c:pt>
                <c:pt idx="29">
                  <c:v>4400</c:v>
                </c:pt>
                <c:pt idx="30">
                  <c:v>4600</c:v>
                </c:pt>
                <c:pt idx="31">
                  <c:v>4800</c:v>
                </c:pt>
                <c:pt idx="32">
                  <c:v>5000</c:v>
                </c:pt>
                <c:pt idx="33">
                  <c:v>5200</c:v>
                </c:pt>
                <c:pt idx="34">
                  <c:v>5400</c:v>
                </c:pt>
                <c:pt idx="35">
                  <c:v>5600</c:v>
                </c:pt>
                <c:pt idx="36">
                  <c:v>5800</c:v>
                </c:pt>
                <c:pt idx="37">
                  <c:v>6000</c:v>
                </c:pt>
                <c:pt idx="38">
                  <c:v>6200</c:v>
                </c:pt>
                <c:pt idx="39">
                  <c:v>6400</c:v>
                </c:pt>
                <c:pt idx="40">
                  <c:v>6600</c:v>
                </c:pt>
                <c:pt idx="41">
                  <c:v>6800</c:v>
                </c:pt>
                <c:pt idx="42">
                  <c:v>7000</c:v>
                </c:pt>
                <c:pt idx="43">
                  <c:v>7200</c:v>
                </c:pt>
                <c:pt idx="44">
                  <c:v>7400</c:v>
                </c:pt>
                <c:pt idx="45">
                  <c:v>7600</c:v>
                </c:pt>
                <c:pt idx="46">
                  <c:v>7800</c:v>
                </c:pt>
                <c:pt idx="47">
                  <c:v>8000</c:v>
                </c:pt>
                <c:pt idx="48">
                  <c:v>8200</c:v>
                </c:pt>
                <c:pt idx="49">
                  <c:v>8400</c:v>
                </c:pt>
                <c:pt idx="50">
                  <c:v>8600</c:v>
                </c:pt>
                <c:pt idx="51">
                  <c:v>8800</c:v>
                </c:pt>
                <c:pt idx="52">
                  <c:v>9000</c:v>
                </c:pt>
                <c:pt idx="53">
                  <c:v>9200</c:v>
                </c:pt>
                <c:pt idx="54">
                  <c:v>9400</c:v>
                </c:pt>
                <c:pt idx="55">
                  <c:v>9600</c:v>
                </c:pt>
                <c:pt idx="56">
                  <c:v>9800</c:v>
                </c:pt>
                <c:pt idx="57">
                  <c:v>10000</c:v>
                </c:pt>
              </c:numCache>
            </c:numRef>
          </c:xVal>
          <c:yVal>
            <c:numRef>
              <c:f>Hárok1!$Q$3:$Q$60</c:f>
              <c:numCache>
                <c:formatCode>General</c:formatCode>
                <c:ptCount val="58"/>
                <c:pt idx="0">
                  <c:v>-80</c:v>
                </c:pt>
                <c:pt idx="1">
                  <c:v>-73.979400086720375</c:v>
                </c:pt>
                <c:pt idx="2">
                  <c:v>-64.436974992327137</c:v>
                </c:pt>
                <c:pt idx="3">
                  <c:v>-54.894549897933878</c:v>
                </c:pt>
                <c:pt idx="4">
                  <c:v>-42.853350071374628</c:v>
                </c:pt>
                <c:pt idx="5">
                  <c:v>-32.956349637772753</c:v>
                </c:pt>
                <c:pt idx="6">
                  <c:v>-36.193366036594171</c:v>
                </c:pt>
                <c:pt idx="7">
                  <c:v>-41.110346556996625</c:v>
                </c:pt>
                <c:pt idx="8">
                  <c:v>-42.615365605380475</c:v>
                </c:pt>
                <c:pt idx="9">
                  <c:v>-47.535014192041992</c:v>
                </c:pt>
                <c:pt idx="10">
                  <c:v>-50.395800000000001</c:v>
                </c:pt>
                <c:pt idx="11">
                  <c:v>-49.118639112994487</c:v>
                </c:pt>
                <c:pt idx="12">
                  <c:v>-37.522967180658284</c:v>
                </c:pt>
                <c:pt idx="13">
                  <c:v>-34.656565431939725</c:v>
                </c:pt>
                <c:pt idx="14">
                  <c:v>-30.995017833612778</c:v>
                </c:pt>
                <c:pt idx="15">
                  <c:v>-31.734004718374962</c:v>
                </c:pt>
                <c:pt idx="16">
                  <c:v>-27.411808017945624</c:v>
                </c:pt>
                <c:pt idx="17">
                  <c:v>-33.310924976981383</c:v>
                </c:pt>
                <c:pt idx="18">
                  <c:v>-24.180230498223683</c:v>
                </c:pt>
                <c:pt idx="19">
                  <c:v>-20.762090526642996</c:v>
                </c:pt>
                <c:pt idx="20">
                  <c:v>-21.555874451219669</c:v>
                </c:pt>
                <c:pt idx="21">
                  <c:v>-27.210270214628277</c:v>
                </c:pt>
                <c:pt idx="22">
                  <c:v>-26.820703146711299</c:v>
                </c:pt>
                <c:pt idx="23">
                  <c:v>-23.388226626297115</c:v>
                </c:pt>
                <c:pt idx="24">
                  <c:v>-28.754142710870507</c:v>
                </c:pt>
                <c:pt idx="25">
                  <c:v>-29.499103859263094</c:v>
                </c:pt>
                <c:pt idx="26">
                  <c:v>-37.855800607042632</c:v>
                </c:pt>
                <c:pt idx="27">
                  <c:v>-34.942939380402137</c:v>
                </c:pt>
                <c:pt idx="28">
                  <c:v>-24.082399653118497</c:v>
                </c:pt>
                <c:pt idx="29">
                  <c:v>-25.129804705431408</c:v>
                </c:pt>
                <c:pt idx="30">
                  <c:v>-23.324312506870424</c:v>
                </c:pt>
                <c:pt idx="31">
                  <c:v>-25.352124803540633</c:v>
                </c:pt>
                <c:pt idx="32">
                  <c:v>-25.49810957837062</c:v>
                </c:pt>
                <c:pt idx="33">
                  <c:v>-28.801867499277751</c:v>
                </c:pt>
                <c:pt idx="34">
                  <c:v>-30.903102799829796</c:v>
                </c:pt>
                <c:pt idx="35">
                  <c:v>-34.991599953822117</c:v>
                </c:pt>
                <c:pt idx="36">
                  <c:v>-36.137508032910766</c:v>
                </c:pt>
                <c:pt idx="37">
                  <c:v>-34.750978205391412</c:v>
                </c:pt>
                <c:pt idx="38">
                  <c:v>-40</c:v>
                </c:pt>
                <c:pt idx="39">
                  <c:v>-41.618438152478525</c:v>
                </c:pt>
                <c:pt idx="40">
                  <c:v>-46.020599913279625</c:v>
                </c:pt>
                <c:pt idx="41">
                  <c:v>-42.615365605380475</c:v>
                </c:pt>
                <c:pt idx="42">
                  <c:v>-39.913572524347146</c:v>
                </c:pt>
                <c:pt idx="43">
                  <c:v>-46.935749724493128</c:v>
                </c:pt>
                <c:pt idx="44">
                  <c:v>-45.192746210115125</c:v>
                </c:pt>
                <c:pt idx="45">
                  <c:v>-44.15216621003492</c:v>
                </c:pt>
                <c:pt idx="46">
                  <c:v>-44.882502886550171</c:v>
                </c:pt>
                <c:pt idx="47">
                  <c:v>-50.457574905606748</c:v>
                </c:pt>
                <c:pt idx="48">
                  <c:v>-50.75204004202088</c:v>
                </c:pt>
                <c:pt idx="49">
                  <c:v>-50.118600000000001</c:v>
                </c:pt>
                <c:pt idx="50">
                  <c:v>-50.984000000000002</c:v>
                </c:pt>
                <c:pt idx="51">
                  <c:v>-52.445999999999998</c:v>
                </c:pt>
                <c:pt idx="52">
                  <c:v>-54.875</c:v>
                </c:pt>
                <c:pt idx="53">
                  <c:v>-57.143000000000001</c:v>
                </c:pt>
                <c:pt idx="54">
                  <c:v>-61.938200260161125</c:v>
                </c:pt>
                <c:pt idx="55">
                  <c:v>-66.020599913279625</c:v>
                </c:pt>
                <c:pt idx="56">
                  <c:v>-70.457574905606748</c:v>
                </c:pt>
                <c:pt idx="57">
                  <c:v>-80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850560"/>
        <c:axId val="102852480"/>
      </c:scatterChart>
      <c:valAx>
        <c:axId val="102850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 [Hz]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852480"/>
        <c:crosses val="autoZero"/>
        <c:crossBetween val="midCat"/>
      </c:valAx>
      <c:valAx>
        <c:axId val="102852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Loudness [dB]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8505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sk-S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sk-SK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6"/>
          </c:marker>
          <c:trendline>
            <c:trendlineType val="linear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1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Hárok1!$CA$2:$CA$22</c:f>
              <c:numCache>
                <c:formatCode>General</c:formatCode>
                <c:ptCount val="21"/>
                <c:pt idx="0">
                  <c:v>98.3</c:v>
                </c:pt>
                <c:pt idx="1">
                  <c:v>98.8</c:v>
                </c:pt>
                <c:pt idx="2">
                  <c:v>99.3</c:v>
                </c:pt>
                <c:pt idx="3">
                  <c:v>97.7</c:v>
                </c:pt>
                <c:pt idx="4">
                  <c:v>97.7</c:v>
                </c:pt>
                <c:pt idx="5">
                  <c:v>97.7</c:v>
                </c:pt>
                <c:pt idx="6">
                  <c:v>97.3</c:v>
                </c:pt>
                <c:pt idx="7">
                  <c:v>94.3</c:v>
                </c:pt>
                <c:pt idx="8">
                  <c:v>90</c:v>
                </c:pt>
                <c:pt idx="9">
                  <c:v>86.5</c:v>
                </c:pt>
                <c:pt idx="10">
                  <c:v>88.9</c:v>
                </c:pt>
                <c:pt idx="11">
                  <c:v>92.3</c:v>
                </c:pt>
                <c:pt idx="12">
                  <c:v>97.3</c:v>
                </c:pt>
                <c:pt idx="13">
                  <c:v>98.6</c:v>
                </c:pt>
                <c:pt idx="14">
                  <c:v>96.6</c:v>
                </c:pt>
                <c:pt idx="15">
                  <c:v>94.7</c:v>
                </c:pt>
                <c:pt idx="16">
                  <c:v>94.7</c:v>
                </c:pt>
                <c:pt idx="17">
                  <c:v>96.5</c:v>
                </c:pt>
                <c:pt idx="18">
                  <c:v>89.3</c:v>
                </c:pt>
                <c:pt idx="19">
                  <c:v>92</c:v>
                </c:pt>
                <c:pt idx="20">
                  <c:v>93.7</c:v>
                </c:pt>
              </c:numCache>
            </c:numRef>
          </c:xVal>
          <c:yVal>
            <c:numRef>
              <c:f>Hárok1!$CD$2:$CD$22</c:f>
              <c:numCache>
                <c:formatCode>General</c:formatCode>
                <c:ptCount val="21"/>
                <c:pt idx="0">
                  <c:v>-69.900000000000006</c:v>
                </c:pt>
                <c:pt idx="1">
                  <c:v>-70.400000000000006</c:v>
                </c:pt>
                <c:pt idx="2">
                  <c:v>-70.900000000000006</c:v>
                </c:pt>
                <c:pt idx="3">
                  <c:v>-73.7</c:v>
                </c:pt>
                <c:pt idx="4">
                  <c:v>-74.599999999999994</c:v>
                </c:pt>
                <c:pt idx="5">
                  <c:v>-75.2</c:v>
                </c:pt>
                <c:pt idx="6">
                  <c:v>-77.2</c:v>
                </c:pt>
                <c:pt idx="7">
                  <c:v>-81.900000000000006</c:v>
                </c:pt>
                <c:pt idx="8">
                  <c:v>-94.1</c:v>
                </c:pt>
                <c:pt idx="9">
                  <c:v>-95.1</c:v>
                </c:pt>
                <c:pt idx="10">
                  <c:v>-95.2</c:v>
                </c:pt>
                <c:pt idx="11">
                  <c:v>-86.4</c:v>
                </c:pt>
                <c:pt idx="12">
                  <c:v>-79.2</c:v>
                </c:pt>
                <c:pt idx="13">
                  <c:v>-78.8</c:v>
                </c:pt>
                <c:pt idx="14">
                  <c:v>-79.900000000000006</c:v>
                </c:pt>
                <c:pt idx="15">
                  <c:v>-81</c:v>
                </c:pt>
                <c:pt idx="16">
                  <c:v>-78</c:v>
                </c:pt>
                <c:pt idx="17">
                  <c:v>-73.900000000000006</c:v>
                </c:pt>
                <c:pt idx="18">
                  <c:v>-89.4</c:v>
                </c:pt>
                <c:pt idx="19">
                  <c:v>-85.4</c:v>
                </c:pt>
                <c:pt idx="20">
                  <c:v>-82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49984"/>
        <c:axId val="43864448"/>
      </c:scatterChart>
      <c:valAx>
        <c:axId val="4384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Loudness [dB]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864448"/>
        <c:crosses val="autoZero"/>
        <c:crossBetween val="midCat"/>
      </c:valAx>
      <c:valAx>
        <c:axId val="43864448"/>
        <c:scaling>
          <c:orientation val="minMax"/>
          <c:max val="-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1" baseline="0" dirty="0" smtClean="0"/>
                  <a:t>  </a:t>
                </a:r>
                <a:endParaRPr lang="sk-SK" b="1" dirty="0"/>
              </a:p>
            </c:rich>
          </c:tx>
          <c:layout/>
          <c:overlay val="0"/>
          <c:spPr>
            <a:noFill/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438499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sk-SK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Hárok1!$CO$2:$CO$19</c:f>
              <c:numCache>
                <c:formatCode>General</c:formatCode>
                <c:ptCount val="18"/>
                <c:pt idx="0">
                  <c:v>73.8</c:v>
                </c:pt>
                <c:pt idx="1">
                  <c:v>75.3</c:v>
                </c:pt>
                <c:pt idx="2">
                  <c:v>76.8</c:v>
                </c:pt>
                <c:pt idx="3">
                  <c:v>78.3</c:v>
                </c:pt>
                <c:pt idx="4">
                  <c:v>79.8</c:v>
                </c:pt>
                <c:pt idx="5">
                  <c:v>81.3</c:v>
                </c:pt>
                <c:pt idx="6">
                  <c:v>82.8</c:v>
                </c:pt>
                <c:pt idx="7">
                  <c:v>84.3</c:v>
                </c:pt>
                <c:pt idx="8">
                  <c:v>85.8</c:v>
                </c:pt>
                <c:pt idx="9">
                  <c:v>87.3</c:v>
                </c:pt>
                <c:pt idx="10">
                  <c:v>88.8</c:v>
                </c:pt>
                <c:pt idx="11">
                  <c:v>90.3</c:v>
                </c:pt>
                <c:pt idx="12">
                  <c:v>91.8</c:v>
                </c:pt>
                <c:pt idx="13">
                  <c:v>93.3</c:v>
                </c:pt>
                <c:pt idx="14">
                  <c:v>94.8</c:v>
                </c:pt>
                <c:pt idx="15">
                  <c:v>96.3</c:v>
                </c:pt>
                <c:pt idx="16">
                  <c:v>97.8</c:v>
                </c:pt>
                <c:pt idx="17">
                  <c:v>99.3</c:v>
                </c:pt>
              </c:numCache>
            </c:numRef>
          </c:xVal>
          <c:yVal>
            <c:numRef>
              <c:f>Hárok1!$CP$2:$CP$19</c:f>
              <c:numCache>
                <c:formatCode>General</c:formatCode>
                <c:ptCount val="18"/>
                <c:pt idx="0">
                  <c:v>-94</c:v>
                </c:pt>
                <c:pt idx="1">
                  <c:v>-92.5</c:v>
                </c:pt>
                <c:pt idx="2">
                  <c:v>-91</c:v>
                </c:pt>
                <c:pt idx="3">
                  <c:v>-89.5</c:v>
                </c:pt>
                <c:pt idx="4">
                  <c:v>-88</c:v>
                </c:pt>
                <c:pt idx="5">
                  <c:v>-86.5</c:v>
                </c:pt>
                <c:pt idx="6">
                  <c:v>-85</c:v>
                </c:pt>
                <c:pt idx="7">
                  <c:v>-83.5</c:v>
                </c:pt>
                <c:pt idx="8">
                  <c:v>-82</c:v>
                </c:pt>
                <c:pt idx="9">
                  <c:v>-80.5</c:v>
                </c:pt>
                <c:pt idx="10">
                  <c:v>-79</c:v>
                </c:pt>
                <c:pt idx="11">
                  <c:v>-77.5</c:v>
                </c:pt>
                <c:pt idx="12">
                  <c:v>-76</c:v>
                </c:pt>
                <c:pt idx="13">
                  <c:v>-74.5</c:v>
                </c:pt>
                <c:pt idx="14">
                  <c:v>-73</c:v>
                </c:pt>
                <c:pt idx="15">
                  <c:v>-71.5</c:v>
                </c:pt>
                <c:pt idx="16">
                  <c:v>-70</c:v>
                </c:pt>
                <c:pt idx="17">
                  <c:v>-68.5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56192"/>
        <c:axId val="44458368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1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Hárok1!$CJ$3:$CJ$21</c:f>
              <c:numCache>
                <c:formatCode>General</c:formatCode>
                <c:ptCount val="19"/>
                <c:pt idx="0">
                  <c:v>99.4</c:v>
                </c:pt>
                <c:pt idx="1">
                  <c:v>99.3</c:v>
                </c:pt>
                <c:pt idx="2">
                  <c:v>91.7</c:v>
                </c:pt>
                <c:pt idx="3">
                  <c:v>94.5</c:v>
                </c:pt>
                <c:pt idx="4">
                  <c:v>93.6</c:v>
                </c:pt>
                <c:pt idx="5">
                  <c:v>97.7</c:v>
                </c:pt>
                <c:pt idx="6">
                  <c:v>90.4</c:v>
                </c:pt>
                <c:pt idx="7">
                  <c:v>83.1</c:v>
                </c:pt>
                <c:pt idx="8">
                  <c:v>92.2</c:v>
                </c:pt>
                <c:pt idx="9">
                  <c:v>88.4</c:v>
                </c:pt>
                <c:pt idx="10">
                  <c:v>75.3</c:v>
                </c:pt>
                <c:pt idx="11">
                  <c:v>85.8</c:v>
                </c:pt>
                <c:pt idx="12">
                  <c:v>86.4</c:v>
                </c:pt>
                <c:pt idx="13">
                  <c:v>89.4</c:v>
                </c:pt>
                <c:pt idx="14">
                  <c:v>82.8</c:v>
                </c:pt>
                <c:pt idx="15">
                  <c:v>82</c:v>
                </c:pt>
                <c:pt idx="16">
                  <c:v>82</c:v>
                </c:pt>
                <c:pt idx="17">
                  <c:v>73.8</c:v>
                </c:pt>
                <c:pt idx="18">
                  <c:v>77</c:v>
                </c:pt>
              </c:numCache>
            </c:numRef>
          </c:xVal>
          <c:yVal>
            <c:numRef>
              <c:f>Hárok1!$CM$3:$CM$21</c:f>
              <c:numCache>
                <c:formatCode>General</c:formatCode>
                <c:ptCount val="19"/>
                <c:pt idx="0">
                  <c:v>-59.2</c:v>
                </c:pt>
                <c:pt idx="1">
                  <c:v>-60.5</c:v>
                </c:pt>
                <c:pt idx="2">
                  <c:v>-71.599999999999994</c:v>
                </c:pt>
                <c:pt idx="3">
                  <c:v>-65.8</c:v>
                </c:pt>
                <c:pt idx="4">
                  <c:v>-68.2</c:v>
                </c:pt>
                <c:pt idx="5">
                  <c:v>-67.099999999999994</c:v>
                </c:pt>
                <c:pt idx="6">
                  <c:v>-73.7</c:v>
                </c:pt>
                <c:pt idx="7">
                  <c:v>-84.6</c:v>
                </c:pt>
                <c:pt idx="8">
                  <c:v>-68.400000000000006</c:v>
                </c:pt>
                <c:pt idx="9">
                  <c:v>-75.8</c:v>
                </c:pt>
                <c:pt idx="10">
                  <c:v>-98.5</c:v>
                </c:pt>
                <c:pt idx="11">
                  <c:v>-82.4</c:v>
                </c:pt>
                <c:pt idx="12">
                  <c:v>-84.2</c:v>
                </c:pt>
                <c:pt idx="13">
                  <c:v>-76.099999999999994</c:v>
                </c:pt>
                <c:pt idx="14">
                  <c:v>-86.3</c:v>
                </c:pt>
                <c:pt idx="15">
                  <c:v>-87.4</c:v>
                </c:pt>
                <c:pt idx="16">
                  <c:v>-87.1</c:v>
                </c:pt>
                <c:pt idx="17">
                  <c:v>-93.72</c:v>
                </c:pt>
                <c:pt idx="18">
                  <c:v>-93.2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56192"/>
        <c:axId val="44458368"/>
      </c:scatterChart>
      <c:valAx>
        <c:axId val="44456192"/>
        <c:scaling>
          <c:orientation val="minMax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Loudness [dB]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458368"/>
        <c:crosses val="autoZero"/>
        <c:crossBetween val="midCat"/>
      </c:valAx>
      <c:valAx>
        <c:axId val="44458368"/>
        <c:scaling>
          <c:orientation val="minMax"/>
          <c:max val="-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Relative </a:t>
                </a:r>
                <a:r>
                  <a:rPr lang="en-US" dirty="0" smtClean="0"/>
                  <a:t>Loudness </a:t>
                </a:r>
                <a:r>
                  <a:rPr lang="en-US" dirty="0"/>
                  <a:t>[dB]</a:t>
                </a:r>
                <a:endParaRPr lang="sk-SK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4561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sk-SK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Hárok1!$BQ$4:$BQ$16</c:f>
              <c:numCache>
                <c:formatCode>General</c:formatCode>
                <c:ptCount val="13"/>
                <c:pt idx="0">
                  <c:v>40</c:v>
                </c:pt>
                <c:pt idx="1">
                  <c:v>45</c:v>
                </c:pt>
                <c:pt idx="2">
                  <c:v>50</c:v>
                </c:pt>
                <c:pt idx="3">
                  <c:v>55</c:v>
                </c:pt>
                <c:pt idx="4">
                  <c:v>60</c:v>
                </c:pt>
                <c:pt idx="5">
                  <c:v>65</c:v>
                </c:pt>
                <c:pt idx="6">
                  <c:v>70</c:v>
                </c:pt>
                <c:pt idx="7">
                  <c:v>75</c:v>
                </c:pt>
                <c:pt idx="8">
                  <c:v>80</c:v>
                </c:pt>
                <c:pt idx="9">
                  <c:v>85</c:v>
                </c:pt>
                <c:pt idx="10">
                  <c:v>90</c:v>
                </c:pt>
                <c:pt idx="11">
                  <c:v>95</c:v>
                </c:pt>
                <c:pt idx="12">
                  <c:v>100</c:v>
                </c:pt>
              </c:numCache>
            </c:numRef>
          </c:xVal>
          <c:yVal>
            <c:numRef>
              <c:f>Hárok1!$BR$4:$BR$16</c:f>
              <c:numCache>
                <c:formatCode>General</c:formatCode>
                <c:ptCount val="13"/>
                <c:pt idx="0">
                  <c:v>-109</c:v>
                </c:pt>
                <c:pt idx="1">
                  <c:v>-104</c:v>
                </c:pt>
                <c:pt idx="2">
                  <c:v>-99</c:v>
                </c:pt>
                <c:pt idx="3">
                  <c:v>-94</c:v>
                </c:pt>
                <c:pt idx="4">
                  <c:v>-89</c:v>
                </c:pt>
                <c:pt idx="5">
                  <c:v>-84</c:v>
                </c:pt>
                <c:pt idx="6">
                  <c:v>-79</c:v>
                </c:pt>
                <c:pt idx="7">
                  <c:v>-74</c:v>
                </c:pt>
                <c:pt idx="8">
                  <c:v>-69</c:v>
                </c:pt>
                <c:pt idx="9">
                  <c:v>-64</c:v>
                </c:pt>
                <c:pt idx="10">
                  <c:v>-59</c:v>
                </c:pt>
                <c:pt idx="11">
                  <c:v>-54</c:v>
                </c:pt>
                <c:pt idx="12">
                  <c:v>-49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73824"/>
        <c:axId val="44575744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1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Hárok1!$BU$2:$BU$31</c:f>
              <c:numCache>
                <c:formatCode>General</c:formatCode>
                <c:ptCount val="30"/>
                <c:pt idx="0">
                  <c:v>91.2</c:v>
                </c:pt>
                <c:pt idx="1">
                  <c:v>93.7</c:v>
                </c:pt>
                <c:pt idx="2">
                  <c:v>91</c:v>
                </c:pt>
                <c:pt idx="3">
                  <c:v>91.8</c:v>
                </c:pt>
                <c:pt idx="4">
                  <c:v>98.7</c:v>
                </c:pt>
                <c:pt idx="5">
                  <c:v>99</c:v>
                </c:pt>
                <c:pt idx="6">
                  <c:v>98.2</c:v>
                </c:pt>
                <c:pt idx="7">
                  <c:v>95.1</c:v>
                </c:pt>
                <c:pt idx="8">
                  <c:v>88.1</c:v>
                </c:pt>
                <c:pt idx="9">
                  <c:v>60</c:v>
                </c:pt>
                <c:pt idx="10">
                  <c:v>67.7</c:v>
                </c:pt>
                <c:pt idx="11">
                  <c:v>87</c:v>
                </c:pt>
                <c:pt idx="12">
                  <c:v>76.5</c:v>
                </c:pt>
                <c:pt idx="13">
                  <c:v>83.2</c:v>
                </c:pt>
                <c:pt idx="14">
                  <c:v>66.7</c:v>
                </c:pt>
                <c:pt idx="15">
                  <c:v>42</c:v>
                </c:pt>
                <c:pt idx="16">
                  <c:v>66</c:v>
                </c:pt>
                <c:pt idx="17">
                  <c:v>43</c:v>
                </c:pt>
                <c:pt idx="18">
                  <c:v>70.7</c:v>
                </c:pt>
                <c:pt idx="19">
                  <c:v>68</c:v>
                </c:pt>
                <c:pt idx="20">
                  <c:v>65.599999999999994</c:v>
                </c:pt>
                <c:pt idx="21">
                  <c:v>61.2</c:v>
                </c:pt>
                <c:pt idx="22">
                  <c:v>55</c:v>
                </c:pt>
                <c:pt idx="23">
                  <c:v>99.6</c:v>
                </c:pt>
                <c:pt idx="24">
                  <c:v>99.5</c:v>
                </c:pt>
                <c:pt idx="25">
                  <c:v>99.6</c:v>
                </c:pt>
                <c:pt idx="26">
                  <c:v>89</c:v>
                </c:pt>
                <c:pt idx="27">
                  <c:v>89.4</c:v>
                </c:pt>
                <c:pt idx="28">
                  <c:v>93.5</c:v>
                </c:pt>
                <c:pt idx="29">
                  <c:v>95.5</c:v>
                </c:pt>
              </c:numCache>
            </c:numRef>
          </c:xVal>
          <c:yVal>
            <c:numRef>
              <c:f>Hárok1!$BX$2:$BX$31</c:f>
              <c:numCache>
                <c:formatCode>General</c:formatCode>
                <c:ptCount val="30"/>
                <c:pt idx="0">
                  <c:v>-42.4</c:v>
                </c:pt>
                <c:pt idx="1">
                  <c:v>-38</c:v>
                </c:pt>
                <c:pt idx="2">
                  <c:v>-40.200000000000003</c:v>
                </c:pt>
                <c:pt idx="3">
                  <c:v>-37.299999999999997</c:v>
                </c:pt>
                <c:pt idx="4">
                  <c:v>-28.4</c:v>
                </c:pt>
                <c:pt idx="5">
                  <c:v>-28.099999999999998</c:v>
                </c:pt>
                <c:pt idx="6">
                  <c:v>-29.099999999999998</c:v>
                </c:pt>
                <c:pt idx="7">
                  <c:v>-33.200000000000003</c:v>
                </c:pt>
                <c:pt idx="8">
                  <c:v>-45.5</c:v>
                </c:pt>
                <c:pt idx="9">
                  <c:v>-81.2</c:v>
                </c:pt>
                <c:pt idx="10">
                  <c:v>-74.8</c:v>
                </c:pt>
                <c:pt idx="11">
                  <c:v>-45.7</c:v>
                </c:pt>
                <c:pt idx="12">
                  <c:v>-58.9</c:v>
                </c:pt>
                <c:pt idx="13">
                  <c:v>-52.5</c:v>
                </c:pt>
                <c:pt idx="14">
                  <c:v>-69.3</c:v>
                </c:pt>
                <c:pt idx="16">
                  <c:v>-72.599999999999994</c:v>
                </c:pt>
                <c:pt idx="18">
                  <c:v>-65.599999999999994</c:v>
                </c:pt>
                <c:pt idx="19">
                  <c:v>-68.900000000000006</c:v>
                </c:pt>
                <c:pt idx="20">
                  <c:v>-69.900000000000006</c:v>
                </c:pt>
                <c:pt idx="21">
                  <c:v>-85.8</c:v>
                </c:pt>
                <c:pt idx="22">
                  <c:v>-94</c:v>
                </c:pt>
                <c:pt idx="23">
                  <c:v>-27.3</c:v>
                </c:pt>
                <c:pt idx="24">
                  <c:v>-27.599999999999998</c:v>
                </c:pt>
                <c:pt idx="25">
                  <c:v>-27.2</c:v>
                </c:pt>
                <c:pt idx="26">
                  <c:v>-46.1</c:v>
                </c:pt>
                <c:pt idx="27">
                  <c:v>-46.6</c:v>
                </c:pt>
                <c:pt idx="28">
                  <c:v>-37.1</c:v>
                </c:pt>
                <c:pt idx="29">
                  <c:v>-33.200000000000003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73824"/>
        <c:axId val="44575744"/>
      </c:scatterChart>
      <c:valAx>
        <c:axId val="44573824"/>
        <c:scaling>
          <c:orientation val="minMax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Loudness [dB]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575744"/>
        <c:crosses val="autoZero"/>
        <c:crossBetween val="midCat"/>
      </c:valAx>
      <c:valAx>
        <c:axId val="44575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Loiudness [dB]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5738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sk-SK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Hárok1!$CX$2:$CX$10</c:f>
              <c:numCache>
                <c:formatCode>General</c:formatCode>
                <c:ptCount val="9"/>
                <c:pt idx="0">
                  <c:v>60.8</c:v>
                </c:pt>
                <c:pt idx="1">
                  <c:v>66</c:v>
                </c:pt>
                <c:pt idx="2">
                  <c:v>71.2</c:v>
                </c:pt>
                <c:pt idx="3">
                  <c:v>76.400000000000006</c:v>
                </c:pt>
                <c:pt idx="4">
                  <c:v>81.599999999999994</c:v>
                </c:pt>
                <c:pt idx="5">
                  <c:v>86.8</c:v>
                </c:pt>
                <c:pt idx="6">
                  <c:v>92</c:v>
                </c:pt>
                <c:pt idx="7">
                  <c:v>97.2</c:v>
                </c:pt>
                <c:pt idx="8">
                  <c:v>102.4</c:v>
                </c:pt>
              </c:numCache>
            </c:numRef>
          </c:xVal>
          <c:yVal>
            <c:numRef>
              <c:f>Hárok1!$CY$2:$CY$10</c:f>
              <c:numCache>
                <c:formatCode>General</c:formatCode>
                <c:ptCount val="9"/>
                <c:pt idx="0">
                  <c:v>-98</c:v>
                </c:pt>
                <c:pt idx="1">
                  <c:v>-92.8</c:v>
                </c:pt>
                <c:pt idx="2">
                  <c:v>-87.6</c:v>
                </c:pt>
                <c:pt idx="3">
                  <c:v>-82.4</c:v>
                </c:pt>
                <c:pt idx="4">
                  <c:v>-77.2</c:v>
                </c:pt>
                <c:pt idx="5">
                  <c:v>-72</c:v>
                </c:pt>
                <c:pt idx="6">
                  <c:v>-66.8</c:v>
                </c:pt>
                <c:pt idx="7">
                  <c:v>-61.6</c:v>
                </c:pt>
                <c:pt idx="8">
                  <c:v>-56.4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71264"/>
        <c:axId val="44173184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1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Hárok1!$CS$3:$CS$30</c:f>
              <c:numCache>
                <c:formatCode>General</c:formatCode>
                <c:ptCount val="28"/>
                <c:pt idx="0">
                  <c:v>90.7</c:v>
                </c:pt>
                <c:pt idx="1">
                  <c:v>92.8</c:v>
                </c:pt>
                <c:pt idx="2">
                  <c:v>95.5</c:v>
                </c:pt>
                <c:pt idx="3">
                  <c:v>92</c:v>
                </c:pt>
                <c:pt idx="4">
                  <c:v>91.6</c:v>
                </c:pt>
                <c:pt idx="5">
                  <c:v>87.9</c:v>
                </c:pt>
                <c:pt idx="6">
                  <c:v>89</c:v>
                </c:pt>
                <c:pt idx="7">
                  <c:v>91</c:v>
                </c:pt>
                <c:pt idx="8">
                  <c:v>93.9</c:v>
                </c:pt>
                <c:pt idx="9">
                  <c:v>93.8</c:v>
                </c:pt>
                <c:pt idx="10">
                  <c:v>99.7</c:v>
                </c:pt>
                <c:pt idx="11">
                  <c:v>99.5</c:v>
                </c:pt>
                <c:pt idx="12">
                  <c:v>92.3</c:v>
                </c:pt>
                <c:pt idx="13">
                  <c:v>94.7</c:v>
                </c:pt>
                <c:pt idx="14">
                  <c:v>99.1</c:v>
                </c:pt>
                <c:pt idx="15">
                  <c:v>92.5</c:v>
                </c:pt>
                <c:pt idx="16">
                  <c:v>99.7</c:v>
                </c:pt>
                <c:pt idx="17">
                  <c:v>99.3</c:v>
                </c:pt>
                <c:pt idx="18">
                  <c:v>98</c:v>
                </c:pt>
                <c:pt idx="19">
                  <c:v>96.2</c:v>
                </c:pt>
                <c:pt idx="20">
                  <c:v>81.599999999999994</c:v>
                </c:pt>
                <c:pt idx="21">
                  <c:v>74.5</c:v>
                </c:pt>
                <c:pt idx="22">
                  <c:v>60.8</c:v>
                </c:pt>
                <c:pt idx="23">
                  <c:v>79.5</c:v>
                </c:pt>
                <c:pt idx="24">
                  <c:v>70.8</c:v>
                </c:pt>
                <c:pt idx="25">
                  <c:v>66.2</c:v>
                </c:pt>
                <c:pt idx="26">
                  <c:v>78.400000000000006</c:v>
                </c:pt>
              </c:numCache>
            </c:numRef>
          </c:xVal>
          <c:yVal>
            <c:numRef>
              <c:f>Hárok1!$CV$3:$CV$30</c:f>
              <c:numCache>
                <c:formatCode>General</c:formatCode>
                <c:ptCount val="28"/>
                <c:pt idx="0">
                  <c:v>-53</c:v>
                </c:pt>
                <c:pt idx="1">
                  <c:v>-46</c:v>
                </c:pt>
                <c:pt idx="2">
                  <c:v>-41.1</c:v>
                </c:pt>
                <c:pt idx="3">
                  <c:v>-49.7</c:v>
                </c:pt>
                <c:pt idx="4">
                  <c:v>-54.8</c:v>
                </c:pt>
                <c:pt idx="5">
                  <c:v>-57</c:v>
                </c:pt>
                <c:pt idx="6">
                  <c:v>-58.2</c:v>
                </c:pt>
                <c:pt idx="7">
                  <c:v>-51</c:v>
                </c:pt>
                <c:pt idx="8">
                  <c:v>-49.3</c:v>
                </c:pt>
                <c:pt idx="9">
                  <c:v>-48.7</c:v>
                </c:pt>
                <c:pt idx="10">
                  <c:v>-34.1</c:v>
                </c:pt>
                <c:pt idx="11">
                  <c:v>-34.9</c:v>
                </c:pt>
                <c:pt idx="12">
                  <c:v>-48.7</c:v>
                </c:pt>
                <c:pt idx="13">
                  <c:v>-44.4</c:v>
                </c:pt>
                <c:pt idx="14">
                  <c:v>-35.799999999999997</c:v>
                </c:pt>
                <c:pt idx="15">
                  <c:v>-48.4</c:v>
                </c:pt>
                <c:pt idx="16">
                  <c:v>-33.799999999999997</c:v>
                </c:pt>
                <c:pt idx="17">
                  <c:v>-35.700000000000003</c:v>
                </c:pt>
                <c:pt idx="18">
                  <c:v>-37.4</c:v>
                </c:pt>
                <c:pt idx="19">
                  <c:v>-40.200000000000003</c:v>
                </c:pt>
                <c:pt idx="20">
                  <c:v>-71.599999999999994</c:v>
                </c:pt>
                <c:pt idx="21">
                  <c:v>-81</c:v>
                </c:pt>
                <c:pt idx="22">
                  <c:v>-98</c:v>
                </c:pt>
                <c:pt idx="23">
                  <c:v>-74.900000000000006</c:v>
                </c:pt>
                <c:pt idx="24">
                  <c:v>-85.3</c:v>
                </c:pt>
                <c:pt idx="25">
                  <c:v>-89.9</c:v>
                </c:pt>
                <c:pt idx="26">
                  <c:v>-78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71264"/>
        <c:axId val="44173184"/>
      </c:scatterChart>
      <c:valAx>
        <c:axId val="44171264"/>
        <c:scaling>
          <c:orientation val="minMax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Loudness [dB]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173184"/>
        <c:crosses val="autoZero"/>
        <c:crossBetween val="midCat"/>
      </c:valAx>
      <c:valAx>
        <c:axId val="44173184"/>
        <c:scaling>
          <c:orientation val="minMax"/>
          <c:max val="-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Loiudness [dB]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1712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sk-SK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Hárok1!$DG$2:$DG$33</c:f>
              <c:numCache>
                <c:formatCode>General</c:formatCode>
                <c:ptCount val="32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44</c:v>
                </c:pt>
                <c:pt idx="4">
                  <c:v>46</c:v>
                </c:pt>
                <c:pt idx="5">
                  <c:v>48</c:v>
                </c:pt>
                <c:pt idx="6">
                  <c:v>50</c:v>
                </c:pt>
                <c:pt idx="7">
                  <c:v>52</c:v>
                </c:pt>
                <c:pt idx="8">
                  <c:v>54</c:v>
                </c:pt>
                <c:pt idx="9">
                  <c:v>56</c:v>
                </c:pt>
                <c:pt idx="10">
                  <c:v>58</c:v>
                </c:pt>
                <c:pt idx="11">
                  <c:v>60</c:v>
                </c:pt>
                <c:pt idx="12">
                  <c:v>62</c:v>
                </c:pt>
                <c:pt idx="13">
                  <c:v>64</c:v>
                </c:pt>
                <c:pt idx="14">
                  <c:v>66</c:v>
                </c:pt>
                <c:pt idx="15">
                  <c:v>68</c:v>
                </c:pt>
                <c:pt idx="16">
                  <c:v>70</c:v>
                </c:pt>
                <c:pt idx="17">
                  <c:v>72</c:v>
                </c:pt>
                <c:pt idx="18">
                  <c:v>74</c:v>
                </c:pt>
                <c:pt idx="19">
                  <c:v>76</c:v>
                </c:pt>
                <c:pt idx="20">
                  <c:v>78</c:v>
                </c:pt>
                <c:pt idx="21">
                  <c:v>80</c:v>
                </c:pt>
                <c:pt idx="22">
                  <c:v>82</c:v>
                </c:pt>
                <c:pt idx="23">
                  <c:v>84</c:v>
                </c:pt>
                <c:pt idx="24">
                  <c:v>86</c:v>
                </c:pt>
                <c:pt idx="25">
                  <c:v>88</c:v>
                </c:pt>
                <c:pt idx="26">
                  <c:v>90</c:v>
                </c:pt>
                <c:pt idx="27">
                  <c:v>92</c:v>
                </c:pt>
                <c:pt idx="28">
                  <c:v>94</c:v>
                </c:pt>
                <c:pt idx="29">
                  <c:v>96</c:v>
                </c:pt>
                <c:pt idx="30">
                  <c:v>98</c:v>
                </c:pt>
                <c:pt idx="31">
                  <c:v>100</c:v>
                </c:pt>
              </c:numCache>
            </c:numRef>
          </c:xVal>
          <c:yVal>
            <c:numRef>
              <c:f>Hárok1!$DH$2:$DH$33</c:f>
              <c:numCache>
                <c:formatCode>General</c:formatCode>
                <c:ptCount val="32"/>
                <c:pt idx="0">
                  <c:v>-58.6</c:v>
                </c:pt>
                <c:pt idx="1">
                  <c:v>-56.6</c:v>
                </c:pt>
                <c:pt idx="2">
                  <c:v>-54.6</c:v>
                </c:pt>
                <c:pt idx="3">
                  <c:v>-52.6</c:v>
                </c:pt>
                <c:pt idx="4">
                  <c:v>-50.6</c:v>
                </c:pt>
                <c:pt idx="5">
                  <c:v>-48.6</c:v>
                </c:pt>
                <c:pt idx="6">
                  <c:v>-46.6</c:v>
                </c:pt>
                <c:pt idx="7">
                  <c:v>-44.6</c:v>
                </c:pt>
                <c:pt idx="8">
                  <c:v>-42.6</c:v>
                </c:pt>
                <c:pt idx="9">
                  <c:v>-40.6</c:v>
                </c:pt>
                <c:pt idx="10">
                  <c:v>-38.6</c:v>
                </c:pt>
                <c:pt idx="11">
                  <c:v>-36.6</c:v>
                </c:pt>
                <c:pt idx="12">
                  <c:v>-34.6</c:v>
                </c:pt>
                <c:pt idx="13">
                  <c:v>-32.6</c:v>
                </c:pt>
                <c:pt idx="14">
                  <c:v>-30.6</c:v>
                </c:pt>
                <c:pt idx="15">
                  <c:v>-28.6</c:v>
                </c:pt>
                <c:pt idx="16">
                  <c:v>-26.6</c:v>
                </c:pt>
                <c:pt idx="17">
                  <c:v>-24.6</c:v>
                </c:pt>
                <c:pt idx="18">
                  <c:v>-22.6</c:v>
                </c:pt>
                <c:pt idx="19">
                  <c:v>-20.6</c:v>
                </c:pt>
                <c:pt idx="20">
                  <c:v>-18.600000000000001</c:v>
                </c:pt>
                <c:pt idx="21">
                  <c:v>-16.600000000000001</c:v>
                </c:pt>
                <c:pt idx="22">
                  <c:v>-14.6</c:v>
                </c:pt>
                <c:pt idx="23">
                  <c:v>-12.6</c:v>
                </c:pt>
                <c:pt idx="24">
                  <c:v>-10.6</c:v>
                </c:pt>
                <c:pt idx="25">
                  <c:v>-8.6</c:v>
                </c:pt>
                <c:pt idx="26">
                  <c:v>-6.6</c:v>
                </c:pt>
                <c:pt idx="27">
                  <c:v>-4.5999999999999996</c:v>
                </c:pt>
                <c:pt idx="28">
                  <c:v>-2.6</c:v>
                </c:pt>
                <c:pt idx="29">
                  <c:v>-0.60000000000000098</c:v>
                </c:pt>
                <c:pt idx="30">
                  <c:v>1.4</c:v>
                </c:pt>
                <c:pt idx="31">
                  <c:v>3.4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23104"/>
        <c:axId val="44229376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1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Hárok1!$DB$2:$DB$27</c:f>
              <c:numCache>
                <c:formatCode>General</c:formatCode>
                <c:ptCount val="26"/>
                <c:pt idx="0">
                  <c:v>96.4</c:v>
                </c:pt>
                <c:pt idx="1">
                  <c:v>99.6</c:v>
                </c:pt>
                <c:pt idx="2">
                  <c:v>99.3</c:v>
                </c:pt>
                <c:pt idx="3">
                  <c:v>98.4</c:v>
                </c:pt>
                <c:pt idx="4">
                  <c:v>95.3</c:v>
                </c:pt>
                <c:pt idx="5">
                  <c:v>97.4</c:v>
                </c:pt>
                <c:pt idx="6">
                  <c:v>82.2</c:v>
                </c:pt>
                <c:pt idx="7">
                  <c:v>88.8</c:v>
                </c:pt>
                <c:pt idx="8">
                  <c:v>92.5</c:v>
                </c:pt>
                <c:pt idx="9">
                  <c:v>93</c:v>
                </c:pt>
                <c:pt idx="10">
                  <c:v>92</c:v>
                </c:pt>
                <c:pt idx="11">
                  <c:v>87.5</c:v>
                </c:pt>
                <c:pt idx="12">
                  <c:v>96.2</c:v>
                </c:pt>
                <c:pt idx="13">
                  <c:v>97.1</c:v>
                </c:pt>
                <c:pt idx="14">
                  <c:v>82.7</c:v>
                </c:pt>
                <c:pt idx="15">
                  <c:v>76</c:v>
                </c:pt>
                <c:pt idx="16">
                  <c:v>78</c:v>
                </c:pt>
                <c:pt idx="17">
                  <c:v>38</c:v>
                </c:pt>
                <c:pt idx="18">
                  <c:v>71</c:v>
                </c:pt>
                <c:pt idx="19">
                  <c:v>46</c:v>
                </c:pt>
                <c:pt idx="20">
                  <c:v>45</c:v>
                </c:pt>
                <c:pt idx="21">
                  <c:v>76.8</c:v>
                </c:pt>
                <c:pt idx="22">
                  <c:v>40</c:v>
                </c:pt>
                <c:pt idx="23">
                  <c:v>55.5</c:v>
                </c:pt>
                <c:pt idx="24">
                  <c:v>74</c:v>
                </c:pt>
                <c:pt idx="25">
                  <c:v>62.8</c:v>
                </c:pt>
              </c:numCache>
            </c:numRef>
          </c:xVal>
          <c:yVal>
            <c:numRef>
              <c:f>Hárok1!$DE$2:$DE$27</c:f>
              <c:numCache>
                <c:formatCode>General</c:formatCode>
                <c:ptCount val="26"/>
                <c:pt idx="0">
                  <c:v>-20.3</c:v>
                </c:pt>
                <c:pt idx="1">
                  <c:v>-18.2</c:v>
                </c:pt>
                <c:pt idx="2">
                  <c:v>-18.600000000000001</c:v>
                </c:pt>
                <c:pt idx="3">
                  <c:v>-18.3</c:v>
                </c:pt>
                <c:pt idx="4">
                  <c:v>-21</c:v>
                </c:pt>
                <c:pt idx="5">
                  <c:v>-19.2</c:v>
                </c:pt>
                <c:pt idx="6">
                  <c:v>-31</c:v>
                </c:pt>
                <c:pt idx="7">
                  <c:v>-23.5</c:v>
                </c:pt>
                <c:pt idx="8">
                  <c:v>-23</c:v>
                </c:pt>
                <c:pt idx="9">
                  <c:v>-21.6</c:v>
                </c:pt>
                <c:pt idx="10">
                  <c:v>-22.8</c:v>
                </c:pt>
                <c:pt idx="11">
                  <c:v>-24.4</c:v>
                </c:pt>
                <c:pt idx="12">
                  <c:v>-19.100000000000001</c:v>
                </c:pt>
                <c:pt idx="13">
                  <c:v>-18.8</c:v>
                </c:pt>
                <c:pt idx="14">
                  <c:v>-29.3</c:v>
                </c:pt>
                <c:pt idx="15">
                  <c:v>-34.200000000000003</c:v>
                </c:pt>
                <c:pt idx="16">
                  <c:v>-33.5</c:v>
                </c:pt>
                <c:pt idx="17">
                  <c:v>-58.6</c:v>
                </c:pt>
                <c:pt idx="18">
                  <c:v>-39.200000000000003</c:v>
                </c:pt>
                <c:pt idx="19">
                  <c:v>-52</c:v>
                </c:pt>
                <c:pt idx="20">
                  <c:v>-54</c:v>
                </c:pt>
                <c:pt idx="21">
                  <c:v>-34.5</c:v>
                </c:pt>
                <c:pt idx="22">
                  <c:v>-55</c:v>
                </c:pt>
                <c:pt idx="23">
                  <c:v>-45.5</c:v>
                </c:pt>
                <c:pt idx="24">
                  <c:v>-37.1</c:v>
                </c:pt>
                <c:pt idx="25">
                  <c:v>-44.3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23104"/>
        <c:axId val="44229376"/>
      </c:scatterChart>
      <c:valAx>
        <c:axId val="44223104"/>
        <c:scaling>
          <c:orientation val="minMax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Loudness [dB]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229376"/>
        <c:crosses val="autoZero"/>
        <c:crossBetween val="midCat"/>
      </c:valAx>
      <c:valAx>
        <c:axId val="44229376"/>
        <c:scaling>
          <c:orientation val="minMax"/>
          <c:max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/>
                  <a:t>Relative Loiudness [dB]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2231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sk-SK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100Hz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1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Hárok1!$CA$2:$CA$22</c:f>
              <c:numCache>
                <c:formatCode>General</c:formatCode>
                <c:ptCount val="21"/>
                <c:pt idx="0">
                  <c:v>98.3</c:v>
                </c:pt>
                <c:pt idx="1">
                  <c:v>98.8</c:v>
                </c:pt>
                <c:pt idx="2">
                  <c:v>99.3</c:v>
                </c:pt>
                <c:pt idx="3">
                  <c:v>97.7</c:v>
                </c:pt>
                <c:pt idx="4">
                  <c:v>97.7</c:v>
                </c:pt>
                <c:pt idx="5">
                  <c:v>97.7</c:v>
                </c:pt>
                <c:pt idx="6">
                  <c:v>97.3</c:v>
                </c:pt>
                <c:pt idx="7">
                  <c:v>94.3</c:v>
                </c:pt>
                <c:pt idx="8">
                  <c:v>90</c:v>
                </c:pt>
                <c:pt idx="9">
                  <c:v>86.5</c:v>
                </c:pt>
                <c:pt idx="10">
                  <c:v>88.9</c:v>
                </c:pt>
                <c:pt idx="11">
                  <c:v>92.3</c:v>
                </c:pt>
                <c:pt idx="12">
                  <c:v>97.3</c:v>
                </c:pt>
                <c:pt idx="13">
                  <c:v>98.6</c:v>
                </c:pt>
                <c:pt idx="14">
                  <c:v>96.6</c:v>
                </c:pt>
                <c:pt idx="15">
                  <c:v>94.7</c:v>
                </c:pt>
                <c:pt idx="16">
                  <c:v>94.7</c:v>
                </c:pt>
                <c:pt idx="17">
                  <c:v>96.5</c:v>
                </c:pt>
                <c:pt idx="18">
                  <c:v>89.3</c:v>
                </c:pt>
                <c:pt idx="19">
                  <c:v>92</c:v>
                </c:pt>
                <c:pt idx="20">
                  <c:v>93.7</c:v>
                </c:pt>
              </c:numCache>
            </c:numRef>
          </c:xVal>
          <c:yVal>
            <c:numRef>
              <c:f>Hárok1!$CD$2:$CD$22</c:f>
              <c:numCache>
                <c:formatCode>General</c:formatCode>
                <c:ptCount val="21"/>
                <c:pt idx="0">
                  <c:v>-69.900000000000006</c:v>
                </c:pt>
                <c:pt idx="1">
                  <c:v>-70.400000000000006</c:v>
                </c:pt>
                <c:pt idx="2">
                  <c:v>-70.900000000000006</c:v>
                </c:pt>
                <c:pt idx="3">
                  <c:v>-73.7</c:v>
                </c:pt>
                <c:pt idx="4">
                  <c:v>-74.599999999999994</c:v>
                </c:pt>
                <c:pt idx="5">
                  <c:v>-75.2</c:v>
                </c:pt>
                <c:pt idx="6">
                  <c:v>-77.2</c:v>
                </c:pt>
                <c:pt idx="7">
                  <c:v>-81.900000000000006</c:v>
                </c:pt>
                <c:pt idx="8">
                  <c:v>-94.1</c:v>
                </c:pt>
                <c:pt idx="9">
                  <c:v>-95.1</c:v>
                </c:pt>
                <c:pt idx="10">
                  <c:v>-95.2</c:v>
                </c:pt>
                <c:pt idx="11">
                  <c:v>-86.4</c:v>
                </c:pt>
                <c:pt idx="12">
                  <c:v>-79.2</c:v>
                </c:pt>
                <c:pt idx="13">
                  <c:v>-78.8</c:v>
                </c:pt>
                <c:pt idx="14">
                  <c:v>-79.900000000000006</c:v>
                </c:pt>
                <c:pt idx="15">
                  <c:v>-81</c:v>
                </c:pt>
                <c:pt idx="16">
                  <c:v>-78</c:v>
                </c:pt>
                <c:pt idx="17">
                  <c:v>-73.900000000000006</c:v>
                </c:pt>
                <c:pt idx="18">
                  <c:v>-89.4</c:v>
                </c:pt>
                <c:pt idx="19">
                  <c:v>-85.4</c:v>
                </c:pt>
                <c:pt idx="20">
                  <c:v>-82</c:v>
                </c:pt>
              </c:numCache>
            </c:numRef>
          </c:yVal>
          <c:smooth val="0"/>
        </c:ser>
        <c:ser>
          <c:idx val="1"/>
          <c:order val="1"/>
          <c:tx>
            <c:v>220Hz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00"/>
              </a:solidFill>
            </c:spPr>
          </c:marker>
          <c:trendline>
            <c:trendlineType val="linear"/>
            <c:dispRSqr val="0"/>
            <c:dispEq val="0"/>
          </c:trendline>
          <c:errBars>
            <c:errDir val="y"/>
            <c:errBarType val="both"/>
            <c:errValType val="percentage"/>
            <c:noEndCap val="0"/>
            <c:val val="5"/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Hárok1!$CF$3:$CF$21</c:f>
              <c:numCache>
                <c:formatCode>General</c:formatCode>
                <c:ptCount val="19"/>
                <c:pt idx="0">
                  <c:v>99.4</c:v>
                </c:pt>
                <c:pt idx="1">
                  <c:v>99.3</c:v>
                </c:pt>
                <c:pt idx="2">
                  <c:v>91.7</c:v>
                </c:pt>
                <c:pt idx="3">
                  <c:v>94.5</c:v>
                </c:pt>
                <c:pt idx="4">
                  <c:v>93.6</c:v>
                </c:pt>
                <c:pt idx="5">
                  <c:v>97.7</c:v>
                </c:pt>
                <c:pt idx="6">
                  <c:v>90.4</c:v>
                </c:pt>
                <c:pt idx="7">
                  <c:v>83.1</c:v>
                </c:pt>
                <c:pt idx="8">
                  <c:v>92.2</c:v>
                </c:pt>
                <c:pt idx="9">
                  <c:v>88.4</c:v>
                </c:pt>
                <c:pt idx="10">
                  <c:v>75.3</c:v>
                </c:pt>
                <c:pt idx="11">
                  <c:v>85.8</c:v>
                </c:pt>
                <c:pt idx="12">
                  <c:v>86.4</c:v>
                </c:pt>
                <c:pt idx="13">
                  <c:v>89.4</c:v>
                </c:pt>
                <c:pt idx="14">
                  <c:v>82.8</c:v>
                </c:pt>
                <c:pt idx="15">
                  <c:v>82</c:v>
                </c:pt>
                <c:pt idx="16">
                  <c:v>82</c:v>
                </c:pt>
                <c:pt idx="17">
                  <c:v>73.8</c:v>
                </c:pt>
                <c:pt idx="18">
                  <c:v>77</c:v>
                </c:pt>
              </c:numCache>
            </c:numRef>
          </c:xVal>
          <c:yVal>
            <c:numRef>
              <c:f>Hárok1!$CI$3:$CI$21</c:f>
              <c:numCache>
                <c:formatCode>General</c:formatCode>
                <c:ptCount val="19"/>
                <c:pt idx="0">
                  <c:v>-59.2</c:v>
                </c:pt>
                <c:pt idx="1">
                  <c:v>-60.5</c:v>
                </c:pt>
                <c:pt idx="2">
                  <c:v>-71.599999999999994</c:v>
                </c:pt>
                <c:pt idx="3">
                  <c:v>-65.8</c:v>
                </c:pt>
                <c:pt idx="4">
                  <c:v>-68.2</c:v>
                </c:pt>
                <c:pt idx="5">
                  <c:v>-67.099999999999994</c:v>
                </c:pt>
                <c:pt idx="6">
                  <c:v>-73.7</c:v>
                </c:pt>
                <c:pt idx="7">
                  <c:v>-84.6</c:v>
                </c:pt>
                <c:pt idx="8">
                  <c:v>-68.400000000000006</c:v>
                </c:pt>
                <c:pt idx="9">
                  <c:v>-75.8</c:v>
                </c:pt>
                <c:pt idx="10">
                  <c:v>-98.5</c:v>
                </c:pt>
                <c:pt idx="11">
                  <c:v>-82.4</c:v>
                </c:pt>
                <c:pt idx="12">
                  <c:v>-84.2</c:v>
                </c:pt>
                <c:pt idx="13">
                  <c:v>-76.099999999999994</c:v>
                </c:pt>
                <c:pt idx="14">
                  <c:v>-86.3</c:v>
                </c:pt>
                <c:pt idx="15">
                  <c:v>-87.4</c:v>
                </c:pt>
                <c:pt idx="16">
                  <c:v>-87.1</c:v>
                </c:pt>
                <c:pt idx="17">
                  <c:v>-93.72</c:v>
                </c:pt>
                <c:pt idx="18">
                  <c:v>-93.2</c:v>
                </c:pt>
              </c:numCache>
            </c:numRef>
          </c:yVal>
          <c:smooth val="0"/>
        </c:ser>
        <c:ser>
          <c:idx val="2"/>
          <c:order val="2"/>
          <c:tx>
            <c:v>440Hz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1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Hárok1!$BU$2:$BU$31</c:f>
              <c:numCache>
                <c:formatCode>General</c:formatCode>
                <c:ptCount val="30"/>
                <c:pt idx="0">
                  <c:v>91.2</c:v>
                </c:pt>
                <c:pt idx="1">
                  <c:v>93.7</c:v>
                </c:pt>
                <c:pt idx="2">
                  <c:v>91</c:v>
                </c:pt>
                <c:pt idx="3">
                  <c:v>91.8</c:v>
                </c:pt>
                <c:pt idx="4">
                  <c:v>98.7</c:v>
                </c:pt>
                <c:pt idx="5">
                  <c:v>99</c:v>
                </c:pt>
                <c:pt idx="6">
                  <c:v>98.2</c:v>
                </c:pt>
                <c:pt idx="7">
                  <c:v>95.1</c:v>
                </c:pt>
                <c:pt idx="8">
                  <c:v>88.1</c:v>
                </c:pt>
                <c:pt idx="9">
                  <c:v>60</c:v>
                </c:pt>
                <c:pt idx="10">
                  <c:v>67.7</c:v>
                </c:pt>
                <c:pt idx="11">
                  <c:v>87</c:v>
                </c:pt>
                <c:pt idx="12">
                  <c:v>76.5</c:v>
                </c:pt>
                <c:pt idx="13">
                  <c:v>83.2</c:v>
                </c:pt>
                <c:pt idx="14">
                  <c:v>66.7</c:v>
                </c:pt>
                <c:pt idx="15">
                  <c:v>42</c:v>
                </c:pt>
                <c:pt idx="16">
                  <c:v>66</c:v>
                </c:pt>
                <c:pt idx="17">
                  <c:v>43</c:v>
                </c:pt>
                <c:pt idx="18">
                  <c:v>70.7</c:v>
                </c:pt>
                <c:pt idx="19">
                  <c:v>68</c:v>
                </c:pt>
                <c:pt idx="20">
                  <c:v>65.599999999999994</c:v>
                </c:pt>
                <c:pt idx="21">
                  <c:v>61.2</c:v>
                </c:pt>
                <c:pt idx="22">
                  <c:v>55</c:v>
                </c:pt>
                <c:pt idx="23">
                  <c:v>99.6</c:v>
                </c:pt>
                <c:pt idx="24">
                  <c:v>99.5</c:v>
                </c:pt>
                <c:pt idx="25">
                  <c:v>99.6</c:v>
                </c:pt>
                <c:pt idx="26">
                  <c:v>89</c:v>
                </c:pt>
                <c:pt idx="27">
                  <c:v>89.4</c:v>
                </c:pt>
                <c:pt idx="28">
                  <c:v>93.5</c:v>
                </c:pt>
                <c:pt idx="29">
                  <c:v>95.5</c:v>
                </c:pt>
              </c:numCache>
            </c:numRef>
          </c:xVal>
          <c:yVal>
            <c:numRef>
              <c:f>Hárok1!$BX$2:$BX$31</c:f>
              <c:numCache>
                <c:formatCode>General</c:formatCode>
                <c:ptCount val="30"/>
                <c:pt idx="0">
                  <c:v>-42.4</c:v>
                </c:pt>
                <c:pt idx="1">
                  <c:v>-38</c:v>
                </c:pt>
                <c:pt idx="2">
                  <c:v>-40.200000000000003</c:v>
                </c:pt>
                <c:pt idx="3">
                  <c:v>-37.299999999999997</c:v>
                </c:pt>
                <c:pt idx="4">
                  <c:v>-28.4</c:v>
                </c:pt>
                <c:pt idx="5">
                  <c:v>-28.099999999999998</c:v>
                </c:pt>
                <c:pt idx="6">
                  <c:v>-29.099999999999998</c:v>
                </c:pt>
                <c:pt idx="7">
                  <c:v>-33.200000000000003</c:v>
                </c:pt>
                <c:pt idx="8">
                  <c:v>-45.5</c:v>
                </c:pt>
                <c:pt idx="9">
                  <c:v>-81.2</c:v>
                </c:pt>
                <c:pt idx="10">
                  <c:v>-74.8</c:v>
                </c:pt>
                <c:pt idx="11">
                  <c:v>-45.7</c:v>
                </c:pt>
                <c:pt idx="12">
                  <c:v>-58.9</c:v>
                </c:pt>
                <c:pt idx="13">
                  <c:v>-52.5</c:v>
                </c:pt>
                <c:pt idx="14">
                  <c:v>-69.3</c:v>
                </c:pt>
                <c:pt idx="16">
                  <c:v>-72.599999999999994</c:v>
                </c:pt>
                <c:pt idx="18">
                  <c:v>-65.599999999999994</c:v>
                </c:pt>
                <c:pt idx="19">
                  <c:v>-68.900000000000006</c:v>
                </c:pt>
                <c:pt idx="20">
                  <c:v>-69.900000000000006</c:v>
                </c:pt>
                <c:pt idx="21">
                  <c:v>-85.8</c:v>
                </c:pt>
                <c:pt idx="22">
                  <c:v>-94</c:v>
                </c:pt>
                <c:pt idx="23">
                  <c:v>-27.3</c:v>
                </c:pt>
                <c:pt idx="24">
                  <c:v>-27.599999999999998</c:v>
                </c:pt>
                <c:pt idx="25">
                  <c:v>-27.2</c:v>
                </c:pt>
                <c:pt idx="26">
                  <c:v>-46.1</c:v>
                </c:pt>
                <c:pt idx="27">
                  <c:v>-46.6</c:v>
                </c:pt>
                <c:pt idx="28">
                  <c:v>-37.1</c:v>
                </c:pt>
                <c:pt idx="29">
                  <c:v>-33.200000000000003</c:v>
                </c:pt>
              </c:numCache>
            </c:numRef>
          </c:yVal>
          <c:smooth val="0"/>
        </c:ser>
        <c:ser>
          <c:idx val="3"/>
          <c:order val="3"/>
          <c:tx>
            <c:v>1000Hz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1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Hárok1!$CL$2:$CL$29</c:f>
              <c:numCache>
                <c:formatCode>General</c:formatCode>
                <c:ptCount val="28"/>
                <c:pt idx="0">
                  <c:v>90.8</c:v>
                </c:pt>
                <c:pt idx="1">
                  <c:v>90.7</c:v>
                </c:pt>
                <c:pt idx="2">
                  <c:v>92.8</c:v>
                </c:pt>
                <c:pt idx="3">
                  <c:v>95.5</c:v>
                </c:pt>
                <c:pt idx="4">
                  <c:v>92</c:v>
                </c:pt>
                <c:pt idx="5">
                  <c:v>91.6</c:v>
                </c:pt>
                <c:pt idx="6">
                  <c:v>87.9</c:v>
                </c:pt>
                <c:pt idx="7">
                  <c:v>89</c:v>
                </c:pt>
                <c:pt idx="8">
                  <c:v>91</c:v>
                </c:pt>
                <c:pt idx="9">
                  <c:v>93.9</c:v>
                </c:pt>
                <c:pt idx="10">
                  <c:v>93.8</c:v>
                </c:pt>
                <c:pt idx="11">
                  <c:v>99.7</c:v>
                </c:pt>
                <c:pt idx="12">
                  <c:v>99.5</c:v>
                </c:pt>
                <c:pt idx="13">
                  <c:v>92.3</c:v>
                </c:pt>
                <c:pt idx="14">
                  <c:v>94.7</c:v>
                </c:pt>
                <c:pt idx="15">
                  <c:v>99.1</c:v>
                </c:pt>
                <c:pt idx="16">
                  <c:v>92.5</c:v>
                </c:pt>
                <c:pt idx="17">
                  <c:v>99.7</c:v>
                </c:pt>
                <c:pt idx="18">
                  <c:v>99.3</c:v>
                </c:pt>
                <c:pt idx="19">
                  <c:v>98</c:v>
                </c:pt>
                <c:pt idx="20">
                  <c:v>96.2</c:v>
                </c:pt>
                <c:pt idx="21">
                  <c:v>81.599999999999994</c:v>
                </c:pt>
                <c:pt idx="22">
                  <c:v>74.5</c:v>
                </c:pt>
                <c:pt idx="23">
                  <c:v>60.8</c:v>
                </c:pt>
                <c:pt idx="24">
                  <c:v>79.5</c:v>
                </c:pt>
                <c:pt idx="25">
                  <c:v>70.8</c:v>
                </c:pt>
                <c:pt idx="26">
                  <c:v>66.2</c:v>
                </c:pt>
                <c:pt idx="27">
                  <c:v>78.400000000000006</c:v>
                </c:pt>
              </c:numCache>
            </c:numRef>
          </c:xVal>
          <c:yVal>
            <c:numRef>
              <c:f>Hárok1!$CO$2:$CO$29</c:f>
              <c:numCache>
                <c:formatCode>General</c:formatCode>
                <c:ptCount val="28"/>
                <c:pt idx="0">
                  <c:v>-52.2</c:v>
                </c:pt>
                <c:pt idx="1">
                  <c:v>-53</c:v>
                </c:pt>
                <c:pt idx="2">
                  <c:v>-46</c:v>
                </c:pt>
                <c:pt idx="3">
                  <c:v>-41.1</c:v>
                </c:pt>
                <c:pt idx="4">
                  <c:v>-49.7</c:v>
                </c:pt>
                <c:pt idx="5">
                  <c:v>-54.8</c:v>
                </c:pt>
                <c:pt idx="6">
                  <c:v>-57</c:v>
                </c:pt>
                <c:pt idx="7">
                  <c:v>-58.2</c:v>
                </c:pt>
                <c:pt idx="8">
                  <c:v>-51</c:v>
                </c:pt>
                <c:pt idx="9">
                  <c:v>-49.3</c:v>
                </c:pt>
                <c:pt idx="10">
                  <c:v>-48.7</c:v>
                </c:pt>
                <c:pt idx="11">
                  <c:v>-34.1</c:v>
                </c:pt>
                <c:pt idx="12">
                  <c:v>-34.9</c:v>
                </c:pt>
                <c:pt idx="13">
                  <c:v>-48.7</c:v>
                </c:pt>
                <c:pt idx="14">
                  <c:v>-44.4</c:v>
                </c:pt>
                <c:pt idx="15">
                  <c:v>-35.799999999999997</c:v>
                </c:pt>
                <c:pt idx="16">
                  <c:v>-48.4</c:v>
                </c:pt>
                <c:pt idx="17">
                  <c:v>-33.799999999999997</c:v>
                </c:pt>
                <c:pt idx="18">
                  <c:v>-35.700000000000003</c:v>
                </c:pt>
                <c:pt idx="19">
                  <c:v>-37.4</c:v>
                </c:pt>
                <c:pt idx="20">
                  <c:v>-40.200000000000003</c:v>
                </c:pt>
                <c:pt idx="21">
                  <c:v>-71.599999999999994</c:v>
                </c:pt>
                <c:pt idx="22">
                  <c:v>-81</c:v>
                </c:pt>
                <c:pt idx="23">
                  <c:v>-98</c:v>
                </c:pt>
                <c:pt idx="24">
                  <c:v>-74.900000000000006</c:v>
                </c:pt>
                <c:pt idx="25">
                  <c:v>-85.3</c:v>
                </c:pt>
                <c:pt idx="26">
                  <c:v>-89.9</c:v>
                </c:pt>
                <c:pt idx="27">
                  <c:v>-78</c:v>
                </c:pt>
              </c:numCache>
            </c:numRef>
          </c:yVal>
          <c:smooth val="0"/>
        </c:ser>
        <c:ser>
          <c:idx val="4"/>
          <c:order val="4"/>
          <c:tx>
            <c:v>3200Hz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1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Hárok1!$CR$2:$CR$27</c:f>
              <c:numCache>
                <c:formatCode>General</c:formatCode>
                <c:ptCount val="26"/>
                <c:pt idx="0">
                  <c:v>96.4</c:v>
                </c:pt>
                <c:pt idx="1">
                  <c:v>99.6</c:v>
                </c:pt>
                <c:pt idx="2">
                  <c:v>99.3</c:v>
                </c:pt>
                <c:pt idx="3">
                  <c:v>98.4</c:v>
                </c:pt>
                <c:pt idx="4">
                  <c:v>95.3</c:v>
                </c:pt>
                <c:pt idx="5">
                  <c:v>97.4</c:v>
                </c:pt>
                <c:pt idx="6">
                  <c:v>82.2</c:v>
                </c:pt>
                <c:pt idx="7">
                  <c:v>88.8</c:v>
                </c:pt>
                <c:pt idx="8">
                  <c:v>92.5</c:v>
                </c:pt>
                <c:pt idx="9">
                  <c:v>93</c:v>
                </c:pt>
                <c:pt idx="10">
                  <c:v>92</c:v>
                </c:pt>
                <c:pt idx="11">
                  <c:v>87.5</c:v>
                </c:pt>
                <c:pt idx="12">
                  <c:v>96.2</c:v>
                </c:pt>
                <c:pt idx="13">
                  <c:v>97.1</c:v>
                </c:pt>
                <c:pt idx="14">
                  <c:v>82.7</c:v>
                </c:pt>
                <c:pt idx="15">
                  <c:v>76</c:v>
                </c:pt>
                <c:pt idx="16">
                  <c:v>78</c:v>
                </c:pt>
                <c:pt idx="17">
                  <c:v>38</c:v>
                </c:pt>
                <c:pt idx="18">
                  <c:v>71</c:v>
                </c:pt>
                <c:pt idx="19">
                  <c:v>46</c:v>
                </c:pt>
                <c:pt idx="20">
                  <c:v>45</c:v>
                </c:pt>
                <c:pt idx="21">
                  <c:v>76.8</c:v>
                </c:pt>
                <c:pt idx="22">
                  <c:v>40</c:v>
                </c:pt>
                <c:pt idx="23">
                  <c:v>55.5</c:v>
                </c:pt>
                <c:pt idx="24">
                  <c:v>74</c:v>
                </c:pt>
                <c:pt idx="25">
                  <c:v>62.8</c:v>
                </c:pt>
              </c:numCache>
            </c:numRef>
          </c:xVal>
          <c:yVal>
            <c:numRef>
              <c:f>Hárok1!$CU$2:$CU$27</c:f>
              <c:numCache>
                <c:formatCode>General</c:formatCode>
                <c:ptCount val="26"/>
                <c:pt idx="0">
                  <c:v>-20.3</c:v>
                </c:pt>
                <c:pt idx="1">
                  <c:v>-18.2</c:v>
                </c:pt>
                <c:pt idx="2">
                  <c:v>-18.600000000000001</c:v>
                </c:pt>
                <c:pt idx="3">
                  <c:v>-18.3</c:v>
                </c:pt>
                <c:pt idx="4">
                  <c:v>-21</c:v>
                </c:pt>
                <c:pt idx="5">
                  <c:v>-19.2</c:v>
                </c:pt>
                <c:pt idx="6">
                  <c:v>-31</c:v>
                </c:pt>
                <c:pt idx="7">
                  <c:v>-23.5</c:v>
                </c:pt>
                <c:pt idx="8">
                  <c:v>-23</c:v>
                </c:pt>
                <c:pt idx="9">
                  <c:v>-21.6</c:v>
                </c:pt>
                <c:pt idx="10">
                  <c:v>-22.8</c:v>
                </c:pt>
                <c:pt idx="11">
                  <c:v>-24.4</c:v>
                </c:pt>
                <c:pt idx="12">
                  <c:v>-19.100000000000001</c:v>
                </c:pt>
                <c:pt idx="13">
                  <c:v>-18.8</c:v>
                </c:pt>
                <c:pt idx="14">
                  <c:v>-29.3</c:v>
                </c:pt>
                <c:pt idx="15">
                  <c:v>-34.200000000000003</c:v>
                </c:pt>
                <c:pt idx="16">
                  <c:v>-33.5</c:v>
                </c:pt>
                <c:pt idx="17">
                  <c:v>-58.6</c:v>
                </c:pt>
                <c:pt idx="18">
                  <c:v>-39.200000000000003</c:v>
                </c:pt>
                <c:pt idx="19">
                  <c:v>-52</c:v>
                </c:pt>
                <c:pt idx="20">
                  <c:v>-54</c:v>
                </c:pt>
                <c:pt idx="21">
                  <c:v>-34.5</c:v>
                </c:pt>
                <c:pt idx="22">
                  <c:v>-55</c:v>
                </c:pt>
                <c:pt idx="23">
                  <c:v>-45.5</c:v>
                </c:pt>
                <c:pt idx="24">
                  <c:v>-37.1</c:v>
                </c:pt>
                <c:pt idx="25">
                  <c:v>-44.3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33696"/>
        <c:axId val="44339968"/>
      </c:scatterChart>
      <c:valAx>
        <c:axId val="44333696"/>
        <c:scaling>
          <c:orientation val="minMax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b="1" i="0" baseline="0">
                    <a:effectLst/>
                  </a:rPr>
                  <a:t>Loudness [dB]</a:t>
                </a:r>
                <a:endParaRPr lang="sk-SK" sz="2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44339968"/>
        <c:crosses val="autoZero"/>
        <c:crossBetween val="midCat"/>
      </c:valAx>
      <c:valAx>
        <c:axId val="44339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Relative Loudness [dB]</a:t>
                </a:r>
                <a:endParaRPr lang="sk-SK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44333696"/>
        <c:crosses val="autoZero"/>
        <c:crossBetween val="midCat"/>
      </c:valAx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6"/>
          </c:marker>
          <c:errBars>
            <c:errDir val="y"/>
            <c:errBarType val="both"/>
            <c:errValType val="cust"/>
            <c:noEndCap val="0"/>
            <c:plus>
              <c:numRef>
                <c:f>Hárok1!$R$2:$R$38</c:f>
                <c:numCache>
                  <c:formatCode>General</c:formatCode>
                  <c:ptCount val="37"/>
                  <c:pt idx="0">
                    <c:v>0.20186046511627906</c:v>
                  </c:pt>
                  <c:pt idx="1">
                    <c:v>0.2248704663212435</c:v>
                  </c:pt>
                  <c:pt idx="2">
                    <c:v>0.26431181485992694</c:v>
                  </c:pt>
                  <c:pt idx="3">
                    <c:v>0.30180806675938804</c:v>
                  </c:pt>
                  <c:pt idx="4">
                    <c:v>0.3292867981790592</c:v>
                  </c:pt>
                  <c:pt idx="5">
                    <c:v>0.38680926916221037</c:v>
                  </c:pt>
                  <c:pt idx="6">
                    <c:v>0.45020746887966806</c:v>
                  </c:pt>
                  <c:pt idx="7">
                    <c:v>0.6061452513966481</c:v>
                  </c:pt>
                  <c:pt idx="8">
                    <c:v>0.65361445783132532</c:v>
                  </c:pt>
                  <c:pt idx="9">
                    <c:v>0.83461538461538465</c:v>
                  </c:pt>
                  <c:pt idx="10">
                    <c:v>0.94759825327510883</c:v>
                  </c:pt>
                  <c:pt idx="11">
                    <c:v>1.1128205128205129</c:v>
                  </c:pt>
                  <c:pt idx="12">
                    <c:v>1.0140186915887848</c:v>
                  </c:pt>
                  <c:pt idx="13">
                    <c:v>1.2764705882352942</c:v>
                  </c:pt>
                  <c:pt idx="14">
                    <c:v>1.0432692307692311</c:v>
                  </c:pt>
                  <c:pt idx="15">
                    <c:v>1.1015228426395938</c:v>
                  </c:pt>
                  <c:pt idx="16">
                    <c:v>0.95175438596491246</c:v>
                  </c:pt>
                  <c:pt idx="17">
                    <c:v>0.75347222222222232</c:v>
                  </c:pt>
                  <c:pt idx="18">
                    <c:v>0.68670886075949378</c:v>
                  </c:pt>
                  <c:pt idx="19">
                    <c:v>0.71854304635761579</c:v>
                  </c:pt>
                  <c:pt idx="20">
                    <c:v>0.99541284403669739</c:v>
                  </c:pt>
                  <c:pt idx="21">
                    <c:v>1.107142857142857</c:v>
                  </c:pt>
                  <c:pt idx="22">
                    <c:v>1.2122905027932962</c:v>
                  </c:pt>
                  <c:pt idx="23">
                    <c:v>1.2764705882352942</c:v>
                  </c:pt>
                  <c:pt idx="24">
                    <c:v>0.86799999999999988</c:v>
                  </c:pt>
                  <c:pt idx="25">
                    <c:v>0.91176470588235303</c:v>
                  </c:pt>
                  <c:pt idx="26">
                    <c:v>0.75086505190311437</c:v>
                  </c:pt>
                  <c:pt idx="27">
                    <c:v>0.64201183431952669</c:v>
                  </c:pt>
                  <c:pt idx="28">
                    <c:v>0.58333333333333326</c:v>
                  </c:pt>
                  <c:pt idx="29">
                    <c:v>0.54797979797979801</c:v>
                  </c:pt>
                  <c:pt idx="30">
                    <c:v>0.44105691056910568</c:v>
                  </c:pt>
                  <c:pt idx="31">
                    <c:v>0.32243684992570576</c:v>
                  </c:pt>
                  <c:pt idx="32">
                    <c:v>0.2583333333333333</c:v>
                  </c:pt>
                  <c:pt idx="33">
                    <c:v>0.26303030303030306</c:v>
                  </c:pt>
                  <c:pt idx="34">
                    <c:v>0.21485148514851482</c:v>
                  </c:pt>
                  <c:pt idx="35">
                    <c:v>0.20825335892514399</c:v>
                  </c:pt>
                  <c:pt idx="36">
                    <c:v>0.20186046511627906</c:v>
                  </c:pt>
                </c:numCache>
              </c:numRef>
            </c:plus>
            <c:minus>
              <c:numRef>
                <c:f>Hárok1!$R$2:$R$38</c:f>
                <c:numCache>
                  <c:formatCode>General</c:formatCode>
                  <c:ptCount val="37"/>
                  <c:pt idx="0">
                    <c:v>0.20186046511627906</c:v>
                  </c:pt>
                  <c:pt idx="1">
                    <c:v>0.2248704663212435</c:v>
                  </c:pt>
                  <c:pt idx="2">
                    <c:v>0.26431181485992694</c:v>
                  </c:pt>
                  <c:pt idx="3">
                    <c:v>0.30180806675938804</c:v>
                  </c:pt>
                  <c:pt idx="4">
                    <c:v>0.3292867981790592</c:v>
                  </c:pt>
                  <c:pt idx="5">
                    <c:v>0.38680926916221037</c:v>
                  </c:pt>
                  <c:pt idx="6">
                    <c:v>0.45020746887966806</c:v>
                  </c:pt>
                  <c:pt idx="7">
                    <c:v>0.6061452513966481</c:v>
                  </c:pt>
                  <c:pt idx="8">
                    <c:v>0.65361445783132532</c:v>
                  </c:pt>
                  <c:pt idx="9">
                    <c:v>0.83461538461538465</c:v>
                  </c:pt>
                  <c:pt idx="10">
                    <c:v>0.94759825327510883</c:v>
                  </c:pt>
                  <c:pt idx="11">
                    <c:v>1.1128205128205129</c:v>
                  </c:pt>
                  <c:pt idx="12">
                    <c:v>1.0140186915887848</c:v>
                  </c:pt>
                  <c:pt idx="13">
                    <c:v>1.2764705882352942</c:v>
                  </c:pt>
                  <c:pt idx="14">
                    <c:v>1.0432692307692311</c:v>
                  </c:pt>
                  <c:pt idx="15">
                    <c:v>1.1015228426395938</c:v>
                  </c:pt>
                  <c:pt idx="16">
                    <c:v>0.95175438596491246</c:v>
                  </c:pt>
                  <c:pt idx="17">
                    <c:v>0.75347222222222232</c:v>
                  </c:pt>
                  <c:pt idx="18">
                    <c:v>0.68670886075949378</c:v>
                  </c:pt>
                  <c:pt idx="19">
                    <c:v>0.71854304635761579</c:v>
                  </c:pt>
                  <c:pt idx="20">
                    <c:v>0.99541284403669739</c:v>
                  </c:pt>
                  <c:pt idx="21">
                    <c:v>1.107142857142857</c:v>
                  </c:pt>
                  <c:pt idx="22">
                    <c:v>1.2122905027932962</c:v>
                  </c:pt>
                  <c:pt idx="23">
                    <c:v>1.2764705882352942</c:v>
                  </c:pt>
                  <c:pt idx="24">
                    <c:v>0.86799999999999988</c:v>
                  </c:pt>
                  <c:pt idx="25">
                    <c:v>0.91176470588235303</c:v>
                  </c:pt>
                  <c:pt idx="26">
                    <c:v>0.75086505190311437</c:v>
                  </c:pt>
                  <c:pt idx="27">
                    <c:v>0.64201183431952669</c:v>
                  </c:pt>
                  <c:pt idx="28">
                    <c:v>0.58333333333333326</c:v>
                  </c:pt>
                  <c:pt idx="29">
                    <c:v>0.54797979797979801</c:v>
                  </c:pt>
                  <c:pt idx="30">
                    <c:v>0.44105691056910568</c:v>
                  </c:pt>
                  <c:pt idx="31">
                    <c:v>0.32243684992570576</c:v>
                  </c:pt>
                  <c:pt idx="32">
                    <c:v>0.2583333333333333</c:v>
                  </c:pt>
                  <c:pt idx="33">
                    <c:v>0.26303030303030306</c:v>
                  </c:pt>
                  <c:pt idx="34">
                    <c:v>0.21485148514851482</c:v>
                  </c:pt>
                  <c:pt idx="35">
                    <c:v>0.20825335892514399</c:v>
                  </c:pt>
                  <c:pt idx="36">
                    <c:v>0.20186046511627906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3"/>
          </c:errBars>
          <c:xVal>
            <c:numRef>
              <c:f>Hárok1!$A$2:$A$38</c:f>
              <c:numCache>
                <c:formatCode>General</c:formatCode>
                <c:ptCount val="3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</c:numCache>
            </c:numRef>
          </c:xVal>
          <c:yVal>
            <c:numRef>
              <c:f>Hárok1!$M$2:$M$38</c:f>
              <c:numCache>
                <c:formatCode>General</c:formatCode>
                <c:ptCount val="37"/>
                <c:pt idx="0">
                  <c:v>20</c:v>
                </c:pt>
                <c:pt idx="1">
                  <c:v>19.062376981843368</c:v>
                </c:pt>
                <c:pt idx="2">
                  <c:v>17.658693857356329</c:v>
                </c:pt>
                <c:pt idx="3">
                  <c:v>16.506408522625168</c:v>
                </c:pt>
                <c:pt idx="4">
                  <c:v>15.749539006847712</c:v>
                </c:pt>
                <c:pt idx="5">
                  <c:v>14.351087940090743</c:v>
                </c:pt>
                <c:pt idx="6">
                  <c:v>13.032771479744508</c:v>
                </c:pt>
                <c:pt idx="7">
                  <c:v>10.449491247845003</c:v>
                </c:pt>
                <c:pt idx="8">
                  <c:v>9.7945923890482405</c:v>
                </c:pt>
                <c:pt idx="9">
                  <c:v>7.6712976743838759</c:v>
                </c:pt>
                <c:pt idx="10">
                  <c:v>6.5685403617652796</c:v>
                </c:pt>
                <c:pt idx="11">
                  <c:v>5.1725229422178742</c:v>
                </c:pt>
                <c:pt idx="12">
                  <c:v>5.980106181951335</c:v>
                </c:pt>
                <c:pt idx="13">
                  <c:v>3.9808091425329906</c:v>
                </c:pt>
                <c:pt idx="14">
                  <c:v>5.7330974142227475</c:v>
                </c:pt>
                <c:pt idx="15">
                  <c:v>5.2611552381993718</c:v>
                </c:pt>
                <c:pt idx="16">
                  <c:v>6.5305276549765878</c:v>
                </c:pt>
                <c:pt idx="17">
                  <c:v>8.559680470152129</c:v>
                </c:pt>
                <c:pt idx="18">
                  <c:v>9.365572367335588</c:v>
                </c:pt>
                <c:pt idx="19">
                  <c:v>8.9719695741105294</c:v>
                </c:pt>
                <c:pt idx="20">
                  <c:v>6.1409605870596096</c:v>
                </c:pt>
                <c:pt idx="21">
                  <c:v>5.2169521420970346</c:v>
                </c:pt>
                <c:pt idx="22">
                  <c:v>4.4288913345653782</c:v>
                </c:pt>
                <c:pt idx="23">
                  <c:v>3.9808091425329906</c:v>
                </c:pt>
                <c:pt idx="24">
                  <c:v>7.3306308884082725</c:v>
                </c:pt>
                <c:pt idx="25">
                  <c:v>6.9033698560977532</c:v>
                </c:pt>
                <c:pt idx="26">
                  <c:v>8.5897875700984727</c:v>
                </c:pt>
                <c:pt idx="27">
                  <c:v>9.9501647205206112</c:v>
                </c:pt>
                <c:pt idx="28">
                  <c:v>10.782689512605465</c:v>
                </c:pt>
                <c:pt idx="29">
                  <c:v>11.325734433477761</c:v>
                </c:pt>
                <c:pt idx="30">
                  <c:v>13.211132770314723</c:v>
                </c:pt>
                <c:pt idx="31">
                  <c:v>15.932131999447051</c:v>
                </c:pt>
                <c:pt idx="32">
                  <c:v>17.857416436205149</c:v>
                </c:pt>
                <c:pt idx="33">
                  <c:v>17.700909685966018</c:v>
                </c:pt>
                <c:pt idx="34">
                  <c:v>19.45825819062037</c:v>
                </c:pt>
                <c:pt idx="35">
                  <c:v>19.729185094237629</c:v>
                </c:pt>
                <c:pt idx="36">
                  <c:v>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27392"/>
        <c:axId val="43241856"/>
      </c:scatterChart>
      <c:valAx>
        <c:axId val="43227392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241856"/>
        <c:crosses val="autoZero"/>
        <c:crossBetween val="midCat"/>
      </c:valAx>
      <c:valAx>
        <c:axId val="43241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magnitude [dB]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2273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10870516185471E-2"/>
          <c:y val="2.4310476342736986E-2"/>
          <c:w val="0.78335476815398075"/>
          <c:h val="0.89577513067653725"/>
        </c:manualLayout>
      </c:layout>
      <c:scatterChart>
        <c:scatterStyle val="lineMarker"/>
        <c:varyColors val="0"/>
        <c:ser>
          <c:idx val="0"/>
          <c:order val="0"/>
          <c:tx>
            <c:v>Without hole</c:v>
          </c:tx>
          <c:spPr>
            <a:ln w="28575">
              <a:noFill/>
            </a:ln>
          </c:spPr>
          <c:marker>
            <c:symbol val="square"/>
            <c:size val="5"/>
            <c:spPr>
              <a:pattFill prst="pct5">
                <a:fgClr>
                  <a:srgbClr val="C00000"/>
                </a:fgClr>
                <a:bgClr>
                  <a:srgbClr val="C00000"/>
                </a:bgClr>
              </a:pattFill>
              <a:ln>
                <a:solidFill>
                  <a:srgbClr val="C00000"/>
                </a:solidFill>
              </a:ln>
            </c:spPr>
          </c:marker>
          <c:errBars>
            <c:errDir val="x"/>
            <c:errBarType val="both"/>
            <c:errValType val="fixedVal"/>
            <c:noEndCap val="0"/>
            <c:val val="0"/>
          </c:errBars>
          <c:errBars>
            <c:errDir val="y"/>
            <c:errBarType val="both"/>
            <c:errValType val="cust"/>
            <c:noEndCap val="0"/>
            <c:plus>
              <c:numRef>
                <c:f>Hárok1!$I$3:$I$59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10</c:v>
                  </c:pt>
                  <c:pt idx="4">
                    <c:v>2.6144578313253013</c:v>
                  </c:pt>
                  <c:pt idx="5">
                    <c:v>1.160427807486631</c:v>
                  </c:pt>
                  <c:pt idx="6">
                    <c:v>1.6953125</c:v>
                  </c:pt>
                  <c:pt idx="7">
                    <c:v>2.9726027397260273</c:v>
                  </c:pt>
                  <c:pt idx="8">
                    <c:v>2.4942528735632186</c:v>
                  </c:pt>
                  <c:pt idx="9">
                    <c:v>3.5573770491803276</c:v>
                  </c:pt>
                  <c:pt idx="10">
                    <c:v>10</c:v>
                  </c:pt>
                  <c:pt idx="11">
                    <c:v>10</c:v>
                  </c:pt>
                  <c:pt idx="12">
                    <c:v>1.8547008547008546</c:v>
                  </c:pt>
                  <c:pt idx="13">
                    <c:v>1.682170542635659</c:v>
                  </c:pt>
                  <c:pt idx="14">
                    <c:v>1.3151515151515154</c:v>
                  </c:pt>
                  <c:pt idx="15">
                    <c:v>1.8389830508474578</c:v>
                  </c:pt>
                  <c:pt idx="16">
                    <c:v>1.4965517241379309</c:v>
                  </c:pt>
                  <c:pt idx="17">
                    <c:v>2.0666666666666664</c:v>
                  </c:pt>
                  <c:pt idx="18">
                    <c:v>0.74570446735395191</c:v>
                  </c:pt>
                  <c:pt idx="19">
                    <c:v>0.45974576271186446</c:v>
                  </c:pt>
                  <c:pt idx="20">
                    <c:v>0.51421800947867302</c:v>
                  </c:pt>
                  <c:pt idx="21">
                    <c:v>0.52289156626506028</c:v>
                  </c:pt>
                  <c:pt idx="22">
                    <c:v>0.54936708860759498</c:v>
                  </c:pt>
                  <c:pt idx="23">
                    <c:v>0.36717428087986459</c:v>
                  </c:pt>
                  <c:pt idx="24">
                    <c:v>0.76950354609929073</c:v>
                  </c:pt>
                  <c:pt idx="25">
                    <c:v>1.0689655172413794</c:v>
                  </c:pt>
                  <c:pt idx="26">
                    <c:v>2.2371134020618557</c:v>
                  </c:pt>
                  <c:pt idx="27">
                    <c:v>1.3478260869565217</c:v>
                  </c:pt>
                  <c:pt idx="28">
                    <c:v>0.47692307692307701</c:v>
                  </c:pt>
                  <c:pt idx="29">
                    <c:v>0.67391304347826086</c:v>
                  </c:pt>
                  <c:pt idx="30">
                    <c:v>0.484375</c:v>
                  </c:pt>
                  <c:pt idx="31">
                    <c:v>0.75609756097560976</c:v>
                  </c:pt>
                  <c:pt idx="32">
                    <c:v>0.78623188405797095</c:v>
                  </c:pt>
                  <c:pt idx="33">
                    <c:v>0.80970149253731349</c:v>
                  </c:pt>
                  <c:pt idx="34">
                    <c:v>0.94347826086956532</c:v>
                  </c:pt>
                  <c:pt idx="35">
                    <c:v>1.0533980582524272</c:v>
                  </c:pt>
                  <c:pt idx="36">
                    <c:v>1.0904522613065326</c:v>
                  </c:pt>
                  <c:pt idx="37">
                    <c:v>0.79779411764705888</c:v>
                  </c:pt>
                  <c:pt idx="38">
                    <c:v>1.0637254901960784</c:v>
                  </c:pt>
                  <c:pt idx="39">
                    <c:v>1.4563758389261747</c:v>
                  </c:pt>
                  <c:pt idx="40">
                    <c:v>2.5529411764705885</c:v>
                  </c:pt>
                  <c:pt idx="41">
                    <c:v>2.893333333333334</c:v>
                  </c:pt>
                  <c:pt idx="42">
                    <c:v>2.583333333333333</c:v>
                  </c:pt>
                  <c:pt idx="43">
                    <c:v>2.0280373831775704</c:v>
                  </c:pt>
                  <c:pt idx="44">
                    <c:v>1.8869565217391306</c:v>
                  </c:pt>
                  <c:pt idx="45">
                    <c:v>1.8235294117647058</c:v>
                  </c:pt>
                  <c:pt idx="46">
                    <c:v>3.5573770491803276</c:v>
                  </c:pt>
                  <c:pt idx="47">
                    <c:v>6.0277777777777786</c:v>
                  </c:pt>
                  <c:pt idx="48">
                    <c:v>7.2333333333333343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plus>
            <c:minus>
              <c:numRef>
                <c:f>Hárok1!$I$3:$I$59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10</c:v>
                  </c:pt>
                  <c:pt idx="4">
                    <c:v>2.6144578313253013</c:v>
                  </c:pt>
                  <c:pt idx="5">
                    <c:v>1.160427807486631</c:v>
                  </c:pt>
                  <c:pt idx="6">
                    <c:v>1.6953125</c:v>
                  </c:pt>
                  <c:pt idx="7">
                    <c:v>2.9726027397260273</c:v>
                  </c:pt>
                  <c:pt idx="8">
                    <c:v>2.4942528735632186</c:v>
                  </c:pt>
                  <c:pt idx="9">
                    <c:v>3.5573770491803276</c:v>
                  </c:pt>
                  <c:pt idx="10">
                    <c:v>10</c:v>
                  </c:pt>
                  <c:pt idx="11">
                    <c:v>10</c:v>
                  </c:pt>
                  <c:pt idx="12">
                    <c:v>1.8547008547008546</c:v>
                  </c:pt>
                  <c:pt idx="13">
                    <c:v>1.682170542635659</c:v>
                  </c:pt>
                  <c:pt idx="14">
                    <c:v>1.3151515151515154</c:v>
                  </c:pt>
                  <c:pt idx="15">
                    <c:v>1.8389830508474578</c:v>
                  </c:pt>
                  <c:pt idx="16">
                    <c:v>1.4965517241379309</c:v>
                  </c:pt>
                  <c:pt idx="17">
                    <c:v>2.0666666666666664</c:v>
                  </c:pt>
                  <c:pt idx="18">
                    <c:v>0.74570446735395191</c:v>
                  </c:pt>
                  <c:pt idx="19">
                    <c:v>0.45974576271186446</c:v>
                  </c:pt>
                  <c:pt idx="20">
                    <c:v>0.51421800947867302</c:v>
                  </c:pt>
                  <c:pt idx="21">
                    <c:v>0.52289156626506028</c:v>
                  </c:pt>
                  <c:pt idx="22">
                    <c:v>0.54936708860759498</c:v>
                  </c:pt>
                  <c:pt idx="23">
                    <c:v>0.36717428087986459</c:v>
                  </c:pt>
                  <c:pt idx="24">
                    <c:v>0.76950354609929073</c:v>
                  </c:pt>
                  <c:pt idx="25">
                    <c:v>1.0689655172413794</c:v>
                  </c:pt>
                  <c:pt idx="26">
                    <c:v>2.2371134020618557</c:v>
                  </c:pt>
                  <c:pt idx="27">
                    <c:v>1.3478260869565217</c:v>
                  </c:pt>
                  <c:pt idx="28">
                    <c:v>0.47692307692307701</c:v>
                  </c:pt>
                  <c:pt idx="29">
                    <c:v>0.67391304347826086</c:v>
                  </c:pt>
                  <c:pt idx="30">
                    <c:v>0.484375</c:v>
                  </c:pt>
                  <c:pt idx="31">
                    <c:v>0.75609756097560976</c:v>
                  </c:pt>
                  <c:pt idx="32">
                    <c:v>0.78623188405797095</c:v>
                  </c:pt>
                  <c:pt idx="33">
                    <c:v>0.80970149253731349</c:v>
                  </c:pt>
                  <c:pt idx="34">
                    <c:v>0.94347826086956532</c:v>
                  </c:pt>
                  <c:pt idx="35">
                    <c:v>1.0533980582524272</c:v>
                  </c:pt>
                  <c:pt idx="36">
                    <c:v>1.0904522613065326</c:v>
                  </c:pt>
                  <c:pt idx="37">
                    <c:v>0.79779411764705888</c:v>
                  </c:pt>
                  <c:pt idx="38">
                    <c:v>1.0637254901960784</c:v>
                  </c:pt>
                  <c:pt idx="39">
                    <c:v>1.4563758389261747</c:v>
                  </c:pt>
                  <c:pt idx="40">
                    <c:v>2.5529411764705885</c:v>
                  </c:pt>
                  <c:pt idx="41">
                    <c:v>2.893333333333334</c:v>
                  </c:pt>
                  <c:pt idx="42">
                    <c:v>2.583333333333333</c:v>
                  </c:pt>
                  <c:pt idx="43">
                    <c:v>2.0280373831775704</c:v>
                  </c:pt>
                  <c:pt idx="44">
                    <c:v>1.8869565217391306</c:v>
                  </c:pt>
                  <c:pt idx="45">
                    <c:v>1.8235294117647058</c:v>
                  </c:pt>
                  <c:pt idx="46">
                    <c:v>3.5573770491803276</c:v>
                  </c:pt>
                  <c:pt idx="47">
                    <c:v>6.0277777777777786</c:v>
                  </c:pt>
                  <c:pt idx="48">
                    <c:v>7.2333333333333343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minus>
          </c:errBars>
          <c:xVal>
            <c:numRef>
              <c:f>Hárok1!$D$3:$D$59</c:f>
              <c:numCache>
                <c:formatCode>General</c:formatCode>
                <c:ptCount val="57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1800</c:v>
                </c:pt>
                <c:pt idx="17">
                  <c:v>2000</c:v>
                </c:pt>
                <c:pt idx="18">
                  <c:v>2200</c:v>
                </c:pt>
                <c:pt idx="19">
                  <c:v>2400</c:v>
                </c:pt>
                <c:pt idx="20">
                  <c:v>2600</c:v>
                </c:pt>
                <c:pt idx="21">
                  <c:v>2800</c:v>
                </c:pt>
                <c:pt idx="22">
                  <c:v>3000</c:v>
                </c:pt>
                <c:pt idx="23">
                  <c:v>3200</c:v>
                </c:pt>
                <c:pt idx="24">
                  <c:v>3400</c:v>
                </c:pt>
                <c:pt idx="25">
                  <c:v>3600</c:v>
                </c:pt>
                <c:pt idx="26">
                  <c:v>3800</c:v>
                </c:pt>
                <c:pt idx="27">
                  <c:v>4000</c:v>
                </c:pt>
                <c:pt idx="28">
                  <c:v>4200</c:v>
                </c:pt>
                <c:pt idx="29">
                  <c:v>4400</c:v>
                </c:pt>
                <c:pt idx="30">
                  <c:v>4600</c:v>
                </c:pt>
                <c:pt idx="31">
                  <c:v>4800</c:v>
                </c:pt>
                <c:pt idx="32">
                  <c:v>5000</c:v>
                </c:pt>
                <c:pt idx="33">
                  <c:v>5200</c:v>
                </c:pt>
                <c:pt idx="34">
                  <c:v>5400</c:v>
                </c:pt>
                <c:pt idx="35">
                  <c:v>5600</c:v>
                </c:pt>
                <c:pt idx="36">
                  <c:v>5800</c:v>
                </c:pt>
                <c:pt idx="37">
                  <c:v>6000</c:v>
                </c:pt>
                <c:pt idx="38">
                  <c:v>6200</c:v>
                </c:pt>
                <c:pt idx="39">
                  <c:v>6400</c:v>
                </c:pt>
                <c:pt idx="40">
                  <c:v>6600</c:v>
                </c:pt>
                <c:pt idx="41">
                  <c:v>6800</c:v>
                </c:pt>
                <c:pt idx="42">
                  <c:v>7000</c:v>
                </c:pt>
                <c:pt idx="43">
                  <c:v>7200</c:v>
                </c:pt>
                <c:pt idx="44">
                  <c:v>7400</c:v>
                </c:pt>
                <c:pt idx="45">
                  <c:v>7600</c:v>
                </c:pt>
                <c:pt idx="46">
                  <c:v>7800</c:v>
                </c:pt>
                <c:pt idx="47">
                  <c:v>8000</c:v>
                </c:pt>
                <c:pt idx="48">
                  <c:v>8200</c:v>
                </c:pt>
                <c:pt idx="49">
                  <c:v>8400</c:v>
                </c:pt>
                <c:pt idx="50">
                  <c:v>8600</c:v>
                </c:pt>
                <c:pt idx="51">
                  <c:v>8800</c:v>
                </c:pt>
                <c:pt idx="52">
                  <c:v>9000</c:v>
                </c:pt>
                <c:pt idx="53">
                  <c:v>9200</c:v>
                </c:pt>
                <c:pt idx="54">
                  <c:v>9400</c:v>
                </c:pt>
                <c:pt idx="55">
                  <c:v>9600</c:v>
                </c:pt>
                <c:pt idx="56">
                  <c:v>9800</c:v>
                </c:pt>
              </c:numCache>
            </c:numRef>
          </c:xVal>
          <c:yVal>
            <c:numRef>
              <c:f>Hárok1!$F$3:$F$59</c:f>
              <c:numCache>
                <c:formatCode>General</c:formatCode>
                <c:ptCount val="57"/>
                <c:pt idx="0">
                  <c:v>-73.979400086720375</c:v>
                </c:pt>
                <c:pt idx="1">
                  <c:v>-63.098039199714862</c:v>
                </c:pt>
                <c:pt idx="2">
                  <c:v>-61.938200260161125</c:v>
                </c:pt>
                <c:pt idx="3">
                  <c:v>-57.077439286435236</c:v>
                </c:pt>
                <c:pt idx="4">
                  <c:v>-41.618438152478525</c:v>
                </c:pt>
                <c:pt idx="5">
                  <c:v>-34.563167869270018</c:v>
                </c:pt>
                <c:pt idx="6">
                  <c:v>-37.855800607042632</c:v>
                </c:pt>
                <c:pt idx="7">
                  <c:v>-42.733542797590886</c:v>
                </c:pt>
                <c:pt idx="8">
                  <c:v>-41.209614947627628</c:v>
                </c:pt>
                <c:pt idx="9">
                  <c:v>-44.293403299784657</c:v>
                </c:pt>
                <c:pt idx="10">
                  <c:v>-51.894500000000001</c:v>
                </c:pt>
                <c:pt idx="11">
                  <c:v>-52.390999999999998</c:v>
                </c:pt>
                <c:pt idx="12">
                  <c:v>-38.636282765076764</c:v>
                </c:pt>
                <c:pt idx="13">
                  <c:v>-37.78820579401502</c:v>
                </c:pt>
                <c:pt idx="14">
                  <c:v>-35.650321115721873</c:v>
                </c:pt>
                <c:pt idx="15">
                  <c:v>-38.562359853877489</c:v>
                </c:pt>
                <c:pt idx="16">
                  <c:v>-36.772639955300505</c:v>
                </c:pt>
                <c:pt idx="17">
                  <c:v>-39.576214018601242</c:v>
                </c:pt>
                <c:pt idx="18">
                  <c:v>-30.722140220281851</c:v>
                </c:pt>
                <c:pt idx="19">
                  <c:v>-26.521160027318246</c:v>
                </c:pt>
                <c:pt idx="20">
                  <c:v>-27.493750980766521</c:v>
                </c:pt>
                <c:pt idx="21">
                  <c:v>-27.639038065758147</c:v>
                </c:pt>
                <c:pt idx="22">
                  <c:v>-28.068058087470796</c:v>
                </c:pt>
                <c:pt idx="23">
                  <c:v>-24.568250382374895</c:v>
                </c:pt>
                <c:pt idx="24">
                  <c:v>-30.995017833612778</c:v>
                </c:pt>
                <c:pt idx="25">
                  <c:v>-33.850079241735742</c:v>
                </c:pt>
                <c:pt idx="26">
                  <c:v>-40.264565314675103</c:v>
                </c:pt>
                <c:pt idx="27">
                  <c:v>-35.863482479363007</c:v>
                </c:pt>
                <c:pt idx="28">
                  <c:v>-26.839772066857751</c:v>
                </c:pt>
                <c:pt idx="29">
                  <c:v>-29.842882566083382</c:v>
                </c:pt>
                <c:pt idx="30">
                  <c:v>-26.974439720037118</c:v>
                </c:pt>
                <c:pt idx="31">
                  <c:v>-30.842362065320152</c:v>
                </c:pt>
                <c:pt idx="32">
                  <c:v>-31.181818358695644</c:v>
                </c:pt>
                <c:pt idx="33">
                  <c:v>-31.437304119424226</c:v>
                </c:pt>
                <c:pt idx="34">
                  <c:v>-32.765443279648146</c:v>
                </c:pt>
                <c:pt idx="35">
                  <c:v>-33.722655592616931</c:v>
                </c:pt>
                <c:pt idx="36">
                  <c:v>-34.022938471805865</c:v>
                </c:pt>
                <c:pt idx="37">
                  <c:v>-31.308621919316025</c:v>
                </c:pt>
                <c:pt idx="38">
                  <c:v>-33.807396651482023</c:v>
                </c:pt>
                <c:pt idx="39">
                  <c:v>-36.536274631754523</c:v>
                </c:pt>
                <c:pt idx="40">
                  <c:v>-41.411621485714143</c:v>
                </c:pt>
                <c:pt idx="41">
                  <c:v>-42.498774732165998</c:v>
                </c:pt>
                <c:pt idx="42">
                  <c:v>-41.514414278762366</c:v>
                </c:pt>
                <c:pt idx="43">
                  <c:v>-42.264000000000003</c:v>
                </c:pt>
                <c:pt idx="44">
                  <c:v>-43.485999999999997</c:v>
                </c:pt>
                <c:pt idx="45">
                  <c:v>-44.003999999999998</c:v>
                </c:pt>
                <c:pt idx="46">
                  <c:v>-44.293403299784657</c:v>
                </c:pt>
                <c:pt idx="47">
                  <c:v>-48.873949984654253</c:v>
                </c:pt>
                <c:pt idx="48">
                  <c:v>-50.457574905606748</c:v>
                </c:pt>
                <c:pt idx="49">
                  <c:v>-53.555614105321617</c:v>
                </c:pt>
                <c:pt idx="50">
                  <c:v>-54.424927980943423</c:v>
                </c:pt>
                <c:pt idx="51">
                  <c:v>-55.9176003468815</c:v>
                </c:pt>
                <c:pt idx="52">
                  <c:v>-60</c:v>
                </c:pt>
                <c:pt idx="53">
                  <c:v>-66.020599913279625</c:v>
                </c:pt>
                <c:pt idx="54">
                  <c:v>-70.457574905606748</c:v>
                </c:pt>
                <c:pt idx="55">
                  <c:v>-73.979400086720375</c:v>
                </c:pt>
                <c:pt idx="56">
                  <c:v>-80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240256"/>
        <c:axId val="102242176"/>
      </c:scatterChart>
      <c:valAx>
        <c:axId val="102240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i="0"/>
                  <a:t>Frequency [Hz]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sk-SK"/>
          </a:p>
        </c:txPr>
        <c:crossAx val="102242176"/>
        <c:crosses val="autoZero"/>
        <c:crossBetween val="midCat"/>
      </c:valAx>
      <c:valAx>
        <c:axId val="102242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="1" dirty="0" smtClean="0"/>
                  <a:t>Relative Loudness[dB</a:t>
                </a:r>
                <a:r>
                  <a:rPr lang="en-US" sz="2000" b="1" dirty="0"/>
                  <a:t>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sk-SK"/>
          </a:p>
        </c:txPr>
        <c:crossAx val="1022402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295658355205603"/>
          <c:y val="0.48832429865516297"/>
          <c:w val="0.17565452755905511"/>
          <c:h val="5.4624373568102041E-2"/>
        </c:manualLayout>
      </c:layout>
      <c:overlay val="0"/>
      <c:txPr>
        <a:bodyPr/>
        <a:lstStyle/>
        <a:p>
          <a:pPr>
            <a:defRPr sz="1600" b="1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15934328848588E-2"/>
          <c:y val="2.6270960808567716E-2"/>
          <c:w val="0.78048032220246355"/>
          <c:h val="0.88623810580488704"/>
        </c:manualLayout>
      </c:layout>
      <c:scatterChart>
        <c:scatterStyle val="lineMarker"/>
        <c:varyColors val="0"/>
        <c:ser>
          <c:idx val="0"/>
          <c:order val="0"/>
          <c:tx>
            <c:v>Radius 1 mm</c:v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Hárok1!$AH$4:$AH$59</c:f>
                <c:numCache>
                  <c:formatCode>General</c:formatCode>
                  <c:ptCount val="56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1.3821656050955418</c:v>
                  </c:pt>
                  <c:pt idx="4">
                    <c:v>0.80370370370370381</c:v>
                  </c:pt>
                  <c:pt idx="5">
                    <c:v>1.8547008547008546</c:v>
                  </c:pt>
                  <c:pt idx="6">
                    <c:v>1.5611510791366909</c:v>
                  </c:pt>
                  <c:pt idx="7">
                    <c:v>3.0138888888888893</c:v>
                  </c:pt>
                  <c:pt idx="8">
                    <c:v>3.238805970149254</c:v>
                  </c:pt>
                  <c:pt idx="9">
                    <c:v>5.4249999999999998</c:v>
                  </c:pt>
                  <c:pt idx="10">
                    <c:v>4.0185185185185182</c:v>
                  </c:pt>
                  <c:pt idx="11">
                    <c:v>1</c:v>
                  </c:pt>
                  <c:pt idx="12">
                    <c:v>0.61299435028248594</c:v>
                  </c:pt>
                  <c:pt idx="13">
                    <c:v>0.39311594202898548</c:v>
                  </c:pt>
                  <c:pt idx="14">
                    <c:v>0.87854251012145745</c:v>
                  </c:pt>
                  <c:pt idx="15">
                    <c:v>0.80970149253731349</c:v>
                  </c:pt>
                  <c:pt idx="16">
                    <c:v>1.0235849056603774</c:v>
                  </c:pt>
                  <c:pt idx="17">
                    <c:v>0.50115473441108549</c:v>
                  </c:pt>
                  <c:pt idx="18">
                    <c:v>0.50700934579439261</c:v>
                  </c:pt>
                  <c:pt idx="19">
                    <c:v>0.51421800947867302</c:v>
                  </c:pt>
                  <c:pt idx="20">
                    <c:v>0.80669144981412644</c:v>
                  </c:pt>
                  <c:pt idx="21">
                    <c:v>0.62177650429799414</c:v>
                  </c:pt>
                  <c:pt idx="22">
                    <c:v>0.32005899705014745</c:v>
                  </c:pt>
                  <c:pt idx="23">
                    <c:v>0.40409683426443199</c:v>
                  </c:pt>
                  <c:pt idx="24">
                    <c:v>0.45397489539748953</c:v>
                  </c:pt>
                  <c:pt idx="25">
                    <c:v>1.1015228426395942</c:v>
                  </c:pt>
                  <c:pt idx="26">
                    <c:v>1.4563758389261747</c:v>
                  </c:pt>
                  <c:pt idx="27">
                    <c:v>0.82196969696969702</c:v>
                  </c:pt>
                  <c:pt idx="28">
                    <c:v>0.53580246913580243</c:v>
                  </c:pt>
                  <c:pt idx="29">
                    <c:v>0.5479797979797979</c:v>
                  </c:pt>
                  <c:pt idx="30">
                    <c:v>0.75874125874125875</c:v>
                  </c:pt>
                  <c:pt idx="31">
                    <c:v>0.66158536585365857</c:v>
                  </c:pt>
                  <c:pt idx="32">
                    <c:v>1.0959595959595958</c:v>
                  </c:pt>
                  <c:pt idx="33">
                    <c:v>0.96875</c:v>
                  </c:pt>
                  <c:pt idx="34">
                    <c:v>1.24</c:v>
                  </c:pt>
                  <c:pt idx="35">
                    <c:v>2.1067961165048543</c:v>
                  </c:pt>
                  <c:pt idx="36">
                    <c:v>2.8181818181818179</c:v>
                  </c:pt>
                  <c:pt idx="37">
                    <c:v>4.1730769230769234</c:v>
                  </c:pt>
                  <c:pt idx="38">
                    <c:v>4.4285714285714288</c:v>
                  </c:pt>
                  <c:pt idx="39">
                    <c:v>4.34</c:v>
                  </c:pt>
                  <c:pt idx="40">
                    <c:v>2.9726027397260273</c:v>
                  </c:pt>
                  <c:pt idx="41">
                    <c:v>2.8552631578947367</c:v>
                  </c:pt>
                  <c:pt idx="42">
                    <c:v>5.2926829268292686</c:v>
                  </c:pt>
                  <c:pt idx="43">
                    <c:v>4.9318181818181808</c:v>
                  </c:pt>
                  <c:pt idx="44">
                    <c:v>5.0465116279069768</c:v>
                  </c:pt>
                  <c:pt idx="45">
                    <c:v>7.2333333333333343</c:v>
                  </c:pt>
                  <c:pt idx="46">
                    <c:v>9.4347826086956523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</c:numCache>
              </c:numRef>
            </c:plus>
            <c:minus>
              <c:numRef>
                <c:f>Hárok1!$AH$4:$AH$59</c:f>
                <c:numCache>
                  <c:formatCode>General</c:formatCode>
                  <c:ptCount val="56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1.3821656050955418</c:v>
                  </c:pt>
                  <c:pt idx="4">
                    <c:v>0.80370370370370381</c:v>
                  </c:pt>
                  <c:pt idx="5">
                    <c:v>1.8547008547008546</c:v>
                  </c:pt>
                  <c:pt idx="6">
                    <c:v>1.5611510791366909</c:v>
                  </c:pt>
                  <c:pt idx="7">
                    <c:v>3.0138888888888893</c:v>
                  </c:pt>
                  <c:pt idx="8">
                    <c:v>3.238805970149254</c:v>
                  </c:pt>
                  <c:pt idx="9">
                    <c:v>5.4249999999999998</c:v>
                  </c:pt>
                  <c:pt idx="10">
                    <c:v>4.0185185185185182</c:v>
                  </c:pt>
                  <c:pt idx="11">
                    <c:v>1</c:v>
                  </c:pt>
                  <c:pt idx="12">
                    <c:v>0.61299435028248594</c:v>
                  </c:pt>
                  <c:pt idx="13">
                    <c:v>0.39311594202898548</c:v>
                  </c:pt>
                  <c:pt idx="14">
                    <c:v>0.87854251012145745</c:v>
                  </c:pt>
                  <c:pt idx="15">
                    <c:v>0.80970149253731349</c:v>
                  </c:pt>
                  <c:pt idx="16">
                    <c:v>1.0235849056603774</c:v>
                  </c:pt>
                  <c:pt idx="17">
                    <c:v>0.50115473441108549</c:v>
                  </c:pt>
                  <c:pt idx="18">
                    <c:v>0.50700934579439261</c:v>
                  </c:pt>
                  <c:pt idx="19">
                    <c:v>0.51421800947867302</c:v>
                  </c:pt>
                  <c:pt idx="20">
                    <c:v>0.80669144981412644</c:v>
                  </c:pt>
                  <c:pt idx="21">
                    <c:v>0.62177650429799414</c:v>
                  </c:pt>
                  <c:pt idx="22">
                    <c:v>0.32005899705014745</c:v>
                  </c:pt>
                  <c:pt idx="23">
                    <c:v>0.40409683426443199</c:v>
                  </c:pt>
                  <c:pt idx="24">
                    <c:v>0.45397489539748953</c:v>
                  </c:pt>
                  <c:pt idx="25">
                    <c:v>1.1015228426395942</c:v>
                  </c:pt>
                  <c:pt idx="26">
                    <c:v>1.4563758389261747</c:v>
                  </c:pt>
                  <c:pt idx="27">
                    <c:v>0.82196969696969702</c:v>
                  </c:pt>
                  <c:pt idx="28">
                    <c:v>0.53580246913580243</c:v>
                  </c:pt>
                  <c:pt idx="29">
                    <c:v>0.5479797979797979</c:v>
                  </c:pt>
                  <c:pt idx="30">
                    <c:v>0.75874125874125875</c:v>
                  </c:pt>
                  <c:pt idx="31">
                    <c:v>0.66158536585365857</c:v>
                  </c:pt>
                  <c:pt idx="32">
                    <c:v>1.0959595959595958</c:v>
                  </c:pt>
                  <c:pt idx="33">
                    <c:v>0.96875</c:v>
                  </c:pt>
                  <c:pt idx="34">
                    <c:v>1.24</c:v>
                  </c:pt>
                  <c:pt idx="35">
                    <c:v>2.1067961165048543</c:v>
                  </c:pt>
                  <c:pt idx="36">
                    <c:v>2.8181818181818179</c:v>
                  </c:pt>
                  <c:pt idx="37">
                    <c:v>4.1730769230769234</c:v>
                  </c:pt>
                  <c:pt idx="38">
                    <c:v>4.4285714285714288</c:v>
                  </c:pt>
                  <c:pt idx="39">
                    <c:v>4.34</c:v>
                  </c:pt>
                  <c:pt idx="40">
                    <c:v>2.9726027397260273</c:v>
                  </c:pt>
                  <c:pt idx="41">
                    <c:v>2.8552631578947367</c:v>
                  </c:pt>
                  <c:pt idx="42">
                    <c:v>5.2926829268292686</c:v>
                  </c:pt>
                  <c:pt idx="43">
                    <c:v>4.9318181818181808</c:v>
                  </c:pt>
                  <c:pt idx="44">
                    <c:v>5.0465116279069768</c:v>
                  </c:pt>
                  <c:pt idx="45">
                    <c:v>7.2333333333333343</c:v>
                  </c:pt>
                  <c:pt idx="46">
                    <c:v>9.4347826086956523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</c:numCache>
              </c:numRef>
            </c:minus>
          </c:errBars>
          <c:xVal>
            <c:numRef>
              <c:f>Hárok1!$AD$4:$AD$59</c:f>
              <c:numCache>
                <c:formatCode>General</c:formatCode>
                <c:ptCount val="56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1200</c:v>
                </c:pt>
                <c:pt idx="11">
                  <c:v>1300</c:v>
                </c:pt>
                <c:pt idx="12">
                  <c:v>1400</c:v>
                </c:pt>
                <c:pt idx="13">
                  <c:v>1500</c:v>
                </c:pt>
                <c:pt idx="14">
                  <c:v>1600</c:v>
                </c:pt>
                <c:pt idx="15">
                  <c:v>1800</c:v>
                </c:pt>
                <c:pt idx="16">
                  <c:v>2000</c:v>
                </c:pt>
                <c:pt idx="17">
                  <c:v>2200</c:v>
                </c:pt>
                <c:pt idx="18">
                  <c:v>2400</c:v>
                </c:pt>
                <c:pt idx="19">
                  <c:v>2600</c:v>
                </c:pt>
                <c:pt idx="20">
                  <c:v>2800</c:v>
                </c:pt>
                <c:pt idx="21">
                  <c:v>3000</c:v>
                </c:pt>
                <c:pt idx="22">
                  <c:v>3200</c:v>
                </c:pt>
                <c:pt idx="23">
                  <c:v>3400</c:v>
                </c:pt>
                <c:pt idx="24">
                  <c:v>3600</c:v>
                </c:pt>
                <c:pt idx="25">
                  <c:v>3800</c:v>
                </c:pt>
                <c:pt idx="26">
                  <c:v>4000</c:v>
                </c:pt>
                <c:pt idx="27">
                  <c:v>4200</c:v>
                </c:pt>
                <c:pt idx="28">
                  <c:v>4400</c:v>
                </c:pt>
                <c:pt idx="29">
                  <c:v>4600</c:v>
                </c:pt>
                <c:pt idx="30">
                  <c:v>4800</c:v>
                </c:pt>
                <c:pt idx="31">
                  <c:v>5000</c:v>
                </c:pt>
                <c:pt idx="32">
                  <c:v>5200</c:v>
                </c:pt>
                <c:pt idx="33">
                  <c:v>5400</c:v>
                </c:pt>
                <c:pt idx="34">
                  <c:v>5600</c:v>
                </c:pt>
                <c:pt idx="35">
                  <c:v>5800</c:v>
                </c:pt>
                <c:pt idx="36">
                  <c:v>6000</c:v>
                </c:pt>
                <c:pt idx="37">
                  <c:v>6200</c:v>
                </c:pt>
                <c:pt idx="38">
                  <c:v>6400</c:v>
                </c:pt>
                <c:pt idx="39">
                  <c:v>6600</c:v>
                </c:pt>
                <c:pt idx="40">
                  <c:v>6800</c:v>
                </c:pt>
                <c:pt idx="41">
                  <c:v>7000</c:v>
                </c:pt>
                <c:pt idx="42">
                  <c:v>7200</c:v>
                </c:pt>
                <c:pt idx="43">
                  <c:v>7400</c:v>
                </c:pt>
                <c:pt idx="44">
                  <c:v>7600</c:v>
                </c:pt>
                <c:pt idx="45">
                  <c:v>7800</c:v>
                </c:pt>
                <c:pt idx="46">
                  <c:v>8000</c:v>
                </c:pt>
                <c:pt idx="47">
                  <c:v>8200</c:v>
                </c:pt>
                <c:pt idx="48">
                  <c:v>8400</c:v>
                </c:pt>
                <c:pt idx="49">
                  <c:v>8600</c:v>
                </c:pt>
                <c:pt idx="50">
                  <c:v>8800</c:v>
                </c:pt>
                <c:pt idx="51">
                  <c:v>9000</c:v>
                </c:pt>
                <c:pt idx="52">
                  <c:v>9200</c:v>
                </c:pt>
                <c:pt idx="53">
                  <c:v>9400</c:v>
                </c:pt>
                <c:pt idx="54">
                  <c:v>9600</c:v>
                </c:pt>
                <c:pt idx="55">
                  <c:v>9800</c:v>
                </c:pt>
              </c:numCache>
            </c:numRef>
          </c:xVal>
          <c:yVal>
            <c:numRef>
              <c:f>Hárok1!$AF$4:$AF$59</c:f>
              <c:numCache>
                <c:formatCode>General</c:formatCode>
                <c:ptCount val="56"/>
                <c:pt idx="0">
                  <c:v>-80</c:v>
                </c:pt>
                <c:pt idx="1">
                  <c:v>-73.979400086720375</c:v>
                </c:pt>
                <c:pt idx="2">
                  <c:v>-60</c:v>
                </c:pt>
                <c:pt idx="3">
                  <c:v>-36.082006951815323</c:v>
                </c:pt>
                <c:pt idx="4">
                  <c:v>-31.372724716820251</c:v>
                </c:pt>
                <c:pt idx="5">
                  <c:v>-38.636282765076764</c:v>
                </c:pt>
                <c:pt idx="6">
                  <c:v>-37.139703994918101</c:v>
                </c:pt>
                <c:pt idx="7">
                  <c:v>-42.853350071374628</c:v>
                </c:pt>
                <c:pt idx="8">
                  <c:v>-43.478503945983469</c:v>
                </c:pt>
                <c:pt idx="9">
                  <c:v>-47.95880017344075</c:v>
                </c:pt>
                <c:pt idx="10">
                  <c:v>-45.352124803540626</c:v>
                </c:pt>
                <c:pt idx="11">
                  <c:v>-33.270805323029407</c:v>
                </c:pt>
                <c:pt idx="12">
                  <c:v>-29.019934759484244</c:v>
                </c:pt>
                <c:pt idx="13">
                  <c:v>-25.161218445416019</c:v>
                </c:pt>
                <c:pt idx="14">
                  <c:v>-32.146060934806684</c:v>
                </c:pt>
                <c:pt idx="15">
                  <c:v>-31.437304119424226</c:v>
                </c:pt>
                <c:pt idx="16">
                  <c:v>-33.47328278142497</c:v>
                </c:pt>
                <c:pt idx="17">
                  <c:v>-27.270242072932692</c:v>
                </c:pt>
                <c:pt idx="18">
                  <c:v>-27.371124619736559</c:v>
                </c:pt>
                <c:pt idx="19">
                  <c:v>-27.493750980766521</c:v>
                </c:pt>
                <c:pt idx="20">
                  <c:v>-31.404954399951841</c:v>
                </c:pt>
                <c:pt idx="21">
                  <c:v>-29.143491460816403</c:v>
                </c:pt>
                <c:pt idx="22">
                  <c:v>-23.375406122658731</c:v>
                </c:pt>
                <c:pt idx="23">
                  <c:v>-25.400514286008885</c:v>
                </c:pt>
                <c:pt idx="24">
                  <c:v>-26.411442067757619</c:v>
                </c:pt>
                <c:pt idx="25">
                  <c:v>-34.110675476768144</c:v>
                </c:pt>
                <c:pt idx="26">
                  <c:v>-36.536274631754523</c:v>
                </c:pt>
                <c:pt idx="27">
                  <c:v>-31.56792146260338</c:v>
                </c:pt>
                <c:pt idx="28">
                  <c:v>-27.850899535706631</c:v>
                </c:pt>
                <c:pt idx="29">
                  <c:v>-28.046096281489753</c:v>
                </c:pt>
                <c:pt idx="30">
                  <c:v>-30.872679337419136</c:v>
                </c:pt>
                <c:pt idx="31">
                  <c:v>-29.682523125766416</c:v>
                </c:pt>
                <c:pt idx="32">
                  <c:v>-34.066696194769378</c:v>
                </c:pt>
                <c:pt idx="33">
                  <c:v>-32.995039633316743</c:v>
                </c:pt>
                <c:pt idx="34">
                  <c:v>-35.139239026274112</c:v>
                </c:pt>
                <c:pt idx="35">
                  <c:v>-39.743255505896556</c:v>
                </c:pt>
                <c:pt idx="36">
                  <c:v>-42.270185496550361</c:v>
                </c:pt>
                <c:pt idx="37">
                  <c:v>-45.679933127304018</c:v>
                </c:pt>
                <c:pt idx="38">
                  <c:v>-46.196078399429723</c:v>
                </c:pt>
                <c:pt idx="39">
                  <c:v>-46.020599913279625</c:v>
                </c:pt>
                <c:pt idx="40">
                  <c:v>-42.733542797590886</c:v>
                </c:pt>
                <c:pt idx="41">
                  <c:v>-42.383728154384173</c:v>
                </c:pt>
                <c:pt idx="42">
                  <c:v>-47.744322865605291</c:v>
                </c:pt>
                <c:pt idx="43">
                  <c:v>-47.13094647027625</c:v>
                </c:pt>
                <c:pt idx="44">
                  <c:v>-47.330630888408265</c:v>
                </c:pt>
                <c:pt idx="45">
                  <c:v>-50.457574905606748</c:v>
                </c:pt>
                <c:pt idx="46">
                  <c:v>-52.765443279648139</c:v>
                </c:pt>
                <c:pt idx="47">
                  <c:v>-54.894549897933878</c:v>
                </c:pt>
                <c:pt idx="48">
                  <c:v>-57.077439286435236</c:v>
                </c:pt>
                <c:pt idx="49">
                  <c:v>-56.478174818886373</c:v>
                </c:pt>
                <c:pt idx="50">
                  <c:v>-60</c:v>
                </c:pt>
                <c:pt idx="51">
                  <c:v>-64.436974992327137</c:v>
                </c:pt>
                <c:pt idx="52">
                  <c:v>-67.95880017344075</c:v>
                </c:pt>
                <c:pt idx="53">
                  <c:v>-70.457574905606748</c:v>
                </c:pt>
                <c:pt idx="54">
                  <c:v>-70.457574905606748</c:v>
                </c:pt>
                <c:pt idx="55">
                  <c:v>-80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298368"/>
        <c:axId val="102300288"/>
      </c:scatterChart>
      <c:valAx>
        <c:axId val="102298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2000" b="1" i="0" baseline="0">
                    <a:effectLst/>
                  </a:rPr>
                  <a:t>Frequency [Hz]</a:t>
                </a:r>
                <a:endParaRPr lang="sk-SK" sz="105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sk-SK"/>
          </a:p>
        </c:txPr>
        <c:crossAx val="102300288"/>
        <c:crosses val="autoZero"/>
        <c:crossBetween val="midCat"/>
      </c:valAx>
      <c:valAx>
        <c:axId val="102300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2000" b="1" i="0" baseline="0" dirty="0" smtClean="0">
                    <a:effectLst/>
                  </a:rPr>
                  <a:t>Relative Loudness[dB</a:t>
                </a:r>
                <a:r>
                  <a:rPr lang="en-US" sz="2000" b="1" i="0" baseline="0" dirty="0">
                    <a:effectLst/>
                  </a:rPr>
                  <a:t>]</a:t>
                </a:r>
                <a:endParaRPr lang="sk-SK" sz="105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268810148731409E-3"/>
              <c:y val="0.273072808983283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sk-SK"/>
          </a:p>
        </c:txPr>
        <c:crossAx val="102298368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sk-SK"/>
          </a:p>
        </c:txPr>
      </c:legendEntry>
      <c:layout>
        <c:manualLayout>
          <c:xMode val="edge"/>
          <c:yMode val="edge"/>
          <c:x val="0.83944936570428696"/>
          <c:y val="0.49817889475695115"/>
          <c:w val="0.15916162086021207"/>
          <c:h val="4.2788080754670159E-2"/>
        </c:manualLayout>
      </c:layout>
      <c:overlay val="0"/>
      <c:txPr>
        <a:bodyPr/>
        <a:lstStyle/>
        <a:p>
          <a:pPr>
            <a:defRPr b="1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31124234470685E-2"/>
          <c:y val="5.6283723730396321E-2"/>
          <c:w val="0.72531047681539806"/>
          <c:h val="0.87670270120136806"/>
        </c:manualLayout>
      </c:layout>
      <c:scatterChart>
        <c:scatterStyle val="lineMarker"/>
        <c:varyColors val="0"/>
        <c:ser>
          <c:idx val="0"/>
          <c:order val="0"/>
          <c:tx>
            <c:v>Radius 2 mm</c:v>
          </c:tx>
          <c:spPr>
            <a:ln>
              <a:noFill/>
            </a:ln>
          </c:spPr>
          <c:marker>
            <c:symbol val="x"/>
            <c:size val="6"/>
            <c:spPr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errBars>
            <c:errDir val="x"/>
            <c:errBarType val="both"/>
            <c:errValType val="fixedVal"/>
            <c:noEndCap val="0"/>
            <c:val val="0.1"/>
          </c:errBars>
          <c:errBars>
            <c:errDir val="y"/>
            <c:errBarType val="both"/>
            <c:errValType val="cust"/>
            <c:noEndCap val="0"/>
            <c:plus>
              <c:numRef>
                <c:f>Hárok1!$AN$6:$AN$60</c:f>
                <c:numCache>
                  <c:formatCode>General</c:formatCode>
                  <c:ptCount val="55"/>
                  <c:pt idx="0">
                    <c:v>10</c:v>
                  </c:pt>
                  <c:pt idx="1">
                    <c:v>10</c:v>
                  </c:pt>
                  <c:pt idx="2">
                    <c:v>0.87500000000000011</c:v>
                  </c:pt>
                  <c:pt idx="3">
                    <c:v>1.7222222222222223</c:v>
                  </c:pt>
                  <c:pt idx="4">
                    <c:v>1.954954954954955</c:v>
                  </c:pt>
                  <c:pt idx="5">
                    <c:v>1.2122905027932962</c:v>
                  </c:pt>
                  <c:pt idx="6">
                    <c:v>2.3085106382978724</c:v>
                  </c:pt>
                  <c:pt idx="7">
                    <c:v>3.6779661016949157</c:v>
                  </c:pt>
                  <c:pt idx="8">
                    <c:v>3.5573770491803276</c:v>
                  </c:pt>
                  <c:pt idx="9">
                    <c:v>1.528169014084507</c:v>
                  </c:pt>
                  <c:pt idx="10">
                    <c:v>1.1361256544502618</c:v>
                  </c:pt>
                  <c:pt idx="11">
                    <c:v>0.5479797979797979</c:v>
                  </c:pt>
                  <c:pt idx="12">
                    <c:v>0.89300411522633749</c:v>
                  </c:pt>
                  <c:pt idx="13">
                    <c:v>1.7642276422764227</c:v>
                  </c:pt>
                  <c:pt idx="14">
                    <c:v>0.95594713656387664</c:v>
                  </c:pt>
                  <c:pt idx="15">
                    <c:v>0.57407407407407407</c:v>
                  </c:pt>
                  <c:pt idx="16">
                    <c:v>0.81578947368421062</c:v>
                  </c:pt>
                  <c:pt idx="17">
                    <c:v>0.64201183431952669</c:v>
                  </c:pt>
                  <c:pt idx="18">
                    <c:v>0.4018518518518519</c:v>
                  </c:pt>
                  <c:pt idx="19">
                    <c:v>0.32291666666666663</c:v>
                  </c:pt>
                  <c:pt idx="20">
                    <c:v>0.25320886814469079</c:v>
                  </c:pt>
                  <c:pt idx="21">
                    <c:v>0.2715894868585732</c:v>
                  </c:pt>
                  <c:pt idx="22">
                    <c:v>0.50348027842227383</c:v>
                  </c:pt>
                  <c:pt idx="23">
                    <c:v>1</c:v>
                  </c:pt>
                  <c:pt idx="24">
                    <c:v>0.79197080291970801</c:v>
                  </c:pt>
                  <c:pt idx="25">
                    <c:v>0.48329621380846322</c:v>
                  </c:pt>
                  <c:pt idx="26">
                    <c:v>0.76140350877192975</c:v>
                  </c:pt>
                  <c:pt idx="27">
                    <c:v>0.54936708860759498</c:v>
                  </c:pt>
                  <c:pt idx="28">
                    <c:v>0.78057553956834547</c:v>
                  </c:pt>
                  <c:pt idx="29">
                    <c:v>0.65165165165165173</c:v>
                  </c:pt>
                  <c:pt idx="30">
                    <c:v>0.67812499999999998</c:v>
                  </c:pt>
                  <c:pt idx="31">
                    <c:v>0.80370370370370381</c:v>
                  </c:pt>
                  <c:pt idx="32">
                    <c:v>1.1071428571428572</c:v>
                  </c:pt>
                  <c:pt idx="33">
                    <c:v>0.82196969696969702</c:v>
                  </c:pt>
                  <c:pt idx="34">
                    <c:v>0.84435797665369661</c:v>
                  </c:pt>
                  <c:pt idx="35">
                    <c:v>1.028436018957346</c:v>
                  </c:pt>
                  <c:pt idx="36">
                    <c:v>1.3647798742138364</c:v>
                  </c:pt>
                  <c:pt idx="37">
                    <c:v>1.55</c:v>
                  </c:pt>
                  <c:pt idx="38">
                    <c:v>1.8706896551724139</c:v>
                  </c:pt>
                  <c:pt idx="39">
                    <c:v>2.4382022471910112</c:v>
                  </c:pt>
                  <c:pt idx="40">
                    <c:v>3.6166666666666671</c:v>
                  </c:pt>
                  <c:pt idx="41">
                    <c:v>2.6144578313253013</c:v>
                  </c:pt>
                  <c:pt idx="42">
                    <c:v>3.1911764705882355</c:v>
                  </c:pt>
                  <c:pt idx="43">
                    <c:v>4.4285714285714288</c:v>
                  </c:pt>
                  <c:pt idx="44">
                    <c:v>3.6166666666666671</c:v>
                  </c:pt>
                  <c:pt idx="45">
                    <c:v>5.5641025641025639</c:v>
                  </c:pt>
                  <c:pt idx="46">
                    <c:v>10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</c:numCache>
              </c:numRef>
            </c:plus>
            <c:minus>
              <c:numRef>
                <c:f>Hárok1!$AN$6:$AN$60</c:f>
                <c:numCache>
                  <c:formatCode>General</c:formatCode>
                  <c:ptCount val="55"/>
                  <c:pt idx="0">
                    <c:v>10</c:v>
                  </c:pt>
                  <c:pt idx="1">
                    <c:v>10</c:v>
                  </c:pt>
                  <c:pt idx="2">
                    <c:v>0.87500000000000011</c:v>
                  </c:pt>
                  <c:pt idx="3">
                    <c:v>1.7222222222222223</c:v>
                  </c:pt>
                  <c:pt idx="4">
                    <c:v>1.954954954954955</c:v>
                  </c:pt>
                  <c:pt idx="5">
                    <c:v>1.2122905027932962</c:v>
                  </c:pt>
                  <c:pt idx="6">
                    <c:v>2.3085106382978724</c:v>
                  </c:pt>
                  <c:pt idx="7">
                    <c:v>3.6779661016949157</c:v>
                  </c:pt>
                  <c:pt idx="8">
                    <c:v>3.5573770491803276</c:v>
                  </c:pt>
                  <c:pt idx="9">
                    <c:v>1.528169014084507</c:v>
                  </c:pt>
                  <c:pt idx="10">
                    <c:v>1.1361256544502618</c:v>
                  </c:pt>
                  <c:pt idx="11">
                    <c:v>0.5479797979797979</c:v>
                  </c:pt>
                  <c:pt idx="12">
                    <c:v>0.89300411522633749</c:v>
                  </c:pt>
                  <c:pt idx="13">
                    <c:v>1.7642276422764227</c:v>
                  </c:pt>
                  <c:pt idx="14">
                    <c:v>0.95594713656387664</c:v>
                  </c:pt>
                  <c:pt idx="15">
                    <c:v>0.57407407407407407</c:v>
                  </c:pt>
                  <c:pt idx="16">
                    <c:v>0.81578947368421062</c:v>
                  </c:pt>
                  <c:pt idx="17">
                    <c:v>0.64201183431952669</c:v>
                  </c:pt>
                  <c:pt idx="18">
                    <c:v>0.4018518518518519</c:v>
                  </c:pt>
                  <c:pt idx="19">
                    <c:v>0.32291666666666663</c:v>
                  </c:pt>
                  <c:pt idx="20">
                    <c:v>0.25320886814469079</c:v>
                  </c:pt>
                  <c:pt idx="21">
                    <c:v>0.2715894868585732</c:v>
                  </c:pt>
                  <c:pt idx="22">
                    <c:v>0.50348027842227383</c:v>
                  </c:pt>
                  <c:pt idx="23">
                    <c:v>1</c:v>
                  </c:pt>
                  <c:pt idx="24">
                    <c:v>0.79197080291970801</c:v>
                  </c:pt>
                  <c:pt idx="25">
                    <c:v>0.48329621380846322</c:v>
                  </c:pt>
                  <c:pt idx="26">
                    <c:v>0.76140350877192975</c:v>
                  </c:pt>
                  <c:pt idx="27">
                    <c:v>0.54936708860759498</c:v>
                  </c:pt>
                  <c:pt idx="28">
                    <c:v>0.78057553956834547</c:v>
                  </c:pt>
                  <c:pt idx="29">
                    <c:v>0.65165165165165173</c:v>
                  </c:pt>
                  <c:pt idx="30">
                    <c:v>0.67812499999999998</c:v>
                  </c:pt>
                  <c:pt idx="31">
                    <c:v>0.80370370370370381</c:v>
                  </c:pt>
                  <c:pt idx="32">
                    <c:v>1.1071428571428572</c:v>
                  </c:pt>
                  <c:pt idx="33">
                    <c:v>0.82196969696969702</c:v>
                  </c:pt>
                  <c:pt idx="34">
                    <c:v>0.84435797665369661</c:v>
                  </c:pt>
                  <c:pt idx="35">
                    <c:v>1.028436018957346</c:v>
                  </c:pt>
                  <c:pt idx="36">
                    <c:v>1.3647798742138364</c:v>
                  </c:pt>
                  <c:pt idx="37">
                    <c:v>1.55</c:v>
                  </c:pt>
                  <c:pt idx="38">
                    <c:v>1.8706896551724139</c:v>
                  </c:pt>
                  <c:pt idx="39">
                    <c:v>2.4382022471910112</c:v>
                  </c:pt>
                  <c:pt idx="40">
                    <c:v>3.6166666666666671</c:v>
                  </c:pt>
                  <c:pt idx="41">
                    <c:v>2.6144578313253013</c:v>
                  </c:pt>
                  <c:pt idx="42">
                    <c:v>3.1911764705882355</c:v>
                  </c:pt>
                  <c:pt idx="43">
                    <c:v>4.4285714285714288</c:v>
                  </c:pt>
                  <c:pt idx="44">
                    <c:v>3.6166666666666671</c:v>
                  </c:pt>
                  <c:pt idx="45">
                    <c:v>5.5641025641025639</c:v>
                  </c:pt>
                  <c:pt idx="46">
                    <c:v>10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</c:numCache>
              </c:numRef>
            </c:minus>
          </c:errBars>
          <c:xVal>
            <c:numRef>
              <c:f>Hárok1!$AK$6:$AK$60</c:f>
              <c:numCache>
                <c:formatCode>General</c:formatCode>
                <c:ptCount val="55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  <c:pt idx="8">
                  <c:v>1200</c:v>
                </c:pt>
                <c:pt idx="9">
                  <c:v>1300</c:v>
                </c:pt>
                <c:pt idx="10">
                  <c:v>1400</c:v>
                </c:pt>
                <c:pt idx="11">
                  <c:v>1500</c:v>
                </c:pt>
                <c:pt idx="12">
                  <c:v>1600</c:v>
                </c:pt>
                <c:pt idx="13">
                  <c:v>1800</c:v>
                </c:pt>
                <c:pt idx="14">
                  <c:v>2000</c:v>
                </c:pt>
                <c:pt idx="15">
                  <c:v>2200</c:v>
                </c:pt>
                <c:pt idx="16">
                  <c:v>2400</c:v>
                </c:pt>
                <c:pt idx="17">
                  <c:v>2600</c:v>
                </c:pt>
                <c:pt idx="18">
                  <c:v>2800</c:v>
                </c:pt>
                <c:pt idx="19">
                  <c:v>3000</c:v>
                </c:pt>
                <c:pt idx="20">
                  <c:v>3200</c:v>
                </c:pt>
                <c:pt idx="21">
                  <c:v>3400</c:v>
                </c:pt>
                <c:pt idx="22">
                  <c:v>3600</c:v>
                </c:pt>
                <c:pt idx="23">
                  <c:v>3800</c:v>
                </c:pt>
                <c:pt idx="24">
                  <c:v>4000</c:v>
                </c:pt>
                <c:pt idx="25">
                  <c:v>4200</c:v>
                </c:pt>
                <c:pt idx="26">
                  <c:v>4400</c:v>
                </c:pt>
                <c:pt idx="27">
                  <c:v>4600</c:v>
                </c:pt>
                <c:pt idx="28">
                  <c:v>4800</c:v>
                </c:pt>
                <c:pt idx="29">
                  <c:v>5000</c:v>
                </c:pt>
                <c:pt idx="30">
                  <c:v>5200</c:v>
                </c:pt>
                <c:pt idx="31">
                  <c:v>5400</c:v>
                </c:pt>
                <c:pt idx="32">
                  <c:v>5600</c:v>
                </c:pt>
                <c:pt idx="33">
                  <c:v>5800</c:v>
                </c:pt>
                <c:pt idx="34">
                  <c:v>6000</c:v>
                </c:pt>
                <c:pt idx="35">
                  <c:v>6200</c:v>
                </c:pt>
                <c:pt idx="36">
                  <c:v>6400</c:v>
                </c:pt>
                <c:pt idx="37">
                  <c:v>6600</c:v>
                </c:pt>
                <c:pt idx="38">
                  <c:v>6800</c:v>
                </c:pt>
                <c:pt idx="39">
                  <c:v>7000</c:v>
                </c:pt>
                <c:pt idx="40">
                  <c:v>7200</c:v>
                </c:pt>
                <c:pt idx="41">
                  <c:v>7400</c:v>
                </c:pt>
                <c:pt idx="42">
                  <c:v>7600</c:v>
                </c:pt>
                <c:pt idx="43">
                  <c:v>7800</c:v>
                </c:pt>
                <c:pt idx="44">
                  <c:v>8000</c:v>
                </c:pt>
                <c:pt idx="45">
                  <c:v>8200</c:v>
                </c:pt>
                <c:pt idx="46">
                  <c:v>8400</c:v>
                </c:pt>
                <c:pt idx="47">
                  <c:v>8600</c:v>
                </c:pt>
                <c:pt idx="48">
                  <c:v>8800</c:v>
                </c:pt>
                <c:pt idx="49">
                  <c:v>9000</c:v>
                </c:pt>
                <c:pt idx="50">
                  <c:v>9200</c:v>
                </c:pt>
                <c:pt idx="51">
                  <c:v>9400</c:v>
                </c:pt>
                <c:pt idx="52">
                  <c:v>9600</c:v>
                </c:pt>
                <c:pt idx="53">
                  <c:v>9800</c:v>
                </c:pt>
                <c:pt idx="54">
                  <c:v>10000</c:v>
                </c:pt>
              </c:numCache>
            </c:numRef>
          </c:xVal>
          <c:yVal>
            <c:numRef>
              <c:f>Hárok1!$AM$6:$AM$60</c:f>
              <c:numCache>
                <c:formatCode>General</c:formatCode>
                <c:ptCount val="55"/>
                <c:pt idx="0">
                  <c:v>-80</c:v>
                </c:pt>
                <c:pt idx="1">
                  <c:v>-58.416375079047505</c:v>
                </c:pt>
                <c:pt idx="2">
                  <c:v>-32.110966383475677</c:v>
                </c:pt>
                <c:pt idx="3">
                  <c:v>-37.992589097648739</c:v>
                </c:pt>
                <c:pt idx="4">
                  <c:v>-39.093540424266855</c:v>
                </c:pt>
                <c:pt idx="5">
                  <c:v>-34.942939380402137</c:v>
                </c:pt>
                <c:pt idx="6">
                  <c:v>-41.537399999999998</c:v>
                </c:pt>
                <c:pt idx="7">
                  <c:v>-46.582999999999998</c:v>
                </c:pt>
                <c:pt idx="8">
                  <c:v>-47.293399999999998</c:v>
                </c:pt>
                <c:pt idx="9">
                  <c:v>-36.954233112338869</c:v>
                </c:pt>
                <c:pt idx="10">
                  <c:v>-34.379332655045452</c:v>
                </c:pt>
                <c:pt idx="11">
                  <c:v>-28.046096281489753</c:v>
                </c:pt>
                <c:pt idx="12">
                  <c:v>-32.287874528033754</c:v>
                </c:pt>
                <c:pt idx="13">
                  <c:v>-38.201897771212046</c:v>
                </c:pt>
                <c:pt idx="14">
                  <c:v>-32.879482856137543</c:v>
                </c:pt>
                <c:pt idx="15">
                  <c:v>-28.450164003255495</c:v>
                </c:pt>
                <c:pt idx="16">
                  <c:v>-31.502367267378659</c:v>
                </c:pt>
                <c:pt idx="17">
                  <c:v>-29.421665994446904</c:v>
                </c:pt>
                <c:pt idx="18">
                  <c:v>-25.352124803540633</c:v>
                </c:pt>
                <c:pt idx="19">
                  <c:v>-23.452614538923498</c:v>
                </c:pt>
                <c:pt idx="20">
                  <c:v>-21.340383561536036</c:v>
                </c:pt>
                <c:pt idx="21">
                  <c:v>-21.949064413720173</c:v>
                </c:pt>
                <c:pt idx="22">
                  <c:v>-27.31045459678537</c:v>
                </c:pt>
                <c:pt idx="23">
                  <c:v>-33.270805323029407</c:v>
                </c:pt>
                <c:pt idx="24">
                  <c:v>-31.244988743592241</c:v>
                </c:pt>
                <c:pt idx="25">
                  <c:v>-26.955073179933535</c:v>
                </c:pt>
                <c:pt idx="26">
                  <c:v>-30.903102799829796</c:v>
                </c:pt>
                <c:pt idx="27">
                  <c:v>-28.068058087470796</c:v>
                </c:pt>
                <c:pt idx="28">
                  <c:v>-31.119104081638476</c:v>
                </c:pt>
                <c:pt idx="29">
                  <c:v>-29.5511153298736</c:v>
                </c:pt>
                <c:pt idx="30">
                  <c:v>-29.897000433601878</c:v>
                </c:pt>
                <c:pt idx="31">
                  <c:v>-31.372724716820251</c:v>
                </c:pt>
                <c:pt idx="32">
                  <c:v>-34.15487857287048</c:v>
                </c:pt>
                <c:pt idx="33">
                  <c:v>-31.56792146260338</c:v>
                </c:pt>
                <c:pt idx="34">
                  <c:v>-31.80133753337411</c:v>
                </c:pt>
                <c:pt idx="35">
                  <c:v>-33.514350894046146</c:v>
                </c:pt>
                <c:pt idx="36">
                  <c:v>-35.972057513590968</c:v>
                </c:pt>
                <c:pt idx="37">
                  <c:v>-37.077439286435244</c:v>
                </c:pt>
                <c:pt idx="38">
                  <c:v>-38.71084021546163</c:v>
                </c:pt>
                <c:pt idx="39">
                  <c:v>-41.012199867101742</c:v>
                </c:pt>
                <c:pt idx="40">
                  <c:v>-44.436974992327123</c:v>
                </c:pt>
                <c:pt idx="41">
                  <c:v>-41.618438152478525</c:v>
                </c:pt>
                <c:pt idx="42">
                  <c:v>-43.349821745875275</c:v>
                </c:pt>
                <c:pt idx="43">
                  <c:v>-46.196078399429723</c:v>
                </c:pt>
                <c:pt idx="44">
                  <c:v>-44.436974992327123</c:v>
                </c:pt>
                <c:pt idx="45">
                  <c:v>-48.178707859470016</c:v>
                </c:pt>
                <c:pt idx="46">
                  <c:v>-54.424927980943423</c:v>
                </c:pt>
                <c:pt idx="47">
                  <c:v>-57.721132953863261</c:v>
                </c:pt>
                <c:pt idx="48">
                  <c:v>-58.416375079047505</c:v>
                </c:pt>
                <c:pt idx="49">
                  <c:v>-60</c:v>
                </c:pt>
                <c:pt idx="50">
                  <c:v>-59.1721462968355</c:v>
                </c:pt>
                <c:pt idx="51">
                  <c:v>-67.95880017344075</c:v>
                </c:pt>
                <c:pt idx="52">
                  <c:v>-70.457574905606748</c:v>
                </c:pt>
                <c:pt idx="53">
                  <c:v>-73.979400086720375</c:v>
                </c:pt>
                <c:pt idx="54">
                  <c:v>-80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84288"/>
        <c:axId val="43486208"/>
      </c:scatterChart>
      <c:valAx>
        <c:axId val="43484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2000" b="1" i="0" baseline="0">
                    <a:effectLst/>
                  </a:rPr>
                  <a:t>Frequency [Hz]</a:t>
                </a:r>
                <a:endParaRPr lang="sk-SK" sz="105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sk-SK"/>
          </a:p>
        </c:txPr>
        <c:crossAx val="43486208"/>
        <c:crosses val="autoZero"/>
        <c:crossBetween val="midCat"/>
      </c:valAx>
      <c:valAx>
        <c:axId val="43486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2000" b="1" i="0" baseline="0" dirty="0" smtClean="0">
                    <a:effectLst/>
                  </a:rPr>
                  <a:t>Relative Loudness </a:t>
                </a:r>
                <a:r>
                  <a:rPr lang="en-US" sz="2000" b="1" i="0" baseline="0" dirty="0">
                    <a:effectLst/>
                  </a:rPr>
                  <a:t>[dB]</a:t>
                </a:r>
                <a:endParaRPr lang="sk-SK" sz="105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sk-SK"/>
          </a:p>
        </c:txPr>
        <c:crossAx val="43484288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sk-SK"/>
          </a:p>
        </c:txPr>
      </c:legendEntry>
      <c:layout>
        <c:manualLayout>
          <c:xMode val="edge"/>
          <c:yMode val="edge"/>
          <c:x val="0.79918788276465447"/>
          <c:y val="0.52007273622877248"/>
          <c:w val="0.18831211723534558"/>
          <c:h val="4.0714883031014573E-2"/>
        </c:manualLayout>
      </c:layout>
      <c:overlay val="0"/>
      <c:txPr>
        <a:bodyPr/>
        <a:lstStyle/>
        <a:p>
          <a:pPr>
            <a:defRPr sz="1600" b="1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306758530183731E-2"/>
          <c:y val="2.6461399183874464E-2"/>
          <c:w val="0.74812762467191596"/>
          <c:h val="0.88303007623777541"/>
        </c:manualLayout>
      </c:layout>
      <c:scatterChart>
        <c:scatterStyle val="lineMarker"/>
        <c:varyColors val="0"/>
        <c:ser>
          <c:idx val="1"/>
          <c:order val="0"/>
          <c:tx>
            <c:v>Without hole</c:v>
          </c:tx>
          <c:spPr>
            <a:ln w="28575">
              <a:noFill/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Hárok1!$I$3:$I$59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10</c:v>
                  </c:pt>
                  <c:pt idx="4">
                    <c:v>2.6144578313253013</c:v>
                  </c:pt>
                  <c:pt idx="5">
                    <c:v>1.160427807486631</c:v>
                  </c:pt>
                  <c:pt idx="6">
                    <c:v>1.6953125</c:v>
                  </c:pt>
                  <c:pt idx="7">
                    <c:v>2.9726027397260273</c:v>
                  </c:pt>
                  <c:pt idx="8">
                    <c:v>2.4942528735632186</c:v>
                  </c:pt>
                  <c:pt idx="9">
                    <c:v>3.5573770491803276</c:v>
                  </c:pt>
                  <c:pt idx="10">
                    <c:v>10</c:v>
                  </c:pt>
                  <c:pt idx="11">
                    <c:v>10</c:v>
                  </c:pt>
                  <c:pt idx="12">
                    <c:v>1.8547008547008546</c:v>
                  </c:pt>
                  <c:pt idx="13">
                    <c:v>1.682170542635659</c:v>
                  </c:pt>
                  <c:pt idx="14">
                    <c:v>1.3151515151515154</c:v>
                  </c:pt>
                  <c:pt idx="15">
                    <c:v>1.8389830508474578</c:v>
                  </c:pt>
                  <c:pt idx="16">
                    <c:v>1.4965517241379309</c:v>
                  </c:pt>
                  <c:pt idx="17">
                    <c:v>2.0666666666666664</c:v>
                  </c:pt>
                  <c:pt idx="18">
                    <c:v>0.74570446735395191</c:v>
                  </c:pt>
                  <c:pt idx="19">
                    <c:v>0.45974576271186446</c:v>
                  </c:pt>
                  <c:pt idx="20">
                    <c:v>0.51421800947867302</c:v>
                  </c:pt>
                  <c:pt idx="21">
                    <c:v>0.52289156626506028</c:v>
                  </c:pt>
                  <c:pt idx="22">
                    <c:v>0.54936708860759498</c:v>
                  </c:pt>
                  <c:pt idx="23">
                    <c:v>0.36717428087986459</c:v>
                  </c:pt>
                  <c:pt idx="24">
                    <c:v>0.76950354609929073</c:v>
                  </c:pt>
                  <c:pt idx="25">
                    <c:v>1.0689655172413794</c:v>
                  </c:pt>
                  <c:pt idx="26">
                    <c:v>2.2371134020618557</c:v>
                  </c:pt>
                  <c:pt idx="27">
                    <c:v>1.3478260869565217</c:v>
                  </c:pt>
                  <c:pt idx="28">
                    <c:v>0.47692307692307701</c:v>
                  </c:pt>
                  <c:pt idx="29">
                    <c:v>0.67391304347826086</c:v>
                  </c:pt>
                  <c:pt idx="30">
                    <c:v>0.484375</c:v>
                  </c:pt>
                  <c:pt idx="31">
                    <c:v>0.75609756097560976</c:v>
                  </c:pt>
                  <c:pt idx="32">
                    <c:v>0.78623188405797095</c:v>
                  </c:pt>
                  <c:pt idx="33">
                    <c:v>0.80970149253731349</c:v>
                  </c:pt>
                  <c:pt idx="34">
                    <c:v>0.94347826086956532</c:v>
                  </c:pt>
                  <c:pt idx="35">
                    <c:v>1.0533980582524272</c:v>
                  </c:pt>
                  <c:pt idx="36">
                    <c:v>1.0904522613065326</c:v>
                  </c:pt>
                  <c:pt idx="37">
                    <c:v>0.79779411764705888</c:v>
                  </c:pt>
                  <c:pt idx="38">
                    <c:v>1.0637254901960784</c:v>
                  </c:pt>
                  <c:pt idx="39">
                    <c:v>1.4563758389261747</c:v>
                  </c:pt>
                  <c:pt idx="40">
                    <c:v>2.5529411764705885</c:v>
                  </c:pt>
                  <c:pt idx="41">
                    <c:v>2.893333333333334</c:v>
                  </c:pt>
                  <c:pt idx="42">
                    <c:v>2.583333333333333</c:v>
                  </c:pt>
                  <c:pt idx="43">
                    <c:v>2.0280373831775704</c:v>
                  </c:pt>
                  <c:pt idx="44">
                    <c:v>1.8869565217391306</c:v>
                  </c:pt>
                  <c:pt idx="45">
                    <c:v>1.8235294117647058</c:v>
                  </c:pt>
                  <c:pt idx="46">
                    <c:v>3.5573770491803276</c:v>
                  </c:pt>
                  <c:pt idx="47">
                    <c:v>6.0277777777777786</c:v>
                  </c:pt>
                  <c:pt idx="48">
                    <c:v>7.2333333333333343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plus>
            <c:minus>
              <c:numRef>
                <c:f>Hárok1!$I$3:$I$59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10</c:v>
                  </c:pt>
                  <c:pt idx="4">
                    <c:v>2.6144578313253013</c:v>
                  </c:pt>
                  <c:pt idx="5">
                    <c:v>1.160427807486631</c:v>
                  </c:pt>
                  <c:pt idx="6">
                    <c:v>1.6953125</c:v>
                  </c:pt>
                  <c:pt idx="7">
                    <c:v>2.9726027397260273</c:v>
                  </c:pt>
                  <c:pt idx="8">
                    <c:v>2.4942528735632186</c:v>
                  </c:pt>
                  <c:pt idx="9">
                    <c:v>3.5573770491803276</c:v>
                  </c:pt>
                  <c:pt idx="10">
                    <c:v>10</c:v>
                  </c:pt>
                  <c:pt idx="11">
                    <c:v>10</c:v>
                  </c:pt>
                  <c:pt idx="12">
                    <c:v>1.8547008547008546</c:v>
                  </c:pt>
                  <c:pt idx="13">
                    <c:v>1.682170542635659</c:v>
                  </c:pt>
                  <c:pt idx="14">
                    <c:v>1.3151515151515154</c:v>
                  </c:pt>
                  <c:pt idx="15">
                    <c:v>1.8389830508474578</c:v>
                  </c:pt>
                  <c:pt idx="16">
                    <c:v>1.4965517241379309</c:v>
                  </c:pt>
                  <c:pt idx="17">
                    <c:v>2.0666666666666664</c:v>
                  </c:pt>
                  <c:pt idx="18">
                    <c:v>0.74570446735395191</c:v>
                  </c:pt>
                  <c:pt idx="19">
                    <c:v>0.45974576271186446</c:v>
                  </c:pt>
                  <c:pt idx="20">
                    <c:v>0.51421800947867302</c:v>
                  </c:pt>
                  <c:pt idx="21">
                    <c:v>0.52289156626506028</c:v>
                  </c:pt>
                  <c:pt idx="22">
                    <c:v>0.54936708860759498</c:v>
                  </c:pt>
                  <c:pt idx="23">
                    <c:v>0.36717428087986459</c:v>
                  </c:pt>
                  <c:pt idx="24">
                    <c:v>0.76950354609929073</c:v>
                  </c:pt>
                  <c:pt idx="25">
                    <c:v>1.0689655172413794</c:v>
                  </c:pt>
                  <c:pt idx="26">
                    <c:v>2.2371134020618557</c:v>
                  </c:pt>
                  <c:pt idx="27">
                    <c:v>1.3478260869565217</c:v>
                  </c:pt>
                  <c:pt idx="28">
                    <c:v>0.47692307692307701</c:v>
                  </c:pt>
                  <c:pt idx="29">
                    <c:v>0.67391304347826086</c:v>
                  </c:pt>
                  <c:pt idx="30">
                    <c:v>0.484375</c:v>
                  </c:pt>
                  <c:pt idx="31">
                    <c:v>0.75609756097560976</c:v>
                  </c:pt>
                  <c:pt idx="32">
                    <c:v>0.78623188405797095</c:v>
                  </c:pt>
                  <c:pt idx="33">
                    <c:v>0.80970149253731349</c:v>
                  </c:pt>
                  <c:pt idx="34">
                    <c:v>0.94347826086956532</c:v>
                  </c:pt>
                  <c:pt idx="35">
                    <c:v>1.0533980582524272</c:v>
                  </c:pt>
                  <c:pt idx="36">
                    <c:v>1.0904522613065326</c:v>
                  </c:pt>
                  <c:pt idx="37">
                    <c:v>0.79779411764705888</c:v>
                  </c:pt>
                  <c:pt idx="38">
                    <c:v>1.0637254901960784</c:v>
                  </c:pt>
                  <c:pt idx="39">
                    <c:v>1.4563758389261747</c:v>
                  </c:pt>
                  <c:pt idx="40">
                    <c:v>2.5529411764705885</c:v>
                  </c:pt>
                  <c:pt idx="41">
                    <c:v>2.893333333333334</c:v>
                  </c:pt>
                  <c:pt idx="42">
                    <c:v>2.583333333333333</c:v>
                  </c:pt>
                  <c:pt idx="43">
                    <c:v>2.0280373831775704</c:v>
                  </c:pt>
                  <c:pt idx="44">
                    <c:v>1.8869565217391306</c:v>
                  </c:pt>
                  <c:pt idx="45">
                    <c:v>1.8235294117647058</c:v>
                  </c:pt>
                  <c:pt idx="46">
                    <c:v>3.5573770491803276</c:v>
                  </c:pt>
                  <c:pt idx="47">
                    <c:v>6.0277777777777786</c:v>
                  </c:pt>
                  <c:pt idx="48">
                    <c:v>7.2333333333333343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minus>
          </c:errBars>
          <c:xVal>
            <c:numRef>
              <c:f>Hárok1!$D$3:$D$59</c:f>
              <c:numCache>
                <c:formatCode>General</c:formatCode>
                <c:ptCount val="57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1800</c:v>
                </c:pt>
                <c:pt idx="17">
                  <c:v>2000</c:v>
                </c:pt>
                <c:pt idx="18">
                  <c:v>2200</c:v>
                </c:pt>
                <c:pt idx="19">
                  <c:v>2400</c:v>
                </c:pt>
                <c:pt idx="20">
                  <c:v>2600</c:v>
                </c:pt>
                <c:pt idx="21">
                  <c:v>2800</c:v>
                </c:pt>
                <c:pt idx="22">
                  <c:v>3000</c:v>
                </c:pt>
                <c:pt idx="23">
                  <c:v>3200</c:v>
                </c:pt>
                <c:pt idx="24">
                  <c:v>3400</c:v>
                </c:pt>
                <c:pt idx="25">
                  <c:v>3600</c:v>
                </c:pt>
                <c:pt idx="26">
                  <c:v>3800</c:v>
                </c:pt>
                <c:pt idx="27">
                  <c:v>4000</c:v>
                </c:pt>
                <c:pt idx="28">
                  <c:v>4200</c:v>
                </c:pt>
                <c:pt idx="29">
                  <c:v>4400</c:v>
                </c:pt>
                <c:pt idx="30">
                  <c:v>4600</c:v>
                </c:pt>
                <c:pt idx="31">
                  <c:v>4800</c:v>
                </c:pt>
                <c:pt idx="32">
                  <c:v>5000</c:v>
                </c:pt>
                <c:pt idx="33">
                  <c:v>5200</c:v>
                </c:pt>
                <c:pt idx="34">
                  <c:v>5400</c:v>
                </c:pt>
                <c:pt idx="35">
                  <c:v>5600</c:v>
                </c:pt>
                <c:pt idx="36">
                  <c:v>5800</c:v>
                </c:pt>
                <c:pt idx="37">
                  <c:v>6000</c:v>
                </c:pt>
                <c:pt idx="38">
                  <c:v>6200</c:v>
                </c:pt>
                <c:pt idx="39">
                  <c:v>6400</c:v>
                </c:pt>
                <c:pt idx="40">
                  <c:v>6600</c:v>
                </c:pt>
                <c:pt idx="41">
                  <c:v>6800</c:v>
                </c:pt>
                <c:pt idx="42">
                  <c:v>7000</c:v>
                </c:pt>
                <c:pt idx="43">
                  <c:v>7200</c:v>
                </c:pt>
                <c:pt idx="44">
                  <c:v>7400</c:v>
                </c:pt>
                <c:pt idx="45">
                  <c:v>7600</c:v>
                </c:pt>
                <c:pt idx="46">
                  <c:v>7800</c:v>
                </c:pt>
                <c:pt idx="47">
                  <c:v>8000</c:v>
                </c:pt>
                <c:pt idx="48">
                  <c:v>8200</c:v>
                </c:pt>
                <c:pt idx="49">
                  <c:v>8400</c:v>
                </c:pt>
                <c:pt idx="50">
                  <c:v>8600</c:v>
                </c:pt>
                <c:pt idx="51">
                  <c:v>8800</c:v>
                </c:pt>
                <c:pt idx="52">
                  <c:v>9000</c:v>
                </c:pt>
                <c:pt idx="53">
                  <c:v>9200</c:v>
                </c:pt>
                <c:pt idx="54">
                  <c:v>9400</c:v>
                </c:pt>
                <c:pt idx="55">
                  <c:v>9600</c:v>
                </c:pt>
                <c:pt idx="56">
                  <c:v>9800</c:v>
                </c:pt>
              </c:numCache>
            </c:numRef>
          </c:xVal>
          <c:yVal>
            <c:numRef>
              <c:f>Hárok1!$F$3:$F$59</c:f>
              <c:numCache>
                <c:formatCode>General</c:formatCode>
                <c:ptCount val="57"/>
                <c:pt idx="0">
                  <c:v>-73.979400086720375</c:v>
                </c:pt>
                <c:pt idx="1">
                  <c:v>-63.098039199714862</c:v>
                </c:pt>
                <c:pt idx="2">
                  <c:v>-61.938200260161125</c:v>
                </c:pt>
                <c:pt idx="3">
                  <c:v>-57.077439286435236</c:v>
                </c:pt>
                <c:pt idx="4">
                  <c:v>-41.618438152478525</c:v>
                </c:pt>
                <c:pt idx="5">
                  <c:v>-34.563167869270018</c:v>
                </c:pt>
                <c:pt idx="6">
                  <c:v>-37.855800607042632</c:v>
                </c:pt>
                <c:pt idx="7">
                  <c:v>-42.733542797590886</c:v>
                </c:pt>
                <c:pt idx="8">
                  <c:v>-41.209614947627628</c:v>
                </c:pt>
                <c:pt idx="9">
                  <c:v>-44.293403299784657</c:v>
                </c:pt>
                <c:pt idx="10">
                  <c:v>-51.894500000000001</c:v>
                </c:pt>
                <c:pt idx="11">
                  <c:v>-52.390999999999998</c:v>
                </c:pt>
                <c:pt idx="12">
                  <c:v>-38.636282765076764</c:v>
                </c:pt>
                <c:pt idx="13">
                  <c:v>-37.78820579401502</c:v>
                </c:pt>
                <c:pt idx="14">
                  <c:v>-35.650321115721873</c:v>
                </c:pt>
                <c:pt idx="15">
                  <c:v>-38.562359853877489</c:v>
                </c:pt>
                <c:pt idx="16">
                  <c:v>-36.772639955300505</c:v>
                </c:pt>
                <c:pt idx="17">
                  <c:v>-39.576214018601242</c:v>
                </c:pt>
                <c:pt idx="18">
                  <c:v>-30.722140220281851</c:v>
                </c:pt>
                <c:pt idx="19">
                  <c:v>-26.521160027318246</c:v>
                </c:pt>
                <c:pt idx="20">
                  <c:v>-27.493750980766521</c:v>
                </c:pt>
                <c:pt idx="21">
                  <c:v>-27.639038065758147</c:v>
                </c:pt>
                <c:pt idx="22">
                  <c:v>-28.068058087470796</c:v>
                </c:pt>
                <c:pt idx="23">
                  <c:v>-24.568250382374895</c:v>
                </c:pt>
                <c:pt idx="24">
                  <c:v>-30.995017833612778</c:v>
                </c:pt>
                <c:pt idx="25">
                  <c:v>-33.850079241735742</c:v>
                </c:pt>
                <c:pt idx="26">
                  <c:v>-40.264565314675103</c:v>
                </c:pt>
                <c:pt idx="27">
                  <c:v>-35.863482479363007</c:v>
                </c:pt>
                <c:pt idx="28">
                  <c:v>-26.839772066857751</c:v>
                </c:pt>
                <c:pt idx="29">
                  <c:v>-29.842882566083382</c:v>
                </c:pt>
                <c:pt idx="30">
                  <c:v>-26.974439720037118</c:v>
                </c:pt>
                <c:pt idx="31">
                  <c:v>-30.842362065320152</c:v>
                </c:pt>
                <c:pt idx="32">
                  <c:v>-31.181818358695644</c:v>
                </c:pt>
                <c:pt idx="33">
                  <c:v>-31.437304119424226</c:v>
                </c:pt>
                <c:pt idx="34">
                  <c:v>-32.765443279648146</c:v>
                </c:pt>
                <c:pt idx="35">
                  <c:v>-33.722655592616931</c:v>
                </c:pt>
                <c:pt idx="36">
                  <c:v>-34.022938471805865</c:v>
                </c:pt>
                <c:pt idx="37">
                  <c:v>-31.308621919316025</c:v>
                </c:pt>
                <c:pt idx="38">
                  <c:v>-33.807396651482023</c:v>
                </c:pt>
                <c:pt idx="39">
                  <c:v>-36.536274631754523</c:v>
                </c:pt>
                <c:pt idx="40">
                  <c:v>-41.411621485714143</c:v>
                </c:pt>
                <c:pt idx="41">
                  <c:v>-42.498774732165998</c:v>
                </c:pt>
                <c:pt idx="42">
                  <c:v>-41.514414278762366</c:v>
                </c:pt>
                <c:pt idx="43">
                  <c:v>-42.264000000000003</c:v>
                </c:pt>
                <c:pt idx="44">
                  <c:v>-43.485999999999997</c:v>
                </c:pt>
                <c:pt idx="45">
                  <c:v>-44.003999999999998</c:v>
                </c:pt>
                <c:pt idx="46">
                  <c:v>-44.293403299784657</c:v>
                </c:pt>
                <c:pt idx="47">
                  <c:v>-48.873949984654253</c:v>
                </c:pt>
                <c:pt idx="48">
                  <c:v>-50.457574905606748</c:v>
                </c:pt>
                <c:pt idx="49">
                  <c:v>-53.555614105321617</c:v>
                </c:pt>
                <c:pt idx="50">
                  <c:v>-54.424927980943423</c:v>
                </c:pt>
                <c:pt idx="51">
                  <c:v>-55.9176003468815</c:v>
                </c:pt>
                <c:pt idx="52">
                  <c:v>-60</c:v>
                </c:pt>
                <c:pt idx="53">
                  <c:v>-66.020599913279625</c:v>
                </c:pt>
                <c:pt idx="54">
                  <c:v>-70.457574905606748</c:v>
                </c:pt>
                <c:pt idx="55">
                  <c:v>-73.979400086720375</c:v>
                </c:pt>
                <c:pt idx="56">
                  <c:v>-80</c:v>
                </c:pt>
              </c:numCache>
            </c:numRef>
          </c:yVal>
          <c:smooth val="0"/>
        </c:ser>
        <c:ser>
          <c:idx val="0"/>
          <c:order val="1"/>
          <c:tx>
            <c:v>Original hole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Hárok1!$S$3:$S$59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3.0138888888888893</c:v>
                  </c:pt>
                  <c:pt idx="4">
                    <c:v>0.96444444444444444</c:v>
                  </c:pt>
                  <c:pt idx="5">
                    <c:v>1.4</c:v>
                  </c:pt>
                  <c:pt idx="6">
                    <c:v>2.4659090909090904</c:v>
                  </c:pt>
                  <c:pt idx="7">
                    <c:v>2.9324324324324325</c:v>
                  </c:pt>
                  <c:pt idx="8">
                    <c:v>5.1666666666666661</c:v>
                  </c:pt>
                  <c:pt idx="9">
                    <c:v>9.0416666666666661</c:v>
                  </c:pt>
                  <c:pt idx="10">
                    <c:v>6.2</c:v>
                  </c:pt>
                  <c:pt idx="11">
                    <c:v>1.6315789473684212</c:v>
                  </c:pt>
                  <c:pt idx="12">
                    <c:v>1.172972972972973</c:v>
                  </c:pt>
                  <c:pt idx="13">
                    <c:v>0.76950354609929073</c:v>
                  </c:pt>
                  <c:pt idx="14">
                    <c:v>0.83783783783783794</c:v>
                  </c:pt>
                  <c:pt idx="15">
                    <c:v>0.50938967136150226</c:v>
                  </c:pt>
                  <c:pt idx="16">
                    <c:v>1.0046296296296295</c:v>
                  </c:pt>
                  <c:pt idx="17">
                    <c:v>0.35113268608414239</c:v>
                  </c:pt>
                  <c:pt idx="18">
                    <c:v>0.23689956331877732</c:v>
                  </c:pt>
                  <c:pt idx="19">
                    <c:v>0.25956937799043062</c:v>
                  </c:pt>
                  <c:pt idx="20">
                    <c:v>0.49770642201834864</c:v>
                  </c:pt>
                  <c:pt idx="21">
                    <c:v>0.47587719298245601</c:v>
                  </c:pt>
                  <c:pt idx="22">
                    <c:v>0.32053175775480058</c:v>
                  </c:pt>
                  <c:pt idx="23">
                    <c:v>0.59452054794520559</c:v>
                  </c:pt>
                  <c:pt idx="24">
                    <c:v>0.64776119402985066</c:v>
                  </c:pt>
                  <c:pt idx="25">
                    <c:v>1.6953125</c:v>
                  </c:pt>
                  <c:pt idx="26">
                    <c:v>1.2122905027932962</c:v>
                  </c:pt>
                  <c:pt idx="27">
                    <c:v>0.34720000000000001</c:v>
                  </c:pt>
                  <c:pt idx="28">
                    <c:v>0.39169675090252709</c:v>
                  </c:pt>
                  <c:pt idx="29">
                    <c:v>0.31818181818181823</c:v>
                  </c:pt>
                  <c:pt idx="30">
                    <c:v>0.4018518518518519</c:v>
                  </c:pt>
                  <c:pt idx="31">
                    <c:v>0.40866290018832396</c:v>
                  </c:pt>
                  <c:pt idx="32">
                    <c:v>0.59779614325068864</c:v>
                  </c:pt>
                  <c:pt idx="33">
                    <c:v>0.76140350877192975</c:v>
                  </c:pt>
                  <c:pt idx="34">
                    <c:v>1.2191011235955056</c:v>
                  </c:pt>
                  <c:pt idx="35">
                    <c:v>1.391025641025641</c:v>
                  </c:pt>
                  <c:pt idx="36">
                    <c:v>1.1857923497267762</c:v>
                  </c:pt>
                  <c:pt idx="37">
                    <c:v>2.17</c:v>
                  </c:pt>
                  <c:pt idx="38">
                    <c:v>2.6144578313253013</c:v>
                  </c:pt>
                  <c:pt idx="39">
                    <c:v>4.34</c:v>
                  </c:pt>
                  <c:pt idx="40">
                    <c:v>2.9324324324324325</c:v>
                  </c:pt>
                  <c:pt idx="41">
                    <c:v>2.1485148514851486</c:v>
                  </c:pt>
                  <c:pt idx="42">
                    <c:v>4.822222222222222</c:v>
                  </c:pt>
                  <c:pt idx="43">
                    <c:v>3.9454545454545458</c:v>
                  </c:pt>
                  <c:pt idx="44">
                    <c:v>3.5000000000000004</c:v>
                  </c:pt>
                  <c:pt idx="45">
                    <c:v>3.807017543859649</c:v>
                  </c:pt>
                  <c:pt idx="46">
                    <c:v>7.2333333333333343</c:v>
                  </c:pt>
                  <c:pt idx="47">
                    <c:v>7.4827586206896557</c:v>
                  </c:pt>
                  <c:pt idx="48">
                    <c:v>6.2</c:v>
                  </c:pt>
                  <c:pt idx="49">
                    <c:v>4.4285714285714288</c:v>
                  </c:pt>
                  <c:pt idx="50">
                    <c:v>4.1730769230769234</c:v>
                  </c:pt>
                  <c:pt idx="51">
                    <c:v>9.4347826086956523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plus>
            <c:minus>
              <c:numRef>
                <c:f>Hárok1!$S$3:$S$59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3.0138888888888893</c:v>
                  </c:pt>
                  <c:pt idx="4">
                    <c:v>0.96444444444444444</c:v>
                  </c:pt>
                  <c:pt idx="5">
                    <c:v>1.4</c:v>
                  </c:pt>
                  <c:pt idx="6">
                    <c:v>2.4659090909090904</c:v>
                  </c:pt>
                  <c:pt idx="7">
                    <c:v>2.9324324324324325</c:v>
                  </c:pt>
                  <c:pt idx="8">
                    <c:v>5.1666666666666661</c:v>
                  </c:pt>
                  <c:pt idx="9">
                    <c:v>9.0416666666666661</c:v>
                  </c:pt>
                  <c:pt idx="10">
                    <c:v>6.2</c:v>
                  </c:pt>
                  <c:pt idx="11">
                    <c:v>1.6315789473684212</c:v>
                  </c:pt>
                  <c:pt idx="12">
                    <c:v>1.172972972972973</c:v>
                  </c:pt>
                  <c:pt idx="13">
                    <c:v>0.76950354609929073</c:v>
                  </c:pt>
                  <c:pt idx="14">
                    <c:v>0.83783783783783794</c:v>
                  </c:pt>
                  <c:pt idx="15">
                    <c:v>0.50938967136150226</c:v>
                  </c:pt>
                  <c:pt idx="16">
                    <c:v>1.0046296296296295</c:v>
                  </c:pt>
                  <c:pt idx="17">
                    <c:v>0.35113268608414239</c:v>
                  </c:pt>
                  <c:pt idx="18">
                    <c:v>0.23689956331877732</c:v>
                  </c:pt>
                  <c:pt idx="19">
                    <c:v>0.25956937799043062</c:v>
                  </c:pt>
                  <c:pt idx="20">
                    <c:v>0.49770642201834864</c:v>
                  </c:pt>
                  <c:pt idx="21">
                    <c:v>0.47587719298245601</c:v>
                  </c:pt>
                  <c:pt idx="22">
                    <c:v>0.32053175775480058</c:v>
                  </c:pt>
                  <c:pt idx="23">
                    <c:v>0.59452054794520559</c:v>
                  </c:pt>
                  <c:pt idx="24">
                    <c:v>0.64776119402985066</c:v>
                  </c:pt>
                  <c:pt idx="25">
                    <c:v>1.6953125</c:v>
                  </c:pt>
                  <c:pt idx="26">
                    <c:v>1.2122905027932962</c:v>
                  </c:pt>
                  <c:pt idx="27">
                    <c:v>0.34720000000000001</c:v>
                  </c:pt>
                  <c:pt idx="28">
                    <c:v>0.39169675090252709</c:v>
                  </c:pt>
                  <c:pt idx="29">
                    <c:v>0.31818181818181823</c:v>
                  </c:pt>
                  <c:pt idx="30">
                    <c:v>0.4018518518518519</c:v>
                  </c:pt>
                  <c:pt idx="31">
                    <c:v>0.40866290018832396</c:v>
                  </c:pt>
                  <c:pt idx="32">
                    <c:v>0.59779614325068864</c:v>
                  </c:pt>
                  <c:pt idx="33">
                    <c:v>0.76140350877192975</c:v>
                  </c:pt>
                  <c:pt idx="34">
                    <c:v>1.2191011235955056</c:v>
                  </c:pt>
                  <c:pt idx="35">
                    <c:v>1.391025641025641</c:v>
                  </c:pt>
                  <c:pt idx="36">
                    <c:v>1.1857923497267762</c:v>
                  </c:pt>
                  <c:pt idx="37">
                    <c:v>2.17</c:v>
                  </c:pt>
                  <c:pt idx="38">
                    <c:v>2.6144578313253013</c:v>
                  </c:pt>
                  <c:pt idx="39">
                    <c:v>4.34</c:v>
                  </c:pt>
                  <c:pt idx="40">
                    <c:v>2.9324324324324325</c:v>
                  </c:pt>
                  <c:pt idx="41">
                    <c:v>2.1485148514851486</c:v>
                  </c:pt>
                  <c:pt idx="42">
                    <c:v>4.822222222222222</c:v>
                  </c:pt>
                  <c:pt idx="43">
                    <c:v>3.9454545454545458</c:v>
                  </c:pt>
                  <c:pt idx="44">
                    <c:v>3.5000000000000004</c:v>
                  </c:pt>
                  <c:pt idx="45">
                    <c:v>3.807017543859649</c:v>
                  </c:pt>
                  <c:pt idx="46">
                    <c:v>7.2333333333333343</c:v>
                  </c:pt>
                  <c:pt idx="47">
                    <c:v>7.4827586206896557</c:v>
                  </c:pt>
                  <c:pt idx="48">
                    <c:v>6.2</c:v>
                  </c:pt>
                  <c:pt idx="49">
                    <c:v>4.4285714285714288</c:v>
                  </c:pt>
                  <c:pt idx="50">
                    <c:v>4.1730769230769234</c:v>
                  </c:pt>
                  <c:pt idx="51">
                    <c:v>9.4347826086956523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minus>
          </c:errBars>
          <c:xVal>
            <c:numRef>
              <c:f>Hárok1!$O$3:$O$60</c:f>
              <c:numCache>
                <c:formatCode>General</c:formatCode>
                <c:ptCount val="58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1800</c:v>
                </c:pt>
                <c:pt idx="17">
                  <c:v>2000</c:v>
                </c:pt>
                <c:pt idx="18">
                  <c:v>2200</c:v>
                </c:pt>
                <c:pt idx="19">
                  <c:v>2400</c:v>
                </c:pt>
                <c:pt idx="20">
                  <c:v>2600</c:v>
                </c:pt>
                <c:pt idx="21">
                  <c:v>2800</c:v>
                </c:pt>
                <c:pt idx="22">
                  <c:v>3000</c:v>
                </c:pt>
                <c:pt idx="23">
                  <c:v>3200</c:v>
                </c:pt>
                <c:pt idx="24">
                  <c:v>3400</c:v>
                </c:pt>
                <c:pt idx="25">
                  <c:v>3600</c:v>
                </c:pt>
                <c:pt idx="26">
                  <c:v>3800</c:v>
                </c:pt>
                <c:pt idx="27">
                  <c:v>4000</c:v>
                </c:pt>
                <c:pt idx="28">
                  <c:v>4200</c:v>
                </c:pt>
                <c:pt idx="29">
                  <c:v>4400</c:v>
                </c:pt>
                <c:pt idx="30">
                  <c:v>4600</c:v>
                </c:pt>
                <c:pt idx="31">
                  <c:v>4800</c:v>
                </c:pt>
                <c:pt idx="32">
                  <c:v>5000</c:v>
                </c:pt>
                <c:pt idx="33">
                  <c:v>5200</c:v>
                </c:pt>
                <c:pt idx="34">
                  <c:v>5400</c:v>
                </c:pt>
                <c:pt idx="35">
                  <c:v>5600</c:v>
                </c:pt>
                <c:pt idx="36">
                  <c:v>5800</c:v>
                </c:pt>
                <c:pt idx="37">
                  <c:v>6000</c:v>
                </c:pt>
                <c:pt idx="38">
                  <c:v>6200</c:v>
                </c:pt>
                <c:pt idx="39">
                  <c:v>6400</c:v>
                </c:pt>
                <c:pt idx="40">
                  <c:v>6600</c:v>
                </c:pt>
                <c:pt idx="41">
                  <c:v>6800</c:v>
                </c:pt>
                <c:pt idx="42">
                  <c:v>7000</c:v>
                </c:pt>
                <c:pt idx="43">
                  <c:v>7200</c:v>
                </c:pt>
                <c:pt idx="44">
                  <c:v>7400</c:v>
                </c:pt>
                <c:pt idx="45">
                  <c:v>7600</c:v>
                </c:pt>
                <c:pt idx="46">
                  <c:v>7800</c:v>
                </c:pt>
                <c:pt idx="47">
                  <c:v>8000</c:v>
                </c:pt>
                <c:pt idx="48">
                  <c:v>8200</c:v>
                </c:pt>
                <c:pt idx="49">
                  <c:v>8400</c:v>
                </c:pt>
                <c:pt idx="50">
                  <c:v>8600</c:v>
                </c:pt>
                <c:pt idx="51">
                  <c:v>8800</c:v>
                </c:pt>
                <c:pt idx="52">
                  <c:v>9000</c:v>
                </c:pt>
                <c:pt idx="53">
                  <c:v>9200</c:v>
                </c:pt>
                <c:pt idx="54">
                  <c:v>9400</c:v>
                </c:pt>
                <c:pt idx="55">
                  <c:v>9600</c:v>
                </c:pt>
                <c:pt idx="56">
                  <c:v>9800</c:v>
                </c:pt>
                <c:pt idx="57">
                  <c:v>10000</c:v>
                </c:pt>
              </c:numCache>
            </c:numRef>
          </c:xVal>
          <c:yVal>
            <c:numRef>
              <c:f>Hárok1!$Q$3:$Q$60</c:f>
              <c:numCache>
                <c:formatCode>General</c:formatCode>
                <c:ptCount val="58"/>
                <c:pt idx="0">
                  <c:v>-80</c:v>
                </c:pt>
                <c:pt idx="1">
                  <c:v>-73.979400086720375</c:v>
                </c:pt>
                <c:pt idx="2">
                  <c:v>-64.436974992327137</c:v>
                </c:pt>
                <c:pt idx="3">
                  <c:v>-54.894549897933878</c:v>
                </c:pt>
                <c:pt idx="4">
                  <c:v>-42.853350071374628</c:v>
                </c:pt>
                <c:pt idx="5">
                  <c:v>-32.956349637772753</c:v>
                </c:pt>
                <c:pt idx="6">
                  <c:v>-36.193366036594171</c:v>
                </c:pt>
                <c:pt idx="7">
                  <c:v>-41.110346556996625</c:v>
                </c:pt>
                <c:pt idx="8">
                  <c:v>-42.615365605380475</c:v>
                </c:pt>
                <c:pt idx="9">
                  <c:v>-47.535014192041992</c:v>
                </c:pt>
                <c:pt idx="10">
                  <c:v>-50.395800000000001</c:v>
                </c:pt>
                <c:pt idx="11">
                  <c:v>-49.118639112994487</c:v>
                </c:pt>
                <c:pt idx="12">
                  <c:v>-37.522967180658284</c:v>
                </c:pt>
                <c:pt idx="13">
                  <c:v>-34.656565431939725</c:v>
                </c:pt>
                <c:pt idx="14">
                  <c:v>-30.995017833612778</c:v>
                </c:pt>
                <c:pt idx="15">
                  <c:v>-31.734004718374962</c:v>
                </c:pt>
                <c:pt idx="16">
                  <c:v>-27.411808017945624</c:v>
                </c:pt>
                <c:pt idx="17">
                  <c:v>-33.310924976981383</c:v>
                </c:pt>
                <c:pt idx="18">
                  <c:v>-24.180230498223683</c:v>
                </c:pt>
                <c:pt idx="19">
                  <c:v>-20.762090526642996</c:v>
                </c:pt>
                <c:pt idx="20">
                  <c:v>-21.555874451219669</c:v>
                </c:pt>
                <c:pt idx="21">
                  <c:v>-27.210270214628277</c:v>
                </c:pt>
                <c:pt idx="22">
                  <c:v>-26.820703146711299</c:v>
                </c:pt>
                <c:pt idx="23">
                  <c:v>-23.388226626297115</c:v>
                </c:pt>
                <c:pt idx="24">
                  <c:v>-28.754142710870507</c:v>
                </c:pt>
                <c:pt idx="25">
                  <c:v>-29.499103859263094</c:v>
                </c:pt>
                <c:pt idx="26">
                  <c:v>-37.855800607042632</c:v>
                </c:pt>
                <c:pt idx="27">
                  <c:v>-34.942939380402137</c:v>
                </c:pt>
                <c:pt idx="28">
                  <c:v>-24.082399653118497</c:v>
                </c:pt>
                <c:pt idx="29">
                  <c:v>-25.129804705431408</c:v>
                </c:pt>
                <c:pt idx="30">
                  <c:v>-23.324312506870424</c:v>
                </c:pt>
                <c:pt idx="31">
                  <c:v>-25.352124803540633</c:v>
                </c:pt>
                <c:pt idx="32">
                  <c:v>-25.49810957837062</c:v>
                </c:pt>
                <c:pt idx="33">
                  <c:v>-28.801867499277751</c:v>
                </c:pt>
                <c:pt idx="34">
                  <c:v>-30.903102799829796</c:v>
                </c:pt>
                <c:pt idx="35">
                  <c:v>-34.991599953822117</c:v>
                </c:pt>
                <c:pt idx="36">
                  <c:v>-36.137508032910766</c:v>
                </c:pt>
                <c:pt idx="37">
                  <c:v>-34.750978205391412</c:v>
                </c:pt>
                <c:pt idx="38">
                  <c:v>-40</c:v>
                </c:pt>
                <c:pt idx="39">
                  <c:v>-41.618438152478525</c:v>
                </c:pt>
                <c:pt idx="40">
                  <c:v>-46.020599913279625</c:v>
                </c:pt>
                <c:pt idx="41">
                  <c:v>-42.615365605380475</c:v>
                </c:pt>
                <c:pt idx="42">
                  <c:v>-39.913572524347146</c:v>
                </c:pt>
                <c:pt idx="43">
                  <c:v>-46.935749724493128</c:v>
                </c:pt>
                <c:pt idx="44">
                  <c:v>-45.192746210115125</c:v>
                </c:pt>
                <c:pt idx="45">
                  <c:v>-44.15216621003492</c:v>
                </c:pt>
                <c:pt idx="46">
                  <c:v>-44.882502886550171</c:v>
                </c:pt>
                <c:pt idx="47">
                  <c:v>-50.457574905606748</c:v>
                </c:pt>
                <c:pt idx="48">
                  <c:v>-50.75204004202088</c:v>
                </c:pt>
                <c:pt idx="49">
                  <c:v>-50.118600000000001</c:v>
                </c:pt>
                <c:pt idx="50">
                  <c:v>-50.984000000000002</c:v>
                </c:pt>
                <c:pt idx="51">
                  <c:v>-52.445999999999998</c:v>
                </c:pt>
                <c:pt idx="52">
                  <c:v>-54.875</c:v>
                </c:pt>
                <c:pt idx="53">
                  <c:v>-57.143000000000001</c:v>
                </c:pt>
                <c:pt idx="54">
                  <c:v>-61.938200260161125</c:v>
                </c:pt>
                <c:pt idx="55">
                  <c:v>-66.020599913279625</c:v>
                </c:pt>
                <c:pt idx="56">
                  <c:v>-70.457574905606748</c:v>
                </c:pt>
                <c:pt idx="57">
                  <c:v>-80</c:v>
                </c:pt>
              </c:numCache>
            </c:numRef>
          </c:yVal>
          <c:smooth val="0"/>
        </c:ser>
        <c:ser>
          <c:idx val="2"/>
          <c:order val="2"/>
          <c:tx>
            <c:v>Radius 1 mm</c:v>
          </c:tx>
          <c:spPr>
            <a:ln w="28575">
              <a:noFill/>
            </a:ln>
          </c:spPr>
          <c:marker>
            <c:symbol val="triangle"/>
            <c:size val="6"/>
          </c:marker>
          <c:errBars>
            <c:errDir val="y"/>
            <c:errBarType val="both"/>
            <c:errValType val="cust"/>
            <c:noEndCap val="0"/>
            <c:plus>
              <c:numRef>
                <c:f>Hárok1!$AH$4:$AH$59</c:f>
                <c:numCache>
                  <c:formatCode>General</c:formatCode>
                  <c:ptCount val="56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1.3821656050955418</c:v>
                  </c:pt>
                  <c:pt idx="4">
                    <c:v>0.80370370370370381</c:v>
                  </c:pt>
                  <c:pt idx="5">
                    <c:v>1.8547008547008546</c:v>
                  </c:pt>
                  <c:pt idx="6">
                    <c:v>1.5611510791366909</c:v>
                  </c:pt>
                  <c:pt idx="7">
                    <c:v>3.0138888888888893</c:v>
                  </c:pt>
                  <c:pt idx="8">
                    <c:v>3.238805970149254</c:v>
                  </c:pt>
                  <c:pt idx="9">
                    <c:v>5.4249999999999998</c:v>
                  </c:pt>
                  <c:pt idx="10">
                    <c:v>4.0185185185185182</c:v>
                  </c:pt>
                  <c:pt idx="11">
                    <c:v>1</c:v>
                  </c:pt>
                  <c:pt idx="12">
                    <c:v>0.61299435028248594</c:v>
                  </c:pt>
                  <c:pt idx="13">
                    <c:v>0.39311594202898548</c:v>
                  </c:pt>
                  <c:pt idx="14">
                    <c:v>0.87854251012145745</c:v>
                  </c:pt>
                  <c:pt idx="15">
                    <c:v>0.80970149253731349</c:v>
                  </c:pt>
                  <c:pt idx="16">
                    <c:v>1.0235849056603774</c:v>
                  </c:pt>
                  <c:pt idx="17">
                    <c:v>0.50115473441108549</c:v>
                  </c:pt>
                  <c:pt idx="18">
                    <c:v>0.50700934579439261</c:v>
                  </c:pt>
                  <c:pt idx="19">
                    <c:v>0.51421800947867302</c:v>
                  </c:pt>
                  <c:pt idx="20">
                    <c:v>0.80669144981412644</c:v>
                  </c:pt>
                  <c:pt idx="21">
                    <c:v>0.62177650429799414</c:v>
                  </c:pt>
                  <c:pt idx="22">
                    <c:v>0.32005899705014745</c:v>
                  </c:pt>
                  <c:pt idx="23">
                    <c:v>0.40409683426443199</c:v>
                  </c:pt>
                  <c:pt idx="24">
                    <c:v>0.45397489539748953</c:v>
                  </c:pt>
                  <c:pt idx="25">
                    <c:v>1.1015228426395942</c:v>
                  </c:pt>
                  <c:pt idx="26">
                    <c:v>1.4563758389261747</c:v>
                  </c:pt>
                  <c:pt idx="27">
                    <c:v>0.82196969696969702</c:v>
                  </c:pt>
                  <c:pt idx="28">
                    <c:v>0.53580246913580243</c:v>
                  </c:pt>
                  <c:pt idx="29">
                    <c:v>0.5479797979797979</c:v>
                  </c:pt>
                  <c:pt idx="30">
                    <c:v>0.75874125874125875</c:v>
                  </c:pt>
                  <c:pt idx="31">
                    <c:v>0.66158536585365857</c:v>
                  </c:pt>
                  <c:pt idx="32">
                    <c:v>1.0959595959595958</c:v>
                  </c:pt>
                  <c:pt idx="33">
                    <c:v>0.96875</c:v>
                  </c:pt>
                  <c:pt idx="34">
                    <c:v>1.24</c:v>
                  </c:pt>
                  <c:pt idx="35">
                    <c:v>2.1067961165048543</c:v>
                  </c:pt>
                  <c:pt idx="36">
                    <c:v>2.8181818181818179</c:v>
                  </c:pt>
                  <c:pt idx="37">
                    <c:v>4.1730769230769234</c:v>
                  </c:pt>
                  <c:pt idx="38">
                    <c:v>4.4285714285714288</c:v>
                  </c:pt>
                  <c:pt idx="39">
                    <c:v>4.34</c:v>
                  </c:pt>
                  <c:pt idx="40">
                    <c:v>2.9726027397260273</c:v>
                  </c:pt>
                  <c:pt idx="41">
                    <c:v>2.8552631578947367</c:v>
                  </c:pt>
                  <c:pt idx="42">
                    <c:v>5.2926829268292686</c:v>
                  </c:pt>
                  <c:pt idx="43">
                    <c:v>4.9318181818181808</c:v>
                  </c:pt>
                  <c:pt idx="44">
                    <c:v>5.0465116279069768</c:v>
                  </c:pt>
                  <c:pt idx="45">
                    <c:v>7.2333333333333343</c:v>
                  </c:pt>
                  <c:pt idx="46">
                    <c:v>9.4347826086956523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</c:numCache>
              </c:numRef>
            </c:plus>
            <c:minus>
              <c:numRef>
                <c:f>Hárok1!$AH$4:$AH$59</c:f>
                <c:numCache>
                  <c:formatCode>General</c:formatCode>
                  <c:ptCount val="56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1.3821656050955418</c:v>
                  </c:pt>
                  <c:pt idx="4">
                    <c:v>0.80370370370370381</c:v>
                  </c:pt>
                  <c:pt idx="5">
                    <c:v>1.8547008547008546</c:v>
                  </c:pt>
                  <c:pt idx="6">
                    <c:v>1.5611510791366909</c:v>
                  </c:pt>
                  <c:pt idx="7">
                    <c:v>3.0138888888888893</c:v>
                  </c:pt>
                  <c:pt idx="8">
                    <c:v>3.238805970149254</c:v>
                  </c:pt>
                  <c:pt idx="9">
                    <c:v>5.4249999999999998</c:v>
                  </c:pt>
                  <c:pt idx="10">
                    <c:v>4.0185185185185182</c:v>
                  </c:pt>
                  <c:pt idx="11">
                    <c:v>1</c:v>
                  </c:pt>
                  <c:pt idx="12">
                    <c:v>0.61299435028248594</c:v>
                  </c:pt>
                  <c:pt idx="13">
                    <c:v>0.39311594202898548</c:v>
                  </c:pt>
                  <c:pt idx="14">
                    <c:v>0.87854251012145745</c:v>
                  </c:pt>
                  <c:pt idx="15">
                    <c:v>0.80970149253731349</c:v>
                  </c:pt>
                  <c:pt idx="16">
                    <c:v>1.0235849056603774</c:v>
                  </c:pt>
                  <c:pt idx="17">
                    <c:v>0.50115473441108549</c:v>
                  </c:pt>
                  <c:pt idx="18">
                    <c:v>0.50700934579439261</c:v>
                  </c:pt>
                  <c:pt idx="19">
                    <c:v>0.51421800947867302</c:v>
                  </c:pt>
                  <c:pt idx="20">
                    <c:v>0.80669144981412644</c:v>
                  </c:pt>
                  <c:pt idx="21">
                    <c:v>0.62177650429799414</c:v>
                  </c:pt>
                  <c:pt idx="22">
                    <c:v>0.32005899705014745</c:v>
                  </c:pt>
                  <c:pt idx="23">
                    <c:v>0.40409683426443199</c:v>
                  </c:pt>
                  <c:pt idx="24">
                    <c:v>0.45397489539748953</c:v>
                  </c:pt>
                  <c:pt idx="25">
                    <c:v>1.1015228426395942</c:v>
                  </c:pt>
                  <c:pt idx="26">
                    <c:v>1.4563758389261747</c:v>
                  </c:pt>
                  <c:pt idx="27">
                    <c:v>0.82196969696969702</c:v>
                  </c:pt>
                  <c:pt idx="28">
                    <c:v>0.53580246913580243</c:v>
                  </c:pt>
                  <c:pt idx="29">
                    <c:v>0.5479797979797979</c:v>
                  </c:pt>
                  <c:pt idx="30">
                    <c:v>0.75874125874125875</c:v>
                  </c:pt>
                  <c:pt idx="31">
                    <c:v>0.66158536585365857</c:v>
                  </c:pt>
                  <c:pt idx="32">
                    <c:v>1.0959595959595958</c:v>
                  </c:pt>
                  <c:pt idx="33">
                    <c:v>0.96875</c:v>
                  </c:pt>
                  <c:pt idx="34">
                    <c:v>1.24</c:v>
                  </c:pt>
                  <c:pt idx="35">
                    <c:v>2.1067961165048543</c:v>
                  </c:pt>
                  <c:pt idx="36">
                    <c:v>2.8181818181818179</c:v>
                  </c:pt>
                  <c:pt idx="37">
                    <c:v>4.1730769230769234</c:v>
                  </c:pt>
                  <c:pt idx="38">
                    <c:v>4.4285714285714288</c:v>
                  </c:pt>
                  <c:pt idx="39">
                    <c:v>4.34</c:v>
                  </c:pt>
                  <c:pt idx="40">
                    <c:v>2.9726027397260273</c:v>
                  </c:pt>
                  <c:pt idx="41">
                    <c:v>2.8552631578947367</c:v>
                  </c:pt>
                  <c:pt idx="42">
                    <c:v>5.2926829268292686</c:v>
                  </c:pt>
                  <c:pt idx="43">
                    <c:v>4.9318181818181808</c:v>
                  </c:pt>
                  <c:pt idx="44">
                    <c:v>5.0465116279069768</c:v>
                  </c:pt>
                  <c:pt idx="45">
                    <c:v>7.2333333333333343</c:v>
                  </c:pt>
                  <c:pt idx="46">
                    <c:v>9.4347826086956523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</c:numCache>
              </c:numRef>
            </c:minus>
          </c:errBars>
          <c:xVal>
            <c:numRef>
              <c:f>Hárok1!$AD$4:$AD$59</c:f>
              <c:numCache>
                <c:formatCode>General</c:formatCode>
                <c:ptCount val="56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1200</c:v>
                </c:pt>
                <c:pt idx="11">
                  <c:v>1300</c:v>
                </c:pt>
                <c:pt idx="12">
                  <c:v>1400</c:v>
                </c:pt>
                <c:pt idx="13">
                  <c:v>1500</c:v>
                </c:pt>
                <c:pt idx="14">
                  <c:v>1600</c:v>
                </c:pt>
                <c:pt idx="15">
                  <c:v>1800</c:v>
                </c:pt>
                <c:pt idx="16">
                  <c:v>2000</c:v>
                </c:pt>
                <c:pt idx="17">
                  <c:v>2200</c:v>
                </c:pt>
                <c:pt idx="18">
                  <c:v>2400</c:v>
                </c:pt>
                <c:pt idx="19">
                  <c:v>2600</c:v>
                </c:pt>
                <c:pt idx="20">
                  <c:v>2800</c:v>
                </c:pt>
                <c:pt idx="21">
                  <c:v>3000</c:v>
                </c:pt>
                <c:pt idx="22">
                  <c:v>3200</c:v>
                </c:pt>
                <c:pt idx="23">
                  <c:v>3400</c:v>
                </c:pt>
                <c:pt idx="24">
                  <c:v>3600</c:v>
                </c:pt>
                <c:pt idx="25">
                  <c:v>3800</c:v>
                </c:pt>
                <c:pt idx="26">
                  <c:v>4000</c:v>
                </c:pt>
                <c:pt idx="27">
                  <c:v>4200</c:v>
                </c:pt>
                <c:pt idx="28">
                  <c:v>4400</c:v>
                </c:pt>
                <c:pt idx="29">
                  <c:v>4600</c:v>
                </c:pt>
                <c:pt idx="30">
                  <c:v>4800</c:v>
                </c:pt>
                <c:pt idx="31">
                  <c:v>5000</c:v>
                </c:pt>
                <c:pt idx="32">
                  <c:v>5200</c:v>
                </c:pt>
                <c:pt idx="33">
                  <c:v>5400</c:v>
                </c:pt>
                <c:pt idx="34">
                  <c:v>5600</c:v>
                </c:pt>
                <c:pt idx="35">
                  <c:v>5800</c:v>
                </c:pt>
                <c:pt idx="36">
                  <c:v>6000</c:v>
                </c:pt>
                <c:pt idx="37">
                  <c:v>6200</c:v>
                </c:pt>
                <c:pt idx="38">
                  <c:v>6400</c:v>
                </c:pt>
                <c:pt idx="39">
                  <c:v>6600</c:v>
                </c:pt>
                <c:pt idx="40">
                  <c:v>6800</c:v>
                </c:pt>
                <c:pt idx="41">
                  <c:v>7000</c:v>
                </c:pt>
                <c:pt idx="42">
                  <c:v>7200</c:v>
                </c:pt>
                <c:pt idx="43">
                  <c:v>7400</c:v>
                </c:pt>
                <c:pt idx="44">
                  <c:v>7600</c:v>
                </c:pt>
                <c:pt idx="45">
                  <c:v>7800</c:v>
                </c:pt>
                <c:pt idx="46">
                  <c:v>8000</c:v>
                </c:pt>
                <c:pt idx="47">
                  <c:v>8200</c:v>
                </c:pt>
                <c:pt idx="48">
                  <c:v>8400</c:v>
                </c:pt>
                <c:pt idx="49">
                  <c:v>8600</c:v>
                </c:pt>
                <c:pt idx="50">
                  <c:v>8800</c:v>
                </c:pt>
                <c:pt idx="51">
                  <c:v>9000</c:v>
                </c:pt>
                <c:pt idx="52">
                  <c:v>9200</c:v>
                </c:pt>
                <c:pt idx="53">
                  <c:v>9400</c:v>
                </c:pt>
                <c:pt idx="54">
                  <c:v>9600</c:v>
                </c:pt>
                <c:pt idx="55">
                  <c:v>9800</c:v>
                </c:pt>
              </c:numCache>
            </c:numRef>
          </c:xVal>
          <c:yVal>
            <c:numRef>
              <c:f>Hárok1!$AF$4:$AF$59</c:f>
              <c:numCache>
                <c:formatCode>General</c:formatCode>
                <c:ptCount val="56"/>
                <c:pt idx="0">
                  <c:v>-80</c:v>
                </c:pt>
                <c:pt idx="1">
                  <c:v>-73.979400086720375</c:v>
                </c:pt>
                <c:pt idx="2">
                  <c:v>-60</c:v>
                </c:pt>
                <c:pt idx="3">
                  <c:v>-36.082006951815323</c:v>
                </c:pt>
                <c:pt idx="4">
                  <c:v>-31.372724716820251</c:v>
                </c:pt>
                <c:pt idx="5">
                  <c:v>-38.636282765076764</c:v>
                </c:pt>
                <c:pt idx="6">
                  <c:v>-37.139703994918101</c:v>
                </c:pt>
                <c:pt idx="7">
                  <c:v>-42.853350071374628</c:v>
                </c:pt>
                <c:pt idx="8">
                  <c:v>-43.478503945983469</c:v>
                </c:pt>
                <c:pt idx="9">
                  <c:v>-47.95880017344075</c:v>
                </c:pt>
                <c:pt idx="10">
                  <c:v>-45.352124803540626</c:v>
                </c:pt>
                <c:pt idx="11">
                  <c:v>-33.270805323029407</c:v>
                </c:pt>
                <c:pt idx="12">
                  <c:v>-29.019934759484244</c:v>
                </c:pt>
                <c:pt idx="13">
                  <c:v>-25.161218445416019</c:v>
                </c:pt>
                <c:pt idx="14">
                  <c:v>-32.146060934806684</c:v>
                </c:pt>
                <c:pt idx="15">
                  <c:v>-31.437304119424226</c:v>
                </c:pt>
                <c:pt idx="16">
                  <c:v>-33.47328278142497</c:v>
                </c:pt>
                <c:pt idx="17">
                  <c:v>-27.270242072932692</c:v>
                </c:pt>
                <c:pt idx="18">
                  <c:v>-27.371124619736559</c:v>
                </c:pt>
                <c:pt idx="19">
                  <c:v>-27.493750980766521</c:v>
                </c:pt>
                <c:pt idx="20">
                  <c:v>-31.404954399951841</c:v>
                </c:pt>
                <c:pt idx="21">
                  <c:v>-29.143491460816403</c:v>
                </c:pt>
                <c:pt idx="22">
                  <c:v>-23.375406122658731</c:v>
                </c:pt>
                <c:pt idx="23">
                  <c:v>-25.400514286008885</c:v>
                </c:pt>
                <c:pt idx="24">
                  <c:v>-26.411442067757619</c:v>
                </c:pt>
                <c:pt idx="25">
                  <c:v>-34.110675476768144</c:v>
                </c:pt>
                <c:pt idx="26">
                  <c:v>-36.536274631754523</c:v>
                </c:pt>
                <c:pt idx="27">
                  <c:v>-31.56792146260338</c:v>
                </c:pt>
                <c:pt idx="28">
                  <c:v>-27.850899535706631</c:v>
                </c:pt>
                <c:pt idx="29">
                  <c:v>-28.046096281489753</c:v>
                </c:pt>
                <c:pt idx="30">
                  <c:v>-30.872679337419136</c:v>
                </c:pt>
                <c:pt idx="31">
                  <c:v>-29.682523125766416</c:v>
                </c:pt>
                <c:pt idx="32">
                  <c:v>-34.066696194769378</c:v>
                </c:pt>
                <c:pt idx="33">
                  <c:v>-32.995039633316743</c:v>
                </c:pt>
                <c:pt idx="34">
                  <c:v>-35.139239026274112</c:v>
                </c:pt>
                <c:pt idx="35">
                  <c:v>-39.743255505896556</c:v>
                </c:pt>
                <c:pt idx="36">
                  <c:v>-42.270185496550361</c:v>
                </c:pt>
                <c:pt idx="37">
                  <c:v>-45.679933127304018</c:v>
                </c:pt>
                <c:pt idx="38">
                  <c:v>-46.196078399429723</c:v>
                </c:pt>
                <c:pt idx="39">
                  <c:v>-46.020599913279625</c:v>
                </c:pt>
                <c:pt idx="40">
                  <c:v>-42.733542797590886</c:v>
                </c:pt>
                <c:pt idx="41">
                  <c:v>-42.383728154384173</c:v>
                </c:pt>
                <c:pt idx="42">
                  <c:v>-47.744322865605291</c:v>
                </c:pt>
                <c:pt idx="43">
                  <c:v>-47.13094647027625</c:v>
                </c:pt>
                <c:pt idx="44">
                  <c:v>-47.330630888408265</c:v>
                </c:pt>
                <c:pt idx="45">
                  <c:v>-50.457574905606748</c:v>
                </c:pt>
                <c:pt idx="46">
                  <c:v>-52.765443279648139</c:v>
                </c:pt>
                <c:pt idx="47">
                  <c:v>-54.894549897933878</c:v>
                </c:pt>
                <c:pt idx="48">
                  <c:v>-57.077439286435236</c:v>
                </c:pt>
                <c:pt idx="49">
                  <c:v>-56.478174818886373</c:v>
                </c:pt>
                <c:pt idx="50">
                  <c:v>-60</c:v>
                </c:pt>
                <c:pt idx="51">
                  <c:v>-64.436974992327137</c:v>
                </c:pt>
                <c:pt idx="52">
                  <c:v>-67.95880017344075</c:v>
                </c:pt>
                <c:pt idx="53">
                  <c:v>-70.457574905606748</c:v>
                </c:pt>
                <c:pt idx="54">
                  <c:v>-70.457574905606748</c:v>
                </c:pt>
                <c:pt idx="55">
                  <c:v>-80</c:v>
                </c:pt>
              </c:numCache>
            </c:numRef>
          </c:yVal>
          <c:smooth val="0"/>
        </c:ser>
        <c:ser>
          <c:idx val="3"/>
          <c:order val="3"/>
          <c:tx>
            <c:v>Radius 2 mm</c:v>
          </c:tx>
          <c:spPr>
            <a:ln w="28575">
              <a:noFill/>
            </a:ln>
          </c:spPr>
          <c:marker>
            <c:symbol val="x"/>
            <c:size val="6"/>
          </c:marker>
          <c:dPt>
            <c:idx val="13"/>
            <c:marker>
              <c:symbol val="x"/>
              <c:size val="4"/>
            </c:marker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Hárok1!$AN$6:$AN$60</c:f>
                <c:numCache>
                  <c:formatCode>General</c:formatCode>
                  <c:ptCount val="55"/>
                  <c:pt idx="0">
                    <c:v>10</c:v>
                  </c:pt>
                  <c:pt idx="1">
                    <c:v>10</c:v>
                  </c:pt>
                  <c:pt idx="2">
                    <c:v>0.87500000000000011</c:v>
                  </c:pt>
                  <c:pt idx="3">
                    <c:v>1.7222222222222223</c:v>
                  </c:pt>
                  <c:pt idx="4">
                    <c:v>1.954954954954955</c:v>
                  </c:pt>
                  <c:pt idx="5">
                    <c:v>1.2122905027932962</c:v>
                  </c:pt>
                  <c:pt idx="6">
                    <c:v>2.3085106382978724</c:v>
                  </c:pt>
                  <c:pt idx="7">
                    <c:v>3.6779661016949157</c:v>
                  </c:pt>
                  <c:pt idx="8">
                    <c:v>3.5573770491803276</c:v>
                  </c:pt>
                  <c:pt idx="9">
                    <c:v>1.528169014084507</c:v>
                  </c:pt>
                  <c:pt idx="10">
                    <c:v>1.1361256544502618</c:v>
                  </c:pt>
                  <c:pt idx="11">
                    <c:v>0.5479797979797979</c:v>
                  </c:pt>
                  <c:pt idx="12">
                    <c:v>0.89300411522633749</c:v>
                  </c:pt>
                  <c:pt idx="13">
                    <c:v>1.7642276422764227</c:v>
                  </c:pt>
                  <c:pt idx="14">
                    <c:v>0.95594713656387664</c:v>
                  </c:pt>
                  <c:pt idx="15">
                    <c:v>0.57407407407407407</c:v>
                  </c:pt>
                  <c:pt idx="16">
                    <c:v>0.81578947368421062</c:v>
                  </c:pt>
                  <c:pt idx="17">
                    <c:v>0.64201183431952669</c:v>
                  </c:pt>
                  <c:pt idx="18">
                    <c:v>0.4018518518518519</c:v>
                  </c:pt>
                  <c:pt idx="19">
                    <c:v>0.32291666666666663</c:v>
                  </c:pt>
                  <c:pt idx="20">
                    <c:v>0.25320886814469079</c:v>
                  </c:pt>
                  <c:pt idx="21">
                    <c:v>0.2715894868585732</c:v>
                  </c:pt>
                  <c:pt idx="22">
                    <c:v>0.50348027842227383</c:v>
                  </c:pt>
                  <c:pt idx="23">
                    <c:v>1</c:v>
                  </c:pt>
                  <c:pt idx="24">
                    <c:v>0.79197080291970801</c:v>
                  </c:pt>
                  <c:pt idx="25">
                    <c:v>0.48329621380846322</c:v>
                  </c:pt>
                  <c:pt idx="26">
                    <c:v>0.76140350877192975</c:v>
                  </c:pt>
                  <c:pt idx="27">
                    <c:v>0.54936708860759498</c:v>
                  </c:pt>
                  <c:pt idx="28">
                    <c:v>0.78057553956834547</c:v>
                  </c:pt>
                  <c:pt idx="29">
                    <c:v>0.65165165165165173</c:v>
                  </c:pt>
                  <c:pt idx="30">
                    <c:v>0.67812499999999998</c:v>
                  </c:pt>
                  <c:pt idx="31">
                    <c:v>0.80370370370370381</c:v>
                  </c:pt>
                  <c:pt idx="32">
                    <c:v>1.1071428571428572</c:v>
                  </c:pt>
                  <c:pt idx="33">
                    <c:v>0.82196969696969702</c:v>
                  </c:pt>
                  <c:pt idx="34">
                    <c:v>0.84435797665369661</c:v>
                  </c:pt>
                  <c:pt idx="35">
                    <c:v>1.028436018957346</c:v>
                  </c:pt>
                  <c:pt idx="36">
                    <c:v>1.3647798742138364</c:v>
                  </c:pt>
                  <c:pt idx="37">
                    <c:v>1.55</c:v>
                  </c:pt>
                  <c:pt idx="38">
                    <c:v>1.8706896551724139</c:v>
                  </c:pt>
                  <c:pt idx="39">
                    <c:v>2.4382022471910112</c:v>
                  </c:pt>
                  <c:pt idx="40">
                    <c:v>3.6166666666666671</c:v>
                  </c:pt>
                  <c:pt idx="41">
                    <c:v>2.6144578313253013</c:v>
                  </c:pt>
                  <c:pt idx="42">
                    <c:v>3.1911764705882355</c:v>
                  </c:pt>
                  <c:pt idx="43">
                    <c:v>4.4285714285714288</c:v>
                  </c:pt>
                  <c:pt idx="44">
                    <c:v>3.6166666666666671</c:v>
                  </c:pt>
                  <c:pt idx="45">
                    <c:v>5.5641025641025639</c:v>
                  </c:pt>
                  <c:pt idx="46">
                    <c:v>10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</c:numCache>
              </c:numRef>
            </c:plus>
            <c:minus>
              <c:numRef>
                <c:f>Hárok1!$AN$6:$AN$60</c:f>
                <c:numCache>
                  <c:formatCode>General</c:formatCode>
                  <c:ptCount val="55"/>
                  <c:pt idx="0">
                    <c:v>10</c:v>
                  </c:pt>
                  <c:pt idx="1">
                    <c:v>10</c:v>
                  </c:pt>
                  <c:pt idx="2">
                    <c:v>0.87500000000000011</c:v>
                  </c:pt>
                  <c:pt idx="3">
                    <c:v>1.7222222222222223</c:v>
                  </c:pt>
                  <c:pt idx="4">
                    <c:v>1.954954954954955</c:v>
                  </c:pt>
                  <c:pt idx="5">
                    <c:v>1.2122905027932962</c:v>
                  </c:pt>
                  <c:pt idx="6">
                    <c:v>2.3085106382978724</c:v>
                  </c:pt>
                  <c:pt idx="7">
                    <c:v>3.6779661016949157</c:v>
                  </c:pt>
                  <c:pt idx="8">
                    <c:v>3.5573770491803276</c:v>
                  </c:pt>
                  <c:pt idx="9">
                    <c:v>1.528169014084507</c:v>
                  </c:pt>
                  <c:pt idx="10">
                    <c:v>1.1361256544502618</c:v>
                  </c:pt>
                  <c:pt idx="11">
                    <c:v>0.5479797979797979</c:v>
                  </c:pt>
                  <c:pt idx="12">
                    <c:v>0.89300411522633749</c:v>
                  </c:pt>
                  <c:pt idx="13">
                    <c:v>1.7642276422764227</c:v>
                  </c:pt>
                  <c:pt idx="14">
                    <c:v>0.95594713656387664</c:v>
                  </c:pt>
                  <c:pt idx="15">
                    <c:v>0.57407407407407407</c:v>
                  </c:pt>
                  <c:pt idx="16">
                    <c:v>0.81578947368421062</c:v>
                  </c:pt>
                  <c:pt idx="17">
                    <c:v>0.64201183431952669</c:v>
                  </c:pt>
                  <c:pt idx="18">
                    <c:v>0.4018518518518519</c:v>
                  </c:pt>
                  <c:pt idx="19">
                    <c:v>0.32291666666666663</c:v>
                  </c:pt>
                  <c:pt idx="20">
                    <c:v>0.25320886814469079</c:v>
                  </c:pt>
                  <c:pt idx="21">
                    <c:v>0.2715894868585732</c:v>
                  </c:pt>
                  <c:pt idx="22">
                    <c:v>0.50348027842227383</c:v>
                  </c:pt>
                  <c:pt idx="23">
                    <c:v>1</c:v>
                  </c:pt>
                  <c:pt idx="24">
                    <c:v>0.79197080291970801</c:v>
                  </c:pt>
                  <c:pt idx="25">
                    <c:v>0.48329621380846322</c:v>
                  </c:pt>
                  <c:pt idx="26">
                    <c:v>0.76140350877192975</c:v>
                  </c:pt>
                  <c:pt idx="27">
                    <c:v>0.54936708860759498</c:v>
                  </c:pt>
                  <c:pt idx="28">
                    <c:v>0.78057553956834547</c:v>
                  </c:pt>
                  <c:pt idx="29">
                    <c:v>0.65165165165165173</c:v>
                  </c:pt>
                  <c:pt idx="30">
                    <c:v>0.67812499999999998</c:v>
                  </c:pt>
                  <c:pt idx="31">
                    <c:v>0.80370370370370381</c:v>
                  </c:pt>
                  <c:pt idx="32">
                    <c:v>1.1071428571428572</c:v>
                  </c:pt>
                  <c:pt idx="33">
                    <c:v>0.82196969696969702</c:v>
                  </c:pt>
                  <c:pt idx="34">
                    <c:v>0.84435797665369661</c:v>
                  </c:pt>
                  <c:pt idx="35">
                    <c:v>1.028436018957346</c:v>
                  </c:pt>
                  <c:pt idx="36">
                    <c:v>1.3647798742138364</c:v>
                  </c:pt>
                  <c:pt idx="37">
                    <c:v>1.55</c:v>
                  </c:pt>
                  <c:pt idx="38">
                    <c:v>1.8706896551724139</c:v>
                  </c:pt>
                  <c:pt idx="39">
                    <c:v>2.4382022471910112</c:v>
                  </c:pt>
                  <c:pt idx="40">
                    <c:v>3.6166666666666671</c:v>
                  </c:pt>
                  <c:pt idx="41">
                    <c:v>2.6144578313253013</c:v>
                  </c:pt>
                  <c:pt idx="42">
                    <c:v>3.1911764705882355</c:v>
                  </c:pt>
                  <c:pt idx="43">
                    <c:v>4.4285714285714288</c:v>
                  </c:pt>
                  <c:pt idx="44">
                    <c:v>3.6166666666666671</c:v>
                  </c:pt>
                  <c:pt idx="45">
                    <c:v>5.5641025641025639</c:v>
                  </c:pt>
                  <c:pt idx="46">
                    <c:v>10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</c:numCache>
              </c:numRef>
            </c:minus>
          </c:errBars>
          <c:xVal>
            <c:numRef>
              <c:f>Hárok1!$AK$6:$AK$60</c:f>
              <c:numCache>
                <c:formatCode>General</c:formatCode>
                <c:ptCount val="55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  <c:pt idx="8">
                  <c:v>1200</c:v>
                </c:pt>
                <c:pt idx="9">
                  <c:v>1300</c:v>
                </c:pt>
                <c:pt idx="10">
                  <c:v>1400</c:v>
                </c:pt>
                <c:pt idx="11">
                  <c:v>1500</c:v>
                </c:pt>
                <c:pt idx="12">
                  <c:v>1600</c:v>
                </c:pt>
                <c:pt idx="13">
                  <c:v>1800</c:v>
                </c:pt>
                <c:pt idx="14">
                  <c:v>2000</c:v>
                </c:pt>
                <c:pt idx="15">
                  <c:v>2200</c:v>
                </c:pt>
                <c:pt idx="16">
                  <c:v>2400</c:v>
                </c:pt>
                <c:pt idx="17">
                  <c:v>2600</c:v>
                </c:pt>
                <c:pt idx="18">
                  <c:v>2800</c:v>
                </c:pt>
                <c:pt idx="19">
                  <c:v>3000</c:v>
                </c:pt>
                <c:pt idx="20">
                  <c:v>3200</c:v>
                </c:pt>
                <c:pt idx="21">
                  <c:v>3400</c:v>
                </c:pt>
                <c:pt idx="22">
                  <c:v>3600</c:v>
                </c:pt>
                <c:pt idx="23">
                  <c:v>3800</c:v>
                </c:pt>
                <c:pt idx="24">
                  <c:v>4000</c:v>
                </c:pt>
                <c:pt idx="25">
                  <c:v>4200</c:v>
                </c:pt>
                <c:pt idx="26">
                  <c:v>4400</c:v>
                </c:pt>
                <c:pt idx="27">
                  <c:v>4600</c:v>
                </c:pt>
                <c:pt idx="28">
                  <c:v>4800</c:v>
                </c:pt>
                <c:pt idx="29">
                  <c:v>5000</c:v>
                </c:pt>
                <c:pt idx="30">
                  <c:v>5200</c:v>
                </c:pt>
                <c:pt idx="31">
                  <c:v>5400</c:v>
                </c:pt>
                <c:pt idx="32">
                  <c:v>5600</c:v>
                </c:pt>
                <c:pt idx="33">
                  <c:v>5800</c:v>
                </c:pt>
                <c:pt idx="34">
                  <c:v>6000</c:v>
                </c:pt>
                <c:pt idx="35">
                  <c:v>6200</c:v>
                </c:pt>
                <c:pt idx="36">
                  <c:v>6400</c:v>
                </c:pt>
                <c:pt idx="37">
                  <c:v>6600</c:v>
                </c:pt>
                <c:pt idx="38">
                  <c:v>6800</c:v>
                </c:pt>
                <c:pt idx="39">
                  <c:v>7000</c:v>
                </c:pt>
                <c:pt idx="40">
                  <c:v>7200</c:v>
                </c:pt>
                <c:pt idx="41">
                  <c:v>7400</c:v>
                </c:pt>
                <c:pt idx="42">
                  <c:v>7600</c:v>
                </c:pt>
                <c:pt idx="43">
                  <c:v>7800</c:v>
                </c:pt>
                <c:pt idx="44">
                  <c:v>8000</c:v>
                </c:pt>
                <c:pt idx="45">
                  <c:v>8200</c:v>
                </c:pt>
                <c:pt idx="46">
                  <c:v>8400</c:v>
                </c:pt>
                <c:pt idx="47">
                  <c:v>8600</c:v>
                </c:pt>
                <c:pt idx="48">
                  <c:v>8800</c:v>
                </c:pt>
                <c:pt idx="49">
                  <c:v>9000</c:v>
                </c:pt>
                <c:pt idx="50">
                  <c:v>9200</c:v>
                </c:pt>
                <c:pt idx="51">
                  <c:v>9400</c:v>
                </c:pt>
                <c:pt idx="52">
                  <c:v>9600</c:v>
                </c:pt>
                <c:pt idx="53">
                  <c:v>9800</c:v>
                </c:pt>
                <c:pt idx="54">
                  <c:v>10000</c:v>
                </c:pt>
              </c:numCache>
            </c:numRef>
          </c:xVal>
          <c:yVal>
            <c:numRef>
              <c:f>Hárok1!$AM$6:$AM$60</c:f>
              <c:numCache>
                <c:formatCode>General</c:formatCode>
                <c:ptCount val="55"/>
                <c:pt idx="0">
                  <c:v>-80</c:v>
                </c:pt>
                <c:pt idx="1">
                  <c:v>-58.416375079047505</c:v>
                </c:pt>
                <c:pt idx="2">
                  <c:v>-32.110966383475677</c:v>
                </c:pt>
                <c:pt idx="3">
                  <c:v>-37.992589097648739</c:v>
                </c:pt>
                <c:pt idx="4">
                  <c:v>-39.093540424266855</c:v>
                </c:pt>
                <c:pt idx="5">
                  <c:v>-34.942939380402137</c:v>
                </c:pt>
                <c:pt idx="6">
                  <c:v>-41.537399999999998</c:v>
                </c:pt>
                <c:pt idx="7">
                  <c:v>-46.582999999999998</c:v>
                </c:pt>
                <c:pt idx="8">
                  <c:v>-47.293399999999998</c:v>
                </c:pt>
                <c:pt idx="9">
                  <c:v>-36.954233112338869</c:v>
                </c:pt>
                <c:pt idx="10">
                  <c:v>-34.379332655045452</c:v>
                </c:pt>
                <c:pt idx="11">
                  <c:v>-28.046096281489753</c:v>
                </c:pt>
                <c:pt idx="12">
                  <c:v>-32.287874528033754</c:v>
                </c:pt>
                <c:pt idx="13">
                  <c:v>-38.201897771212046</c:v>
                </c:pt>
                <c:pt idx="14">
                  <c:v>-32.879482856137543</c:v>
                </c:pt>
                <c:pt idx="15">
                  <c:v>-28.450164003255495</c:v>
                </c:pt>
                <c:pt idx="16">
                  <c:v>-31.502367267378659</c:v>
                </c:pt>
                <c:pt idx="17">
                  <c:v>-29.421665994446904</c:v>
                </c:pt>
                <c:pt idx="18">
                  <c:v>-25.352124803540633</c:v>
                </c:pt>
                <c:pt idx="19">
                  <c:v>-23.452614538923498</c:v>
                </c:pt>
                <c:pt idx="20">
                  <c:v>-21.340383561536036</c:v>
                </c:pt>
                <c:pt idx="21">
                  <c:v>-21.949064413720173</c:v>
                </c:pt>
                <c:pt idx="22">
                  <c:v>-27.31045459678537</c:v>
                </c:pt>
                <c:pt idx="23">
                  <c:v>-33.270805323029407</c:v>
                </c:pt>
                <c:pt idx="24">
                  <c:v>-31.244988743592241</c:v>
                </c:pt>
                <c:pt idx="25">
                  <c:v>-26.955073179933535</c:v>
                </c:pt>
                <c:pt idx="26">
                  <c:v>-30.903102799829796</c:v>
                </c:pt>
                <c:pt idx="27">
                  <c:v>-28.068058087470796</c:v>
                </c:pt>
                <c:pt idx="28">
                  <c:v>-31.119104081638476</c:v>
                </c:pt>
                <c:pt idx="29">
                  <c:v>-29.5511153298736</c:v>
                </c:pt>
                <c:pt idx="30">
                  <c:v>-29.897000433601878</c:v>
                </c:pt>
                <c:pt idx="31">
                  <c:v>-31.372724716820251</c:v>
                </c:pt>
                <c:pt idx="32">
                  <c:v>-34.15487857287048</c:v>
                </c:pt>
                <c:pt idx="33">
                  <c:v>-31.56792146260338</c:v>
                </c:pt>
                <c:pt idx="34">
                  <c:v>-31.80133753337411</c:v>
                </c:pt>
                <c:pt idx="35">
                  <c:v>-33.514350894046146</c:v>
                </c:pt>
                <c:pt idx="36">
                  <c:v>-35.972057513590968</c:v>
                </c:pt>
                <c:pt idx="37">
                  <c:v>-37.077439286435244</c:v>
                </c:pt>
                <c:pt idx="38">
                  <c:v>-38.71084021546163</c:v>
                </c:pt>
                <c:pt idx="39">
                  <c:v>-41.012199867101742</c:v>
                </c:pt>
                <c:pt idx="40">
                  <c:v>-44.436974992327123</c:v>
                </c:pt>
                <c:pt idx="41">
                  <c:v>-41.618438152478525</c:v>
                </c:pt>
                <c:pt idx="42">
                  <c:v>-43.349821745875275</c:v>
                </c:pt>
                <c:pt idx="43">
                  <c:v>-46.196078399429723</c:v>
                </c:pt>
                <c:pt idx="44">
                  <c:v>-44.436974992327123</c:v>
                </c:pt>
                <c:pt idx="45">
                  <c:v>-48.178707859470016</c:v>
                </c:pt>
                <c:pt idx="46">
                  <c:v>-54.424927980943423</c:v>
                </c:pt>
                <c:pt idx="47">
                  <c:v>-57.721132953863261</c:v>
                </c:pt>
                <c:pt idx="48">
                  <c:v>-58.416375079047505</c:v>
                </c:pt>
                <c:pt idx="49">
                  <c:v>-60</c:v>
                </c:pt>
                <c:pt idx="50">
                  <c:v>-59.1721462968355</c:v>
                </c:pt>
                <c:pt idx="51">
                  <c:v>-67.95880017344075</c:v>
                </c:pt>
                <c:pt idx="52">
                  <c:v>-70.457574905606748</c:v>
                </c:pt>
                <c:pt idx="53">
                  <c:v>-73.979400086720375</c:v>
                </c:pt>
                <c:pt idx="54">
                  <c:v>-80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10112"/>
        <c:axId val="100412032"/>
      </c:scatterChart>
      <c:valAx>
        <c:axId val="100410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Frequency [Hz]</a:t>
                </a:r>
                <a:endParaRPr lang="sk-SK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sk-SK"/>
          </a:p>
        </c:txPr>
        <c:crossAx val="100412032"/>
        <c:crosses val="autoZero"/>
        <c:crossBetween val="midCat"/>
      </c:valAx>
      <c:valAx>
        <c:axId val="100412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 dirty="0" smtClean="0">
                    <a:effectLst/>
                  </a:rPr>
                  <a:t>Relative Loudness </a:t>
                </a:r>
                <a:r>
                  <a:rPr lang="en-US" sz="1800" b="1" i="0" baseline="0" dirty="0">
                    <a:effectLst/>
                  </a:rPr>
                  <a:t>[dB]</a:t>
                </a:r>
                <a:endParaRPr lang="sk-SK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sk-SK"/>
          </a:p>
        </c:txPr>
        <c:crossAx val="100410112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306758530183731E-2"/>
          <c:y val="2.6461399183874464E-2"/>
          <c:w val="0.74812762467191596"/>
          <c:h val="0.88303007623777541"/>
        </c:manualLayout>
      </c:layout>
      <c:scatterChart>
        <c:scatterStyle val="lineMarker"/>
        <c:varyColors val="0"/>
        <c:ser>
          <c:idx val="1"/>
          <c:order val="0"/>
          <c:tx>
            <c:v>Without hole</c:v>
          </c:tx>
          <c:spPr>
            <a:ln w="28575">
              <a:noFill/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Hárok1!$I$3:$I$59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10</c:v>
                  </c:pt>
                  <c:pt idx="4">
                    <c:v>2.6144578313253013</c:v>
                  </c:pt>
                  <c:pt idx="5">
                    <c:v>1.160427807486631</c:v>
                  </c:pt>
                  <c:pt idx="6">
                    <c:v>1.6953125</c:v>
                  </c:pt>
                  <c:pt idx="7">
                    <c:v>2.9726027397260273</c:v>
                  </c:pt>
                  <c:pt idx="8">
                    <c:v>2.4942528735632186</c:v>
                  </c:pt>
                  <c:pt idx="9">
                    <c:v>3.5573770491803276</c:v>
                  </c:pt>
                  <c:pt idx="10">
                    <c:v>10</c:v>
                  </c:pt>
                  <c:pt idx="11">
                    <c:v>10</c:v>
                  </c:pt>
                  <c:pt idx="12">
                    <c:v>1.8547008547008546</c:v>
                  </c:pt>
                  <c:pt idx="13">
                    <c:v>1.682170542635659</c:v>
                  </c:pt>
                  <c:pt idx="14">
                    <c:v>1.3151515151515154</c:v>
                  </c:pt>
                  <c:pt idx="15">
                    <c:v>1.8389830508474578</c:v>
                  </c:pt>
                  <c:pt idx="16">
                    <c:v>1.4965517241379309</c:v>
                  </c:pt>
                  <c:pt idx="17">
                    <c:v>2.0666666666666664</c:v>
                  </c:pt>
                  <c:pt idx="18">
                    <c:v>0.74570446735395191</c:v>
                  </c:pt>
                  <c:pt idx="19">
                    <c:v>0.45974576271186446</c:v>
                  </c:pt>
                  <c:pt idx="20">
                    <c:v>0.51421800947867302</c:v>
                  </c:pt>
                  <c:pt idx="21">
                    <c:v>0.52289156626506028</c:v>
                  </c:pt>
                  <c:pt idx="22">
                    <c:v>0.54936708860759498</c:v>
                  </c:pt>
                  <c:pt idx="23">
                    <c:v>0.36717428087986459</c:v>
                  </c:pt>
                  <c:pt idx="24">
                    <c:v>0.76950354609929073</c:v>
                  </c:pt>
                  <c:pt idx="25">
                    <c:v>1.0689655172413794</c:v>
                  </c:pt>
                  <c:pt idx="26">
                    <c:v>2.2371134020618557</c:v>
                  </c:pt>
                  <c:pt idx="27">
                    <c:v>1.3478260869565217</c:v>
                  </c:pt>
                  <c:pt idx="28">
                    <c:v>0.47692307692307701</c:v>
                  </c:pt>
                  <c:pt idx="29">
                    <c:v>0.67391304347826086</c:v>
                  </c:pt>
                  <c:pt idx="30">
                    <c:v>0.484375</c:v>
                  </c:pt>
                  <c:pt idx="31">
                    <c:v>0.75609756097560976</c:v>
                  </c:pt>
                  <c:pt idx="32">
                    <c:v>0.78623188405797095</c:v>
                  </c:pt>
                  <c:pt idx="33">
                    <c:v>0.80970149253731349</c:v>
                  </c:pt>
                  <c:pt idx="34">
                    <c:v>0.94347826086956532</c:v>
                  </c:pt>
                  <c:pt idx="35">
                    <c:v>1.0533980582524272</c:v>
                  </c:pt>
                  <c:pt idx="36">
                    <c:v>1.0904522613065326</c:v>
                  </c:pt>
                  <c:pt idx="37">
                    <c:v>0.79779411764705888</c:v>
                  </c:pt>
                  <c:pt idx="38">
                    <c:v>1.0637254901960784</c:v>
                  </c:pt>
                  <c:pt idx="39">
                    <c:v>1.4563758389261747</c:v>
                  </c:pt>
                  <c:pt idx="40">
                    <c:v>2.5529411764705885</c:v>
                  </c:pt>
                  <c:pt idx="41">
                    <c:v>2.893333333333334</c:v>
                  </c:pt>
                  <c:pt idx="42">
                    <c:v>2.583333333333333</c:v>
                  </c:pt>
                  <c:pt idx="43">
                    <c:v>2.0280373831775704</c:v>
                  </c:pt>
                  <c:pt idx="44">
                    <c:v>1.8869565217391306</c:v>
                  </c:pt>
                  <c:pt idx="45">
                    <c:v>1.8235294117647058</c:v>
                  </c:pt>
                  <c:pt idx="46">
                    <c:v>3.5573770491803276</c:v>
                  </c:pt>
                  <c:pt idx="47">
                    <c:v>6.0277777777777786</c:v>
                  </c:pt>
                  <c:pt idx="48">
                    <c:v>7.2333333333333343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plus>
            <c:minus>
              <c:numRef>
                <c:f>Hárok1!$I$3:$I$59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10</c:v>
                  </c:pt>
                  <c:pt idx="4">
                    <c:v>2.6144578313253013</c:v>
                  </c:pt>
                  <c:pt idx="5">
                    <c:v>1.160427807486631</c:v>
                  </c:pt>
                  <c:pt idx="6">
                    <c:v>1.6953125</c:v>
                  </c:pt>
                  <c:pt idx="7">
                    <c:v>2.9726027397260273</c:v>
                  </c:pt>
                  <c:pt idx="8">
                    <c:v>2.4942528735632186</c:v>
                  </c:pt>
                  <c:pt idx="9">
                    <c:v>3.5573770491803276</c:v>
                  </c:pt>
                  <c:pt idx="10">
                    <c:v>10</c:v>
                  </c:pt>
                  <c:pt idx="11">
                    <c:v>10</c:v>
                  </c:pt>
                  <c:pt idx="12">
                    <c:v>1.8547008547008546</c:v>
                  </c:pt>
                  <c:pt idx="13">
                    <c:v>1.682170542635659</c:v>
                  </c:pt>
                  <c:pt idx="14">
                    <c:v>1.3151515151515154</c:v>
                  </c:pt>
                  <c:pt idx="15">
                    <c:v>1.8389830508474578</c:v>
                  </c:pt>
                  <c:pt idx="16">
                    <c:v>1.4965517241379309</c:v>
                  </c:pt>
                  <c:pt idx="17">
                    <c:v>2.0666666666666664</c:v>
                  </c:pt>
                  <c:pt idx="18">
                    <c:v>0.74570446735395191</c:v>
                  </c:pt>
                  <c:pt idx="19">
                    <c:v>0.45974576271186446</c:v>
                  </c:pt>
                  <c:pt idx="20">
                    <c:v>0.51421800947867302</c:v>
                  </c:pt>
                  <c:pt idx="21">
                    <c:v>0.52289156626506028</c:v>
                  </c:pt>
                  <c:pt idx="22">
                    <c:v>0.54936708860759498</c:v>
                  </c:pt>
                  <c:pt idx="23">
                    <c:v>0.36717428087986459</c:v>
                  </c:pt>
                  <c:pt idx="24">
                    <c:v>0.76950354609929073</c:v>
                  </c:pt>
                  <c:pt idx="25">
                    <c:v>1.0689655172413794</c:v>
                  </c:pt>
                  <c:pt idx="26">
                    <c:v>2.2371134020618557</c:v>
                  </c:pt>
                  <c:pt idx="27">
                    <c:v>1.3478260869565217</c:v>
                  </c:pt>
                  <c:pt idx="28">
                    <c:v>0.47692307692307701</c:v>
                  </c:pt>
                  <c:pt idx="29">
                    <c:v>0.67391304347826086</c:v>
                  </c:pt>
                  <c:pt idx="30">
                    <c:v>0.484375</c:v>
                  </c:pt>
                  <c:pt idx="31">
                    <c:v>0.75609756097560976</c:v>
                  </c:pt>
                  <c:pt idx="32">
                    <c:v>0.78623188405797095</c:v>
                  </c:pt>
                  <c:pt idx="33">
                    <c:v>0.80970149253731349</c:v>
                  </c:pt>
                  <c:pt idx="34">
                    <c:v>0.94347826086956532</c:v>
                  </c:pt>
                  <c:pt idx="35">
                    <c:v>1.0533980582524272</c:v>
                  </c:pt>
                  <c:pt idx="36">
                    <c:v>1.0904522613065326</c:v>
                  </c:pt>
                  <c:pt idx="37">
                    <c:v>0.79779411764705888</c:v>
                  </c:pt>
                  <c:pt idx="38">
                    <c:v>1.0637254901960784</c:v>
                  </c:pt>
                  <c:pt idx="39">
                    <c:v>1.4563758389261747</c:v>
                  </c:pt>
                  <c:pt idx="40">
                    <c:v>2.5529411764705885</c:v>
                  </c:pt>
                  <c:pt idx="41">
                    <c:v>2.893333333333334</c:v>
                  </c:pt>
                  <c:pt idx="42">
                    <c:v>2.583333333333333</c:v>
                  </c:pt>
                  <c:pt idx="43">
                    <c:v>2.0280373831775704</c:v>
                  </c:pt>
                  <c:pt idx="44">
                    <c:v>1.8869565217391306</c:v>
                  </c:pt>
                  <c:pt idx="45">
                    <c:v>1.8235294117647058</c:v>
                  </c:pt>
                  <c:pt idx="46">
                    <c:v>3.5573770491803276</c:v>
                  </c:pt>
                  <c:pt idx="47">
                    <c:v>6.0277777777777786</c:v>
                  </c:pt>
                  <c:pt idx="48">
                    <c:v>7.2333333333333343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minus>
          </c:errBars>
          <c:xVal>
            <c:numRef>
              <c:f>Hárok1!$D$3:$D$59</c:f>
              <c:numCache>
                <c:formatCode>General</c:formatCode>
                <c:ptCount val="57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1800</c:v>
                </c:pt>
                <c:pt idx="17">
                  <c:v>2000</c:v>
                </c:pt>
                <c:pt idx="18">
                  <c:v>2200</c:v>
                </c:pt>
                <c:pt idx="19">
                  <c:v>2400</c:v>
                </c:pt>
                <c:pt idx="20">
                  <c:v>2600</c:v>
                </c:pt>
                <c:pt idx="21">
                  <c:v>2800</c:v>
                </c:pt>
                <c:pt idx="22">
                  <c:v>3000</c:v>
                </c:pt>
                <c:pt idx="23">
                  <c:v>3200</c:v>
                </c:pt>
                <c:pt idx="24">
                  <c:v>3400</c:v>
                </c:pt>
                <c:pt idx="25">
                  <c:v>3600</c:v>
                </c:pt>
                <c:pt idx="26">
                  <c:v>3800</c:v>
                </c:pt>
                <c:pt idx="27">
                  <c:v>4000</c:v>
                </c:pt>
                <c:pt idx="28">
                  <c:v>4200</c:v>
                </c:pt>
                <c:pt idx="29">
                  <c:v>4400</c:v>
                </c:pt>
                <c:pt idx="30">
                  <c:v>4600</c:v>
                </c:pt>
                <c:pt idx="31">
                  <c:v>4800</c:v>
                </c:pt>
                <c:pt idx="32">
                  <c:v>5000</c:v>
                </c:pt>
                <c:pt idx="33">
                  <c:v>5200</c:v>
                </c:pt>
                <c:pt idx="34">
                  <c:v>5400</c:v>
                </c:pt>
                <c:pt idx="35">
                  <c:v>5600</c:v>
                </c:pt>
                <c:pt idx="36">
                  <c:v>5800</c:v>
                </c:pt>
                <c:pt idx="37">
                  <c:v>6000</c:v>
                </c:pt>
                <c:pt idx="38">
                  <c:v>6200</c:v>
                </c:pt>
                <c:pt idx="39">
                  <c:v>6400</c:v>
                </c:pt>
                <c:pt idx="40">
                  <c:v>6600</c:v>
                </c:pt>
                <c:pt idx="41">
                  <c:v>6800</c:v>
                </c:pt>
                <c:pt idx="42">
                  <c:v>7000</c:v>
                </c:pt>
                <c:pt idx="43">
                  <c:v>7200</c:v>
                </c:pt>
                <c:pt idx="44">
                  <c:v>7400</c:v>
                </c:pt>
                <c:pt idx="45">
                  <c:v>7600</c:v>
                </c:pt>
                <c:pt idx="46">
                  <c:v>7800</c:v>
                </c:pt>
                <c:pt idx="47">
                  <c:v>8000</c:v>
                </c:pt>
                <c:pt idx="48">
                  <c:v>8200</c:v>
                </c:pt>
                <c:pt idx="49">
                  <c:v>8400</c:v>
                </c:pt>
                <c:pt idx="50">
                  <c:v>8600</c:v>
                </c:pt>
                <c:pt idx="51">
                  <c:v>8800</c:v>
                </c:pt>
                <c:pt idx="52">
                  <c:v>9000</c:v>
                </c:pt>
                <c:pt idx="53">
                  <c:v>9200</c:v>
                </c:pt>
                <c:pt idx="54">
                  <c:v>9400</c:v>
                </c:pt>
                <c:pt idx="55">
                  <c:v>9600</c:v>
                </c:pt>
                <c:pt idx="56">
                  <c:v>9800</c:v>
                </c:pt>
              </c:numCache>
            </c:numRef>
          </c:xVal>
          <c:yVal>
            <c:numRef>
              <c:f>Hárok1!$F$3:$F$59</c:f>
              <c:numCache>
                <c:formatCode>General</c:formatCode>
                <c:ptCount val="57"/>
                <c:pt idx="0">
                  <c:v>-73.979400086720375</c:v>
                </c:pt>
                <c:pt idx="1">
                  <c:v>-63.098039199714862</c:v>
                </c:pt>
                <c:pt idx="2">
                  <c:v>-61.938200260161125</c:v>
                </c:pt>
                <c:pt idx="3">
                  <c:v>-57.077439286435236</c:v>
                </c:pt>
                <c:pt idx="4">
                  <c:v>-41.618438152478525</c:v>
                </c:pt>
                <c:pt idx="5">
                  <c:v>-34.563167869270018</c:v>
                </c:pt>
                <c:pt idx="6">
                  <c:v>-37.855800607042632</c:v>
                </c:pt>
                <c:pt idx="7">
                  <c:v>-42.733542797590886</c:v>
                </c:pt>
                <c:pt idx="8">
                  <c:v>-41.209614947627628</c:v>
                </c:pt>
                <c:pt idx="9">
                  <c:v>-44.293403299784657</c:v>
                </c:pt>
                <c:pt idx="10">
                  <c:v>-51.894500000000001</c:v>
                </c:pt>
                <c:pt idx="11">
                  <c:v>-52.390999999999998</c:v>
                </c:pt>
                <c:pt idx="12">
                  <c:v>-38.636282765076764</c:v>
                </c:pt>
                <c:pt idx="13">
                  <c:v>-37.78820579401502</c:v>
                </c:pt>
                <c:pt idx="14">
                  <c:v>-35.650321115721873</c:v>
                </c:pt>
                <c:pt idx="15">
                  <c:v>-38.562359853877489</c:v>
                </c:pt>
                <c:pt idx="16">
                  <c:v>-36.772639955300505</c:v>
                </c:pt>
                <c:pt idx="17">
                  <c:v>-39.576214018601242</c:v>
                </c:pt>
                <c:pt idx="18">
                  <c:v>-30.722140220281851</c:v>
                </c:pt>
                <c:pt idx="19">
                  <c:v>-26.521160027318246</c:v>
                </c:pt>
                <c:pt idx="20">
                  <c:v>-27.493750980766521</c:v>
                </c:pt>
                <c:pt idx="21">
                  <c:v>-27.639038065758147</c:v>
                </c:pt>
                <c:pt idx="22">
                  <c:v>-28.068058087470796</c:v>
                </c:pt>
                <c:pt idx="23">
                  <c:v>-24.568250382374895</c:v>
                </c:pt>
                <c:pt idx="24">
                  <c:v>-30.995017833612778</c:v>
                </c:pt>
                <c:pt idx="25">
                  <c:v>-33.850079241735742</c:v>
                </c:pt>
                <c:pt idx="26">
                  <c:v>-40.264565314675103</c:v>
                </c:pt>
                <c:pt idx="27">
                  <c:v>-35.863482479363007</c:v>
                </c:pt>
                <c:pt idx="28">
                  <c:v>-26.839772066857751</c:v>
                </c:pt>
                <c:pt idx="29">
                  <c:v>-29.842882566083382</c:v>
                </c:pt>
                <c:pt idx="30">
                  <c:v>-26.974439720037118</c:v>
                </c:pt>
                <c:pt idx="31">
                  <c:v>-30.842362065320152</c:v>
                </c:pt>
                <c:pt idx="32">
                  <c:v>-31.181818358695644</c:v>
                </c:pt>
                <c:pt idx="33">
                  <c:v>-31.437304119424226</c:v>
                </c:pt>
                <c:pt idx="34">
                  <c:v>-32.765443279648146</c:v>
                </c:pt>
                <c:pt idx="35">
                  <c:v>-33.722655592616931</c:v>
                </c:pt>
                <c:pt idx="36">
                  <c:v>-34.022938471805865</c:v>
                </c:pt>
                <c:pt idx="37">
                  <c:v>-31.308621919316025</c:v>
                </c:pt>
                <c:pt idx="38">
                  <c:v>-33.807396651482023</c:v>
                </c:pt>
                <c:pt idx="39">
                  <c:v>-36.536274631754523</c:v>
                </c:pt>
                <c:pt idx="40">
                  <c:v>-41.411621485714143</c:v>
                </c:pt>
                <c:pt idx="41">
                  <c:v>-42.498774732165998</c:v>
                </c:pt>
                <c:pt idx="42">
                  <c:v>-41.514414278762366</c:v>
                </c:pt>
                <c:pt idx="43">
                  <c:v>-42.264000000000003</c:v>
                </c:pt>
                <c:pt idx="44">
                  <c:v>-43.485999999999997</c:v>
                </c:pt>
                <c:pt idx="45">
                  <c:v>-44.003999999999998</c:v>
                </c:pt>
                <c:pt idx="46">
                  <c:v>-44.293403299784657</c:v>
                </c:pt>
                <c:pt idx="47">
                  <c:v>-48.873949984654253</c:v>
                </c:pt>
                <c:pt idx="48">
                  <c:v>-50.457574905606748</c:v>
                </c:pt>
                <c:pt idx="49">
                  <c:v>-53.555614105321617</c:v>
                </c:pt>
                <c:pt idx="50">
                  <c:v>-54.424927980943423</c:v>
                </c:pt>
                <c:pt idx="51">
                  <c:v>-55.9176003468815</c:v>
                </c:pt>
                <c:pt idx="52">
                  <c:v>-60</c:v>
                </c:pt>
                <c:pt idx="53">
                  <c:v>-66.020599913279625</c:v>
                </c:pt>
                <c:pt idx="54">
                  <c:v>-70.457574905606748</c:v>
                </c:pt>
                <c:pt idx="55">
                  <c:v>-73.979400086720375</c:v>
                </c:pt>
                <c:pt idx="56">
                  <c:v>-80</c:v>
                </c:pt>
              </c:numCache>
            </c:numRef>
          </c:yVal>
          <c:smooth val="0"/>
        </c:ser>
        <c:ser>
          <c:idx val="0"/>
          <c:order val="1"/>
          <c:tx>
            <c:v>Original hole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Hárok1!$S$3:$S$59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3.0138888888888893</c:v>
                  </c:pt>
                  <c:pt idx="4">
                    <c:v>0.96444444444444444</c:v>
                  </c:pt>
                  <c:pt idx="5">
                    <c:v>1.4</c:v>
                  </c:pt>
                  <c:pt idx="6">
                    <c:v>2.4659090909090904</c:v>
                  </c:pt>
                  <c:pt idx="7">
                    <c:v>2.9324324324324325</c:v>
                  </c:pt>
                  <c:pt idx="8">
                    <c:v>5.1666666666666661</c:v>
                  </c:pt>
                  <c:pt idx="9">
                    <c:v>9.0416666666666661</c:v>
                  </c:pt>
                  <c:pt idx="10">
                    <c:v>6.2</c:v>
                  </c:pt>
                  <c:pt idx="11">
                    <c:v>1.6315789473684212</c:v>
                  </c:pt>
                  <c:pt idx="12">
                    <c:v>1.172972972972973</c:v>
                  </c:pt>
                  <c:pt idx="13">
                    <c:v>0.76950354609929073</c:v>
                  </c:pt>
                  <c:pt idx="14">
                    <c:v>0.83783783783783794</c:v>
                  </c:pt>
                  <c:pt idx="15">
                    <c:v>0.50938967136150226</c:v>
                  </c:pt>
                  <c:pt idx="16">
                    <c:v>1.0046296296296295</c:v>
                  </c:pt>
                  <c:pt idx="17">
                    <c:v>0.35113268608414239</c:v>
                  </c:pt>
                  <c:pt idx="18">
                    <c:v>0.23689956331877732</c:v>
                  </c:pt>
                  <c:pt idx="19">
                    <c:v>0.25956937799043062</c:v>
                  </c:pt>
                  <c:pt idx="20">
                    <c:v>0.49770642201834864</c:v>
                  </c:pt>
                  <c:pt idx="21">
                    <c:v>0.47587719298245601</c:v>
                  </c:pt>
                  <c:pt idx="22">
                    <c:v>0.32053175775480058</c:v>
                  </c:pt>
                  <c:pt idx="23">
                    <c:v>0.59452054794520559</c:v>
                  </c:pt>
                  <c:pt idx="24">
                    <c:v>0.64776119402985066</c:v>
                  </c:pt>
                  <c:pt idx="25">
                    <c:v>1.6953125</c:v>
                  </c:pt>
                  <c:pt idx="26">
                    <c:v>1.2122905027932962</c:v>
                  </c:pt>
                  <c:pt idx="27">
                    <c:v>0.34720000000000001</c:v>
                  </c:pt>
                  <c:pt idx="28">
                    <c:v>0.39169675090252709</c:v>
                  </c:pt>
                  <c:pt idx="29">
                    <c:v>0.31818181818181823</c:v>
                  </c:pt>
                  <c:pt idx="30">
                    <c:v>0.4018518518518519</c:v>
                  </c:pt>
                  <c:pt idx="31">
                    <c:v>0.40866290018832396</c:v>
                  </c:pt>
                  <c:pt idx="32">
                    <c:v>0.59779614325068864</c:v>
                  </c:pt>
                  <c:pt idx="33">
                    <c:v>0.76140350877192975</c:v>
                  </c:pt>
                  <c:pt idx="34">
                    <c:v>1.2191011235955056</c:v>
                  </c:pt>
                  <c:pt idx="35">
                    <c:v>1.391025641025641</c:v>
                  </c:pt>
                  <c:pt idx="36">
                    <c:v>1.1857923497267762</c:v>
                  </c:pt>
                  <c:pt idx="37">
                    <c:v>2.17</c:v>
                  </c:pt>
                  <c:pt idx="38">
                    <c:v>2.6144578313253013</c:v>
                  </c:pt>
                  <c:pt idx="39">
                    <c:v>4.34</c:v>
                  </c:pt>
                  <c:pt idx="40">
                    <c:v>2.9324324324324325</c:v>
                  </c:pt>
                  <c:pt idx="41">
                    <c:v>2.1485148514851486</c:v>
                  </c:pt>
                  <c:pt idx="42">
                    <c:v>4.822222222222222</c:v>
                  </c:pt>
                  <c:pt idx="43">
                    <c:v>3.9454545454545458</c:v>
                  </c:pt>
                  <c:pt idx="44">
                    <c:v>3.5000000000000004</c:v>
                  </c:pt>
                  <c:pt idx="45">
                    <c:v>3.807017543859649</c:v>
                  </c:pt>
                  <c:pt idx="46">
                    <c:v>7.2333333333333343</c:v>
                  </c:pt>
                  <c:pt idx="47">
                    <c:v>7.4827586206896557</c:v>
                  </c:pt>
                  <c:pt idx="48">
                    <c:v>6.2</c:v>
                  </c:pt>
                  <c:pt idx="49">
                    <c:v>4.4285714285714288</c:v>
                  </c:pt>
                  <c:pt idx="50">
                    <c:v>4.1730769230769234</c:v>
                  </c:pt>
                  <c:pt idx="51">
                    <c:v>9.4347826086956523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plus>
            <c:minus>
              <c:numRef>
                <c:f>Hárok1!$S$3:$S$59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3.0138888888888893</c:v>
                  </c:pt>
                  <c:pt idx="4">
                    <c:v>0.96444444444444444</c:v>
                  </c:pt>
                  <c:pt idx="5">
                    <c:v>1.4</c:v>
                  </c:pt>
                  <c:pt idx="6">
                    <c:v>2.4659090909090904</c:v>
                  </c:pt>
                  <c:pt idx="7">
                    <c:v>2.9324324324324325</c:v>
                  </c:pt>
                  <c:pt idx="8">
                    <c:v>5.1666666666666661</c:v>
                  </c:pt>
                  <c:pt idx="9">
                    <c:v>9.0416666666666661</c:v>
                  </c:pt>
                  <c:pt idx="10">
                    <c:v>6.2</c:v>
                  </c:pt>
                  <c:pt idx="11">
                    <c:v>1.6315789473684212</c:v>
                  </c:pt>
                  <c:pt idx="12">
                    <c:v>1.172972972972973</c:v>
                  </c:pt>
                  <c:pt idx="13">
                    <c:v>0.76950354609929073</c:v>
                  </c:pt>
                  <c:pt idx="14">
                    <c:v>0.83783783783783794</c:v>
                  </c:pt>
                  <c:pt idx="15">
                    <c:v>0.50938967136150226</c:v>
                  </c:pt>
                  <c:pt idx="16">
                    <c:v>1.0046296296296295</c:v>
                  </c:pt>
                  <c:pt idx="17">
                    <c:v>0.35113268608414239</c:v>
                  </c:pt>
                  <c:pt idx="18">
                    <c:v>0.23689956331877732</c:v>
                  </c:pt>
                  <c:pt idx="19">
                    <c:v>0.25956937799043062</c:v>
                  </c:pt>
                  <c:pt idx="20">
                    <c:v>0.49770642201834864</c:v>
                  </c:pt>
                  <c:pt idx="21">
                    <c:v>0.47587719298245601</c:v>
                  </c:pt>
                  <c:pt idx="22">
                    <c:v>0.32053175775480058</c:v>
                  </c:pt>
                  <c:pt idx="23">
                    <c:v>0.59452054794520559</c:v>
                  </c:pt>
                  <c:pt idx="24">
                    <c:v>0.64776119402985066</c:v>
                  </c:pt>
                  <c:pt idx="25">
                    <c:v>1.6953125</c:v>
                  </c:pt>
                  <c:pt idx="26">
                    <c:v>1.2122905027932962</c:v>
                  </c:pt>
                  <c:pt idx="27">
                    <c:v>0.34720000000000001</c:v>
                  </c:pt>
                  <c:pt idx="28">
                    <c:v>0.39169675090252709</c:v>
                  </c:pt>
                  <c:pt idx="29">
                    <c:v>0.31818181818181823</c:v>
                  </c:pt>
                  <c:pt idx="30">
                    <c:v>0.4018518518518519</c:v>
                  </c:pt>
                  <c:pt idx="31">
                    <c:v>0.40866290018832396</c:v>
                  </c:pt>
                  <c:pt idx="32">
                    <c:v>0.59779614325068864</c:v>
                  </c:pt>
                  <c:pt idx="33">
                    <c:v>0.76140350877192975</c:v>
                  </c:pt>
                  <c:pt idx="34">
                    <c:v>1.2191011235955056</c:v>
                  </c:pt>
                  <c:pt idx="35">
                    <c:v>1.391025641025641</c:v>
                  </c:pt>
                  <c:pt idx="36">
                    <c:v>1.1857923497267762</c:v>
                  </c:pt>
                  <c:pt idx="37">
                    <c:v>2.17</c:v>
                  </c:pt>
                  <c:pt idx="38">
                    <c:v>2.6144578313253013</c:v>
                  </c:pt>
                  <c:pt idx="39">
                    <c:v>4.34</c:v>
                  </c:pt>
                  <c:pt idx="40">
                    <c:v>2.9324324324324325</c:v>
                  </c:pt>
                  <c:pt idx="41">
                    <c:v>2.1485148514851486</c:v>
                  </c:pt>
                  <c:pt idx="42">
                    <c:v>4.822222222222222</c:v>
                  </c:pt>
                  <c:pt idx="43">
                    <c:v>3.9454545454545458</c:v>
                  </c:pt>
                  <c:pt idx="44">
                    <c:v>3.5000000000000004</c:v>
                  </c:pt>
                  <c:pt idx="45">
                    <c:v>3.807017543859649</c:v>
                  </c:pt>
                  <c:pt idx="46">
                    <c:v>7.2333333333333343</c:v>
                  </c:pt>
                  <c:pt idx="47">
                    <c:v>7.4827586206896557</c:v>
                  </c:pt>
                  <c:pt idx="48">
                    <c:v>6.2</c:v>
                  </c:pt>
                  <c:pt idx="49">
                    <c:v>4.4285714285714288</c:v>
                  </c:pt>
                  <c:pt idx="50">
                    <c:v>4.1730769230769234</c:v>
                  </c:pt>
                  <c:pt idx="51">
                    <c:v>9.4347826086956523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minus>
          </c:errBars>
          <c:xVal>
            <c:numRef>
              <c:f>Hárok1!$O$3:$O$60</c:f>
              <c:numCache>
                <c:formatCode>General</c:formatCode>
                <c:ptCount val="58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1800</c:v>
                </c:pt>
                <c:pt idx="17">
                  <c:v>2000</c:v>
                </c:pt>
                <c:pt idx="18">
                  <c:v>2200</c:v>
                </c:pt>
                <c:pt idx="19">
                  <c:v>2400</c:v>
                </c:pt>
                <c:pt idx="20">
                  <c:v>2600</c:v>
                </c:pt>
                <c:pt idx="21">
                  <c:v>2800</c:v>
                </c:pt>
                <c:pt idx="22">
                  <c:v>3000</c:v>
                </c:pt>
                <c:pt idx="23">
                  <c:v>3200</c:v>
                </c:pt>
                <c:pt idx="24">
                  <c:v>3400</c:v>
                </c:pt>
                <c:pt idx="25">
                  <c:v>3600</c:v>
                </c:pt>
                <c:pt idx="26">
                  <c:v>3800</c:v>
                </c:pt>
                <c:pt idx="27">
                  <c:v>4000</c:v>
                </c:pt>
                <c:pt idx="28">
                  <c:v>4200</c:v>
                </c:pt>
                <c:pt idx="29">
                  <c:v>4400</c:v>
                </c:pt>
                <c:pt idx="30">
                  <c:v>4600</c:v>
                </c:pt>
                <c:pt idx="31">
                  <c:v>4800</c:v>
                </c:pt>
                <c:pt idx="32">
                  <c:v>5000</c:v>
                </c:pt>
                <c:pt idx="33">
                  <c:v>5200</c:v>
                </c:pt>
                <c:pt idx="34">
                  <c:v>5400</c:v>
                </c:pt>
                <c:pt idx="35">
                  <c:v>5600</c:v>
                </c:pt>
                <c:pt idx="36">
                  <c:v>5800</c:v>
                </c:pt>
                <c:pt idx="37">
                  <c:v>6000</c:v>
                </c:pt>
                <c:pt idx="38">
                  <c:v>6200</c:v>
                </c:pt>
                <c:pt idx="39">
                  <c:v>6400</c:v>
                </c:pt>
                <c:pt idx="40">
                  <c:v>6600</c:v>
                </c:pt>
                <c:pt idx="41">
                  <c:v>6800</c:v>
                </c:pt>
                <c:pt idx="42">
                  <c:v>7000</c:v>
                </c:pt>
                <c:pt idx="43">
                  <c:v>7200</c:v>
                </c:pt>
                <c:pt idx="44">
                  <c:v>7400</c:v>
                </c:pt>
                <c:pt idx="45">
                  <c:v>7600</c:v>
                </c:pt>
                <c:pt idx="46">
                  <c:v>7800</c:v>
                </c:pt>
                <c:pt idx="47">
                  <c:v>8000</c:v>
                </c:pt>
                <c:pt idx="48">
                  <c:v>8200</c:v>
                </c:pt>
                <c:pt idx="49">
                  <c:v>8400</c:v>
                </c:pt>
                <c:pt idx="50">
                  <c:v>8600</c:v>
                </c:pt>
                <c:pt idx="51">
                  <c:v>8800</c:v>
                </c:pt>
                <c:pt idx="52">
                  <c:v>9000</c:v>
                </c:pt>
                <c:pt idx="53">
                  <c:v>9200</c:v>
                </c:pt>
                <c:pt idx="54">
                  <c:v>9400</c:v>
                </c:pt>
                <c:pt idx="55">
                  <c:v>9600</c:v>
                </c:pt>
                <c:pt idx="56">
                  <c:v>9800</c:v>
                </c:pt>
                <c:pt idx="57">
                  <c:v>10000</c:v>
                </c:pt>
              </c:numCache>
            </c:numRef>
          </c:xVal>
          <c:yVal>
            <c:numRef>
              <c:f>Hárok1!$Q$3:$Q$60</c:f>
              <c:numCache>
                <c:formatCode>General</c:formatCode>
                <c:ptCount val="58"/>
                <c:pt idx="0">
                  <c:v>-80</c:v>
                </c:pt>
                <c:pt idx="1">
                  <c:v>-73.979400086720375</c:v>
                </c:pt>
                <c:pt idx="2">
                  <c:v>-64.436974992327137</c:v>
                </c:pt>
                <c:pt idx="3">
                  <c:v>-54.894549897933878</c:v>
                </c:pt>
                <c:pt idx="4">
                  <c:v>-42.853350071374628</c:v>
                </c:pt>
                <c:pt idx="5">
                  <c:v>-32.956349637772753</c:v>
                </c:pt>
                <c:pt idx="6">
                  <c:v>-36.193366036594171</c:v>
                </c:pt>
                <c:pt idx="7">
                  <c:v>-41.110346556996625</c:v>
                </c:pt>
                <c:pt idx="8">
                  <c:v>-42.615365605380475</c:v>
                </c:pt>
                <c:pt idx="9">
                  <c:v>-47.535014192041992</c:v>
                </c:pt>
                <c:pt idx="10">
                  <c:v>-50.395800000000001</c:v>
                </c:pt>
                <c:pt idx="11">
                  <c:v>-49.118639112994487</c:v>
                </c:pt>
                <c:pt idx="12">
                  <c:v>-37.522967180658284</c:v>
                </c:pt>
                <c:pt idx="13">
                  <c:v>-34.656565431939725</c:v>
                </c:pt>
                <c:pt idx="14">
                  <c:v>-30.995017833612778</c:v>
                </c:pt>
                <c:pt idx="15">
                  <c:v>-31.734004718374962</c:v>
                </c:pt>
                <c:pt idx="16">
                  <c:v>-27.411808017945624</c:v>
                </c:pt>
                <c:pt idx="17">
                  <c:v>-33.310924976981383</c:v>
                </c:pt>
                <c:pt idx="18">
                  <c:v>-24.180230498223683</c:v>
                </c:pt>
                <c:pt idx="19">
                  <c:v>-20.762090526642996</c:v>
                </c:pt>
                <c:pt idx="20">
                  <c:v>-21.555874451219669</c:v>
                </c:pt>
                <c:pt idx="21">
                  <c:v>-27.210270214628277</c:v>
                </c:pt>
                <c:pt idx="22">
                  <c:v>-26.820703146711299</c:v>
                </c:pt>
                <c:pt idx="23">
                  <c:v>-23.388226626297115</c:v>
                </c:pt>
                <c:pt idx="24">
                  <c:v>-28.754142710870507</c:v>
                </c:pt>
                <c:pt idx="25">
                  <c:v>-29.499103859263094</c:v>
                </c:pt>
                <c:pt idx="26">
                  <c:v>-37.855800607042632</c:v>
                </c:pt>
                <c:pt idx="27">
                  <c:v>-34.942939380402137</c:v>
                </c:pt>
                <c:pt idx="28">
                  <c:v>-24.082399653118497</c:v>
                </c:pt>
                <c:pt idx="29">
                  <c:v>-25.129804705431408</c:v>
                </c:pt>
                <c:pt idx="30">
                  <c:v>-23.324312506870424</c:v>
                </c:pt>
                <c:pt idx="31">
                  <c:v>-25.352124803540633</c:v>
                </c:pt>
                <c:pt idx="32">
                  <c:v>-25.49810957837062</c:v>
                </c:pt>
                <c:pt idx="33">
                  <c:v>-28.801867499277751</c:v>
                </c:pt>
                <c:pt idx="34">
                  <c:v>-30.903102799829796</c:v>
                </c:pt>
                <c:pt idx="35">
                  <c:v>-34.991599953822117</c:v>
                </c:pt>
                <c:pt idx="36">
                  <c:v>-36.137508032910766</c:v>
                </c:pt>
                <c:pt idx="37">
                  <c:v>-34.750978205391412</c:v>
                </c:pt>
                <c:pt idx="38">
                  <c:v>-40</c:v>
                </c:pt>
                <c:pt idx="39">
                  <c:v>-41.618438152478525</c:v>
                </c:pt>
                <c:pt idx="40">
                  <c:v>-46.020599913279625</c:v>
                </c:pt>
                <c:pt idx="41">
                  <c:v>-42.615365605380475</c:v>
                </c:pt>
                <c:pt idx="42">
                  <c:v>-39.913572524347146</c:v>
                </c:pt>
                <c:pt idx="43">
                  <c:v>-46.935749724493128</c:v>
                </c:pt>
                <c:pt idx="44">
                  <c:v>-45.192746210115125</c:v>
                </c:pt>
                <c:pt idx="45">
                  <c:v>-44.15216621003492</c:v>
                </c:pt>
                <c:pt idx="46">
                  <c:v>-44.882502886550171</c:v>
                </c:pt>
                <c:pt idx="47">
                  <c:v>-50.457574905606748</c:v>
                </c:pt>
                <c:pt idx="48">
                  <c:v>-50.75204004202088</c:v>
                </c:pt>
                <c:pt idx="49">
                  <c:v>-50.118600000000001</c:v>
                </c:pt>
                <c:pt idx="50">
                  <c:v>-50.984000000000002</c:v>
                </c:pt>
                <c:pt idx="51">
                  <c:v>-52.445999999999998</c:v>
                </c:pt>
                <c:pt idx="52">
                  <c:v>-54.875</c:v>
                </c:pt>
                <c:pt idx="53">
                  <c:v>-57.143000000000001</c:v>
                </c:pt>
                <c:pt idx="54">
                  <c:v>-61.938200260161125</c:v>
                </c:pt>
                <c:pt idx="55">
                  <c:v>-66.020599913279625</c:v>
                </c:pt>
                <c:pt idx="56">
                  <c:v>-70.457574905606748</c:v>
                </c:pt>
                <c:pt idx="57">
                  <c:v>-80</c:v>
                </c:pt>
              </c:numCache>
            </c:numRef>
          </c:yVal>
          <c:smooth val="0"/>
        </c:ser>
        <c:ser>
          <c:idx val="2"/>
          <c:order val="2"/>
          <c:tx>
            <c:v>Radius 1 mm</c:v>
          </c:tx>
          <c:spPr>
            <a:ln w="28575">
              <a:noFill/>
            </a:ln>
          </c:spPr>
          <c:marker>
            <c:symbol val="triangle"/>
            <c:size val="6"/>
          </c:marker>
          <c:errBars>
            <c:errDir val="y"/>
            <c:errBarType val="both"/>
            <c:errValType val="cust"/>
            <c:noEndCap val="0"/>
            <c:plus>
              <c:numRef>
                <c:f>Hárok1!$AH$4:$AH$59</c:f>
                <c:numCache>
                  <c:formatCode>General</c:formatCode>
                  <c:ptCount val="56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1.3821656050955418</c:v>
                  </c:pt>
                  <c:pt idx="4">
                    <c:v>0.80370370370370381</c:v>
                  </c:pt>
                  <c:pt idx="5">
                    <c:v>1.8547008547008546</c:v>
                  </c:pt>
                  <c:pt idx="6">
                    <c:v>1.5611510791366909</c:v>
                  </c:pt>
                  <c:pt idx="7">
                    <c:v>3.0138888888888893</c:v>
                  </c:pt>
                  <c:pt idx="8">
                    <c:v>3.238805970149254</c:v>
                  </c:pt>
                  <c:pt idx="9">
                    <c:v>5.4249999999999998</c:v>
                  </c:pt>
                  <c:pt idx="10">
                    <c:v>4.0185185185185182</c:v>
                  </c:pt>
                  <c:pt idx="11">
                    <c:v>1</c:v>
                  </c:pt>
                  <c:pt idx="12">
                    <c:v>0.61299435028248594</c:v>
                  </c:pt>
                  <c:pt idx="13">
                    <c:v>0.39311594202898548</c:v>
                  </c:pt>
                  <c:pt idx="14">
                    <c:v>0.87854251012145745</c:v>
                  </c:pt>
                  <c:pt idx="15">
                    <c:v>0.80970149253731349</c:v>
                  </c:pt>
                  <c:pt idx="16">
                    <c:v>1.0235849056603774</c:v>
                  </c:pt>
                  <c:pt idx="17">
                    <c:v>0.50115473441108549</c:v>
                  </c:pt>
                  <c:pt idx="18">
                    <c:v>0.50700934579439261</c:v>
                  </c:pt>
                  <c:pt idx="19">
                    <c:v>0.51421800947867302</c:v>
                  </c:pt>
                  <c:pt idx="20">
                    <c:v>0.80669144981412644</c:v>
                  </c:pt>
                  <c:pt idx="21">
                    <c:v>0.62177650429799414</c:v>
                  </c:pt>
                  <c:pt idx="22">
                    <c:v>0.32005899705014745</c:v>
                  </c:pt>
                  <c:pt idx="23">
                    <c:v>0.40409683426443199</c:v>
                  </c:pt>
                  <c:pt idx="24">
                    <c:v>0.45397489539748953</c:v>
                  </c:pt>
                  <c:pt idx="25">
                    <c:v>1.1015228426395942</c:v>
                  </c:pt>
                  <c:pt idx="26">
                    <c:v>1.4563758389261747</c:v>
                  </c:pt>
                  <c:pt idx="27">
                    <c:v>0.82196969696969702</c:v>
                  </c:pt>
                  <c:pt idx="28">
                    <c:v>0.53580246913580243</c:v>
                  </c:pt>
                  <c:pt idx="29">
                    <c:v>0.5479797979797979</c:v>
                  </c:pt>
                  <c:pt idx="30">
                    <c:v>0.75874125874125875</c:v>
                  </c:pt>
                  <c:pt idx="31">
                    <c:v>0.66158536585365857</c:v>
                  </c:pt>
                  <c:pt idx="32">
                    <c:v>1.0959595959595958</c:v>
                  </c:pt>
                  <c:pt idx="33">
                    <c:v>0.96875</c:v>
                  </c:pt>
                  <c:pt idx="34">
                    <c:v>1.24</c:v>
                  </c:pt>
                  <c:pt idx="35">
                    <c:v>2.1067961165048543</c:v>
                  </c:pt>
                  <c:pt idx="36">
                    <c:v>2.8181818181818179</c:v>
                  </c:pt>
                  <c:pt idx="37">
                    <c:v>4.1730769230769234</c:v>
                  </c:pt>
                  <c:pt idx="38">
                    <c:v>4.4285714285714288</c:v>
                  </c:pt>
                  <c:pt idx="39">
                    <c:v>4.34</c:v>
                  </c:pt>
                  <c:pt idx="40">
                    <c:v>2.9726027397260273</c:v>
                  </c:pt>
                  <c:pt idx="41">
                    <c:v>2.8552631578947367</c:v>
                  </c:pt>
                  <c:pt idx="42">
                    <c:v>5.2926829268292686</c:v>
                  </c:pt>
                  <c:pt idx="43">
                    <c:v>4.9318181818181808</c:v>
                  </c:pt>
                  <c:pt idx="44">
                    <c:v>5.0465116279069768</c:v>
                  </c:pt>
                  <c:pt idx="45">
                    <c:v>7.2333333333333343</c:v>
                  </c:pt>
                  <c:pt idx="46">
                    <c:v>9.4347826086956523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</c:numCache>
              </c:numRef>
            </c:plus>
            <c:minus>
              <c:numRef>
                <c:f>Hárok1!$AH$4:$AH$59</c:f>
                <c:numCache>
                  <c:formatCode>General</c:formatCode>
                  <c:ptCount val="56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1.3821656050955418</c:v>
                  </c:pt>
                  <c:pt idx="4">
                    <c:v>0.80370370370370381</c:v>
                  </c:pt>
                  <c:pt idx="5">
                    <c:v>1.8547008547008546</c:v>
                  </c:pt>
                  <c:pt idx="6">
                    <c:v>1.5611510791366909</c:v>
                  </c:pt>
                  <c:pt idx="7">
                    <c:v>3.0138888888888893</c:v>
                  </c:pt>
                  <c:pt idx="8">
                    <c:v>3.238805970149254</c:v>
                  </c:pt>
                  <c:pt idx="9">
                    <c:v>5.4249999999999998</c:v>
                  </c:pt>
                  <c:pt idx="10">
                    <c:v>4.0185185185185182</c:v>
                  </c:pt>
                  <c:pt idx="11">
                    <c:v>1</c:v>
                  </c:pt>
                  <c:pt idx="12">
                    <c:v>0.61299435028248594</c:v>
                  </c:pt>
                  <c:pt idx="13">
                    <c:v>0.39311594202898548</c:v>
                  </c:pt>
                  <c:pt idx="14">
                    <c:v>0.87854251012145745</c:v>
                  </c:pt>
                  <c:pt idx="15">
                    <c:v>0.80970149253731349</c:v>
                  </c:pt>
                  <c:pt idx="16">
                    <c:v>1.0235849056603774</c:v>
                  </c:pt>
                  <c:pt idx="17">
                    <c:v>0.50115473441108549</c:v>
                  </c:pt>
                  <c:pt idx="18">
                    <c:v>0.50700934579439261</c:v>
                  </c:pt>
                  <c:pt idx="19">
                    <c:v>0.51421800947867302</c:v>
                  </c:pt>
                  <c:pt idx="20">
                    <c:v>0.80669144981412644</c:v>
                  </c:pt>
                  <c:pt idx="21">
                    <c:v>0.62177650429799414</c:v>
                  </c:pt>
                  <c:pt idx="22">
                    <c:v>0.32005899705014745</c:v>
                  </c:pt>
                  <c:pt idx="23">
                    <c:v>0.40409683426443199</c:v>
                  </c:pt>
                  <c:pt idx="24">
                    <c:v>0.45397489539748953</c:v>
                  </c:pt>
                  <c:pt idx="25">
                    <c:v>1.1015228426395942</c:v>
                  </c:pt>
                  <c:pt idx="26">
                    <c:v>1.4563758389261747</c:v>
                  </c:pt>
                  <c:pt idx="27">
                    <c:v>0.82196969696969702</c:v>
                  </c:pt>
                  <c:pt idx="28">
                    <c:v>0.53580246913580243</c:v>
                  </c:pt>
                  <c:pt idx="29">
                    <c:v>0.5479797979797979</c:v>
                  </c:pt>
                  <c:pt idx="30">
                    <c:v>0.75874125874125875</c:v>
                  </c:pt>
                  <c:pt idx="31">
                    <c:v>0.66158536585365857</c:v>
                  </c:pt>
                  <c:pt idx="32">
                    <c:v>1.0959595959595958</c:v>
                  </c:pt>
                  <c:pt idx="33">
                    <c:v>0.96875</c:v>
                  </c:pt>
                  <c:pt idx="34">
                    <c:v>1.24</c:v>
                  </c:pt>
                  <c:pt idx="35">
                    <c:v>2.1067961165048543</c:v>
                  </c:pt>
                  <c:pt idx="36">
                    <c:v>2.8181818181818179</c:v>
                  </c:pt>
                  <c:pt idx="37">
                    <c:v>4.1730769230769234</c:v>
                  </c:pt>
                  <c:pt idx="38">
                    <c:v>4.4285714285714288</c:v>
                  </c:pt>
                  <c:pt idx="39">
                    <c:v>4.34</c:v>
                  </c:pt>
                  <c:pt idx="40">
                    <c:v>2.9726027397260273</c:v>
                  </c:pt>
                  <c:pt idx="41">
                    <c:v>2.8552631578947367</c:v>
                  </c:pt>
                  <c:pt idx="42">
                    <c:v>5.2926829268292686</c:v>
                  </c:pt>
                  <c:pt idx="43">
                    <c:v>4.9318181818181808</c:v>
                  </c:pt>
                  <c:pt idx="44">
                    <c:v>5.0465116279069768</c:v>
                  </c:pt>
                  <c:pt idx="45">
                    <c:v>7.2333333333333343</c:v>
                  </c:pt>
                  <c:pt idx="46">
                    <c:v>9.4347826086956523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</c:numCache>
              </c:numRef>
            </c:minus>
          </c:errBars>
          <c:xVal>
            <c:numRef>
              <c:f>Hárok1!$AD$4:$AD$59</c:f>
              <c:numCache>
                <c:formatCode>General</c:formatCode>
                <c:ptCount val="56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1200</c:v>
                </c:pt>
                <c:pt idx="11">
                  <c:v>1300</c:v>
                </c:pt>
                <c:pt idx="12">
                  <c:v>1400</c:v>
                </c:pt>
                <c:pt idx="13">
                  <c:v>1500</c:v>
                </c:pt>
                <c:pt idx="14">
                  <c:v>1600</c:v>
                </c:pt>
                <c:pt idx="15">
                  <c:v>1800</c:v>
                </c:pt>
                <c:pt idx="16">
                  <c:v>2000</c:v>
                </c:pt>
                <c:pt idx="17">
                  <c:v>2200</c:v>
                </c:pt>
                <c:pt idx="18">
                  <c:v>2400</c:v>
                </c:pt>
                <c:pt idx="19">
                  <c:v>2600</c:v>
                </c:pt>
                <c:pt idx="20">
                  <c:v>2800</c:v>
                </c:pt>
                <c:pt idx="21">
                  <c:v>3000</c:v>
                </c:pt>
                <c:pt idx="22">
                  <c:v>3200</c:v>
                </c:pt>
                <c:pt idx="23">
                  <c:v>3400</c:v>
                </c:pt>
                <c:pt idx="24">
                  <c:v>3600</c:v>
                </c:pt>
                <c:pt idx="25">
                  <c:v>3800</c:v>
                </c:pt>
                <c:pt idx="26">
                  <c:v>4000</c:v>
                </c:pt>
                <c:pt idx="27">
                  <c:v>4200</c:v>
                </c:pt>
                <c:pt idx="28">
                  <c:v>4400</c:v>
                </c:pt>
                <c:pt idx="29">
                  <c:v>4600</c:v>
                </c:pt>
                <c:pt idx="30">
                  <c:v>4800</c:v>
                </c:pt>
                <c:pt idx="31">
                  <c:v>5000</c:v>
                </c:pt>
                <c:pt idx="32">
                  <c:v>5200</c:v>
                </c:pt>
                <c:pt idx="33">
                  <c:v>5400</c:v>
                </c:pt>
                <c:pt idx="34">
                  <c:v>5600</c:v>
                </c:pt>
                <c:pt idx="35">
                  <c:v>5800</c:v>
                </c:pt>
                <c:pt idx="36">
                  <c:v>6000</c:v>
                </c:pt>
                <c:pt idx="37">
                  <c:v>6200</c:v>
                </c:pt>
                <c:pt idx="38">
                  <c:v>6400</c:v>
                </c:pt>
                <c:pt idx="39">
                  <c:v>6600</c:v>
                </c:pt>
                <c:pt idx="40">
                  <c:v>6800</c:v>
                </c:pt>
                <c:pt idx="41">
                  <c:v>7000</c:v>
                </c:pt>
                <c:pt idx="42">
                  <c:v>7200</c:v>
                </c:pt>
                <c:pt idx="43">
                  <c:v>7400</c:v>
                </c:pt>
                <c:pt idx="44">
                  <c:v>7600</c:v>
                </c:pt>
                <c:pt idx="45">
                  <c:v>7800</c:v>
                </c:pt>
                <c:pt idx="46">
                  <c:v>8000</c:v>
                </c:pt>
                <c:pt idx="47">
                  <c:v>8200</c:v>
                </c:pt>
                <c:pt idx="48">
                  <c:v>8400</c:v>
                </c:pt>
                <c:pt idx="49">
                  <c:v>8600</c:v>
                </c:pt>
                <c:pt idx="50">
                  <c:v>8800</c:v>
                </c:pt>
                <c:pt idx="51">
                  <c:v>9000</c:v>
                </c:pt>
                <c:pt idx="52">
                  <c:v>9200</c:v>
                </c:pt>
                <c:pt idx="53">
                  <c:v>9400</c:v>
                </c:pt>
                <c:pt idx="54">
                  <c:v>9600</c:v>
                </c:pt>
                <c:pt idx="55">
                  <c:v>9800</c:v>
                </c:pt>
              </c:numCache>
            </c:numRef>
          </c:xVal>
          <c:yVal>
            <c:numRef>
              <c:f>Hárok1!$AF$4:$AF$59</c:f>
              <c:numCache>
                <c:formatCode>General</c:formatCode>
                <c:ptCount val="56"/>
                <c:pt idx="0">
                  <c:v>-80</c:v>
                </c:pt>
                <c:pt idx="1">
                  <c:v>-73.979400086720375</c:v>
                </c:pt>
                <c:pt idx="2">
                  <c:v>-60</c:v>
                </c:pt>
                <c:pt idx="3">
                  <c:v>-36.082006951815323</c:v>
                </c:pt>
                <c:pt idx="4">
                  <c:v>-31.372724716820251</c:v>
                </c:pt>
                <c:pt idx="5">
                  <c:v>-38.636282765076764</c:v>
                </c:pt>
                <c:pt idx="6">
                  <c:v>-37.139703994918101</c:v>
                </c:pt>
                <c:pt idx="7">
                  <c:v>-42.853350071374628</c:v>
                </c:pt>
                <c:pt idx="8">
                  <c:v>-43.478503945983469</c:v>
                </c:pt>
                <c:pt idx="9">
                  <c:v>-47.95880017344075</c:v>
                </c:pt>
                <c:pt idx="10">
                  <c:v>-45.352124803540626</c:v>
                </c:pt>
                <c:pt idx="11">
                  <c:v>-33.270805323029407</c:v>
                </c:pt>
                <c:pt idx="12">
                  <c:v>-29.019934759484244</c:v>
                </c:pt>
                <c:pt idx="13">
                  <c:v>-25.161218445416019</c:v>
                </c:pt>
                <c:pt idx="14">
                  <c:v>-32.146060934806684</c:v>
                </c:pt>
                <c:pt idx="15">
                  <c:v>-31.437304119424226</c:v>
                </c:pt>
                <c:pt idx="16">
                  <c:v>-33.47328278142497</c:v>
                </c:pt>
                <c:pt idx="17">
                  <c:v>-27.270242072932692</c:v>
                </c:pt>
                <c:pt idx="18">
                  <c:v>-27.371124619736559</c:v>
                </c:pt>
                <c:pt idx="19">
                  <c:v>-27.493750980766521</c:v>
                </c:pt>
                <c:pt idx="20">
                  <c:v>-31.404954399951841</c:v>
                </c:pt>
                <c:pt idx="21">
                  <c:v>-29.143491460816403</c:v>
                </c:pt>
                <c:pt idx="22">
                  <c:v>-23.375406122658731</c:v>
                </c:pt>
                <c:pt idx="23">
                  <c:v>-25.400514286008885</c:v>
                </c:pt>
                <c:pt idx="24">
                  <c:v>-26.411442067757619</c:v>
                </c:pt>
                <c:pt idx="25">
                  <c:v>-34.110675476768144</c:v>
                </c:pt>
                <c:pt idx="26">
                  <c:v>-36.536274631754523</c:v>
                </c:pt>
                <c:pt idx="27">
                  <c:v>-31.56792146260338</c:v>
                </c:pt>
                <c:pt idx="28">
                  <c:v>-27.850899535706631</c:v>
                </c:pt>
                <c:pt idx="29">
                  <c:v>-28.046096281489753</c:v>
                </c:pt>
                <c:pt idx="30">
                  <c:v>-30.872679337419136</c:v>
                </c:pt>
                <c:pt idx="31">
                  <c:v>-29.682523125766416</c:v>
                </c:pt>
                <c:pt idx="32">
                  <c:v>-34.066696194769378</c:v>
                </c:pt>
                <c:pt idx="33">
                  <c:v>-32.995039633316743</c:v>
                </c:pt>
                <c:pt idx="34">
                  <c:v>-35.139239026274112</c:v>
                </c:pt>
                <c:pt idx="35">
                  <c:v>-39.743255505896556</c:v>
                </c:pt>
                <c:pt idx="36">
                  <c:v>-42.270185496550361</c:v>
                </c:pt>
                <c:pt idx="37">
                  <c:v>-45.679933127304018</c:v>
                </c:pt>
                <c:pt idx="38">
                  <c:v>-46.196078399429723</c:v>
                </c:pt>
                <c:pt idx="39">
                  <c:v>-46.020599913279625</c:v>
                </c:pt>
                <c:pt idx="40">
                  <c:v>-42.733542797590886</c:v>
                </c:pt>
                <c:pt idx="41">
                  <c:v>-42.383728154384173</c:v>
                </c:pt>
                <c:pt idx="42">
                  <c:v>-47.744322865605291</c:v>
                </c:pt>
                <c:pt idx="43">
                  <c:v>-47.13094647027625</c:v>
                </c:pt>
                <c:pt idx="44">
                  <c:v>-47.330630888408265</c:v>
                </c:pt>
                <c:pt idx="45">
                  <c:v>-50.457574905606748</c:v>
                </c:pt>
                <c:pt idx="46">
                  <c:v>-52.765443279648139</c:v>
                </c:pt>
                <c:pt idx="47">
                  <c:v>-54.894549897933878</c:v>
                </c:pt>
                <c:pt idx="48">
                  <c:v>-57.077439286435236</c:v>
                </c:pt>
                <c:pt idx="49">
                  <c:v>-56.478174818886373</c:v>
                </c:pt>
                <c:pt idx="50">
                  <c:v>-60</c:v>
                </c:pt>
                <c:pt idx="51">
                  <c:v>-64.436974992327137</c:v>
                </c:pt>
                <c:pt idx="52">
                  <c:v>-67.95880017344075</c:v>
                </c:pt>
                <c:pt idx="53">
                  <c:v>-70.457574905606748</c:v>
                </c:pt>
                <c:pt idx="54">
                  <c:v>-70.457574905606748</c:v>
                </c:pt>
                <c:pt idx="55">
                  <c:v>-80</c:v>
                </c:pt>
              </c:numCache>
            </c:numRef>
          </c:yVal>
          <c:smooth val="0"/>
        </c:ser>
        <c:ser>
          <c:idx val="3"/>
          <c:order val="3"/>
          <c:tx>
            <c:v>Radius 2 mm</c:v>
          </c:tx>
          <c:spPr>
            <a:ln w="28575">
              <a:noFill/>
            </a:ln>
          </c:spPr>
          <c:marker>
            <c:symbol val="x"/>
            <c:size val="6"/>
          </c:marker>
          <c:dPt>
            <c:idx val="13"/>
            <c:marker>
              <c:symbol val="x"/>
              <c:size val="4"/>
            </c:marker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Hárok1!$AN$6:$AN$60</c:f>
                <c:numCache>
                  <c:formatCode>General</c:formatCode>
                  <c:ptCount val="55"/>
                  <c:pt idx="0">
                    <c:v>10</c:v>
                  </c:pt>
                  <c:pt idx="1">
                    <c:v>10</c:v>
                  </c:pt>
                  <c:pt idx="2">
                    <c:v>0.87500000000000011</c:v>
                  </c:pt>
                  <c:pt idx="3">
                    <c:v>1.7222222222222223</c:v>
                  </c:pt>
                  <c:pt idx="4">
                    <c:v>1.954954954954955</c:v>
                  </c:pt>
                  <c:pt idx="5">
                    <c:v>1.2122905027932962</c:v>
                  </c:pt>
                  <c:pt idx="6">
                    <c:v>2.3085106382978724</c:v>
                  </c:pt>
                  <c:pt idx="7">
                    <c:v>3.6779661016949157</c:v>
                  </c:pt>
                  <c:pt idx="8">
                    <c:v>3.5573770491803276</c:v>
                  </c:pt>
                  <c:pt idx="9">
                    <c:v>1.528169014084507</c:v>
                  </c:pt>
                  <c:pt idx="10">
                    <c:v>1.1361256544502618</c:v>
                  </c:pt>
                  <c:pt idx="11">
                    <c:v>0.5479797979797979</c:v>
                  </c:pt>
                  <c:pt idx="12">
                    <c:v>0.89300411522633749</c:v>
                  </c:pt>
                  <c:pt idx="13">
                    <c:v>1.7642276422764227</c:v>
                  </c:pt>
                  <c:pt idx="14">
                    <c:v>0.95594713656387664</c:v>
                  </c:pt>
                  <c:pt idx="15">
                    <c:v>0.57407407407407407</c:v>
                  </c:pt>
                  <c:pt idx="16">
                    <c:v>0.81578947368421062</c:v>
                  </c:pt>
                  <c:pt idx="17">
                    <c:v>0.64201183431952669</c:v>
                  </c:pt>
                  <c:pt idx="18">
                    <c:v>0.4018518518518519</c:v>
                  </c:pt>
                  <c:pt idx="19">
                    <c:v>0.32291666666666663</c:v>
                  </c:pt>
                  <c:pt idx="20">
                    <c:v>0.25320886814469079</c:v>
                  </c:pt>
                  <c:pt idx="21">
                    <c:v>0.2715894868585732</c:v>
                  </c:pt>
                  <c:pt idx="22">
                    <c:v>0.50348027842227383</c:v>
                  </c:pt>
                  <c:pt idx="23">
                    <c:v>1</c:v>
                  </c:pt>
                  <c:pt idx="24">
                    <c:v>0.79197080291970801</c:v>
                  </c:pt>
                  <c:pt idx="25">
                    <c:v>0.48329621380846322</c:v>
                  </c:pt>
                  <c:pt idx="26">
                    <c:v>0.76140350877192975</c:v>
                  </c:pt>
                  <c:pt idx="27">
                    <c:v>0.54936708860759498</c:v>
                  </c:pt>
                  <c:pt idx="28">
                    <c:v>0.78057553956834547</c:v>
                  </c:pt>
                  <c:pt idx="29">
                    <c:v>0.65165165165165173</c:v>
                  </c:pt>
                  <c:pt idx="30">
                    <c:v>0.67812499999999998</c:v>
                  </c:pt>
                  <c:pt idx="31">
                    <c:v>0.80370370370370381</c:v>
                  </c:pt>
                  <c:pt idx="32">
                    <c:v>1.1071428571428572</c:v>
                  </c:pt>
                  <c:pt idx="33">
                    <c:v>0.82196969696969702</c:v>
                  </c:pt>
                  <c:pt idx="34">
                    <c:v>0.84435797665369661</c:v>
                  </c:pt>
                  <c:pt idx="35">
                    <c:v>1.028436018957346</c:v>
                  </c:pt>
                  <c:pt idx="36">
                    <c:v>1.3647798742138364</c:v>
                  </c:pt>
                  <c:pt idx="37">
                    <c:v>1.55</c:v>
                  </c:pt>
                  <c:pt idx="38">
                    <c:v>1.8706896551724139</c:v>
                  </c:pt>
                  <c:pt idx="39">
                    <c:v>2.4382022471910112</c:v>
                  </c:pt>
                  <c:pt idx="40">
                    <c:v>3.6166666666666671</c:v>
                  </c:pt>
                  <c:pt idx="41">
                    <c:v>2.6144578313253013</c:v>
                  </c:pt>
                  <c:pt idx="42">
                    <c:v>3.1911764705882355</c:v>
                  </c:pt>
                  <c:pt idx="43">
                    <c:v>4.4285714285714288</c:v>
                  </c:pt>
                  <c:pt idx="44">
                    <c:v>3.6166666666666671</c:v>
                  </c:pt>
                  <c:pt idx="45">
                    <c:v>5.5641025641025639</c:v>
                  </c:pt>
                  <c:pt idx="46">
                    <c:v>10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</c:numCache>
              </c:numRef>
            </c:plus>
            <c:minus>
              <c:numRef>
                <c:f>Hárok1!$AN$6:$AN$60</c:f>
                <c:numCache>
                  <c:formatCode>General</c:formatCode>
                  <c:ptCount val="55"/>
                  <c:pt idx="0">
                    <c:v>10</c:v>
                  </c:pt>
                  <c:pt idx="1">
                    <c:v>10</c:v>
                  </c:pt>
                  <c:pt idx="2">
                    <c:v>0.87500000000000011</c:v>
                  </c:pt>
                  <c:pt idx="3">
                    <c:v>1.7222222222222223</c:v>
                  </c:pt>
                  <c:pt idx="4">
                    <c:v>1.954954954954955</c:v>
                  </c:pt>
                  <c:pt idx="5">
                    <c:v>1.2122905027932962</c:v>
                  </c:pt>
                  <c:pt idx="6">
                    <c:v>2.3085106382978724</c:v>
                  </c:pt>
                  <c:pt idx="7">
                    <c:v>3.6779661016949157</c:v>
                  </c:pt>
                  <c:pt idx="8">
                    <c:v>3.5573770491803276</c:v>
                  </c:pt>
                  <c:pt idx="9">
                    <c:v>1.528169014084507</c:v>
                  </c:pt>
                  <c:pt idx="10">
                    <c:v>1.1361256544502618</c:v>
                  </c:pt>
                  <c:pt idx="11">
                    <c:v>0.5479797979797979</c:v>
                  </c:pt>
                  <c:pt idx="12">
                    <c:v>0.89300411522633749</c:v>
                  </c:pt>
                  <c:pt idx="13">
                    <c:v>1.7642276422764227</c:v>
                  </c:pt>
                  <c:pt idx="14">
                    <c:v>0.95594713656387664</c:v>
                  </c:pt>
                  <c:pt idx="15">
                    <c:v>0.57407407407407407</c:v>
                  </c:pt>
                  <c:pt idx="16">
                    <c:v>0.81578947368421062</c:v>
                  </c:pt>
                  <c:pt idx="17">
                    <c:v>0.64201183431952669</c:v>
                  </c:pt>
                  <c:pt idx="18">
                    <c:v>0.4018518518518519</c:v>
                  </c:pt>
                  <c:pt idx="19">
                    <c:v>0.32291666666666663</c:v>
                  </c:pt>
                  <c:pt idx="20">
                    <c:v>0.25320886814469079</c:v>
                  </c:pt>
                  <c:pt idx="21">
                    <c:v>0.2715894868585732</c:v>
                  </c:pt>
                  <c:pt idx="22">
                    <c:v>0.50348027842227383</c:v>
                  </c:pt>
                  <c:pt idx="23">
                    <c:v>1</c:v>
                  </c:pt>
                  <c:pt idx="24">
                    <c:v>0.79197080291970801</c:v>
                  </c:pt>
                  <c:pt idx="25">
                    <c:v>0.48329621380846322</c:v>
                  </c:pt>
                  <c:pt idx="26">
                    <c:v>0.76140350877192975</c:v>
                  </c:pt>
                  <c:pt idx="27">
                    <c:v>0.54936708860759498</c:v>
                  </c:pt>
                  <c:pt idx="28">
                    <c:v>0.78057553956834547</c:v>
                  </c:pt>
                  <c:pt idx="29">
                    <c:v>0.65165165165165173</c:v>
                  </c:pt>
                  <c:pt idx="30">
                    <c:v>0.67812499999999998</c:v>
                  </c:pt>
                  <c:pt idx="31">
                    <c:v>0.80370370370370381</c:v>
                  </c:pt>
                  <c:pt idx="32">
                    <c:v>1.1071428571428572</c:v>
                  </c:pt>
                  <c:pt idx="33">
                    <c:v>0.82196969696969702</c:v>
                  </c:pt>
                  <c:pt idx="34">
                    <c:v>0.84435797665369661</c:v>
                  </c:pt>
                  <c:pt idx="35">
                    <c:v>1.028436018957346</c:v>
                  </c:pt>
                  <c:pt idx="36">
                    <c:v>1.3647798742138364</c:v>
                  </c:pt>
                  <c:pt idx="37">
                    <c:v>1.55</c:v>
                  </c:pt>
                  <c:pt idx="38">
                    <c:v>1.8706896551724139</c:v>
                  </c:pt>
                  <c:pt idx="39">
                    <c:v>2.4382022471910112</c:v>
                  </c:pt>
                  <c:pt idx="40">
                    <c:v>3.6166666666666671</c:v>
                  </c:pt>
                  <c:pt idx="41">
                    <c:v>2.6144578313253013</c:v>
                  </c:pt>
                  <c:pt idx="42">
                    <c:v>3.1911764705882355</c:v>
                  </c:pt>
                  <c:pt idx="43">
                    <c:v>4.4285714285714288</c:v>
                  </c:pt>
                  <c:pt idx="44">
                    <c:v>3.6166666666666671</c:v>
                  </c:pt>
                  <c:pt idx="45">
                    <c:v>5.5641025641025639</c:v>
                  </c:pt>
                  <c:pt idx="46">
                    <c:v>10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</c:numCache>
              </c:numRef>
            </c:minus>
          </c:errBars>
          <c:xVal>
            <c:numRef>
              <c:f>Hárok1!$AK$6:$AK$60</c:f>
              <c:numCache>
                <c:formatCode>General</c:formatCode>
                <c:ptCount val="55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  <c:pt idx="8">
                  <c:v>1200</c:v>
                </c:pt>
                <c:pt idx="9">
                  <c:v>1300</c:v>
                </c:pt>
                <c:pt idx="10">
                  <c:v>1400</c:v>
                </c:pt>
                <c:pt idx="11">
                  <c:v>1500</c:v>
                </c:pt>
                <c:pt idx="12">
                  <c:v>1600</c:v>
                </c:pt>
                <c:pt idx="13">
                  <c:v>1800</c:v>
                </c:pt>
                <c:pt idx="14">
                  <c:v>2000</c:v>
                </c:pt>
                <c:pt idx="15">
                  <c:v>2200</c:v>
                </c:pt>
                <c:pt idx="16">
                  <c:v>2400</c:v>
                </c:pt>
                <c:pt idx="17">
                  <c:v>2600</c:v>
                </c:pt>
                <c:pt idx="18">
                  <c:v>2800</c:v>
                </c:pt>
                <c:pt idx="19">
                  <c:v>3000</c:v>
                </c:pt>
                <c:pt idx="20">
                  <c:v>3200</c:v>
                </c:pt>
                <c:pt idx="21">
                  <c:v>3400</c:v>
                </c:pt>
                <c:pt idx="22">
                  <c:v>3600</c:v>
                </c:pt>
                <c:pt idx="23">
                  <c:v>3800</c:v>
                </c:pt>
                <c:pt idx="24">
                  <c:v>4000</c:v>
                </c:pt>
                <c:pt idx="25">
                  <c:v>4200</c:v>
                </c:pt>
                <c:pt idx="26">
                  <c:v>4400</c:v>
                </c:pt>
                <c:pt idx="27">
                  <c:v>4600</c:v>
                </c:pt>
                <c:pt idx="28">
                  <c:v>4800</c:v>
                </c:pt>
                <c:pt idx="29">
                  <c:v>5000</c:v>
                </c:pt>
                <c:pt idx="30">
                  <c:v>5200</c:v>
                </c:pt>
                <c:pt idx="31">
                  <c:v>5400</c:v>
                </c:pt>
                <c:pt idx="32">
                  <c:v>5600</c:v>
                </c:pt>
                <c:pt idx="33">
                  <c:v>5800</c:v>
                </c:pt>
                <c:pt idx="34">
                  <c:v>6000</c:v>
                </c:pt>
                <c:pt idx="35">
                  <c:v>6200</c:v>
                </c:pt>
                <c:pt idx="36">
                  <c:v>6400</c:v>
                </c:pt>
                <c:pt idx="37">
                  <c:v>6600</c:v>
                </c:pt>
                <c:pt idx="38">
                  <c:v>6800</c:v>
                </c:pt>
                <c:pt idx="39">
                  <c:v>7000</c:v>
                </c:pt>
                <c:pt idx="40">
                  <c:v>7200</c:v>
                </c:pt>
                <c:pt idx="41">
                  <c:v>7400</c:v>
                </c:pt>
                <c:pt idx="42">
                  <c:v>7600</c:v>
                </c:pt>
                <c:pt idx="43">
                  <c:v>7800</c:v>
                </c:pt>
                <c:pt idx="44">
                  <c:v>8000</c:v>
                </c:pt>
                <c:pt idx="45">
                  <c:v>8200</c:v>
                </c:pt>
                <c:pt idx="46">
                  <c:v>8400</c:v>
                </c:pt>
                <c:pt idx="47">
                  <c:v>8600</c:v>
                </c:pt>
                <c:pt idx="48">
                  <c:v>8800</c:v>
                </c:pt>
                <c:pt idx="49">
                  <c:v>9000</c:v>
                </c:pt>
                <c:pt idx="50">
                  <c:v>9200</c:v>
                </c:pt>
                <c:pt idx="51">
                  <c:v>9400</c:v>
                </c:pt>
                <c:pt idx="52">
                  <c:v>9600</c:v>
                </c:pt>
                <c:pt idx="53">
                  <c:v>9800</c:v>
                </c:pt>
                <c:pt idx="54">
                  <c:v>10000</c:v>
                </c:pt>
              </c:numCache>
            </c:numRef>
          </c:xVal>
          <c:yVal>
            <c:numRef>
              <c:f>Hárok1!$AM$6:$AM$60</c:f>
              <c:numCache>
                <c:formatCode>General</c:formatCode>
                <c:ptCount val="55"/>
                <c:pt idx="0">
                  <c:v>-80</c:v>
                </c:pt>
                <c:pt idx="1">
                  <c:v>-58.416375079047505</c:v>
                </c:pt>
                <c:pt idx="2">
                  <c:v>-32.110966383475677</c:v>
                </c:pt>
                <c:pt idx="3">
                  <c:v>-37.992589097648739</c:v>
                </c:pt>
                <c:pt idx="4">
                  <c:v>-39.093540424266855</c:v>
                </c:pt>
                <c:pt idx="5">
                  <c:v>-34.942939380402137</c:v>
                </c:pt>
                <c:pt idx="6">
                  <c:v>-41.537399999999998</c:v>
                </c:pt>
                <c:pt idx="7">
                  <c:v>-46.582999999999998</c:v>
                </c:pt>
                <c:pt idx="8">
                  <c:v>-47.293399999999998</c:v>
                </c:pt>
                <c:pt idx="9">
                  <c:v>-36.954233112338869</c:v>
                </c:pt>
                <c:pt idx="10">
                  <c:v>-34.379332655045452</c:v>
                </c:pt>
                <c:pt idx="11">
                  <c:v>-28.046096281489753</c:v>
                </c:pt>
                <c:pt idx="12">
                  <c:v>-32.287874528033754</c:v>
                </c:pt>
                <c:pt idx="13">
                  <c:v>-38.201897771212046</c:v>
                </c:pt>
                <c:pt idx="14">
                  <c:v>-32.879482856137543</c:v>
                </c:pt>
                <c:pt idx="15">
                  <c:v>-28.450164003255495</c:v>
                </c:pt>
                <c:pt idx="16">
                  <c:v>-31.502367267378659</c:v>
                </c:pt>
                <c:pt idx="17">
                  <c:v>-29.421665994446904</c:v>
                </c:pt>
                <c:pt idx="18">
                  <c:v>-25.352124803540633</c:v>
                </c:pt>
                <c:pt idx="19">
                  <c:v>-23.452614538923498</c:v>
                </c:pt>
                <c:pt idx="20">
                  <c:v>-21.340383561536036</c:v>
                </c:pt>
                <c:pt idx="21">
                  <c:v>-21.949064413720173</c:v>
                </c:pt>
                <c:pt idx="22">
                  <c:v>-27.31045459678537</c:v>
                </c:pt>
                <c:pt idx="23">
                  <c:v>-33.270805323029407</c:v>
                </c:pt>
                <c:pt idx="24">
                  <c:v>-31.244988743592241</c:v>
                </c:pt>
                <c:pt idx="25">
                  <c:v>-26.955073179933535</c:v>
                </c:pt>
                <c:pt idx="26">
                  <c:v>-30.903102799829796</c:v>
                </c:pt>
                <c:pt idx="27">
                  <c:v>-28.068058087470796</c:v>
                </c:pt>
                <c:pt idx="28">
                  <c:v>-31.119104081638476</c:v>
                </c:pt>
                <c:pt idx="29">
                  <c:v>-29.5511153298736</c:v>
                </c:pt>
                <c:pt idx="30">
                  <c:v>-29.897000433601878</c:v>
                </c:pt>
                <c:pt idx="31">
                  <c:v>-31.372724716820251</c:v>
                </c:pt>
                <c:pt idx="32">
                  <c:v>-34.15487857287048</c:v>
                </c:pt>
                <c:pt idx="33">
                  <c:v>-31.56792146260338</c:v>
                </c:pt>
                <c:pt idx="34">
                  <c:v>-31.80133753337411</c:v>
                </c:pt>
                <c:pt idx="35">
                  <c:v>-33.514350894046146</c:v>
                </c:pt>
                <c:pt idx="36">
                  <c:v>-35.972057513590968</c:v>
                </c:pt>
                <c:pt idx="37">
                  <c:v>-37.077439286435244</c:v>
                </c:pt>
                <c:pt idx="38">
                  <c:v>-38.71084021546163</c:v>
                </c:pt>
                <c:pt idx="39">
                  <c:v>-41.012199867101742</c:v>
                </c:pt>
                <c:pt idx="40">
                  <c:v>-44.436974992327123</c:v>
                </c:pt>
                <c:pt idx="41">
                  <c:v>-41.618438152478525</c:v>
                </c:pt>
                <c:pt idx="42">
                  <c:v>-43.349821745875275</c:v>
                </c:pt>
                <c:pt idx="43">
                  <c:v>-46.196078399429723</c:v>
                </c:pt>
                <c:pt idx="44">
                  <c:v>-44.436974992327123</c:v>
                </c:pt>
                <c:pt idx="45">
                  <c:v>-48.178707859470016</c:v>
                </c:pt>
                <c:pt idx="46">
                  <c:v>-54.424927980943423</c:v>
                </c:pt>
                <c:pt idx="47">
                  <c:v>-57.721132953863261</c:v>
                </c:pt>
                <c:pt idx="48">
                  <c:v>-58.416375079047505</c:v>
                </c:pt>
                <c:pt idx="49">
                  <c:v>-60</c:v>
                </c:pt>
                <c:pt idx="50">
                  <c:v>-59.1721462968355</c:v>
                </c:pt>
                <c:pt idx="51">
                  <c:v>-67.95880017344075</c:v>
                </c:pt>
                <c:pt idx="52">
                  <c:v>-70.457574905606748</c:v>
                </c:pt>
                <c:pt idx="53">
                  <c:v>-73.979400086720375</c:v>
                </c:pt>
                <c:pt idx="54">
                  <c:v>-80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65280"/>
        <c:axId val="43675648"/>
      </c:scatterChart>
      <c:valAx>
        <c:axId val="4366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Frequency [Hz]</a:t>
                </a:r>
                <a:endParaRPr lang="sk-SK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sk-SK"/>
          </a:p>
        </c:txPr>
        <c:crossAx val="43675648"/>
        <c:crosses val="autoZero"/>
        <c:crossBetween val="midCat"/>
      </c:valAx>
      <c:valAx>
        <c:axId val="43675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 dirty="0" smtClean="0">
                    <a:effectLst/>
                  </a:rPr>
                  <a:t>Relative Loudness </a:t>
                </a:r>
                <a:r>
                  <a:rPr lang="en-US" sz="1800" b="1" i="0" baseline="0" dirty="0">
                    <a:effectLst/>
                  </a:rPr>
                  <a:t>[dB]</a:t>
                </a:r>
                <a:endParaRPr lang="sk-SK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sk-SK"/>
          </a:p>
        </c:txPr>
        <c:crossAx val="43665280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306758530183731E-2"/>
          <c:y val="2.6461399183874464E-2"/>
          <c:w val="0.74812762467191596"/>
          <c:h val="0.88303007623777541"/>
        </c:manualLayout>
      </c:layout>
      <c:scatterChart>
        <c:scatterStyle val="lineMarker"/>
        <c:varyColors val="0"/>
        <c:ser>
          <c:idx val="1"/>
          <c:order val="0"/>
          <c:tx>
            <c:v>Without hole</c:v>
          </c:tx>
          <c:spPr>
            <a:ln w="28575">
              <a:noFill/>
            </a:ln>
          </c:spPr>
          <c:marker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Hárok1!$I$3:$I$59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10</c:v>
                  </c:pt>
                  <c:pt idx="4">
                    <c:v>2.6144578313253013</c:v>
                  </c:pt>
                  <c:pt idx="5">
                    <c:v>1.160427807486631</c:v>
                  </c:pt>
                  <c:pt idx="6">
                    <c:v>1.6953125</c:v>
                  </c:pt>
                  <c:pt idx="7">
                    <c:v>2.9726027397260273</c:v>
                  </c:pt>
                  <c:pt idx="8">
                    <c:v>2.4942528735632186</c:v>
                  </c:pt>
                  <c:pt idx="9">
                    <c:v>3.5573770491803276</c:v>
                  </c:pt>
                  <c:pt idx="10">
                    <c:v>10</c:v>
                  </c:pt>
                  <c:pt idx="11">
                    <c:v>10</c:v>
                  </c:pt>
                  <c:pt idx="12">
                    <c:v>1.8547008547008546</c:v>
                  </c:pt>
                  <c:pt idx="13">
                    <c:v>1.682170542635659</c:v>
                  </c:pt>
                  <c:pt idx="14">
                    <c:v>1.3151515151515154</c:v>
                  </c:pt>
                  <c:pt idx="15">
                    <c:v>1.8389830508474578</c:v>
                  </c:pt>
                  <c:pt idx="16">
                    <c:v>1.4965517241379309</c:v>
                  </c:pt>
                  <c:pt idx="17">
                    <c:v>2.0666666666666664</c:v>
                  </c:pt>
                  <c:pt idx="18">
                    <c:v>0.74570446735395191</c:v>
                  </c:pt>
                  <c:pt idx="19">
                    <c:v>0.45974576271186446</c:v>
                  </c:pt>
                  <c:pt idx="20">
                    <c:v>0.51421800947867302</c:v>
                  </c:pt>
                  <c:pt idx="21">
                    <c:v>0.52289156626506028</c:v>
                  </c:pt>
                  <c:pt idx="22">
                    <c:v>0.54936708860759498</c:v>
                  </c:pt>
                  <c:pt idx="23">
                    <c:v>0.36717428087986459</c:v>
                  </c:pt>
                  <c:pt idx="24">
                    <c:v>0.76950354609929073</c:v>
                  </c:pt>
                  <c:pt idx="25">
                    <c:v>1.0689655172413794</c:v>
                  </c:pt>
                  <c:pt idx="26">
                    <c:v>2.2371134020618557</c:v>
                  </c:pt>
                  <c:pt idx="27">
                    <c:v>1.3478260869565217</c:v>
                  </c:pt>
                  <c:pt idx="28">
                    <c:v>0.47692307692307701</c:v>
                  </c:pt>
                  <c:pt idx="29">
                    <c:v>0.67391304347826086</c:v>
                  </c:pt>
                  <c:pt idx="30">
                    <c:v>0.484375</c:v>
                  </c:pt>
                  <c:pt idx="31">
                    <c:v>0.75609756097560976</c:v>
                  </c:pt>
                  <c:pt idx="32">
                    <c:v>0.78623188405797095</c:v>
                  </c:pt>
                  <c:pt idx="33">
                    <c:v>0.80970149253731349</c:v>
                  </c:pt>
                  <c:pt idx="34">
                    <c:v>0.94347826086956532</c:v>
                  </c:pt>
                  <c:pt idx="35">
                    <c:v>1.0533980582524272</c:v>
                  </c:pt>
                  <c:pt idx="36">
                    <c:v>1.0904522613065326</c:v>
                  </c:pt>
                  <c:pt idx="37">
                    <c:v>0.79779411764705888</c:v>
                  </c:pt>
                  <c:pt idx="38">
                    <c:v>1.0637254901960784</c:v>
                  </c:pt>
                  <c:pt idx="39">
                    <c:v>1.4563758389261747</c:v>
                  </c:pt>
                  <c:pt idx="40">
                    <c:v>2.5529411764705885</c:v>
                  </c:pt>
                  <c:pt idx="41">
                    <c:v>2.893333333333334</c:v>
                  </c:pt>
                  <c:pt idx="42">
                    <c:v>2.583333333333333</c:v>
                  </c:pt>
                  <c:pt idx="43">
                    <c:v>2.0280373831775704</c:v>
                  </c:pt>
                  <c:pt idx="44">
                    <c:v>1.8869565217391306</c:v>
                  </c:pt>
                  <c:pt idx="45">
                    <c:v>1.8235294117647058</c:v>
                  </c:pt>
                  <c:pt idx="46">
                    <c:v>3.5573770491803276</c:v>
                  </c:pt>
                  <c:pt idx="47">
                    <c:v>6.0277777777777786</c:v>
                  </c:pt>
                  <c:pt idx="48">
                    <c:v>7.2333333333333343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plus>
            <c:minus>
              <c:numRef>
                <c:f>Hárok1!$I$3:$I$59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10</c:v>
                  </c:pt>
                  <c:pt idx="4">
                    <c:v>2.6144578313253013</c:v>
                  </c:pt>
                  <c:pt idx="5">
                    <c:v>1.160427807486631</c:v>
                  </c:pt>
                  <c:pt idx="6">
                    <c:v>1.6953125</c:v>
                  </c:pt>
                  <c:pt idx="7">
                    <c:v>2.9726027397260273</c:v>
                  </c:pt>
                  <c:pt idx="8">
                    <c:v>2.4942528735632186</c:v>
                  </c:pt>
                  <c:pt idx="9">
                    <c:v>3.5573770491803276</c:v>
                  </c:pt>
                  <c:pt idx="10">
                    <c:v>10</c:v>
                  </c:pt>
                  <c:pt idx="11">
                    <c:v>10</c:v>
                  </c:pt>
                  <c:pt idx="12">
                    <c:v>1.8547008547008546</c:v>
                  </c:pt>
                  <c:pt idx="13">
                    <c:v>1.682170542635659</c:v>
                  </c:pt>
                  <c:pt idx="14">
                    <c:v>1.3151515151515154</c:v>
                  </c:pt>
                  <c:pt idx="15">
                    <c:v>1.8389830508474578</c:v>
                  </c:pt>
                  <c:pt idx="16">
                    <c:v>1.4965517241379309</c:v>
                  </c:pt>
                  <c:pt idx="17">
                    <c:v>2.0666666666666664</c:v>
                  </c:pt>
                  <c:pt idx="18">
                    <c:v>0.74570446735395191</c:v>
                  </c:pt>
                  <c:pt idx="19">
                    <c:v>0.45974576271186446</c:v>
                  </c:pt>
                  <c:pt idx="20">
                    <c:v>0.51421800947867302</c:v>
                  </c:pt>
                  <c:pt idx="21">
                    <c:v>0.52289156626506028</c:v>
                  </c:pt>
                  <c:pt idx="22">
                    <c:v>0.54936708860759498</c:v>
                  </c:pt>
                  <c:pt idx="23">
                    <c:v>0.36717428087986459</c:v>
                  </c:pt>
                  <c:pt idx="24">
                    <c:v>0.76950354609929073</c:v>
                  </c:pt>
                  <c:pt idx="25">
                    <c:v>1.0689655172413794</c:v>
                  </c:pt>
                  <c:pt idx="26">
                    <c:v>2.2371134020618557</c:v>
                  </c:pt>
                  <c:pt idx="27">
                    <c:v>1.3478260869565217</c:v>
                  </c:pt>
                  <c:pt idx="28">
                    <c:v>0.47692307692307701</c:v>
                  </c:pt>
                  <c:pt idx="29">
                    <c:v>0.67391304347826086</c:v>
                  </c:pt>
                  <c:pt idx="30">
                    <c:v>0.484375</c:v>
                  </c:pt>
                  <c:pt idx="31">
                    <c:v>0.75609756097560976</c:v>
                  </c:pt>
                  <c:pt idx="32">
                    <c:v>0.78623188405797095</c:v>
                  </c:pt>
                  <c:pt idx="33">
                    <c:v>0.80970149253731349</c:v>
                  </c:pt>
                  <c:pt idx="34">
                    <c:v>0.94347826086956532</c:v>
                  </c:pt>
                  <c:pt idx="35">
                    <c:v>1.0533980582524272</c:v>
                  </c:pt>
                  <c:pt idx="36">
                    <c:v>1.0904522613065326</c:v>
                  </c:pt>
                  <c:pt idx="37">
                    <c:v>0.79779411764705888</c:v>
                  </c:pt>
                  <c:pt idx="38">
                    <c:v>1.0637254901960784</c:v>
                  </c:pt>
                  <c:pt idx="39">
                    <c:v>1.4563758389261747</c:v>
                  </c:pt>
                  <c:pt idx="40">
                    <c:v>2.5529411764705885</c:v>
                  </c:pt>
                  <c:pt idx="41">
                    <c:v>2.893333333333334</c:v>
                  </c:pt>
                  <c:pt idx="42">
                    <c:v>2.583333333333333</c:v>
                  </c:pt>
                  <c:pt idx="43">
                    <c:v>2.0280373831775704</c:v>
                  </c:pt>
                  <c:pt idx="44">
                    <c:v>1.8869565217391306</c:v>
                  </c:pt>
                  <c:pt idx="45">
                    <c:v>1.8235294117647058</c:v>
                  </c:pt>
                  <c:pt idx="46">
                    <c:v>3.5573770491803276</c:v>
                  </c:pt>
                  <c:pt idx="47">
                    <c:v>6.0277777777777786</c:v>
                  </c:pt>
                  <c:pt idx="48">
                    <c:v>7.2333333333333343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minus>
          </c:errBars>
          <c:xVal>
            <c:numRef>
              <c:f>Hárok1!$D$3:$D$59</c:f>
              <c:numCache>
                <c:formatCode>General</c:formatCode>
                <c:ptCount val="57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1800</c:v>
                </c:pt>
                <c:pt idx="17">
                  <c:v>2000</c:v>
                </c:pt>
                <c:pt idx="18">
                  <c:v>2200</c:v>
                </c:pt>
                <c:pt idx="19">
                  <c:v>2400</c:v>
                </c:pt>
                <c:pt idx="20">
                  <c:v>2600</c:v>
                </c:pt>
                <c:pt idx="21">
                  <c:v>2800</c:v>
                </c:pt>
                <c:pt idx="22">
                  <c:v>3000</c:v>
                </c:pt>
                <c:pt idx="23">
                  <c:v>3200</c:v>
                </c:pt>
                <c:pt idx="24">
                  <c:v>3400</c:v>
                </c:pt>
                <c:pt idx="25">
                  <c:v>3600</c:v>
                </c:pt>
                <c:pt idx="26">
                  <c:v>3800</c:v>
                </c:pt>
                <c:pt idx="27">
                  <c:v>4000</c:v>
                </c:pt>
                <c:pt idx="28">
                  <c:v>4200</c:v>
                </c:pt>
                <c:pt idx="29">
                  <c:v>4400</c:v>
                </c:pt>
                <c:pt idx="30">
                  <c:v>4600</c:v>
                </c:pt>
                <c:pt idx="31">
                  <c:v>4800</c:v>
                </c:pt>
                <c:pt idx="32">
                  <c:v>5000</c:v>
                </c:pt>
                <c:pt idx="33">
                  <c:v>5200</c:v>
                </c:pt>
                <c:pt idx="34">
                  <c:v>5400</c:v>
                </c:pt>
                <c:pt idx="35">
                  <c:v>5600</c:v>
                </c:pt>
                <c:pt idx="36">
                  <c:v>5800</c:v>
                </c:pt>
                <c:pt idx="37">
                  <c:v>6000</c:v>
                </c:pt>
                <c:pt idx="38">
                  <c:v>6200</c:v>
                </c:pt>
                <c:pt idx="39">
                  <c:v>6400</c:v>
                </c:pt>
                <c:pt idx="40">
                  <c:v>6600</c:v>
                </c:pt>
                <c:pt idx="41">
                  <c:v>6800</c:v>
                </c:pt>
                <c:pt idx="42">
                  <c:v>7000</c:v>
                </c:pt>
                <c:pt idx="43">
                  <c:v>7200</c:v>
                </c:pt>
                <c:pt idx="44">
                  <c:v>7400</c:v>
                </c:pt>
                <c:pt idx="45">
                  <c:v>7600</c:v>
                </c:pt>
                <c:pt idx="46">
                  <c:v>7800</c:v>
                </c:pt>
                <c:pt idx="47">
                  <c:v>8000</c:v>
                </c:pt>
                <c:pt idx="48">
                  <c:v>8200</c:v>
                </c:pt>
                <c:pt idx="49">
                  <c:v>8400</c:v>
                </c:pt>
                <c:pt idx="50">
                  <c:v>8600</c:v>
                </c:pt>
                <c:pt idx="51">
                  <c:v>8800</c:v>
                </c:pt>
                <c:pt idx="52">
                  <c:v>9000</c:v>
                </c:pt>
                <c:pt idx="53">
                  <c:v>9200</c:v>
                </c:pt>
                <c:pt idx="54">
                  <c:v>9400</c:v>
                </c:pt>
                <c:pt idx="55">
                  <c:v>9600</c:v>
                </c:pt>
                <c:pt idx="56">
                  <c:v>9800</c:v>
                </c:pt>
              </c:numCache>
            </c:numRef>
          </c:xVal>
          <c:yVal>
            <c:numRef>
              <c:f>Hárok1!$F$3:$F$59</c:f>
              <c:numCache>
                <c:formatCode>General</c:formatCode>
                <c:ptCount val="57"/>
                <c:pt idx="0">
                  <c:v>-73.979400086720375</c:v>
                </c:pt>
                <c:pt idx="1">
                  <c:v>-63.098039199714862</c:v>
                </c:pt>
                <c:pt idx="2">
                  <c:v>-61.938200260161125</c:v>
                </c:pt>
                <c:pt idx="3">
                  <c:v>-57.077439286435236</c:v>
                </c:pt>
                <c:pt idx="4">
                  <c:v>-41.618438152478525</c:v>
                </c:pt>
                <c:pt idx="5">
                  <c:v>-34.563167869270018</c:v>
                </c:pt>
                <c:pt idx="6">
                  <c:v>-37.855800607042632</c:v>
                </c:pt>
                <c:pt idx="7">
                  <c:v>-42.733542797590886</c:v>
                </c:pt>
                <c:pt idx="8">
                  <c:v>-41.209614947627628</c:v>
                </c:pt>
                <c:pt idx="9">
                  <c:v>-44.293403299784657</c:v>
                </c:pt>
                <c:pt idx="10">
                  <c:v>-51.894500000000001</c:v>
                </c:pt>
                <c:pt idx="11">
                  <c:v>-52.390999999999998</c:v>
                </c:pt>
                <c:pt idx="12">
                  <c:v>-38.636282765076764</c:v>
                </c:pt>
                <c:pt idx="13">
                  <c:v>-37.78820579401502</c:v>
                </c:pt>
                <c:pt idx="14">
                  <c:v>-35.650321115721873</c:v>
                </c:pt>
                <c:pt idx="15">
                  <c:v>-38.562359853877489</c:v>
                </c:pt>
                <c:pt idx="16">
                  <c:v>-36.772639955300505</c:v>
                </c:pt>
                <c:pt idx="17">
                  <c:v>-39.576214018601242</c:v>
                </c:pt>
                <c:pt idx="18">
                  <c:v>-30.722140220281851</c:v>
                </c:pt>
                <c:pt idx="19">
                  <c:v>-26.521160027318246</c:v>
                </c:pt>
                <c:pt idx="20">
                  <c:v>-27.493750980766521</c:v>
                </c:pt>
                <c:pt idx="21">
                  <c:v>-27.639038065758147</c:v>
                </c:pt>
                <c:pt idx="22">
                  <c:v>-28.068058087470796</c:v>
                </c:pt>
                <c:pt idx="23">
                  <c:v>-24.568250382374895</c:v>
                </c:pt>
                <c:pt idx="24">
                  <c:v>-30.995017833612778</c:v>
                </c:pt>
                <c:pt idx="25">
                  <c:v>-33.850079241735742</c:v>
                </c:pt>
                <c:pt idx="26">
                  <c:v>-40.264565314675103</c:v>
                </c:pt>
                <c:pt idx="27">
                  <c:v>-35.863482479363007</c:v>
                </c:pt>
                <c:pt idx="28">
                  <c:v>-26.839772066857751</c:v>
                </c:pt>
                <c:pt idx="29">
                  <c:v>-29.842882566083382</c:v>
                </c:pt>
                <c:pt idx="30">
                  <c:v>-26.974439720037118</c:v>
                </c:pt>
                <c:pt idx="31">
                  <c:v>-30.842362065320152</c:v>
                </c:pt>
                <c:pt idx="32">
                  <c:v>-31.181818358695644</c:v>
                </c:pt>
                <c:pt idx="33">
                  <c:v>-31.437304119424226</c:v>
                </c:pt>
                <c:pt idx="34">
                  <c:v>-32.765443279648146</c:v>
                </c:pt>
                <c:pt idx="35">
                  <c:v>-33.722655592616931</c:v>
                </c:pt>
                <c:pt idx="36">
                  <c:v>-34.022938471805865</c:v>
                </c:pt>
                <c:pt idx="37">
                  <c:v>-31.308621919316025</c:v>
                </c:pt>
                <c:pt idx="38">
                  <c:v>-33.807396651482023</c:v>
                </c:pt>
                <c:pt idx="39">
                  <c:v>-36.536274631754523</c:v>
                </c:pt>
                <c:pt idx="40">
                  <c:v>-41.411621485714143</c:v>
                </c:pt>
                <c:pt idx="41">
                  <c:v>-42.498774732165998</c:v>
                </c:pt>
                <c:pt idx="42">
                  <c:v>-41.514414278762366</c:v>
                </c:pt>
                <c:pt idx="43">
                  <c:v>-42.264000000000003</c:v>
                </c:pt>
                <c:pt idx="44">
                  <c:v>-43.485999999999997</c:v>
                </c:pt>
                <c:pt idx="45">
                  <c:v>-44.003999999999998</c:v>
                </c:pt>
                <c:pt idx="46">
                  <c:v>-44.293403299784657</c:v>
                </c:pt>
                <c:pt idx="47">
                  <c:v>-48.873949984654253</c:v>
                </c:pt>
                <c:pt idx="48">
                  <c:v>-50.457574905606748</c:v>
                </c:pt>
                <c:pt idx="49">
                  <c:v>-53.555614105321617</c:v>
                </c:pt>
                <c:pt idx="50">
                  <c:v>-54.424927980943423</c:v>
                </c:pt>
                <c:pt idx="51">
                  <c:v>-55.9176003468815</c:v>
                </c:pt>
                <c:pt idx="52">
                  <c:v>-60</c:v>
                </c:pt>
                <c:pt idx="53">
                  <c:v>-66.020599913279625</c:v>
                </c:pt>
                <c:pt idx="54">
                  <c:v>-70.457574905606748</c:v>
                </c:pt>
                <c:pt idx="55">
                  <c:v>-73.979400086720375</c:v>
                </c:pt>
                <c:pt idx="56">
                  <c:v>-80</c:v>
                </c:pt>
              </c:numCache>
            </c:numRef>
          </c:yVal>
          <c:smooth val="0"/>
        </c:ser>
        <c:ser>
          <c:idx val="0"/>
          <c:order val="1"/>
          <c:tx>
            <c:v>Original hole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Hárok1!$S$3:$S$59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3.0138888888888893</c:v>
                  </c:pt>
                  <c:pt idx="4">
                    <c:v>0.96444444444444444</c:v>
                  </c:pt>
                  <c:pt idx="5">
                    <c:v>1.4</c:v>
                  </c:pt>
                  <c:pt idx="6">
                    <c:v>2.4659090909090904</c:v>
                  </c:pt>
                  <c:pt idx="7">
                    <c:v>2.9324324324324325</c:v>
                  </c:pt>
                  <c:pt idx="8">
                    <c:v>5.1666666666666661</c:v>
                  </c:pt>
                  <c:pt idx="9">
                    <c:v>9.0416666666666661</c:v>
                  </c:pt>
                  <c:pt idx="10">
                    <c:v>6.2</c:v>
                  </c:pt>
                  <c:pt idx="11">
                    <c:v>1.6315789473684212</c:v>
                  </c:pt>
                  <c:pt idx="12">
                    <c:v>1.172972972972973</c:v>
                  </c:pt>
                  <c:pt idx="13">
                    <c:v>0.76950354609929073</c:v>
                  </c:pt>
                  <c:pt idx="14">
                    <c:v>0.83783783783783794</c:v>
                  </c:pt>
                  <c:pt idx="15">
                    <c:v>0.50938967136150226</c:v>
                  </c:pt>
                  <c:pt idx="16">
                    <c:v>1.0046296296296295</c:v>
                  </c:pt>
                  <c:pt idx="17">
                    <c:v>0.35113268608414239</c:v>
                  </c:pt>
                  <c:pt idx="18">
                    <c:v>0.23689956331877732</c:v>
                  </c:pt>
                  <c:pt idx="19">
                    <c:v>0.25956937799043062</c:v>
                  </c:pt>
                  <c:pt idx="20">
                    <c:v>0.49770642201834864</c:v>
                  </c:pt>
                  <c:pt idx="21">
                    <c:v>0.47587719298245601</c:v>
                  </c:pt>
                  <c:pt idx="22">
                    <c:v>0.32053175775480058</c:v>
                  </c:pt>
                  <c:pt idx="23">
                    <c:v>0.59452054794520559</c:v>
                  </c:pt>
                  <c:pt idx="24">
                    <c:v>0.64776119402985066</c:v>
                  </c:pt>
                  <c:pt idx="25">
                    <c:v>1.6953125</c:v>
                  </c:pt>
                  <c:pt idx="26">
                    <c:v>1.2122905027932962</c:v>
                  </c:pt>
                  <c:pt idx="27">
                    <c:v>0.34720000000000001</c:v>
                  </c:pt>
                  <c:pt idx="28">
                    <c:v>0.39169675090252709</c:v>
                  </c:pt>
                  <c:pt idx="29">
                    <c:v>0.31818181818181823</c:v>
                  </c:pt>
                  <c:pt idx="30">
                    <c:v>0.4018518518518519</c:v>
                  </c:pt>
                  <c:pt idx="31">
                    <c:v>0.40866290018832396</c:v>
                  </c:pt>
                  <c:pt idx="32">
                    <c:v>0.59779614325068864</c:v>
                  </c:pt>
                  <c:pt idx="33">
                    <c:v>0.76140350877192975</c:v>
                  </c:pt>
                  <c:pt idx="34">
                    <c:v>1.2191011235955056</c:v>
                  </c:pt>
                  <c:pt idx="35">
                    <c:v>1.391025641025641</c:v>
                  </c:pt>
                  <c:pt idx="36">
                    <c:v>1.1857923497267762</c:v>
                  </c:pt>
                  <c:pt idx="37">
                    <c:v>2.17</c:v>
                  </c:pt>
                  <c:pt idx="38">
                    <c:v>2.6144578313253013</c:v>
                  </c:pt>
                  <c:pt idx="39">
                    <c:v>4.34</c:v>
                  </c:pt>
                  <c:pt idx="40">
                    <c:v>2.9324324324324325</c:v>
                  </c:pt>
                  <c:pt idx="41">
                    <c:v>2.1485148514851486</c:v>
                  </c:pt>
                  <c:pt idx="42">
                    <c:v>4.822222222222222</c:v>
                  </c:pt>
                  <c:pt idx="43">
                    <c:v>3.9454545454545458</c:v>
                  </c:pt>
                  <c:pt idx="44">
                    <c:v>3.5000000000000004</c:v>
                  </c:pt>
                  <c:pt idx="45">
                    <c:v>3.807017543859649</c:v>
                  </c:pt>
                  <c:pt idx="46">
                    <c:v>7.2333333333333343</c:v>
                  </c:pt>
                  <c:pt idx="47">
                    <c:v>7.4827586206896557</c:v>
                  </c:pt>
                  <c:pt idx="48">
                    <c:v>6.2</c:v>
                  </c:pt>
                  <c:pt idx="49">
                    <c:v>4.4285714285714288</c:v>
                  </c:pt>
                  <c:pt idx="50">
                    <c:v>4.1730769230769234</c:v>
                  </c:pt>
                  <c:pt idx="51">
                    <c:v>9.4347826086956523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plus>
            <c:minus>
              <c:numRef>
                <c:f>Hárok1!$S$3:$S$59</c:f>
                <c:numCache>
                  <c:formatCode>General</c:formatCode>
                  <c:ptCount val="57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3.0138888888888893</c:v>
                  </c:pt>
                  <c:pt idx="4">
                    <c:v>0.96444444444444444</c:v>
                  </c:pt>
                  <c:pt idx="5">
                    <c:v>1.4</c:v>
                  </c:pt>
                  <c:pt idx="6">
                    <c:v>2.4659090909090904</c:v>
                  </c:pt>
                  <c:pt idx="7">
                    <c:v>2.9324324324324325</c:v>
                  </c:pt>
                  <c:pt idx="8">
                    <c:v>5.1666666666666661</c:v>
                  </c:pt>
                  <c:pt idx="9">
                    <c:v>9.0416666666666661</c:v>
                  </c:pt>
                  <c:pt idx="10">
                    <c:v>6.2</c:v>
                  </c:pt>
                  <c:pt idx="11">
                    <c:v>1.6315789473684212</c:v>
                  </c:pt>
                  <c:pt idx="12">
                    <c:v>1.172972972972973</c:v>
                  </c:pt>
                  <c:pt idx="13">
                    <c:v>0.76950354609929073</c:v>
                  </c:pt>
                  <c:pt idx="14">
                    <c:v>0.83783783783783794</c:v>
                  </c:pt>
                  <c:pt idx="15">
                    <c:v>0.50938967136150226</c:v>
                  </c:pt>
                  <c:pt idx="16">
                    <c:v>1.0046296296296295</c:v>
                  </c:pt>
                  <c:pt idx="17">
                    <c:v>0.35113268608414239</c:v>
                  </c:pt>
                  <c:pt idx="18">
                    <c:v>0.23689956331877732</c:v>
                  </c:pt>
                  <c:pt idx="19">
                    <c:v>0.25956937799043062</c:v>
                  </c:pt>
                  <c:pt idx="20">
                    <c:v>0.49770642201834864</c:v>
                  </c:pt>
                  <c:pt idx="21">
                    <c:v>0.47587719298245601</c:v>
                  </c:pt>
                  <c:pt idx="22">
                    <c:v>0.32053175775480058</c:v>
                  </c:pt>
                  <c:pt idx="23">
                    <c:v>0.59452054794520559</c:v>
                  </c:pt>
                  <c:pt idx="24">
                    <c:v>0.64776119402985066</c:v>
                  </c:pt>
                  <c:pt idx="25">
                    <c:v>1.6953125</c:v>
                  </c:pt>
                  <c:pt idx="26">
                    <c:v>1.2122905027932962</c:v>
                  </c:pt>
                  <c:pt idx="27">
                    <c:v>0.34720000000000001</c:v>
                  </c:pt>
                  <c:pt idx="28">
                    <c:v>0.39169675090252709</c:v>
                  </c:pt>
                  <c:pt idx="29">
                    <c:v>0.31818181818181823</c:v>
                  </c:pt>
                  <c:pt idx="30">
                    <c:v>0.4018518518518519</c:v>
                  </c:pt>
                  <c:pt idx="31">
                    <c:v>0.40866290018832396</c:v>
                  </c:pt>
                  <c:pt idx="32">
                    <c:v>0.59779614325068864</c:v>
                  </c:pt>
                  <c:pt idx="33">
                    <c:v>0.76140350877192975</c:v>
                  </c:pt>
                  <c:pt idx="34">
                    <c:v>1.2191011235955056</c:v>
                  </c:pt>
                  <c:pt idx="35">
                    <c:v>1.391025641025641</c:v>
                  </c:pt>
                  <c:pt idx="36">
                    <c:v>1.1857923497267762</c:v>
                  </c:pt>
                  <c:pt idx="37">
                    <c:v>2.17</c:v>
                  </c:pt>
                  <c:pt idx="38">
                    <c:v>2.6144578313253013</c:v>
                  </c:pt>
                  <c:pt idx="39">
                    <c:v>4.34</c:v>
                  </c:pt>
                  <c:pt idx="40">
                    <c:v>2.9324324324324325</c:v>
                  </c:pt>
                  <c:pt idx="41">
                    <c:v>2.1485148514851486</c:v>
                  </c:pt>
                  <c:pt idx="42">
                    <c:v>4.822222222222222</c:v>
                  </c:pt>
                  <c:pt idx="43">
                    <c:v>3.9454545454545458</c:v>
                  </c:pt>
                  <c:pt idx="44">
                    <c:v>3.5000000000000004</c:v>
                  </c:pt>
                  <c:pt idx="45">
                    <c:v>3.807017543859649</c:v>
                  </c:pt>
                  <c:pt idx="46">
                    <c:v>7.2333333333333343</c:v>
                  </c:pt>
                  <c:pt idx="47">
                    <c:v>7.4827586206896557</c:v>
                  </c:pt>
                  <c:pt idx="48">
                    <c:v>6.2</c:v>
                  </c:pt>
                  <c:pt idx="49">
                    <c:v>4.4285714285714288</c:v>
                  </c:pt>
                  <c:pt idx="50">
                    <c:v>4.1730769230769234</c:v>
                  </c:pt>
                  <c:pt idx="51">
                    <c:v>9.4347826086956523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  <c:pt idx="56">
                    <c:v>10</c:v>
                  </c:pt>
                </c:numCache>
              </c:numRef>
            </c:minus>
          </c:errBars>
          <c:xVal>
            <c:numRef>
              <c:f>Hárok1!$O$3:$O$60</c:f>
              <c:numCache>
                <c:formatCode>General</c:formatCode>
                <c:ptCount val="58"/>
                <c:pt idx="0">
                  <c:v>150</c:v>
                </c:pt>
                <c:pt idx="1">
                  <c:v>200</c:v>
                </c:pt>
                <c:pt idx="2">
                  <c:v>250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1800</c:v>
                </c:pt>
                <c:pt idx="17">
                  <c:v>2000</c:v>
                </c:pt>
                <c:pt idx="18">
                  <c:v>2200</c:v>
                </c:pt>
                <c:pt idx="19">
                  <c:v>2400</c:v>
                </c:pt>
                <c:pt idx="20">
                  <c:v>2600</c:v>
                </c:pt>
                <c:pt idx="21">
                  <c:v>2800</c:v>
                </c:pt>
                <c:pt idx="22">
                  <c:v>3000</c:v>
                </c:pt>
                <c:pt idx="23">
                  <c:v>3200</c:v>
                </c:pt>
                <c:pt idx="24">
                  <c:v>3400</c:v>
                </c:pt>
                <c:pt idx="25">
                  <c:v>3600</c:v>
                </c:pt>
                <c:pt idx="26">
                  <c:v>3800</c:v>
                </c:pt>
                <c:pt idx="27">
                  <c:v>4000</c:v>
                </c:pt>
                <c:pt idx="28">
                  <c:v>4200</c:v>
                </c:pt>
                <c:pt idx="29">
                  <c:v>4400</c:v>
                </c:pt>
                <c:pt idx="30">
                  <c:v>4600</c:v>
                </c:pt>
                <c:pt idx="31">
                  <c:v>4800</c:v>
                </c:pt>
                <c:pt idx="32">
                  <c:v>5000</c:v>
                </c:pt>
                <c:pt idx="33">
                  <c:v>5200</c:v>
                </c:pt>
                <c:pt idx="34">
                  <c:v>5400</c:v>
                </c:pt>
                <c:pt idx="35">
                  <c:v>5600</c:v>
                </c:pt>
                <c:pt idx="36">
                  <c:v>5800</c:v>
                </c:pt>
                <c:pt idx="37">
                  <c:v>6000</c:v>
                </c:pt>
                <c:pt idx="38">
                  <c:v>6200</c:v>
                </c:pt>
                <c:pt idx="39">
                  <c:v>6400</c:v>
                </c:pt>
                <c:pt idx="40">
                  <c:v>6600</c:v>
                </c:pt>
                <c:pt idx="41">
                  <c:v>6800</c:v>
                </c:pt>
                <c:pt idx="42">
                  <c:v>7000</c:v>
                </c:pt>
                <c:pt idx="43">
                  <c:v>7200</c:v>
                </c:pt>
                <c:pt idx="44">
                  <c:v>7400</c:v>
                </c:pt>
                <c:pt idx="45">
                  <c:v>7600</c:v>
                </c:pt>
                <c:pt idx="46">
                  <c:v>7800</c:v>
                </c:pt>
                <c:pt idx="47">
                  <c:v>8000</c:v>
                </c:pt>
                <c:pt idx="48">
                  <c:v>8200</c:v>
                </c:pt>
                <c:pt idx="49">
                  <c:v>8400</c:v>
                </c:pt>
                <c:pt idx="50">
                  <c:v>8600</c:v>
                </c:pt>
                <c:pt idx="51">
                  <c:v>8800</c:v>
                </c:pt>
                <c:pt idx="52">
                  <c:v>9000</c:v>
                </c:pt>
                <c:pt idx="53">
                  <c:v>9200</c:v>
                </c:pt>
                <c:pt idx="54">
                  <c:v>9400</c:v>
                </c:pt>
                <c:pt idx="55">
                  <c:v>9600</c:v>
                </c:pt>
                <c:pt idx="56">
                  <c:v>9800</c:v>
                </c:pt>
                <c:pt idx="57">
                  <c:v>10000</c:v>
                </c:pt>
              </c:numCache>
            </c:numRef>
          </c:xVal>
          <c:yVal>
            <c:numRef>
              <c:f>Hárok1!$Q$3:$Q$60</c:f>
              <c:numCache>
                <c:formatCode>General</c:formatCode>
                <c:ptCount val="58"/>
                <c:pt idx="0">
                  <c:v>-80</c:v>
                </c:pt>
                <c:pt idx="1">
                  <c:v>-73.979400086720375</c:v>
                </c:pt>
                <c:pt idx="2">
                  <c:v>-64.436974992327137</c:v>
                </c:pt>
                <c:pt idx="3">
                  <c:v>-54.894549897933878</c:v>
                </c:pt>
                <c:pt idx="4">
                  <c:v>-42.853350071374628</c:v>
                </c:pt>
                <c:pt idx="5">
                  <c:v>-32.956349637772753</c:v>
                </c:pt>
                <c:pt idx="6">
                  <c:v>-36.193366036594171</c:v>
                </c:pt>
                <c:pt idx="7">
                  <c:v>-41.110346556996625</c:v>
                </c:pt>
                <c:pt idx="8">
                  <c:v>-42.615365605380475</c:v>
                </c:pt>
                <c:pt idx="9">
                  <c:v>-47.535014192041992</c:v>
                </c:pt>
                <c:pt idx="10">
                  <c:v>-50.395800000000001</c:v>
                </c:pt>
                <c:pt idx="11">
                  <c:v>-49.118639112994487</c:v>
                </c:pt>
                <c:pt idx="12">
                  <c:v>-37.522967180658284</c:v>
                </c:pt>
                <c:pt idx="13">
                  <c:v>-34.656565431939725</c:v>
                </c:pt>
                <c:pt idx="14">
                  <c:v>-30.995017833612778</c:v>
                </c:pt>
                <c:pt idx="15">
                  <c:v>-31.734004718374962</c:v>
                </c:pt>
                <c:pt idx="16">
                  <c:v>-27.411808017945624</c:v>
                </c:pt>
                <c:pt idx="17">
                  <c:v>-33.310924976981383</c:v>
                </c:pt>
                <c:pt idx="18">
                  <c:v>-24.180230498223683</c:v>
                </c:pt>
                <c:pt idx="19">
                  <c:v>-20.762090526642996</c:v>
                </c:pt>
                <c:pt idx="20">
                  <c:v>-21.555874451219669</c:v>
                </c:pt>
                <c:pt idx="21">
                  <c:v>-27.210270214628277</c:v>
                </c:pt>
                <c:pt idx="22">
                  <c:v>-26.820703146711299</c:v>
                </c:pt>
                <c:pt idx="23">
                  <c:v>-23.388226626297115</c:v>
                </c:pt>
                <c:pt idx="24">
                  <c:v>-28.754142710870507</c:v>
                </c:pt>
                <c:pt idx="25">
                  <c:v>-29.499103859263094</c:v>
                </c:pt>
                <c:pt idx="26">
                  <c:v>-37.855800607042632</c:v>
                </c:pt>
                <c:pt idx="27">
                  <c:v>-34.942939380402137</c:v>
                </c:pt>
                <c:pt idx="28">
                  <c:v>-24.082399653118497</c:v>
                </c:pt>
                <c:pt idx="29">
                  <c:v>-25.129804705431408</c:v>
                </c:pt>
                <c:pt idx="30">
                  <c:v>-23.324312506870424</c:v>
                </c:pt>
                <c:pt idx="31">
                  <c:v>-25.352124803540633</c:v>
                </c:pt>
                <c:pt idx="32">
                  <c:v>-25.49810957837062</c:v>
                </c:pt>
                <c:pt idx="33">
                  <c:v>-28.801867499277751</c:v>
                </c:pt>
                <c:pt idx="34">
                  <c:v>-30.903102799829796</c:v>
                </c:pt>
                <c:pt idx="35">
                  <c:v>-34.991599953822117</c:v>
                </c:pt>
                <c:pt idx="36">
                  <c:v>-36.137508032910766</c:v>
                </c:pt>
                <c:pt idx="37">
                  <c:v>-34.750978205391412</c:v>
                </c:pt>
                <c:pt idx="38">
                  <c:v>-40</c:v>
                </c:pt>
                <c:pt idx="39">
                  <c:v>-41.618438152478525</c:v>
                </c:pt>
                <c:pt idx="40">
                  <c:v>-46.020599913279625</c:v>
                </c:pt>
                <c:pt idx="41">
                  <c:v>-42.615365605380475</c:v>
                </c:pt>
                <c:pt idx="42">
                  <c:v>-39.913572524347146</c:v>
                </c:pt>
                <c:pt idx="43">
                  <c:v>-46.935749724493128</c:v>
                </c:pt>
                <c:pt idx="44">
                  <c:v>-45.192746210115125</c:v>
                </c:pt>
                <c:pt idx="45">
                  <c:v>-44.15216621003492</c:v>
                </c:pt>
                <c:pt idx="46">
                  <c:v>-44.882502886550171</c:v>
                </c:pt>
                <c:pt idx="47">
                  <c:v>-50.457574905606748</c:v>
                </c:pt>
                <c:pt idx="48">
                  <c:v>-50.75204004202088</c:v>
                </c:pt>
                <c:pt idx="49">
                  <c:v>-50.118600000000001</c:v>
                </c:pt>
                <c:pt idx="50">
                  <c:v>-50.984000000000002</c:v>
                </c:pt>
                <c:pt idx="51">
                  <c:v>-52.445999999999998</c:v>
                </c:pt>
                <c:pt idx="52">
                  <c:v>-54.875</c:v>
                </c:pt>
                <c:pt idx="53">
                  <c:v>-57.143000000000001</c:v>
                </c:pt>
                <c:pt idx="54">
                  <c:v>-61.938200260161125</c:v>
                </c:pt>
                <c:pt idx="55">
                  <c:v>-66.020599913279625</c:v>
                </c:pt>
                <c:pt idx="56">
                  <c:v>-70.457574905606748</c:v>
                </c:pt>
                <c:pt idx="57">
                  <c:v>-80</c:v>
                </c:pt>
              </c:numCache>
            </c:numRef>
          </c:yVal>
          <c:smooth val="0"/>
        </c:ser>
        <c:ser>
          <c:idx val="2"/>
          <c:order val="2"/>
          <c:tx>
            <c:v>Radius 1 mm</c:v>
          </c:tx>
          <c:spPr>
            <a:ln w="28575">
              <a:noFill/>
            </a:ln>
          </c:spPr>
          <c:marker>
            <c:symbol val="triangle"/>
            <c:size val="6"/>
          </c:marker>
          <c:errBars>
            <c:errDir val="y"/>
            <c:errBarType val="both"/>
            <c:errValType val="cust"/>
            <c:noEndCap val="0"/>
            <c:plus>
              <c:numRef>
                <c:f>Hárok1!$AH$4:$AH$59</c:f>
                <c:numCache>
                  <c:formatCode>General</c:formatCode>
                  <c:ptCount val="56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1.3821656050955418</c:v>
                  </c:pt>
                  <c:pt idx="4">
                    <c:v>0.80370370370370381</c:v>
                  </c:pt>
                  <c:pt idx="5">
                    <c:v>1.8547008547008546</c:v>
                  </c:pt>
                  <c:pt idx="6">
                    <c:v>1.5611510791366909</c:v>
                  </c:pt>
                  <c:pt idx="7">
                    <c:v>3.0138888888888893</c:v>
                  </c:pt>
                  <c:pt idx="8">
                    <c:v>3.238805970149254</c:v>
                  </c:pt>
                  <c:pt idx="9">
                    <c:v>5.4249999999999998</c:v>
                  </c:pt>
                  <c:pt idx="10">
                    <c:v>4.0185185185185182</c:v>
                  </c:pt>
                  <c:pt idx="11">
                    <c:v>1</c:v>
                  </c:pt>
                  <c:pt idx="12">
                    <c:v>0.61299435028248594</c:v>
                  </c:pt>
                  <c:pt idx="13">
                    <c:v>0.39311594202898548</c:v>
                  </c:pt>
                  <c:pt idx="14">
                    <c:v>0.87854251012145745</c:v>
                  </c:pt>
                  <c:pt idx="15">
                    <c:v>0.80970149253731349</c:v>
                  </c:pt>
                  <c:pt idx="16">
                    <c:v>1.0235849056603774</c:v>
                  </c:pt>
                  <c:pt idx="17">
                    <c:v>0.50115473441108549</c:v>
                  </c:pt>
                  <c:pt idx="18">
                    <c:v>0.50700934579439261</c:v>
                  </c:pt>
                  <c:pt idx="19">
                    <c:v>0.51421800947867302</c:v>
                  </c:pt>
                  <c:pt idx="20">
                    <c:v>0.80669144981412644</c:v>
                  </c:pt>
                  <c:pt idx="21">
                    <c:v>0.62177650429799414</c:v>
                  </c:pt>
                  <c:pt idx="22">
                    <c:v>0.32005899705014745</c:v>
                  </c:pt>
                  <c:pt idx="23">
                    <c:v>0.40409683426443199</c:v>
                  </c:pt>
                  <c:pt idx="24">
                    <c:v>0.45397489539748953</c:v>
                  </c:pt>
                  <c:pt idx="25">
                    <c:v>1.1015228426395942</c:v>
                  </c:pt>
                  <c:pt idx="26">
                    <c:v>1.4563758389261747</c:v>
                  </c:pt>
                  <c:pt idx="27">
                    <c:v>0.82196969696969702</c:v>
                  </c:pt>
                  <c:pt idx="28">
                    <c:v>0.53580246913580243</c:v>
                  </c:pt>
                  <c:pt idx="29">
                    <c:v>0.5479797979797979</c:v>
                  </c:pt>
                  <c:pt idx="30">
                    <c:v>0.75874125874125875</c:v>
                  </c:pt>
                  <c:pt idx="31">
                    <c:v>0.66158536585365857</c:v>
                  </c:pt>
                  <c:pt idx="32">
                    <c:v>1.0959595959595958</c:v>
                  </c:pt>
                  <c:pt idx="33">
                    <c:v>0.96875</c:v>
                  </c:pt>
                  <c:pt idx="34">
                    <c:v>1.24</c:v>
                  </c:pt>
                  <c:pt idx="35">
                    <c:v>2.1067961165048543</c:v>
                  </c:pt>
                  <c:pt idx="36">
                    <c:v>2.8181818181818179</c:v>
                  </c:pt>
                  <c:pt idx="37">
                    <c:v>4.1730769230769234</c:v>
                  </c:pt>
                  <c:pt idx="38">
                    <c:v>4.4285714285714288</c:v>
                  </c:pt>
                  <c:pt idx="39">
                    <c:v>4.34</c:v>
                  </c:pt>
                  <c:pt idx="40">
                    <c:v>2.9726027397260273</c:v>
                  </c:pt>
                  <c:pt idx="41">
                    <c:v>2.8552631578947367</c:v>
                  </c:pt>
                  <c:pt idx="42">
                    <c:v>5.2926829268292686</c:v>
                  </c:pt>
                  <c:pt idx="43">
                    <c:v>4.9318181818181808</c:v>
                  </c:pt>
                  <c:pt idx="44">
                    <c:v>5.0465116279069768</c:v>
                  </c:pt>
                  <c:pt idx="45">
                    <c:v>7.2333333333333343</c:v>
                  </c:pt>
                  <c:pt idx="46">
                    <c:v>9.4347826086956523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</c:numCache>
              </c:numRef>
            </c:plus>
            <c:minus>
              <c:numRef>
                <c:f>Hárok1!$AH$4:$AH$59</c:f>
                <c:numCache>
                  <c:formatCode>General</c:formatCode>
                  <c:ptCount val="56"/>
                  <c:pt idx="0">
                    <c:v>10</c:v>
                  </c:pt>
                  <c:pt idx="1">
                    <c:v>10</c:v>
                  </c:pt>
                  <c:pt idx="2">
                    <c:v>10</c:v>
                  </c:pt>
                  <c:pt idx="3">
                    <c:v>1.3821656050955418</c:v>
                  </c:pt>
                  <c:pt idx="4">
                    <c:v>0.80370370370370381</c:v>
                  </c:pt>
                  <c:pt idx="5">
                    <c:v>1.8547008547008546</c:v>
                  </c:pt>
                  <c:pt idx="6">
                    <c:v>1.5611510791366909</c:v>
                  </c:pt>
                  <c:pt idx="7">
                    <c:v>3.0138888888888893</c:v>
                  </c:pt>
                  <c:pt idx="8">
                    <c:v>3.238805970149254</c:v>
                  </c:pt>
                  <c:pt idx="9">
                    <c:v>5.4249999999999998</c:v>
                  </c:pt>
                  <c:pt idx="10">
                    <c:v>4.0185185185185182</c:v>
                  </c:pt>
                  <c:pt idx="11">
                    <c:v>1</c:v>
                  </c:pt>
                  <c:pt idx="12">
                    <c:v>0.61299435028248594</c:v>
                  </c:pt>
                  <c:pt idx="13">
                    <c:v>0.39311594202898548</c:v>
                  </c:pt>
                  <c:pt idx="14">
                    <c:v>0.87854251012145745</c:v>
                  </c:pt>
                  <c:pt idx="15">
                    <c:v>0.80970149253731349</c:v>
                  </c:pt>
                  <c:pt idx="16">
                    <c:v>1.0235849056603774</c:v>
                  </c:pt>
                  <c:pt idx="17">
                    <c:v>0.50115473441108549</c:v>
                  </c:pt>
                  <c:pt idx="18">
                    <c:v>0.50700934579439261</c:v>
                  </c:pt>
                  <c:pt idx="19">
                    <c:v>0.51421800947867302</c:v>
                  </c:pt>
                  <c:pt idx="20">
                    <c:v>0.80669144981412644</c:v>
                  </c:pt>
                  <c:pt idx="21">
                    <c:v>0.62177650429799414</c:v>
                  </c:pt>
                  <c:pt idx="22">
                    <c:v>0.32005899705014745</c:v>
                  </c:pt>
                  <c:pt idx="23">
                    <c:v>0.40409683426443199</c:v>
                  </c:pt>
                  <c:pt idx="24">
                    <c:v>0.45397489539748953</c:v>
                  </c:pt>
                  <c:pt idx="25">
                    <c:v>1.1015228426395942</c:v>
                  </c:pt>
                  <c:pt idx="26">
                    <c:v>1.4563758389261747</c:v>
                  </c:pt>
                  <c:pt idx="27">
                    <c:v>0.82196969696969702</c:v>
                  </c:pt>
                  <c:pt idx="28">
                    <c:v>0.53580246913580243</c:v>
                  </c:pt>
                  <c:pt idx="29">
                    <c:v>0.5479797979797979</c:v>
                  </c:pt>
                  <c:pt idx="30">
                    <c:v>0.75874125874125875</c:v>
                  </c:pt>
                  <c:pt idx="31">
                    <c:v>0.66158536585365857</c:v>
                  </c:pt>
                  <c:pt idx="32">
                    <c:v>1.0959595959595958</c:v>
                  </c:pt>
                  <c:pt idx="33">
                    <c:v>0.96875</c:v>
                  </c:pt>
                  <c:pt idx="34">
                    <c:v>1.24</c:v>
                  </c:pt>
                  <c:pt idx="35">
                    <c:v>2.1067961165048543</c:v>
                  </c:pt>
                  <c:pt idx="36">
                    <c:v>2.8181818181818179</c:v>
                  </c:pt>
                  <c:pt idx="37">
                    <c:v>4.1730769230769234</c:v>
                  </c:pt>
                  <c:pt idx="38">
                    <c:v>4.4285714285714288</c:v>
                  </c:pt>
                  <c:pt idx="39">
                    <c:v>4.34</c:v>
                  </c:pt>
                  <c:pt idx="40">
                    <c:v>2.9726027397260273</c:v>
                  </c:pt>
                  <c:pt idx="41">
                    <c:v>2.8552631578947367</c:v>
                  </c:pt>
                  <c:pt idx="42">
                    <c:v>5.2926829268292686</c:v>
                  </c:pt>
                  <c:pt idx="43">
                    <c:v>4.9318181818181808</c:v>
                  </c:pt>
                  <c:pt idx="44">
                    <c:v>5.0465116279069768</c:v>
                  </c:pt>
                  <c:pt idx="45">
                    <c:v>7.2333333333333343</c:v>
                  </c:pt>
                  <c:pt idx="46">
                    <c:v>9.4347826086956523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  <c:pt idx="55">
                    <c:v>10</c:v>
                  </c:pt>
                </c:numCache>
              </c:numRef>
            </c:minus>
          </c:errBars>
          <c:xVal>
            <c:numRef>
              <c:f>Hárok1!$AD$4:$AD$59</c:f>
              <c:numCache>
                <c:formatCode>General</c:formatCode>
                <c:ptCount val="56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1200</c:v>
                </c:pt>
                <c:pt idx="11">
                  <c:v>1300</c:v>
                </c:pt>
                <c:pt idx="12">
                  <c:v>1400</c:v>
                </c:pt>
                <c:pt idx="13">
                  <c:v>1500</c:v>
                </c:pt>
                <c:pt idx="14">
                  <c:v>1600</c:v>
                </c:pt>
                <c:pt idx="15">
                  <c:v>1800</c:v>
                </c:pt>
                <c:pt idx="16">
                  <c:v>2000</c:v>
                </c:pt>
                <c:pt idx="17">
                  <c:v>2200</c:v>
                </c:pt>
                <c:pt idx="18">
                  <c:v>2400</c:v>
                </c:pt>
                <c:pt idx="19">
                  <c:v>2600</c:v>
                </c:pt>
                <c:pt idx="20">
                  <c:v>2800</c:v>
                </c:pt>
                <c:pt idx="21">
                  <c:v>3000</c:v>
                </c:pt>
                <c:pt idx="22">
                  <c:v>3200</c:v>
                </c:pt>
                <c:pt idx="23">
                  <c:v>3400</c:v>
                </c:pt>
                <c:pt idx="24">
                  <c:v>3600</c:v>
                </c:pt>
                <c:pt idx="25">
                  <c:v>3800</c:v>
                </c:pt>
                <c:pt idx="26">
                  <c:v>4000</c:v>
                </c:pt>
                <c:pt idx="27">
                  <c:v>4200</c:v>
                </c:pt>
                <c:pt idx="28">
                  <c:v>4400</c:v>
                </c:pt>
                <c:pt idx="29">
                  <c:v>4600</c:v>
                </c:pt>
                <c:pt idx="30">
                  <c:v>4800</c:v>
                </c:pt>
                <c:pt idx="31">
                  <c:v>5000</c:v>
                </c:pt>
                <c:pt idx="32">
                  <c:v>5200</c:v>
                </c:pt>
                <c:pt idx="33">
                  <c:v>5400</c:v>
                </c:pt>
                <c:pt idx="34">
                  <c:v>5600</c:v>
                </c:pt>
                <c:pt idx="35">
                  <c:v>5800</c:v>
                </c:pt>
                <c:pt idx="36">
                  <c:v>6000</c:v>
                </c:pt>
                <c:pt idx="37">
                  <c:v>6200</c:v>
                </c:pt>
                <c:pt idx="38">
                  <c:v>6400</c:v>
                </c:pt>
                <c:pt idx="39">
                  <c:v>6600</c:v>
                </c:pt>
                <c:pt idx="40">
                  <c:v>6800</c:v>
                </c:pt>
                <c:pt idx="41">
                  <c:v>7000</c:v>
                </c:pt>
                <c:pt idx="42">
                  <c:v>7200</c:v>
                </c:pt>
                <c:pt idx="43">
                  <c:v>7400</c:v>
                </c:pt>
                <c:pt idx="44">
                  <c:v>7600</c:v>
                </c:pt>
                <c:pt idx="45">
                  <c:v>7800</c:v>
                </c:pt>
                <c:pt idx="46">
                  <c:v>8000</c:v>
                </c:pt>
                <c:pt idx="47">
                  <c:v>8200</c:v>
                </c:pt>
                <c:pt idx="48">
                  <c:v>8400</c:v>
                </c:pt>
                <c:pt idx="49">
                  <c:v>8600</c:v>
                </c:pt>
                <c:pt idx="50">
                  <c:v>8800</c:v>
                </c:pt>
                <c:pt idx="51">
                  <c:v>9000</c:v>
                </c:pt>
                <c:pt idx="52">
                  <c:v>9200</c:v>
                </c:pt>
                <c:pt idx="53">
                  <c:v>9400</c:v>
                </c:pt>
                <c:pt idx="54">
                  <c:v>9600</c:v>
                </c:pt>
                <c:pt idx="55">
                  <c:v>9800</c:v>
                </c:pt>
              </c:numCache>
            </c:numRef>
          </c:xVal>
          <c:yVal>
            <c:numRef>
              <c:f>Hárok1!$AF$4:$AF$59</c:f>
              <c:numCache>
                <c:formatCode>General</c:formatCode>
                <c:ptCount val="56"/>
                <c:pt idx="0">
                  <c:v>-80</c:v>
                </c:pt>
                <c:pt idx="1">
                  <c:v>-73.979400086720375</c:v>
                </c:pt>
                <c:pt idx="2">
                  <c:v>-60</c:v>
                </c:pt>
                <c:pt idx="3">
                  <c:v>-36.082006951815323</c:v>
                </c:pt>
                <c:pt idx="4">
                  <c:v>-31.372724716820251</c:v>
                </c:pt>
                <c:pt idx="5">
                  <c:v>-38.636282765076764</c:v>
                </c:pt>
                <c:pt idx="6">
                  <c:v>-37.139703994918101</c:v>
                </c:pt>
                <c:pt idx="7">
                  <c:v>-42.853350071374628</c:v>
                </c:pt>
                <c:pt idx="8">
                  <c:v>-43.478503945983469</c:v>
                </c:pt>
                <c:pt idx="9">
                  <c:v>-47.95880017344075</c:v>
                </c:pt>
                <c:pt idx="10">
                  <c:v>-45.352124803540626</c:v>
                </c:pt>
                <c:pt idx="11">
                  <c:v>-33.270805323029407</c:v>
                </c:pt>
                <c:pt idx="12">
                  <c:v>-29.019934759484244</c:v>
                </c:pt>
                <c:pt idx="13">
                  <c:v>-25.161218445416019</c:v>
                </c:pt>
                <c:pt idx="14">
                  <c:v>-32.146060934806684</c:v>
                </c:pt>
                <c:pt idx="15">
                  <c:v>-31.437304119424226</c:v>
                </c:pt>
                <c:pt idx="16">
                  <c:v>-33.47328278142497</c:v>
                </c:pt>
                <c:pt idx="17">
                  <c:v>-27.270242072932692</c:v>
                </c:pt>
                <c:pt idx="18">
                  <c:v>-27.371124619736559</c:v>
                </c:pt>
                <c:pt idx="19">
                  <c:v>-27.493750980766521</c:v>
                </c:pt>
                <c:pt idx="20">
                  <c:v>-31.404954399951841</c:v>
                </c:pt>
                <c:pt idx="21">
                  <c:v>-29.143491460816403</c:v>
                </c:pt>
                <c:pt idx="22">
                  <c:v>-23.375406122658731</c:v>
                </c:pt>
                <c:pt idx="23">
                  <c:v>-25.400514286008885</c:v>
                </c:pt>
                <c:pt idx="24">
                  <c:v>-26.411442067757619</c:v>
                </c:pt>
                <c:pt idx="25">
                  <c:v>-34.110675476768144</c:v>
                </c:pt>
                <c:pt idx="26">
                  <c:v>-36.536274631754523</c:v>
                </c:pt>
                <c:pt idx="27">
                  <c:v>-31.56792146260338</c:v>
                </c:pt>
                <c:pt idx="28">
                  <c:v>-27.850899535706631</c:v>
                </c:pt>
                <c:pt idx="29">
                  <c:v>-28.046096281489753</c:v>
                </c:pt>
                <c:pt idx="30">
                  <c:v>-30.872679337419136</c:v>
                </c:pt>
                <c:pt idx="31">
                  <c:v>-29.682523125766416</c:v>
                </c:pt>
                <c:pt idx="32">
                  <c:v>-34.066696194769378</c:v>
                </c:pt>
                <c:pt idx="33">
                  <c:v>-32.995039633316743</c:v>
                </c:pt>
                <c:pt idx="34">
                  <c:v>-35.139239026274112</c:v>
                </c:pt>
                <c:pt idx="35">
                  <c:v>-39.743255505896556</c:v>
                </c:pt>
                <c:pt idx="36">
                  <c:v>-42.270185496550361</c:v>
                </c:pt>
                <c:pt idx="37">
                  <c:v>-45.679933127304018</c:v>
                </c:pt>
                <c:pt idx="38">
                  <c:v>-46.196078399429723</c:v>
                </c:pt>
                <c:pt idx="39">
                  <c:v>-46.020599913279625</c:v>
                </c:pt>
                <c:pt idx="40">
                  <c:v>-42.733542797590886</c:v>
                </c:pt>
                <c:pt idx="41">
                  <c:v>-42.383728154384173</c:v>
                </c:pt>
                <c:pt idx="42">
                  <c:v>-47.744322865605291</c:v>
                </c:pt>
                <c:pt idx="43">
                  <c:v>-47.13094647027625</c:v>
                </c:pt>
                <c:pt idx="44">
                  <c:v>-47.330630888408265</c:v>
                </c:pt>
                <c:pt idx="45">
                  <c:v>-50.457574905606748</c:v>
                </c:pt>
                <c:pt idx="46">
                  <c:v>-52.765443279648139</c:v>
                </c:pt>
                <c:pt idx="47">
                  <c:v>-54.894549897933878</c:v>
                </c:pt>
                <c:pt idx="48">
                  <c:v>-57.077439286435236</c:v>
                </c:pt>
                <c:pt idx="49">
                  <c:v>-56.478174818886373</c:v>
                </c:pt>
                <c:pt idx="50">
                  <c:v>-60</c:v>
                </c:pt>
                <c:pt idx="51">
                  <c:v>-64.436974992327137</c:v>
                </c:pt>
                <c:pt idx="52">
                  <c:v>-67.95880017344075</c:v>
                </c:pt>
                <c:pt idx="53">
                  <c:v>-70.457574905606748</c:v>
                </c:pt>
                <c:pt idx="54">
                  <c:v>-70.457574905606748</c:v>
                </c:pt>
                <c:pt idx="55">
                  <c:v>-80</c:v>
                </c:pt>
              </c:numCache>
            </c:numRef>
          </c:yVal>
          <c:smooth val="0"/>
        </c:ser>
        <c:ser>
          <c:idx val="3"/>
          <c:order val="3"/>
          <c:tx>
            <c:v>Radius 2 mm</c:v>
          </c:tx>
          <c:spPr>
            <a:ln w="28575">
              <a:noFill/>
            </a:ln>
          </c:spPr>
          <c:marker>
            <c:symbol val="x"/>
            <c:size val="6"/>
          </c:marker>
          <c:dPt>
            <c:idx val="13"/>
            <c:marker>
              <c:symbol val="x"/>
              <c:size val="4"/>
            </c:marker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Hárok1!$AN$6:$AN$60</c:f>
                <c:numCache>
                  <c:formatCode>General</c:formatCode>
                  <c:ptCount val="55"/>
                  <c:pt idx="0">
                    <c:v>10</c:v>
                  </c:pt>
                  <c:pt idx="1">
                    <c:v>10</c:v>
                  </c:pt>
                  <c:pt idx="2">
                    <c:v>0.87500000000000011</c:v>
                  </c:pt>
                  <c:pt idx="3">
                    <c:v>1.7222222222222223</c:v>
                  </c:pt>
                  <c:pt idx="4">
                    <c:v>1.954954954954955</c:v>
                  </c:pt>
                  <c:pt idx="5">
                    <c:v>1.2122905027932962</c:v>
                  </c:pt>
                  <c:pt idx="6">
                    <c:v>2.3085106382978724</c:v>
                  </c:pt>
                  <c:pt idx="7">
                    <c:v>3.6779661016949157</c:v>
                  </c:pt>
                  <c:pt idx="8">
                    <c:v>3.5573770491803276</c:v>
                  </c:pt>
                  <c:pt idx="9">
                    <c:v>1.528169014084507</c:v>
                  </c:pt>
                  <c:pt idx="10">
                    <c:v>1.1361256544502618</c:v>
                  </c:pt>
                  <c:pt idx="11">
                    <c:v>0.5479797979797979</c:v>
                  </c:pt>
                  <c:pt idx="12">
                    <c:v>0.89300411522633749</c:v>
                  </c:pt>
                  <c:pt idx="13">
                    <c:v>1.7642276422764227</c:v>
                  </c:pt>
                  <c:pt idx="14">
                    <c:v>0.95594713656387664</c:v>
                  </c:pt>
                  <c:pt idx="15">
                    <c:v>0.57407407407407407</c:v>
                  </c:pt>
                  <c:pt idx="16">
                    <c:v>0.81578947368421062</c:v>
                  </c:pt>
                  <c:pt idx="17">
                    <c:v>0.64201183431952669</c:v>
                  </c:pt>
                  <c:pt idx="18">
                    <c:v>0.4018518518518519</c:v>
                  </c:pt>
                  <c:pt idx="19">
                    <c:v>0.32291666666666663</c:v>
                  </c:pt>
                  <c:pt idx="20">
                    <c:v>0.25320886814469079</c:v>
                  </c:pt>
                  <c:pt idx="21">
                    <c:v>0.2715894868585732</c:v>
                  </c:pt>
                  <c:pt idx="22">
                    <c:v>0.50348027842227383</c:v>
                  </c:pt>
                  <c:pt idx="23">
                    <c:v>1</c:v>
                  </c:pt>
                  <c:pt idx="24">
                    <c:v>0.79197080291970801</c:v>
                  </c:pt>
                  <c:pt idx="25">
                    <c:v>0.48329621380846322</c:v>
                  </c:pt>
                  <c:pt idx="26">
                    <c:v>0.76140350877192975</c:v>
                  </c:pt>
                  <c:pt idx="27">
                    <c:v>0.54936708860759498</c:v>
                  </c:pt>
                  <c:pt idx="28">
                    <c:v>0.78057553956834547</c:v>
                  </c:pt>
                  <c:pt idx="29">
                    <c:v>0.65165165165165173</c:v>
                  </c:pt>
                  <c:pt idx="30">
                    <c:v>0.67812499999999998</c:v>
                  </c:pt>
                  <c:pt idx="31">
                    <c:v>0.80370370370370381</c:v>
                  </c:pt>
                  <c:pt idx="32">
                    <c:v>1.1071428571428572</c:v>
                  </c:pt>
                  <c:pt idx="33">
                    <c:v>0.82196969696969702</c:v>
                  </c:pt>
                  <c:pt idx="34">
                    <c:v>0.84435797665369661</c:v>
                  </c:pt>
                  <c:pt idx="35">
                    <c:v>1.028436018957346</c:v>
                  </c:pt>
                  <c:pt idx="36">
                    <c:v>1.3647798742138364</c:v>
                  </c:pt>
                  <c:pt idx="37">
                    <c:v>1.55</c:v>
                  </c:pt>
                  <c:pt idx="38">
                    <c:v>1.8706896551724139</c:v>
                  </c:pt>
                  <c:pt idx="39">
                    <c:v>2.4382022471910112</c:v>
                  </c:pt>
                  <c:pt idx="40">
                    <c:v>3.6166666666666671</c:v>
                  </c:pt>
                  <c:pt idx="41">
                    <c:v>2.6144578313253013</c:v>
                  </c:pt>
                  <c:pt idx="42">
                    <c:v>3.1911764705882355</c:v>
                  </c:pt>
                  <c:pt idx="43">
                    <c:v>4.4285714285714288</c:v>
                  </c:pt>
                  <c:pt idx="44">
                    <c:v>3.6166666666666671</c:v>
                  </c:pt>
                  <c:pt idx="45">
                    <c:v>5.5641025641025639</c:v>
                  </c:pt>
                  <c:pt idx="46">
                    <c:v>10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</c:numCache>
              </c:numRef>
            </c:plus>
            <c:minus>
              <c:numRef>
                <c:f>Hárok1!$AN$6:$AN$60</c:f>
                <c:numCache>
                  <c:formatCode>General</c:formatCode>
                  <c:ptCount val="55"/>
                  <c:pt idx="0">
                    <c:v>10</c:v>
                  </c:pt>
                  <c:pt idx="1">
                    <c:v>10</c:v>
                  </c:pt>
                  <c:pt idx="2">
                    <c:v>0.87500000000000011</c:v>
                  </c:pt>
                  <c:pt idx="3">
                    <c:v>1.7222222222222223</c:v>
                  </c:pt>
                  <c:pt idx="4">
                    <c:v>1.954954954954955</c:v>
                  </c:pt>
                  <c:pt idx="5">
                    <c:v>1.2122905027932962</c:v>
                  </c:pt>
                  <c:pt idx="6">
                    <c:v>2.3085106382978724</c:v>
                  </c:pt>
                  <c:pt idx="7">
                    <c:v>3.6779661016949157</c:v>
                  </c:pt>
                  <c:pt idx="8">
                    <c:v>3.5573770491803276</c:v>
                  </c:pt>
                  <c:pt idx="9">
                    <c:v>1.528169014084507</c:v>
                  </c:pt>
                  <c:pt idx="10">
                    <c:v>1.1361256544502618</c:v>
                  </c:pt>
                  <c:pt idx="11">
                    <c:v>0.5479797979797979</c:v>
                  </c:pt>
                  <c:pt idx="12">
                    <c:v>0.89300411522633749</c:v>
                  </c:pt>
                  <c:pt idx="13">
                    <c:v>1.7642276422764227</c:v>
                  </c:pt>
                  <c:pt idx="14">
                    <c:v>0.95594713656387664</c:v>
                  </c:pt>
                  <c:pt idx="15">
                    <c:v>0.57407407407407407</c:v>
                  </c:pt>
                  <c:pt idx="16">
                    <c:v>0.81578947368421062</c:v>
                  </c:pt>
                  <c:pt idx="17">
                    <c:v>0.64201183431952669</c:v>
                  </c:pt>
                  <c:pt idx="18">
                    <c:v>0.4018518518518519</c:v>
                  </c:pt>
                  <c:pt idx="19">
                    <c:v>0.32291666666666663</c:v>
                  </c:pt>
                  <c:pt idx="20">
                    <c:v>0.25320886814469079</c:v>
                  </c:pt>
                  <c:pt idx="21">
                    <c:v>0.2715894868585732</c:v>
                  </c:pt>
                  <c:pt idx="22">
                    <c:v>0.50348027842227383</c:v>
                  </c:pt>
                  <c:pt idx="23">
                    <c:v>1</c:v>
                  </c:pt>
                  <c:pt idx="24">
                    <c:v>0.79197080291970801</c:v>
                  </c:pt>
                  <c:pt idx="25">
                    <c:v>0.48329621380846322</c:v>
                  </c:pt>
                  <c:pt idx="26">
                    <c:v>0.76140350877192975</c:v>
                  </c:pt>
                  <c:pt idx="27">
                    <c:v>0.54936708860759498</c:v>
                  </c:pt>
                  <c:pt idx="28">
                    <c:v>0.78057553956834547</c:v>
                  </c:pt>
                  <c:pt idx="29">
                    <c:v>0.65165165165165173</c:v>
                  </c:pt>
                  <c:pt idx="30">
                    <c:v>0.67812499999999998</c:v>
                  </c:pt>
                  <c:pt idx="31">
                    <c:v>0.80370370370370381</c:v>
                  </c:pt>
                  <c:pt idx="32">
                    <c:v>1.1071428571428572</c:v>
                  </c:pt>
                  <c:pt idx="33">
                    <c:v>0.82196969696969702</c:v>
                  </c:pt>
                  <c:pt idx="34">
                    <c:v>0.84435797665369661</c:v>
                  </c:pt>
                  <c:pt idx="35">
                    <c:v>1.028436018957346</c:v>
                  </c:pt>
                  <c:pt idx="36">
                    <c:v>1.3647798742138364</c:v>
                  </c:pt>
                  <c:pt idx="37">
                    <c:v>1.55</c:v>
                  </c:pt>
                  <c:pt idx="38">
                    <c:v>1.8706896551724139</c:v>
                  </c:pt>
                  <c:pt idx="39">
                    <c:v>2.4382022471910112</c:v>
                  </c:pt>
                  <c:pt idx="40">
                    <c:v>3.6166666666666671</c:v>
                  </c:pt>
                  <c:pt idx="41">
                    <c:v>2.6144578313253013</c:v>
                  </c:pt>
                  <c:pt idx="42">
                    <c:v>3.1911764705882355</c:v>
                  </c:pt>
                  <c:pt idx="43">
                    <c:v>4.4285714285714288</c:v>
                  </c:pt>
                  <c:pt idx="44">
                    <c:v>3.6166666666666671</c:v>
                  </c:pt>
                  <c:pt idx="45">
                    <c:v>5.5641025641025639</c:v>
                  </c:pt>
                  <c:pt idx="46">
                    <c:v>10</c:v>
                  </c:pt>
                  <c:pt idx="47">
                    <c:v>10</c:v>
                  </c:pt>
                  <c:pt idx="48">
                    <c:v>10</c:v>
                  </c:pt>
                  <c:pt idx="49">
                    <c:v>10</c:v>
                  </c:pt>
                  <c:pt idx="50">
                    <c:v>10</c:v>
                  </c:pt>
                  <c:pt idx="51">
                    <c:v>10</c:v>
                  </c:pt>
                  <c:pt idx="52">
                    <c:v>10</c:v>
                  </c:pt>
                  <c:pt idx="53">
                    <c:v>10</c:v>
                  </c:pt>
                  <c:pt idx="54">
                    <c:v>10</c:v>
                  </c:pt>
                </c:numCache>
              </c:numRef>
            </c:minus>
          </c:errBars>
          <c:xVal>
            <c:numRef>
              <c:f>Hárok1!$AK$6:$AK$60</c:f>
              <c:numCache>
                <c:formatCode>General</c:formatCode>
                <c:ptCount val="55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  <c:pt idx="8">
                  <c:v>1200</c:v>
                </c:pt>
                <c:pt idx="9">
                  <c:v>1300</c:v>
                </c:pt>
                <c:pt idx="10">
                  <c:v>1400</c:v>
                </c:pt>
                <c:pt idx="11">
                  <c:v>1500</c:v>
                </c:pt>
                <c:pt idx="12">
                  <c:v>1600</c:v>
                </c:pt>
                <c:pt idx="13">
                  <c:v>1800</c:v>
                </c:pt>
                <c:pt idx="14">
                  <c:v>2000</c:v>
                </c:pt>
                <c:pt idx="15">
                  <c:v>2200</c:v>
                </c:pt>
                <c:pt idx="16">
                  <c:v>2400</c:v>
                </c:pt>
                <c:pt idx="17">
                  <c:v>2600</c:v>
                </c:pt>
                <c:pt idx="18">
                  <c:v>2800</c:v>
                </c:pt>
                <c:pt idx="19">
                  <c:v>3000</c:v>
                </c:pt>
                <c:pt idx="20">
                  <c:v>3200</c:v>
                </c:pt>
                <c:pt idx="21">
                  <c:v>3400</c:v>
                </c:pt>
                <c:pt idx="22">
                  <c:v>3600</c:v>
                </c:pt>
                <c:pt idx="23">
                  <c:v>3800</c:v>
                </c:pt>
                <c:pt idx="24">
                  <c:v>4000</c:v>
                </c:pt>
                <c:pt idx="25">
                  <c:v>4200</c:v>
                </c:pt>
                <c:pt idx="26">
                  <c:v>4400</c:v>
                </c:pt>
                <c:pt idx="27">
                  <c:v>4600</c:v>
                </c:pt>
                <c:pt idx="28">
                  <c:v>4800</c:v>
                </c:pt>
                <c:pt idx="29">
                  <c:v>5000</c:v>
                </c:pt>
                <c:pt idx="30">
                  <c:v>5200</c:v>
                </c:pt>
                <c:pt idx="31">
                  <c:v>5400</c:v>
                </c:pt>
                <c:pt idx="32">
                  <c:v>5600</c:v>
                </c:pt>
                <c:pt idx="33">
                  <c:v>5800</c:v>
                </c:pt>
                <c:pt idx="34">
                  <c:v>6000</c:v>
                </c:pt>
                <c:pt idx="35">
                  <c:v>6200</c:v>
                </c:pt>
                <c:pt idx="36">
                  <c:v>6400</c:v>
                </c:pt>
                <c:pt idx="37">
                  <c:v>6600</c:v>
                </c:pt>
                <c:pt idx="38">
                  <c:v>6800</c:v>
                </c:pt>
                <c:pt idx="39">
                  <c:v>7000</c:v>
                </c:pt>
                <c:pt idx="40">
                  <c:v>7200</c:v>
                </c:pt>
                <c:pt idx="41">
                  <c:v>7400</c:v>
                </c:pt>
                <c:pt idx="42">
                  <c:v>7600</c:v>
                </c:pt>
                <c:pt idx="43">
                  <c:v>7800</c:v>
                </c:pt>
                <c:pt idx="44">
                  <c:v>8000</c:v>
                </c:pt>
                <c:pt idx="45">
                  <c:v>8200</c:v>
                </c:pt>
                <c:pt idx="46">
                  <c:v>8400</c:v>
                </c:pt>
                <c:pt idx="47">
                  <c:v>8600</c:v>
                </c:pt>
                <c:pt idx="48">
                  <c:v>8800</c:v>
                </c:pt>
                <c:pt idx="49">
                  <c:v>9000</c:v>
                </c:pt>
                <c:pt idx="50">
                  <c:v>9200</c:v>
                </c:pt>
                <c:pt idx="51">
                  <c:v>9400</c:v>
                </c:pt>
                <c:pt idx="52">
                  <c:v>9600</c:v>
                </c:pt>
                <c:pt idx="53">
                  <c:v>9800</c:v>
                </c:pt>
                <c:pt idx="54">
                  <c:v>10000</c:v>
                </c:pt>
              </c:numCache>
            </c:numRef>
          </c:xVal>
          <c:yVal>
            <c:numRef>
              <c:f>Hárok1!$AM$6:$AM$60</c:f>
              <c:numCache>
                <c:formatCode>General</c:formatCode>
                <c:ptCount val="55"/>
                <c:pt idx="0">
                  <c:v>-80</c:v>
                </c:pt>
                <c:pt idx="1">
                  <c:v>-58.416375079047505</c:v>
                </c:pt>
                <c:pt idx="2">
                  <c:v>-32.110966383475677</c:v>
                </c:pt>
                <c:pt idx="3">
                  <c:v>-37.992589097648739</c:v>
                </c:pt>
                <c:pt idx="4">
                  <c:v>-39.093540424266855</c:v>
                </c:pt>
                <c:pt idx="5">
                  <c:v>-34.942939380402137</c:v>
                </c:pt>
                <c:pt idx="6">
                  <c:v>-41.537399999999998</c:v>
                </c:pt>
                <c:pt idx="7">
                  <c:v>-46.582999999999998</c:v>
                </c:pt>
                <c:pt idx="8">
                  <c:v>-47.293399999999998</c:v>
                </c:pt>
                <c:pt idx="9">
                  <c:v>-36.954233112338869</c:v>
                </c:pt>
                <c:pt idx="10">
                  <c:v>-34.379332655045452</c:v>
                </c:pt>
                <c:pt idx="11">
                  <c:v>-28.046096281489753</c:v>
                </c:pt>
                <c:pt idx="12">
                  <c:v>-32.287874528033754</c:v>
                </c:pt>
                <c:pt idx="13">
                  <c:v>-38.201897771212046</c:v>
                </c:pt>
                <c:pt idx="14">
                  <c:v>-32.879482856137543</c:v>
                </c:pt>
                <c:pt idx="15">
                  <c:v>-28.450164003255495</c:v>
                </c:pt>
                <c:pt idx="16">
                  <c:v>-31.502367267378659</c:v>
                </c:pt>
                <c:pt idx="17">
                  <c:v>-29.421665994446904</c:v>
                </c:pt>
                <c:pt idx="18">
                  <c:v>-25.352124803540633</c:v>
                </c:pt>
                <c:pt idx="19">
                  <c:v>-23.452614538923498</c:v>
                </c:pt>
                <c:pt idx="20">
                  <c:v>-21.340383561536036</c:v>
                </c:pt>
                <c:pt idx="21">
                  <c:v>-21.949064413720173</c:v>
                </c:pt>
                <c:pt idx="22">
                  <c:v>-27.31045459678537</c:v>
                </c:pt>
                <c:pt idx="23">
                  <c:v>-33.270805323029407</c:v>
                </c:pt>
                <c:pt idx="24">
                  <c:v>-31.244988743592241</c:v>
                </c:pt>
                <c:pt idx="25">
                  <c:v>-26.955073179933535</c:v>
                </c:pt>
                <c:pt idx="26">
                  <c:v>-30.903102799829796</c:v>
                </c:pt>
                <c:pt idx="27">
                  <c:v>-28.068058087470796</c:v>
                </c:pt>
                <c:pt idx="28">
                  <c:v>-31.119104081638476</c:v>
                </c:pt>
                <c:pt idx="29">
                  <c:v>-29.5511153298736</c:v>
                </c:pt>
                <c:pt idx="30">
                  <c:v>-29.897000433601878</c:v>
                </c:pt>
                <c:pt idx="31">
                  <c:v>-31.372724716820251</c:v>
                </c:pt>
                <c:pt idx="32">
                  <c:v>-34.15487857287048</c:v>
                </c:pt>
                <c:pt idx="33">
                  <c:v>-31.56792146260338</c:v>
                </c:pt>
                <c:pt idx="34">
                  <c:v>-31.80133753337411</c:v>
                </c:pt>
                <c:pt idx="35">
                  <c:v>-33.514350894046146</c:v>
                </c:pt>
                <c:pt idx="36">
                  <c:v>-35.972057513590968</c:v>
                </c:pt>
                <c:pt idx="37">
                  <c:v>-37.077439286435244</c:v>
                </c:pt>
                <c:pt idx="38">
                  <c:v>-38.71084021546163</c:v>
                </c:pt>
                <c:pt idx="39">
                  <c:v>-41.012199867101742</c:v>
                </c:pt>
                <c:pt idx="40">
                  <c:v>-44.436974992327123</c:v>
                </c:pt>
                <c:pt idx="41">
                  <c:v>-41.618438152478525</c:v>
                </c:pt>
                <c:pt idx="42">
                  <c:v>-43.349821745875275</c:v>
                </c:pt>
                <c:pt idx="43">
                  <c:v>-46.196078399429723</c:v>
                </c:pt>
                <c:pt idx="44">
                  <c:v>-44.436974992327123</c:v>
                </c:pt>
                <c:pt idx="45">
                  <c:v>-48.178707859470016</c:v>
                </c:pt>
                <c:pt idx="46">
                  <c:v>-54.424927980943423</c:v>
                </c:pt>
                <c:pt idx="47">
                  <c:v>-57.721132953863261</c:v>
                </c:pt>
                <c:pt idx="48">
                  <c:v>-58.416375079047505</c:v>
                </c:pt>
                <c:pt idx="49">
                  <c:v>-60</c:v>
                </c:pt>
                <c:pt idx="50">
                  <c:v>-59.1721462968355</c:v>
                </c:pt>
                <c:pt idx="51">
                  <c:v>-67.95880017344075</c:v>
                </c:pt>
                <c:pt idx="52">
                  <c:v>-70.457574905606748</c:v>
                </c:pt>
                <c:pt idx="53">
                  <c:v>-73.979400086720375</c:v>
                </c:pt>
                <c:pt idx="54">
                  <c:v>-80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10816"/>
        <c:axId val="43812736"/>
      </c:scatterChart>
      <c:valAx>
        <c:axId val="43810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Frequency [Hz]</a:t>
                </a:r>
                <a:endParaRPr lang="sk-SK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sk-SK"/>
          </a:p>
        </c:txPr>
        <c:crossAx val="43812736"/>
        <c:crosses val="autoZero"/>
        <c:crossBetween val="midCat"/>
      </c:valAx>
      <c:valAx>
        <c:axId val="43812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 dirty="0" smtClean="0">
                    <a:effectLst/>
                  </a:rPr>
                  <a:t>Relative Loudness </a:t>
                </a:r>
                <a:r>
                  <a:rPr lang="en-US" sz="1800" b="1" i="0" baseline="0" dirty="0">
                    <a:effectLst/>
                  </a:rPr>
                  <a:t>[dB]</a:t>
                </a:r>
                <a:endParaRPr lang="sk-SK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sk-SK"/>
          </a:p>
        </c:txPr>
        <c:crossAx val="4381081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6"/>
          </c:marker>
          <c:errBars>
            <c:errDir val="y"/>
            <c:errBarType val="both"/>
            <c:errValType val="cust"/>
            <c:noEndCap val="0"/>
            <c:plus>
              <c:numRef>
                <c:f>Hárok1!$I$2:$I$8</c:f>
                <c:numCache>
                  <c:formatCode>General</c:formatCode>
                  <c:ptCount val="7"/>
                  <c:pt idx="0">
                    <c:v>1.0380622837370242E-4</c:v>
                  </c:pt>
                  <c:pt idx="1">
                    <c:v>1.646090534979424E-4</c:v>
                  </c:pt>
                  <c:pt idx="2">
                    <c:v>2.0833333333333335E-4</c:v>
                  </c:pt>
                  <c:pt idx="3">
                    <c:v>3.7037037037037041E-4</c:v>
                  </c:pt>
                  <c:pt idx="4">
                    <c:v>7.1005917159763321E-4</c:v>
                  </c:pt>
                  <c:pt idx="5">
                    <c:v>1.4814814814814816E-3</c:v>
                  </c:pt>
                  <c:pt idx="6">
                    <c:v>2.4489795918367346E-3</c:v>
                  </c:pt>
                </c:numCache>
              </c:numRef>
            </c:plus>
            <c:minus>
              <c:numRef>
                <c:f>Hárok1!$I$2:$I$8</c:f>
                <c:numCache>
                  <c:formatCode>General</c:formatCode>
                  <c:ptCount val="7"/>
                  <c:pt idx="0">
                    <c:v>1.0380622837370242E-4</c:v>
                  </c:pt>
                  <c:pt idx="1">
                    <c:v>1.646090534979424E-4</c:v>
                  </c:pt>
                  <c:pt idx="2">
                    <c:v>2.0833333333333335E-4</c:v>
                  </c:pt>
                  <c:pt idx="3">
                    <c:v>3.7037037037037041E-4</c:v>
                  </c:pt>
                  <c:pt idx="4">
                    <c:v>7.1005917159763321E-4</c:v>
                  </c:pt>
                  <c:pt idx="5">
                    <c:v>1.4814814814814816E-3</c:v>
                  </c:pt>
                  <c:pt idx="6">
                    <c:v>2.4489795918367346E-3</c:v>
                  </c:pt>
                </c:numCache>
              </c:numRef>
            </c:minus>
          </c:errBars>
          <c:xVal>
            <c:numRef>
              <c:f>Hárok1!$A$2:$A$8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Hárok1!$G$2:$G$8</c:f>
              <c:numCache>
                <c:formatCode>General</c:formatCode>
                <c:ptCount val="7"/>
                <c:pt idx="0">
                  <c:v>5.8823529411764705E-3</c:v>
                </c:pt>
                <c:pt idx="1">
                  <c:v>7.4074074074074077E-3</c:v>
                </c:pt>
                <c:pt idx="2">
                  <c:v>8.3333333333333332E-3</c:v>
                </c:pt>
                <c:pt idx="3">
                  <c:v>1.1111111111111112E-2</c:v>
                </c:pt>
                <c:pt idx="4">
                  <c:v>1.5384615384615385E-2</c:v>
                </c:pt>
                <c:pt idx="5">
                  <c:v>2.2222222222222223E-2</c:v>
                </c:pt>
                <c:pt idx="6">
                  <c:v>2.8571428571428571E-2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43872"/>
        <c:axId val="43750144"/>
      </c:scatterChart>
      <c:valAx>
        <c:axId val="43743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Turns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750144"/>
        <c:crosses val="autoZero"/>
        <c:crossBetween val="midCat"/>
      </c:valAx>
      <c:valAx>
        <c:axId val="43750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k-SK"/>
                  <a:t>Conductivity </a:t>
                </a:r>
                <a:r>
                  <a:rPr lang="en-US"/>
                  <a:t>[S]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7438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sk-S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sk-SK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1"/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Hárok1!$BP$2:$BP$11</c:f>
              <c:numCache>
                <c:formatCode>General</c:formatCode>
                <c:ptCount val="10"/>
                <c:pt idx="0">
                  <c:v>85</c:v>
                </c:pt>
                <c:pt idx="1">
                  <c:v>87</c:v>
                </c:pt>
                <c:pt idx="2">
                  <c:v>89</c:v>
                </c:pt>
                <c:pt idx="3">
                  <c:v>91</c:v>
                </c:pt>
                <c:pt idx="4">
                  <c:v>93</c:v>
                </c:pt>
                <c:pt idx="5">
                  <c:v>95</c:v>
                </c:pt>
                <c:pt idx="6">
                  <c:v>97</c:v>
                </c:pt>
                <c:pt idx="7">
                  <c:v>99</c:v>
                </c:pt>
                <c:pt idx="8">
                  <c:v>101</c:v>
                </c:pt>
                <c:pt idx="9">
                  <c:v>103</c:v>
                </c:pt>
              </c:numCache>
            </c:numRef>
          </c:xVal>
          <c:yVal>
            <c:numRef>
              <c:f>Hárok1!$BQ$2:$BQ$11</c:f>
              <c:numCache>
                <c:formatCode>General</c:formatCode>
                <c:ptCount val="10"/>
                <c:pt idx="0">
                  <c:v>-90</c:v>
                </c:pt>
                <c:pt idx="1">
                  <c:v>-88</c:v>
                </c:pt>
                <c:pt idx="2">
                  <c:v>-86</c:v>
                </c:pt>
                <c:pt idx="3">
                  <c:v>-84</c:v>
                </c:pt>
                <c:pt idx="4">
                  <c:v>-82</c:v>
                </c:pt>
                <c:pt idx="5">
                  <c:v>-80</c:v>
                </c:pt>
                <c:pt idx="6">
                  <c:v>-78</c:v>
                </c:pt>
                <c:pt idx="7">
                  <c:v>-76</c:v>
                </c:pt>
                <c:pt idx="8">
                  <c:v>-74</c:v>
                </c:pt>
                <c:pt idx="9">
                  <c:v>-72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36384"/>
        <c:axId val="43946752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errBars>
            <c:errDir val="x"/>
            <c:errBarType val="both"/>
            <c:errValType val="fixedVal"/>
            <c:noEndCap val="0"/>
            <c:val val="1"/>
          </c:errBars>
          <c:errBars>
            <c:errDir val="y"/>
            <c:errBarType val="both"/>
            <c:errValType val="percentage"/>
            <c:noEndCap val="0"/>
            <c:val val="5"/>
          </c:errBars>
          <c:xVal>
            <c:numRef>
              <c:f>Hárok1!$CA$2:$CA$22</c:f>
              <c:numCache>
                <c:formatCode>General</c:formatCode>
                <c:ptCount val="21"/>
                <c:pt idx="0">
                  <c:v>98.3</c:v>
                </c:pt>
                <c:pt idx="1">
                  <c:v>98.8</c:v>
                </c:pt>
                <c:pt idx="2">
                  <c:v>99.3</c:v>
                </c:pt>
                <c:pt idx="3">
                  <c:v>97.7</c:v>
                </c:pt>
                <c:pt idx="4">
                  <c:v>97.7</c:v>
                </c:pt>
                <c:pt idx="5">
                  <c:v>97.7</c:v>
                </c:pt>
                <c:pt idx="6">
                  <c:v>97.3</c:v>
                </c:pt>
                <c:pt idx="7">
                  <c:v>94.3</c:v>
                </c:pt>
                <c:pt idx="8">
                  <c:v>90</c:v>
                </c:pt>
                <c:pt idx="9">
                  <c:v>86.5</c:v>
                </c:pt>
                <c:pt idx="10">
                  <c:v>88.9</c:v>
                </c:pt>
                <c:pt idx="11">
                  <c:v>92.3</c:v>
                </c:pt>
                <c:pt idx="12">
                  <c:v>97.3</c:v>
                </c:pt>
                <c:pt idx="13">
                  <c:v>98.6</c:v>
                </c:pt>
                <c:pt idx="14">
                  <c:v>96.6</c:v>
                </c:pt>
                <c:pt idx="15">
                  <c:v>94.7</c:v>
                </c:pt>
                <c:pt idx="16">
                  <c:v>94.7</c:v>
                </c:pt>
                <c:pt idx="17">
                  <c:v>96.5</c:v>
                </c:pt>
                <c:pt idx="18">
                  <c:v>89.3</c:v>
                </c:pt>
                <c:pt idx="19">
                  <c:v>92</c:v>
                </c:pt>
                <c:pt idx="20">
                  <c:v>93.7</c:v>
                </c:pt>
              </c:numCache>
            </c:numRef>
          </c:xVal>
          <c:yVal>
            <c:numRef>
              <c:f>Hárok1!$CD$2:$CD$22</c:f>
              <c:numCache>
                <c:formatCode>General</c:formatCode>
                <c:ptCount val="21"/>
                <c:pt idx="0">
                  <c:v>-69.900000000000006</c:v>
                </c:pt>
                <c:pt idx="1">
                  <c:v>-70.400000000000006</c:v>
                </c:pt>
                <c:pt idx="2">
                  <c:v>-70.900000000000006</c:v>
                </c:pt>
                <c:pt idx="3">
                  <c:v>-73.7</c:v>
                </c:pt>
                <c:pt idx="4">
                  <c:v>-74.599999999999994</c:v>
                </c:pt>
                <c:pt idx="5">
                  <c:v>-75.2</c:v>
                </c:pt>
                <c:pt idx="6">
                  <c:v>-77.2</c:v>
                </c:pt>
                <c:pt idx="7">
                  <c:v>-81.900000000000006</c:v>
                </c:pt>
                <c:pt idx="8">
                  <c:v>-94.1</c:v>
                </c:pt>
                <c:pt idx="9">
                  <c:v>-95.1</c:v>
                </c:pt>
                <c:pt idx="10">
                  <c:v>-95.2</c:v>
                </c:pt>
                <c:pt idx="11">
                  <c:v>-86.4</c:v>
                </c:pt>
                <c:pt idx="12">
                  <c:v>-79.2</c:v>
                </c:pt>
                <c:pt idx="13">
                  <c:v>-78.8</c:v>
                </c:pt>
                <c:pt idx="14">
                  <c:v>-79.900000000000006</c:v>
                </c:pt>
                <c:pt idx="15">
                  <c:v>-81</c:v>
                </c:pt>
                <c:pt idx="16">
                  <c:v>-78</c:v>
                </c:pt>
                <c:pt idx="17">
                  <c:v>-73.900000000000006</c:v>
                </c:pt>
                <c:pt idx="18">
                  <c:v>-89.4</c:v>
                </c:pt>
                <c:pt idx="19">
                  <c:v>-85.4</c:v>
                </c:pt>
                <c:pt idx="20">
                  <c:v>-82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36384"/>
        <c:axId val="43946752"/>
      </c:scatterChart>
      <c:valAx>
        <c:axId val="43936384"/>
        <c:scaling>
          <c:orientation val="minMax"/>
          <c:max val="105"/>
          <c:min val="8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Loudness [dB]</a:t>
                </a:r>
                <a:endParaRPr lang="sk-SK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946752"/>
        <c:crosses val="autoZero"/>
        <c:crossBetween val="midCat"/>
      </c:valAx>
      <c:valAx>
        <c:axId val="43946752"/>
        <c:scaling>
          <c:orientation val="minMax"/>
          <c:max val="-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Relative </a:t>
                </a:r>
                <a:r>
                  <a:rPr lang="en-US" dirty="0" smtClean="0"/>
                  <a:t>Loudness </a:t>
                </a:r>
                <a:r>
                  <a:rPr lang="en-US" dirty="0"/>
                  <a:t>[dB]</a:t>
                </a:r>
                <a:endParaRPr lang="sk-SK" dirty="0"/>
              </a:p>
            </c:rich>
          </c:tx>
          <c:layout>
            <c:manualLayout>
              <c:xMode val="edge"/>
              <c:yMode val="edge"/>
              <c:x val="1.3888888888888888E-2"/>
              <c:y val="0.326843110228289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39363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sk-SK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0.70409</cdr:x>
      <cdr:y>0.13514</cdr:y>
    </cdr:from>
    <cdr:to>
      <cdr:x>0.99935</cdr:x>
      <cdr:y>0.31081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38241" y="720080"/>
          <a:ext cx="2699792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Relatively flat area – high quality of recording?</a:t>
          </a:r>
          <a:endParaRPr lang="sk-SK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</cdr:x>
      <cdr:y>0.38462</cdr:y>
    </cdr:from>
    <cdr:to>
      <cdr:x>0.6575</cdr:x>
      <cdr:y>0.50962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67744" y="2520280"/>
          <a:ext cx="3744416" cy="819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2400" baseline="0" dirty="0" smtClean="0"/>
            <a:t>y = </a:t>
          </a:r>
          <a:r>
            <a:rPr lang="en-US" sz="2400" b="1" baseline="0" dirty="0" smtClean="0"/>
            <a:t>1,991</a:t>
          </a:r>
          <a:r>
            <a:rPr lang="en-US" sz="2400" baseline="0" dirty="0" smtClean="0"/>
            <a:t>x - 269,47</a:t>
          </a:r>
          <a:endParaRPr lang="en-US" sz="2400" dirty="0" smtClean="0"/>
        </a:p>
        <a:p xmlns:a="http://schemas.openxmlformats.org/drawingml/2006/main">
          <a:endParaRPr lang="sk-SK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0.29525</cdr:x>
      <cdr:y>0.22191</cdr:y>
    </cdr:from>
    <cdr:to>
      <cdr:x>0.61014</cdr:x>
      <cdr:y>0.31535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9792" y="1368152"/>
          <a:ext cx="287934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2400" baseline="0" dirty="0" smtClean="0"/>
            <a:t>y = </a:t>
          </a:r>
          <a:r>
            <a:rPr lang="en-US" sz="2400" b="1" baseline="0" dirty="0" smtClean="0"/>
            <a:t>1,4737</a:t>
          </a:r>
          <a:r>
            <a:rPr lang="en-US" sz="2400" baseline="0" dirty="0" smtClean="0"/>
            <a:t>x - 207,22</a:t>
          </a:r>
          <a:endParaRPr lang="en-US" sz="2400" dirty="0" smtClean="0"/>
        </a:p>
        <a:p xmlns:a="http://schemas.openxmlformats.org/drawingml/2006/main">
          <a:endParaRPr lang="sk-SK" sz="2400" dirty="0"/>
        </a:p>
      </cdr:txBody>
    </cdr:sp>
  </cdr:relSizeAnchor>
  <cdr:relSizeAnchor xmlns:cdr="http://schemas.openxmlformats.org/drawingml/2006/chartDrawing">
    <cdr:from>
      <cdr:x>0.83862</cdr:x>
      <cdr:y>0.25695</cdr:y>
    </cdr:from>
    <cdr:to>
      <cdr:x>0.95674</cdr:x>
      <cdr:y>0.31535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68344" y="1584176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rgbClr val="FF0000"/>
              </a:solidFill>
            </a:rPr>
            <a:t>Slope 1</a:t>
          </a:r>
          <a:endParaRPr lang="sk-SK" sz="1800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AC484-D615-4943-A758-D48651E8D27C}" type="datetimeFigureOut">
              <a:rPr lang="sk-SK" smtClean="0"/>
              <a:t>26.7.2013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656CD-2671-4F67-8D4C-DD16294A89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86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Spomenut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chamber je non conducting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2096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Cavity</a:t>
            </a:r>
            <a:r>
              <a:rPr lang="en-US" baseline="0" dirty="0" smtClean="0"/>
              <a:t> in the graph    we glued the original hole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7095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Resonant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freq</a:t>
            </a:r>
            <a:r>
              <a:rPr lang="en-US" baseline="0" dirty="0" smtClean="0"/>
              <a:t> dole </a:t>
            </a:r>
            <a:r>
              <a:rPr lang="en-US" baseline="0" dirty="0" err="1" smtClean="0"/>
              <a:t>lebo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trasenie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zhorsi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nahravaciu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schopnost</a:t>
            </a:r>
            <a:r>
              <a:rPr lang="en-US" baseline="0" dirty="0" smtClean="0"/>
              <a:t>   -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tam </a:t>
            </a:r>
            <a:r>
              <a:rPr lang="en-US" baseline="0" dirty="0" err="1" smtClean="0"/>
              <a:t>nejake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vykyvy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kde</a:t>
            </a:r>
            <a:r>
              <a:rPr lang="en-US" baseline="0" dirty="0" smtClean="0"/>
              <a:t> original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najlepsi</a:t>
            </a:r>
            <a:r>
              <a:rPr lang="en-US" baseline="0" dirty="0" smtClean="0"/>
              <a:t> (mal by </a:t>
            </a:r>
            <a:r>
              <a:rPr lang="en-US" baseline="0" dirty="0" err="1" smtClean="0"/>
              <a:t>byt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neposkodeni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prave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kvoli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poskodeniu</a:t>
            </a:r>
            <a:r>
              <a:rPr lang="en-US" baseline="0" dirty="0" smtClean="0"/>
              <a:t> je to </a:t>
            </a:r>
            <a:r>
              <a:rPr lang="en-US" baseline="0" dirty="0" err="1" smtClean="0"/>
              <a:t>roztrasene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199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Resonant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freq</a:t>
            </a:r>
            <a:r>
              <a:rPr lang="en-US" baseline="0" dirty="0" smtClean="0"/>
              <a:t> dole </a:t>
            </a:r>
            <a:r>
              <a:rPr lang="en-US" baseline="0" dirty="0" err="1" smtClean="0"/>
              <a:t>lebo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trasenie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zhorsi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nahravaciu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schopnost</a:t>
            </a:r>
            <a:r>
              <a:rPr lang="en-US" baseline="0" dirty="0" smtClean="0"/>
              <a:t>   -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tam </a:t>
            </a:r>
            <a:r>
              <a:rPr lang="en-US" baseline="0" dirty="0" err="1" smtClean="0"/>
              <a:t>nejake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vykyvy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kde</a:t>
            </a:r>
            <a:r>
              <a:rPr lang="en-US" baseline="0" dirty="0" smtClean="0"/>
              <a:t> original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najlepsi</a:t>
            </a:r>
            <a:r>
              <a:rPr lang="en-US" baseline="0" dirty="0" smtClean="0"/>
              <a:t> (mal by </a:t>
            </a:r>
            <a:r>
              <a:rPr lang="en-US" baseline="0" dirty="0" err="1" smtClean="0"/>
              <a:t>byt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neposkodeni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prave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kvoli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poskodeniu</a:t>
            </a:r>
            <a:r>
              <a:rPr lang="en-US" baseline="0" dirty="0" smtClean="0"/>
              <a:t> je to </a:t>
            </a:r>
            <a:r>
              <a:rPr lang="en-US" baseline="0" dirty="0" err="1" smtClean="0"/>
              <a:t>roztrasene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199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uzkom</a:t>
            </a:r>
            <a:r>
              <a:rPr lang="en-US" baseline="0" dirty="0" smtClean="0"/>
              <a:t> range frequencies – </a:t>
            </a:r>
            <a:r>
              <a:rPr lang="en-US" baseline="0" dirty="0" err="1" smtClean="0"/>
              <a:t>podobnu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citlivost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pesnicka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uzkom</a:t>
            </a:r>
            <a:r>
              <a:rPr lang="en-US" baseline="0" dirty="0" smtClean="0"/>
              <a:t> 100 – 1000, </a:t>
            </a:r>
            <a:r>
              <a:rPr lang="en-US" baseline="0" dirty="0" err="1" smtClean="0"/>
              <a:t>slaba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citlivost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V </a:t>
            </a:r>
            <a:r>
              <a:rPr lang="en-US" baseline="0" dirty="0" err="1" smtClean="0"/>
              <a:t>nahravke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vidime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kvalita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zvuku</a:t>
            </a:r>
            <a:r>
              <a:rPr lang="en-US" baseline="0" dirty="0" smtClean="0"/>
              <a:t> z microphone je </a:t>
            </a:r>
            <a:r>
              <a:rPr lang="en-US" baseline="0" dirty="0" err="1" smtClean="0"/>
              <a:t>lepsia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2102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Opat</a:t>
            </a:r>
            <a:r>
              <a:rPr lang="en-US" dirty="0" smtClean="0"/>
              <a:t> ked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to </a:t>
            </a:r>
            <a:r>
              <a:rPr lang="en-US" dirty="0" err="1" smtClean="0"/>
              <a:t>pozrieme</a:t>
            </a:r>
            <a:r>
              <a:rPr lang="en-US" dirty="0" smtClean="0"/>
              <a:t>…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199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our because non stable  this was the best we could after many</a:t>
            </a:r>
            <a:r>
              <a:rPr lang="en-US" baseline="0" dirty="0" smtClean="0"/>
              <a:t> times –granules might be better – from some other electronic device equipment (filter – activated)- not made for this purpose</a:t>
            </a:r>
          </a:p>
          <a:p>
            <a:r>
              <a:rPr lang="en-US" baseline="0" dirty="0" smtClean="0"/>
              <a:t>Home made similar to </a:t>
            </a:r>
            <a:r>
              <a:rPr lang="en-US" baseline="0" dirty="0" err="1" smtClean="0"/>
              <a:t>factrory</a:t>
            </a:r>
            <a:r>
              <a:rPr lang="en-US" baseline="0" dirty="0" smtClean="0"/>
              <a:t>, due to low -  </a:t>
            </a:r>
            <a:r>
              <a:rPr lang="en-US" baseline="0" dirty="0" err="1" smtClean="0"/>
              <a:t>zvukovka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toho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robi</a:t>
            </a:r>
            <a:r>
              <a:rPr lang="en-US" baseline="0" dirty="0" smtClean="0"/>
              <a:t> chaos---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221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Zastavit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povedat</a:t>
            </a:r>
            <a:r>
              <a:rPr lang="en-US" baseline="0" dirty="0" smtClean="0"/>
              <a:t> co to je? Co to </a:t>
            </a:r>
            <a:r>
              <a:rPr lang="en-US" baseline="0" dirty="0" err="1" smtClean="0"/>
              <a:t>znamena</a:t>
            </a:r>
            <a:r>
              <a:rPr lang="en-US" baseline="0" dirty="0" smtClean="0"/>
              <a:t>…   We expect the microphone to record sound and its loudness reliably, it means that if I increase input loudness by 10 dB the recorded loudness also increases by 10 dB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6079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Cim</a:t>
            </a:r>
            <a:r>
              <a:rPr lang="en-US" dirty="0" smtClean="0"/>
              <a:t> </a:t>
            </a:r>
            <a:r>
              <a:rPr lang="en-US" dirty="0" err="1" smtClean="0"/>
              <a:t>hlasnejsie</a:t>
            </a:r>
            <a:r>
              <a:rPr lang="en-US" dirty="0" smtClean="0"/>
              <a:t> </a:t>
            </a:r>
            <a:r>
              <a:rPr lang="en-US" dirty="0" err="1" smtClean="0"/>
              <a:t>poviem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tym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nahram</a:t>
            </a:r>
            <a:r>
              <a:rPr lang="en-US" baseline="0" dirty="0" smtClean="0"/>
              <a:t> ale </a:t>
            </a:r>
            <a:r>
              <a:rPr lang="en-US" baseline="0" dirty="0" err="1" smtClean="0"/>
              <a:t>coef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mimo</a:t>
            </a:r>
            <a:r>
              <a:rPr lang="en-US" baseline="0" dirty="0" smtClean="0"/>
              <a:t> 1 ..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0575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Jedna</a:t>
            </a:r>
            <a:r>
              <a:rPr lang="en-US" dirty="0" smtClean="0"/>
              <a:t> frequency </a:t>
            </a:r>
            <a:r>
              <a:rPr lang="en-US" dirty="0" err="1" smtClean="0"/>
              <a:t>potlaci</a:t>
            </a:r>
            <a:r>
              <a:rPr lang="en-US" dirty="0" smtClean="0"/>
              <a:t> </a:t>
            </a:r>
            <a:r>
              <a:rPr lang="en-US" dirty="0" err="1" smtClean="0"/>
              <a:t>ine</a:t>
            </a:r>
            <a:r>
              <a:rPr lang="en-US" dirty="0" smtClean="0"/>
              <a:t> to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neda</a:t>
            </a:r>
            <a:r>
              <a:rPr lang="en-US" dirty="0" smtClean="0"/>
              <a:t> </a:t>
            </a:r>
            <a:r>
              <a:rPr lang="en-US" dirty="0" err="1" smtClean="0"/>
              <a:t>lebo</a:t>
            </a:r>
            <a:r>
              <a:rPr lang="en-US" dirty="0" smtClean="0"/>
              <a:t> </a:t>
            </a:r>
            <a:r>
              <a:rPr lang="en-US" dirty="0" err="1" smtClean="0"/>
              <a:t>jedna</a:t>
            </a:r>
            <a:r>
              <a:rPr lang="en-US" dirty="0" smtClean="0"/>
              <a:t> frequency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prehlusi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druhu</a:t>
            </a:r>
            <a:r>
              <a:rPr lang="sk-SK" baseline="0" dirty="0" smtClean="0"/>
              <a:t> – ona nastavi citlivost na nejaku slabu a ta silna bude tak prehlucnena ze to bude uz prepalene.. </a:t>
            </a:r>
            <a:r>
              <a:rPr lang="sk-SK" baseline="0" smtClean="0"/>
              <a:t>Squares nie sinusi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3388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measured </a:t>
            </a:r>
            <a:r>
              <a:rPr lang="en-US" baseline="0" dirty="0" smtClean="0"/>
              <a:t>relative sensitivity relative to the sensitivity to the sound produced directly in front of the </a:t>
            </a:r>
            <a:r>
              <a:rPr lang="en-US" baseline="0" dirty="0" err="1" smtClean="0"/>
              <a:t>mic</a:t>
            </a:r>
            <a:r>
              <a:rPr lang="en-US" baseline="0" dirty="0" smtClean="0"/>
              <a:t> – pattern displays the relative </a:t>
            </a:r>
            <a:r>
              <a:rPr lang="en-US" baseline="0" dirty="0" err="1" smtClean="0"/>
              <a:t>sens.</a:t>
            </a:r>
            <a:r>
              <a:rPr lang="en-US" baseline="0" dirty="0" smtClean="0"/>
              <a:t> Depending on angle from the front direction and we can see that with increasing angle the magnitude decreases ( it is represented by the distance from origin to the point (radius of imaginary circle)) , there is then again increases when speaker is directly behind the </a:t>
            </a:r>
            <a:r>
              <a:rPr lang="en-US" baseline="0" dirty="0" err="1" smtClean="0"/>
              <a:t>mic</a:t>
            </a:r>
            <a:r>
              <a:rPr lang="en-US" baseline="0" dirty="0" smtClean="0"/>
              <a:t> --- During the measurement, the angle is different but the distance remains constant (and constant loudness) ------ Pattern similar to standard patterns found on the internet..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Zavisi</a:t>
            </a:r>
            <a:r>
              <a:rPr lang="en-US" baseline="0" dirty="0" smtClean="0"/>
              <a:t> od </a:t>
            </a:r>
            <a:r>
              <a:rPr lang="en-US" baseline="0" dirty="0" err="1" smtClean="0"/>
              <a:t>hlasitosti</a:t>
            </a:r>
            <a:r>
              <a:rPr lang="en-US" baseline="0" dirty="0" smtClean="0"/>
              <a:t> a frequency</a:t>
            </a:r>
            <a:r>
              <a:rPr lang="sk-SK" baseline="0" dirty="0" smtClean="0"/>
              <a:t> chyba merania.. Dost slbe zvuky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275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Elastic membrane is glued to chamber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799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uzkom</a:t>
            </a:r>
            <a:r>
              <a:rPr lang="en-US" baseline="0" dirty="0" smtClean="0"/>
              <a:t> range frequencies – </a:t>
            </a:r>
            <a:r>
              <a:rPr lang="en-US" baseline="0" dirty="0" err="1" smtClean="0"/>
              <a:t>podobnu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citlivost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pesnicka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uzkom</a:t>
            </a:r>
            <a:r>
              <a:rPr lang="en-US" baseline="0" dirty="0" smtClean="0"/>
              <a:t> 100 – 1000, </a:t>
            </a:r>
            <a:r>
              <a:rPr lang="en-US" baseline="0" dirty="0" err="1" smtClean="0"/>
              <a:t>slaba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citlivost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V </a:t>
            </a:r>
            <a:r>
              <a:rPr lang="en-US" baseline="0" dirty="0" err="1" smtClean="0"/>
              <a:t>nahravke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vidime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kvalita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zvuku</a:t>
            </a:r>
            <a:r>
              <a:rPr lang="en-US" baseline="0" dirty="0" smtClean="0"/>
              <a:t> z microphone je </a:t>
            </a:r>
            <a:r>
              <a:rPr lang="en-US" baseline="0" dirty="0" err="1" smtClean="0"/>
              <a:t>lepsia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2102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our because non stable  this was the best we could after many</a:t>
            </a:r>
            <a:r>
              <a:rPr lang="en-US" baseline="0" dirty="0" smtClean="0"/>
              <a:t> times –granules might be better – from some other electronic device equipment (filter – activated)- not made for this purpose</a:t>
            </a:r>
          </a:p>
          <a:p>
            <a:r>
              <a:rPr lang="en-US" baseline="0" dirty="0" smtClean="0"/>
              <a:t>Home made similar to </a:t>
            </a:r>
            <a:r>
              <a:rPr lang="en-US" baseline="0" dirty="0" err="1" smtClean="0"/>
              <a:t>factrory</a:t>
            </a:r>
            <a:r>
              <a:rPr lang="en-US" baseline="0" dirty="0" smtClean="0"/>
              <a:t>, due to low -  </a:t>
            </a:r>
            <a:r>
              <a:rPr lang="en-US" baseline="0" dirty="0" err="1" smtClean="0"/>
              <a:t>zvukovka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toho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robi</a:t>
            </a:r>
            <a:r>
              <a:rPr lang="en-US" baseline="0" dirty="0" smtClean="0"/>
              <a:t> chaos---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221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computers have voltage in jack connector about</a:t>
            </a:r>
            <a:r>
              <a:rPr lang="en-US" baseline="0" dirty="0" smtClean="0"/>
              <a:t> 2 V – sufficient for factory made </a:t>
            </a:r>
            <a:r>
              <a:rPr lang="en-US" baseline="0" dirty="0" err="1" smtClean="0"/>
              <a:t>mic</a:t>
            </a:r>
            <a:r>
              <a:rPr lang="en-US" baseline="0" dirty="0" smtClean="0"/>
              <a:t>, but not for out.. </a:t>
            </a:r>
            <a:r>
              <a:rPr lang="en-US" baseline="0" dirty="0" err="1" smtClean="0"/>
              <a:t>Bez</a:t>
            </a:r>
            <a:r>
              <a:rPr lang="en-US" baseline="0" dirty="0" smtClean="0"/>
              <a:t> voltage by </a:t>
            </a:r>
            <a:r>
              <a:rPr lang="en-US" baseline="0" dirty="0" err="1" smtClean="0"/>
              <a:t>pocitac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nemal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merat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90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Thick enough – do not break,</a:t>
            </a:r>
            <a:r>
              <a:rPr lang="en-US" baseline="0" dirty="0" smtClean="0"/>
              <a:t> but not too thick –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to make </a:t>
            </a:r>
            <a:r>
              <a:rPr lang="en-US" baseline="0" dirty="0" err="1" smtClean="0"/>
              <a:t>oscilate</a:t>
            </a:r>
            <a:r>
              <a:rPr lang="en-US" dirty="0" err="1" smtClean="0"/>
              <a:t>Subwooofer</a:t>
            </a:r>
            <a:r>
              <a:rPr lang="en-US" dirty="0" smtClean="0"/>
              <a:t> – our</a:t>
            </a:r>
            <a:r>
              <a:rPr lang="en-US" baseline="0" dirty="0" smtClean="0"/>
              <a:t> prediction since we do not have ability to change membrane – thick heavy – difficult to make it </a:t>
            </a:r>
            <a:r>
              <a:rPr lang="en-US" baseline="0" dirty="0" err="1" smtClean="0"/>
              <a:t>oscilate</a:t>
            </a:r>
            <a:r>
              <a:rPr lang="en-US" baseline="0" dirty="0" smtClean="0"/>
              <a:t>..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18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Necessary</a:t>
            </a:r>
            <a:r>
              <a:rPr lang="en-US" baseline="0" dirty="0" smtClean="0"/>
              <a:t> bad conductor.. If not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gold changes would be unobservable – but the most important is its sensitivity- easily discernible changes – sum je </a:t>
            </a:r>
            <a:r>
              <a:rPr lang="en-US" baseline="0" dirty="0" err="1" smtClean="0"/>
              <a:t>ovplyvneny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tvarom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uhliku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 stable – even used by astronauts – it has to be clean – important otherwise noise is present – not additional substances- </a:t>
            </a:r>
            <a:r>
              <a:rPr lang="en-US" baseline="0" dirty="0" err="1" smtClean="0"/>
              <a:t>niekedy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videl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ako</a:t>
            </a:r>
            <a:r>
              <a:rPr lang="en-US" baseline="0" dirty="0" smtClean="0"/>
              <a:t> dry lubricant </a:t>
            </a:r>
            <a:r>
              <a:rPr lang="en-US" baseline="0" dirty="0" err="1" smtClean="0"/>
              <a:t>silicum</a:t>
            </a:r>
            <a:r>
              <a:rPr lang="en-US" baseline="0" dirty="0" smtClean="0"/>
              <a:t> powder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62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Membrane is glued – isolated</a:t>
            </a:r>
            <a:r>
              <a:rPr lang="en-US" baseline="0" dirty="0" smtClean="0"/>
              <a:t> – it needs hole – </a:t>
            </a:r>
            <a:r>
              <a:rPr lang="en-US" baseline="0" dirty="0" err="1" smtClean="0"/>
              <a:t>spomenut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budeme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skumat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efekt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8506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Voltage source is needed, because the</a:t>
            </a:r>
            <a:r>
              <a:rPr lang="en-US" baseline="0" dirty="0" smtClean="0"/>
              <a:t> resistance is very high and 2 V is insufficient  -external voltage source and resistance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316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Vybrali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naschval</a:t>
            </a:r>
            <a:r>
              <a:rPr lang="en-US" dirty="0" smtClean="0"/>
              <a:t> </a:t>
            </a:r>
            <a:r>
              <a:rPr lang="en-US" dirty="0" err="1" smtClean="0"/>
              <a:t>pesnicku</a:t>
            </a:r>
            <a:r>
              <a:rPr lang="en-US" dirty="0" smtClean="0"/>
              <a:t> s lower frequency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vyssie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nepocujeme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tu.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Ticho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ukazat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graph</a:t>
            </a:r>
            <a:endParaRPr lang="en-US" dirty="0" smtClean="0"/>
          </a:p>
          <a:p>
            <a:r>
              <a:rPr lang="en-US" dirty="0" err="1" smtClean="0"/>
              <a:t>Komentovat</a:t>
            </a:r>
            <a:r>
              <a:rPr lang="en-US" dirty="0" smtClean="0"/>
              <a:t> higher frequencies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pocutelne</a:t>
            </a:r>
            <a:r>
              <a:rPr lang="en-US" baseline="0" dirty="0" smtClean="0"/>
              <a:t> … a </a:t>
            </a:r>
            <a:r>
              <a:rPr lang="en-US" baseline="0" dirty="0" err="1" smtClean="0"/>
              <a:t>nepouzivli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sme</a:t>
            </a:r>
            <a:r>
              <a:rPr lang="en-US" baseline="0" dirty="0" smtClean="0"/>
              <a:t> ho </a:t>
            </a:r>
            <a:r>
              <a:rPr lang="en-US" baseline="0" dirty="0" err="1" smtClean="0"/>
              <a:t>lebo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nepouzitelny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prakticky</a:t>
            </a:r>
            <a:r>
              <a:rPr lang="en-US" baseline="0" dirty="0" smtClean="0"/>
              <a:t> bolo do </a:t>
            </a:r>
            <a:r>
              <a:rPr lang="en-US" baseline="0" dirty="0" err="1" smtClean="0"/>
              <a:t>neho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velmi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hucat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blizky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meranie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nevhodny</a:t>
            </a:r>
            <a:r>
              <a:rPr lang="en-US" baseline="0" dirty="0" smtClean="0"/>
              <a:t>..</a:t>
            </a:r>
            <a:endParaRPr lang="en-US" dirty="0" smtClean="0"/>
          </a:p>
          <a:p>
            <a:r>
              <a:rPr lang="en-US" dirty="0" smtClean="0"/>
              <a:t>Used our because non stable  this was the best we could after many</a:t>
            </a:r>
            <a:r>
              <a:rPr lang="en-US" baseline="0" dirty="0" smtClean="0"/>
              <a:t> times –granules might be better – from some other electronic device equipment (filter – activated)- not made for this purpose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2219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Cavities</a:t>
            </a:r>
            <a:r>
              <a:rPr lang="en-US" baseline="0" dirty="0" smtClean="0"/>
              <a:t> in graph  - how does the pattern changes when hole is changed?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656CD-2671-4F67-8D4C-DD16294A8925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56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58698"/>
            <a:ext cx="7772400" cy="78105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Survive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19600"/>
            <a:ext cx="77724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Maskot</a:t>
            </a:r>
            <a:r>
              <a:rPr lang="en-US" dirty="0" smtClean="0"/>
              <a:t> </a:t>
            </a:r>
            <a:r>
              <a:rPr lang="en-US" dirty="0" err="1" smtClean="0"/>
              <a:t>Krochnyak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990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pPr lvl="0"/>
            <a:r>
              <a:rPr lang="en-US" dirty="0" smtClean="0"/>
              <a:t>18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400" y="533400"/>
            <a:ext cx="1371600" cy="5791200"/>
          </a:xfrm>
        </p:spPr>
        <p:txBody>
          <a:bodyPr vert="vert27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81000"/>
            <a:ext cx="7162800" cy="6096000"/>
          </a:xfrm>
        </p:spPr>
        <p:txBody>
          <a:bodyPr vert="vert27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260491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aseline="0">
                <a:latin typeface="Constantia" pitchFamily="18" charset="0"/>
              </a:defRPr>
            </a:lvl1pPr>
            <a:lvl2pPr>
              <a:buFontTx/>
              <a:buNone/>
              <a:defRPr>
                <a:latin typeface="Constantia" pitchFamily="18" charset="0"/>
              </a:defRPr>
            </a:lvl2pPr>
            <a:lvl3pPr>
              <a:buFontTx/>
              <a:buNone/>
              <a:defRPr>
                <a:latin typeface="Constantia" pitchFamily="18" charset="0"/>
              </a:defRPr>
            </a:lvl3pPr>
            <a:lvl4pPr>
              <a:buFontTx/>
              <a:buNone/>
              <a:defRPr>
                <a:latin typeface="Constantia" pitchFamily="18" charset="0"/>
              </a:defRPr>
            </a:lvl4pPr>
            <a:lvl5pPr>
              <a:buFontTx/>
              <a:buNone/>
              <a:defRPr>
                <a:latin typeface="Constantia" pitchFamily="18" charset="0"/>
              </a:defRPr>
            </a:lvl5pPr>
          </a:lstStyle>
          <a:p>
            <a:pPr lvl="0"/>
            <a:r>
              <a:rPr lang="en-GB" dirty="0" err="1" smtClean="0"/>
              <a:t>Normalny</a:t>
            </a:r>
            <a:r>
              <a:rPr lang="en-GB" dirty="0" smtClean="0"/>
              <a:t> text</a:t>
            </a:r>
            <a:endParaRPr lang="en-GB" dirty="0"/>
          </a:p>
        </p:txBody>
      </p:sp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17514"/>
            <a:ext cx="7972452" cy="654032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en-GB" noProof="1" smtClean="0"/>
              <a:t>Nadpis slajdu</a:t>
            </a:r>
            <a:endParaRPr lang="en-GB" noProof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6004"/>
            <a:ext cx="2133600" cy="304800"/>
          </a:xfrm>
        </p:spPr>
        <p:txBody>
          <a:bodyPr/>
          <a:lstStyle/>
          <a:p>
            <a:fld id="{3A25D5C2-10AA-47CD-98AE-8626380D8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5678"/>
            <a:ext cx="9144000" cy="1362075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672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0560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05600"/>
            <a:ext cx="2895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6004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A25D5C2-10AA-47CD-98AE-8626380D8E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77193" y="190500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media" Target="../media/media4.mp3"/><Relationship Id="rId7" Type="http://schemas.openxmlformats.org/officeDocument/2006/relationships/image" Target="../media/image2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4.mp3"/><Relationship Id="rId9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3.mp3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3.mp3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Carbon Microphone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Marco </a:t>
            </a:r>
            <a:r>
              <a:rPr lang="en-US" dirty="0" err="1" smtClean="0"/>
              <a:t>Bodn</a:t>
            </a:r>
            <a:r>
              <a:rPr lang="sk-SK" dirty="0" smtClean="0"/>
              <a:t>ár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9.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87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0" y="1365629"/>
            <a:ext cx="4314694" cy="452596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/>
              <a:t>Protect inner parts of microphone (not necessary for  correct functioning)</a:t>
            </a:r>
            <a:endParaRPr lang="sk-SK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/>
              </a:rPr>
              <a:t>Covers</a:t>
            </a:r>
            <a:endParaRPr lang="sk-SK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48" y="3789040"/>
            <a:ext cx="3600400" cy="2249231"/>
          </a:xfrm>
          <a:prstGeom prst="rect">
            <a:avLst/>
          </a:prstGeom>
        </p:spPr>
      </p:pic>
      <p:pic>
        <p:nvPicPr>
          <p:cNvPr id="7" name="Picture 2" descr="C:\Users\Administrator\Desktop\plast bla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3" y="1412775"/>
            <a:ext cx="3688234" cy="323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obsahu 1"/>
          <p:cNvSpPr txBox="1">
            <a:spLocks/>
          </p:cNvSpPr>
          <p:nvPr/>
        </p:nvSpPr>
        <p:spPr>
          <a:xfrm>
            <a:off x="611560" y="4717939"/>
            <a:ext cx="2937391" cy="3914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Front foil </a:t>
            </a:r>
            <a:r>
              <a:rPr lang="en-US" sz="2000" dirty="0" smtClean="0"/>
              <a:t>– protects from dirt </a:t>
            </a:r>
            <a:endParaRPr lang="sk-SK" sz="2000" dirty="0"/>
          </a:p>
        </p:txBody>
      </p:sp>
      <p:sp>
        <p:nvSpPr>
          <p:cNvPr id="10" name="Zástupný symbol obsahu 1"/>
          <p:cNvSpPr txBox="1">
            <a:spLocks/>
          </p:cNvSpPr>
          <p:nvPr/>
        </p:nvSpPr>
        <p:spPr>
          <a:xfrm>
            <a:off x="5436096" y="3053905"/>
            <a:ext cx="2736304" cy="3914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Back cover </a:t>
            </a:r>
            <a:r>
              <a:rPr lang="en-US" sz="1800" dirty="0" smtClean="0"/>
              <a:t>– protects from mechanical damage</a:t>
            </a:r>
            <a:endParaRPr lang="sk-SK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37" y="2753199"/>
            <a:ext cx="1808859" cy="11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obsahu 1"/>
          <p:cNvSpPr>
            <a:spLocks noGrp="1"/>
          </p:cNvSpPr>
          <p:nvPr>
            <p:ph idx="1"/>
          </p:nvPr>
        </p:nvSpPr>
        <p:spPr>
          <a:xfrm>
            <a:off x="3491880" y="1340768"/>
            <a:ext cx="4314694" cy="108012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/>
              <a:t>Hole in diaphragm used for pressure </a:t>
            </a:r>
            <a:r>
              <a:rPr lang="en-US" sz="2400" dirty="0" err="1" smtClean="0"/>
              <a:t>equalisation</a:t>
            </a:r>
            <a:endParaRPr lang="sk-SK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/>
              </a:rPr>
              <a:t>Hole in diaphragm</a:t>
            </a:r>
            <a:endParaRPr lang="sk-SK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6193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http://www.mount-everest.net/images/mt-everest-pea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81" y="4149080"/>
            <a:ext cx="2959895" cy="22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33714"/>
            <a:ext cx="1957430" cy="145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851920" y="4293096"/>
            <a:ext cx="360040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446914" y="3789040"/>
            <a:ext cx="186437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ástupný symbol obsahu 1"/>
          <p:cNvSpPr txBox="1">
            <a:spLocks/>
          </p:cNvSpPr>
          <p:nvPr/>
        </p:nvSpPr>
        <p:spPr>
          <a:xfrm>
            <a:off x="683568" y="5790848"/>
            <a:ext cx="4314694" cy="720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Without hole – overpressure inside the microphone – diaphragm bulks out</a:t>
            </a:r>
            <a:endParaRPr lang="sk-SK" sz="1800" dirty="0" smtClean="0"/>
          </a:p>
        </p:txBody>
      </p:sp>
      <p:sp>
        <p:nvSpPr>
          <p:cNvPr id="25" name="Zástupný symbol obsahu 1"/>
          <p:cNvSpPr txBox="1">
            <a:spLocks/>
          </p:cNvSpPr>
          <p:nvPr/>
        </p:nvSpPr>
        <p:spPr>
          <a:xfrm>
            <a:off x="3529634" y="2670324"/>
            <a:ext cx="4314694" cy="720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With hole – equal pressure inside the microphone and outside– diaphragm remains same</a:t>
            </a:r>
            <a:endParaRPr lang="sk-SK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69" y="2060848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onstantia" pitchFamily="18" charset="0"/>
              </a:rPr>
              <a:t>Now that we know how it works…</a:t>
            </a:r>
          </a:p>
          <a:p>
            <a:endParaRPr lang="en-US" sz="5000" b="1" dirty="0" smtClean="0">
              <a:latin typeface="Constantia" pitchFamily="18" charset="0"/>
            </a:endParaRPr>
          </a:p>
          <a:p>
            <a:endParaRPr lang="en-US" sz="5000" b="1" dirty="0" smtClean="0">
              <a:latin typeface="Constantia" pitchFamily="18" charset="0"/>
            </a:endParaRPr>
          </a:p>
          <a:p>
            <a:pPr algn="r"/>
            <a:r>
              <a:rPr lang="en-US" sz="5000" b="1" dirty="0" smtClean="0">
                <a:latin typeface="Constantia" pitchFamily="18" charset="0"/>
              </a:rPr>
              <a:t>…we will try to make our own.</a:t>
            </a:r>
            <a:endParaRPr lang="en-US" sz="5000" b="1" dirty="0">
              <a:latin typeface="Constant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C:\Users\Administrator\Desktop\IMG_1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23"/>
            <a:ext cx="9144000" cy="68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nica 9"/>
          <p:cNvCxnSpPr/>
          <p:nvPr/>
        </p:nvCxnSpPr>
        <p:spPr>
          <a:xfrm flipH="1">
            <a:off x="1835696" y="638690"/>
            <a:ext cx="2736304" cy="8820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BlokTextu 12"/>
          <p:cNvSpPr txBox="1"/>
          <p:nvPr/>
        </p:nvSpPr>
        <p:spPr>
          <a:xfrm>
            <a:off x="4572000" y="43863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tantia" pitchFamily="18" charset="0"/>
              </a:rPr>
              <a:t>Flexible </a:t>
            </a:r>
            <a:r>
              <a:rPr lang="en-US" sz="2000" b="1" dirty="0">
                <a:latin typeface="Constantia" pitchFamily="18" charset="0"/>
              </a:rPr>
              <a:t>m</a:t>
            </a:r>
            <a:r>
              <a:rPr lang="sk-SK" sz="2000" b="1" dirty="0" smtClean="0">
                <a:latin typeface="Constantia" pitchFamily="18" charset="0"/>
              </a:rPr>
              <a:t>embrane</a:t>
            </a:r>
            <a:endParaRPr lang="sk-SK" sz="2000" b="1" dirty="0">
              <a:latin typeface="Constantia" pitchFamily="18" charset="0"/>
            </a:endParaRPr>
          </a:p>
        </p:txBody>
      </p:sp>
      <p:cxnSp>
        <p:nvCxnSpPr>
          <p:cNvPr id="10" name="Rovná spojnica 11"/>
          <p:cNvCxnSpPr/>
          <p:nvPr/>
        </p:nvCxnSpPr>
        <p:spPr>
          <a:xfrm flipV="1">
            <a:off x="7308304" y="1079739"/>
            <a:ext cx="216024" cy="76508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BlokTextu 12"/>
          <p:cNvSpPr txBox="1"/>
          <p:nvPr/>
        </p:nvSpPr>
        <p:spPr>
          <a:xfrm>
            <a:off x="3779912" y="5224523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tantia" pitchFamily="18" charset="0"/>
              </a:rPr>
              <a:t>Conducting pistons</a:t>
            </a:r>
            <a:endParaRPr lang="sk-SK" sz="2000" b="1" dirty="0">
              <a:latin typeface="Constantia" pitchFamily="18" charset="0"/>
            </a:endParaRPr>
          </a:p>
        </p:txBody>
      </p:sp>
      <p:sp>
        <p:nvSpPr>
          <p:cNvPr id="13" name="BlokTextu 15"/>
          <p:cNvSpPr txBox="1"/>
          <p:nvPr/>
        </p:nvSpPr>
        <p:spPr>
          <a:xfrm>
            <a:off x="7236296" y="400015"/>
            <a:ext cx="118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Constantia" pitchFamily="18" charset="0"/>
              </a:rPr>
              <a:t>Voltage </a:t>
            </a:r>
            <a:r>
              <a:rPr lang="en-US" sz="2000" b="1" dirty="0" smtClean="0">
                <a:latin typeface="Constantia" pitchFamily="18" charset="0"/>
              </a:rPr>
              <a:t>source</a:t>
            </a:r>
            <a:endParaRPr lang="sk-SK" sz="2000" b="1" dirty="0">
              <a:latin typeface="Constantia" pitchFamily="18" charset="0"/>
            </a:endParaRPr>
          </a:p>
        </p:txBody>
      </p:sp>
      <p:cxnSp>
        <p:nvCxnSpPr>
          <p:cNvPr id="14" name="Rovná spojnica 11"/>
          <p:cNvCxnSpPr/>
          <p:nvPr/>
        </p:nvCxnSpPr>
        <p:spPr>
          <a:xfrm>
            <a:off x="4771110" y="5624633"/>
            <a:ext cx="810918" cy="32597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Rovná spojnica 11"/>
          <p:cNvCxnSpPr/>
          <p:nvPr/>
        </p:nvCxnSpPr>
        <p:spPr>
          <a:xfrm flipH="1" flipV="1">
            <a:off x="4771110" y="5624633"/>
            <a:ext cx="126842" cy="3558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BlokTextu 14"/>
          <p:cNvSpPr txBox="1"/>
          <p:nvPr/>
        </p:nvSpPr>
        <p:spPr>
          <a:xfrm>
            <a:off x="6534472" y="3857203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nstantia" pitchFamily="18" charset="0"/>
              </a:rPr>
              <a:t>Switch</a:t>
            </a:r>
            <a:endParaRPr lang="sk-SK" sz="2000" b="1" dirty="0">
              <a:latin typeface="Constantia" pitchFamily="18" charset="0"/>
            </a:endParaRPr>
          </a:p>
        </p:txBody>
      </p:sp>
      <p:cxnSp>
        <p:nvCxnSpPr>
          <p:cNvPr id="20" name="Rovná spojnica 11"/>
          <p:cNvCxnSpPr/>
          <p:nvPr/>
        </p:nvCxnSpPr>
        <p:spPr>
          <a:xfrm flipH="1" flipV="1">
            <a:off x="6876256" y="3140969"/>
            <a:ext cx="144016" cy="71623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Rovná spojnica 9"/>
          <p:cNvCxnSpPr/>
          <p:nvPr/>
        </p:nvCxnSpPr>
        <p:spPr>
          <a:xfrm flipH="1" flipV="1">
            <a:off x="3851920" y="3284984"/>
            <a:ext cx="2682552" cy="12241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BlokTextu 14"/>
          <p:cNvSpPr txBox="1"/>
          <p:nvPr/>
        </p:nvSpPr>
        <p:spPr>
          <a:xfrm>
            <a:off x="6429102" y="4309065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latin typeface="Constantia" pitchFamily="18" charset="0"/>
              </a:rPr>
              <a:t>Resistor</a:t>
            </a:r>
            <a:endParaRPr lang="sk-SK" sz="2000" b="1" dirty="0">
              <a:latin typeface="Constantia" pitchFamily="18" charset="0"/>
            </a:endParaRPr>
          </a:p>
        </p:txBody>
      </p:sp>
      <p:pic>
        <p:nvPicPr>
          <p:cNvPr id="6148" name="Picture 4" descr="http://en.academic.ru/pictures/enwiki/69/Euro_1c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36" y="6093296"/>
            <a:ext cx="685032" cy="51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en.academic.ru/pictures/enwiki/69/Euro_1c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60" y="6042679"/>
            <a:ext cx="685032" cy="51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Rovná spojnica 5"/>
          <p:cNvCxnSpPr/>
          <p:nvPr/>
        </p:nvCxnSpPr>
        <p:spPr>
          <a:xfrm flipH="1" flipV="1">
            <a:off x="827584" y="3789040"/>
            <a:ext cx="1152128" cy="92013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BlokTextu 13"/>
          <p:cNvSpPr txBox="1"/>
          <p:nvPr/>
        </p:nvSpPr>
        <p:spPr>
          <a:xfrm>
            <a:off x="131081" y="335391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latin typeface="Constantia" pitchFamily="18" charset="0"/>
              </a:rPr>
              <a:t>Chamber</a:t>
            </a:r>
            <a:endParaRPr lang="sk-SK" sz="2000" b="1" dirty="0">
              <a:latin typeface="Constant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Rovná spojnica 5"/>
          <p:cNvCxnSpPr/>
          <p:nvPr/>
        </p:nvCxnSpPr>
        <p:spPr>
          <a:xfrm flipH="1">
            <a:off x="1619672" y="4005064"/>
            <a:ext cx="1800200" cy="13681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flipH="1">
            <a:off x="1979712" y="3645024"/>
            <a:ext cx="2736304" cy="23762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H="1">
            <a:off x="899592" y="116632"/>
            <a:ext cx="4392488" cy="35283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 flipH="1">
            <a:off x="539552" y="116632"/>
            <a:ext cx="360040" cy="266429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719572" y="587727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latin typeface="Constantia" pitchFamily="18" charset="0"/>
              </a:rPr>
              <a:t>Membrane</a:t>
            </a:r>
            <a:endParaRPr lang="sk-SK" sz="2000" b="1" dirty="0">
              <a:latin typeface="Constantia" pitchFamily="18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395536" y="522920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latin typeface="Constantia" pitchFamily="18" charset="0"/>
              </a:rPr>
              <a:t>Chamber</a:t>
            </a:r>
            <a:endParaRPr lang="sk-SK" sz="2000" b="1" dirty="0">
              <a:latin typeface="Constantia" pitchFamily="18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197768" y="3650340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latin typeface="Constantia" pitchFamily="18" charset="0"/>
              </a:rPr>
              <a:t>Resistor</a:t>
            </a:r>
            <a:endParaRPr lang="sk-SK" sz="2000" b="1" dirty="0">
              <a:latin typeface="Constantia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0" y="2780928"/>
            <a:ext cx="118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Constantia" pitchFamily="18" charset="0"/>
              </a:rPr>
              <a:t>Voltage </a:t>
            </a:r>
            <a:r>
              <a:rPr lang="en-US" sz="2000" b="1" dirty="0" smtClean="0">
                <a:latin typeface="Constantia" pitchFamily="18" charset="0"/>
              </a:rPr>
              <a:t>source</a:t>
            </a:r>
            <a:endParaRPr lang="sk-SK" sz="2000" b="1" dirty="0">
              <a:latin typeface="Constant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2843" y="260648"/>
            <a:ext cx="7972452" cy="65403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/>
              </a:rPr>
              <a:t>Home made record</a:t>
            </a:r>
            <a:endParaRPr lang="sk-SK" dirty="0">
              <a:solidFill>
                <a:schemeClr val="accent1"/>
              </a:solidFill>
              <a:effectLst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746448" y="21707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800" b="1" dirty="0">
                <a:latin typeface="Constantia" pitchFamily="18" charset="0"/>
              </a:rPr>
              <a:t>Home </a:t>
            </a:r>
            <a:r>
              <a:rPr lang="sk-SK" sz="2800" b="1" dirty="0" smtClean="0">
                <a:latin typeface="Constantia" pitchFamily="18" charset="0"/>
              </a:rPr>
              <a:t>made</a:t>
            </a:r>
            <a:endParaRPr lang="en-US" sz="2800" b="1" dirty="0" smtClean="0">
              <a:latin typeface="Constantia" pitchFamily="18" charset="0"/>
            </a:endParaRPr>
          </a:p>
          <a:p>
            <a:pPr algn="ctr"/>
            <a:r>
              <a:rPr lang="sk-SK" sz="2800" b="1" dirty="0" smtClean="0">
                <a:latin typeface="Constantia" pitchFamily="18" charset="0"/>
              </a:rPr>
              <a:t>R=5000</a:t>
            </a:r>
            <a:r>
              <a:rPr lang="el-GR" sz="2800" b="1" dirty="0" smtClean="0">
                <a:latin typeface="Constantia" pitchFamily="18" charset="0"/>
              </a:rPr>
              <a:t>Ω</a:t>
            </a:r>
            <a:endParaRPr lang="sk-SK" sz="2800" b="1" dirty="0">
              <a:latin typeface="Constantia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0" y="58772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nstantia" pitchFamily="18" charset="0"/>
              </a:rPr>
              <a:t>Further measurements with factory assembled microphone </a:t>
            </a:r>
            <a:r>
              <a:rPr lang="en-US" sz="2400" b="1" dirty="0" smtClean="0">
                <a:latin typeface="Constantia" pitchFamily="18" charset="0"/>
              </a:rPr>
              <a:t>only</a:t>
            </a:r>
            <a:r>
              <a:rPr lang="en-US" sz="2000" dirty="0" smtClean="0">
                <a:latin typeface="Constantia" pitchFamily="18" charset="0"/>
              </a:rPr>
              <a:t>.</a:t>
            </a:r>
            <a:endParaRPr lang="sk-SK" sz="2000" dirty="0">
              <a:latin typeface="Constantia" pitchFamily="18" charset="0"/>
            </a:endParaRPr>
          </a:p>
        </p:txBody>
      </p:sp>
      <p:pic>
        <p:nvPicPr>
          <p:cNvPr id="10" name="we willllll22 handma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2342978"/>
            <a:ext cx="609600" cy="609600"/>
          </a:xfrm>
          <a:prstGeom prst="rect">
            <a:avLst/>
          </a:prstGeom>
        </p:spPr>
      </p:pic>
      <p:pic>
        <p:nvPicPr>
          <p:cNvPr id="3074" name="Picture 2" descr="C:\Users\Administrator\Desktop\9. Carbon Micrphone\we willllll22 handmad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34092"/>
            <a:ext cx="9121213" cy="12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8"/>
          <p:cNvSpPr txBox="1"/>
          <p:nvPr/>
        </p:nvSpPr>
        <p:spPr>
          <a:xfrm>
            <a:off x="-1" y="3490138"/>
            <a:ext cx="1819275" cy="228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i="1" dirty="0" smtClean="0">
                <a:effectLst/>
                <a:ea typeface="Calibri"/>
                <a:cs typeface="Times New Roman"/>
              </a:rPr>
              <a:t>Home made</a:t>
            </a:r>
            <a:endParaRPr lang="sk-SK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Apparatus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16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56178"/>
            <a:ext cx="3198465" cy="265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331640" y="548680"/>
            <a:ext cx="2484030" cy="2513487"/>
            <a:chOff x="179512" y="2103445"/>
            <a:chExt cx="2867412" cy="2929173"/>
          </a:xfrm>
        </p:grpSpPr>
        <p:sp>
          <p:nvSpPr>
            <p:cNvPr id="4" name="Rectangle 3"/>
            <p:cNvSpPr/>
            <p:nvPr/>
          </p:nvSpPr>
          <p:spPr>
            <a:xfrm>
              <a:off x="179512" y="2103445"/>
              <a:ext cx="2797156" cy="19608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127000">
                <a:schemeClr val="tx1">
                  <a:lumMod val="75000"/>
                  <a:lumOff val="25000"/>
                </a:schemeClr>
              </a:glow>
              <a:softEdge rad="127000"/>
            </a:effectLst>
            <a:scene3d>
              <a:camera prst="isometricOffAxis1Top"/>
              <a:lightRig rig="threePt" dir="t"/>
            </a:scene3d>
            <a:sp3d contourW="12700" prstMaterial="matte">
              <a:bevelT w="0" h="0"/>
              <a:bevelB w="0" h="1517650" prst="coolSlant"/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Ovál 11"/>
            <p:cNvSpPr/>
            <p:nvPr/>
          </p:nvSpPr>
          <p:spPr>
            <a:xfrm rot="5875257">
              <a:off x="767414" y="3690345"/>
              <a:ext cx="1491827" cy="1192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ál 12"/>
            <p:cNvSpPr/>
            <p:nvPr/>
          </p:nvSpPr>
          <p:spPr>
            <a:xfrm rot="5875257">
              <a:off x="2170280" y="3778735"/>
              <a:ext cx="975013" cy="7782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2487120" y="5085184"/>
            <a:ext cx="56103" cy="1368152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60635" y="6021288"/>
            <a:ext cx="0" cy="432048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133998" y="3842856"/>
            <a:ext cx="1839375" cy="2248885"/>
            <a:chOff x="6133998" y="3842856"/>
            <a:chExt cx="1839375" cy="2248885"/>
          </a:xfrm>
        </p:grpSpPr>
        <p:sp>
          <p:nvSpPr>
            <p:cNvPr id="19" name="Rectangle 18"/>
            <p:cNvSpPr/>
            <p:nvPr/>
          </p:nvSpPr>
          <p:spPr>
            <a:xfrm rot="21147513">
              <a:off x="6133998" y="4540775"/>
              <a:ext cx="1839375" cy="15509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isometricOffAxis2Top">
                <a:rot lat="17175864" lon="21575537" rev="21156350"/>
              </a:camera>
              <a:lightRig rig="threePt" dir="t"/>
            </a:scene3d>
            <a:sp3d>
              <a:bevelB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9" name="Rectangle 28"/>
            <p:cNvSpPr/>
            <p:nvPr/>
          </p:nvSpPr>
          <p:spPr>
            <a:xfrm rot="21100436">
              <a:off x="6153288" y="3842856"/>
              <a:ext cx="1800799" cy="12261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isometricOffAxis2Top">
                <a:rot lat="21055540" lon="21429678" rev="21072000"/>
              </a:camera>
              <a:lightRig rig="threePt" dir="t"/>
            </a:scene3d>
            <a:sp3d>
              <a:bevelT w="44450" h="1905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28184" y="5192934"/>
              <a:ext cx="1656184" cy="324298"/>
            </a:xfrm>
            <a:prstGeom prst="rect">
              <a:avLst/>
            </a:prstGeom>
            <a:pattFill prst="smGrid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28184" y="3953474"/>
              <a:ext cx="1624856" cy="98499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95000"/>
                </a:schemeClr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56536" y="4011280"/>
              <a:ext cx="1368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50000"/>
                    </a:schemeClr>
                  </a:solidFill>
                </a:rPr>
                <a:t>Sound analysis</a:t>
              </a:r>
              <a:endParaRPr lang="sk-SK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2515171" y="6453336"/>
            <a:ext cx="454110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56276" y="5661248"/>
            <a:ext cx="0" cy="792088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216901" y="592518"/>
            <a:ext cx="1839375" cy="2248885"/>
            <a:chOff x="6133998" y="3842856"/>
            <a:chExt cx="1839375" cy="2248885"/>
          </a:xfrm>
        </p:grpSpPr>
        <p:sp>
          <p:nvSpPr>
            <p:cNvPr id="44" name="Rectangle 43"/>
            <p:cNvSpPr/>
            <p:nvPr/>
          </p:nvSpPr>
          <p:spPr>
            <a:xfrm rot="21147513">
              <a:off x="6133998" y="4540775"/>
              <a:ext cx="1839375" cy="155096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isometricOffAxis2Top">
                <a:rot lat="17175864" lon="21575537" rev="21156350"/>
              </a:camera>
              <a:lightRig rig="threePt" dir="t"/>
            </a:scene3d>
            <a:sp3d>
              <a:bevelB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5" name="Rectangle 44"/>
            <p:cNvSpPr/>
            <p:nvPr/>
          </p:nvSpPr>
          <p:spPr>
            <a:xfrm rot="21100436">
              <a:off x="6153288" y="3842856"/>
              <a:ext cx="1800799" cy="12261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isometricOffAxis2Top">
                <a:rot lat="21055540" lon="21429678" rev="21072000"/>
              </a:camera>
              <a:lightRig rig="threePt" dir="t"/>
            </a:scene3d>
            <a:sp3d>
              <a:bevelT w="44450" h="19050"/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28184" y="5192934"/>
              <a:ext cx="1656184" cy="324298"/>
            </a:xfrm>
            <a:prstGeom prst="rect">
              <a:avLst/>
            </a:prstGeom>
            <a:pattFill prst="smGrid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28184" y="3953474"/>
              <a:ext cx="1624856" cy="98499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solidFill>
                <a:schemeClr val="bg2">
                  <a:lumMod val="95000"/>
                </a:schemeClr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50450" y="4040435"/>
              <a:ext cx="1710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50000"/>
                    </a:schemeClr>
                  </a:solidFill>
                </a:rPr>
                <a:t>Sound production</a:t>
              </a:r>
              <a:endParaRPr lang="sk-SK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3995936" y="1859350"/>
            <a:ext cx="1315151" cy="3014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55249" y="4401776"/>
            <a:ext cx="233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Loudness meter</a:t>
            </a:r>
            <a:endParaRPr lang="sk-SK" sz="2400" dirty="0"/>
          </a:p>
        </p:txBody>
      </p:sp>
      <p:grpSp>
        <p:nvGrpSpPr>
          <p:cNvPr id="38" name="Skupina 16"/>
          <p:cNvGrpSpPr/>
          <p:nvPr/>
        </p:nvGrpSpPr>
        <p:grpSpPr>
          <a:xfrm rot="10800000">
            <a:off x="1645069" y="1782586"/>
            <a:ext cx="1975748" cy="1983824"/>
            <a:chOff x="430870" y="1207615"/>
            <a:chExt cx="1975748" cy="1983824"/>
          </a:xfrm>
        </p:grpSpPr>
        <p:sp>
          <p:nvSpPr>
            <p:cNvPr id="39" name="Oblúk 13"/>
            <p:cNvSpPr/>
            <p:nvPr/>
          </p:nvSpPr>
          <p:spPr>
            <a:xfrm rot="18393523">
              <a:off x="637956" y="1591541"/>
              <a:ext cx="1512168" cy="1368152"/>
            </a:xfrm>
            <a:prstGeom prst="arc">
              <a:avLst>
                <a:gd name="adj1" fmla="val 17610571"/>
                <a:gd name="adj2" fmla="val 20783135"/>
              </a:avLst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blúk 14"/>
            <p:cNvSpPr/>
            <p:nvPr/>
          </p:nvSpPr>
          <p:spPr>
            <a:xfrm rot="18055353">
              <a:off x="613494" y="1444642"/>
              <a:ext cx="1512168" cy="1368152"/>
            </a:xfrm>
            <a:prstGeom prst="arc">
              <a:avLst>
                <a:gd name="adj1" fmla="val 17412920"/>
                <a:gd name="adj2" fmla="val 18599"/>
              </a:avLst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blúk 15"/>
            <p:cNvSpPr/>
            <p:nvPr/>
          </p:nvSpPr>
          <p:spPr>
            <a:xfrm rot="17787208">
              <a:off x="426832" y="1211653"/>
              <a:ext cx="1983824" cy="1975748"/>
            </a:xfrm>
            <a:prstGeom prst="arc">
              <a:avLst>
                <a:gd name="adj1" fmla="val 17374791"/>
                <a:gd name="adj2" fmla="val 33827"/>
              </a:avLst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341460" y="2702828"/>
            <a:ext cx="1008112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al 7"/>
          <p:cNvSpPr/>
          <p:nvPr/>
        </p:nvSpPr>
        <p:spPr>
          <a:xfrm>
            <a:off x="3149794" y="2182772"/>
            <a:ext cx="720080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63223" y="3869715"/>
            <a:ext cx="752593" cy="866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4"/>
          </p:cNvCxnSpPr>
          <p:nvPr/>
        </p:nvCxnSpPr>
        <p:spPr>
          <a:xfrm flipH="1">
            <a:off x="3149794" y="3046868"/>
            <a:ext cx="360040" cy="1494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72452" cy="65403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1"/>
                </a:solidFill>
                <a:effectLst/>
                <a:latin typeface="+mj-lt"/>
              </a:rPr>
              <a:t>Frequency response</a:t>
            </a:r>
            <a:r>
              <a:rPr lang="en-US" dirty="0" smtClean="0">
                <a:solidFill>
                  <a:schemeClr val="accent1"/>
                </a:solidFill>
                <a:effectLst/>
                <a:latin typeface="+mj-lt"/>
              </a:rPr>
              <a:t> at 94 dB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13372" y="4843644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Resonant frequencies of mechanical parts</a:t>
            </a:r>
            <a:endParaRPr lang="sk-SK" sz="2800" dirty="0"/>
          </a:p>
        </p:txBody>
      </p:sp>
      <p:sp>
        <p:nvSpPr>
          <p:cNvPr id="12" name="TextBox 1"/>
          <p:cNvSpPr txBox="1"/>
          <p:nvPr/>
        </p:nvSpPr>
        <p:spPr>
          <a:xfrm>
            <a:off x="2013372" y="3198397"/>
            <a:ext cx="5904656" cy="13426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Does the </a:t>
            </a:r>
            <a:r>
              <a:rPr lang="en-US" sz="3600" b="1" dirty="0" smtClean="0"/>
              <a:t>hole</a:t>
            </a:r>
            <a:r>
              <a:rPr lang="en-US" sz="3600" dirty="0" smtClean="0"/>
              <a:t> has an </a:t>
            </a:r>
            <a:r>
              <a:rPr lang="en-US" sz="3600" b="1" dirty="0" smtClean="0"/>
              <a:t>effect</a:t>
            </a:r>
            <a:r>
              <a:rPr lang="en-US" sz="3600" dirty="0" smtClean="0"/>
              <a:t> on the frequency response?</a:t>
            </a:r>
            <a:endParaRPr lang="sk-SK" sz="36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601740"/>
              </p:ext>
            </p:extLst>
          </p:nvPr>
        </p:nvGraphicFramePr>
        <p:xfrm>
          <a:off x="27012" y="476672"/>
          <a:ext cx="9143999" cy="623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49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/>
      <p:bldP spid="11" grpId="1"/>
      <p:bldP spid="12" grpId="0"/>
      <p:bldGraphic spid="1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accent1"/>
                </a:solidFill>
                <a:effectLst/>
              </a:rPr>
              <a:t>Frequency response</a:t>
            </a:r>
            <a:r>
              <a:rPr lang="en-US" dirty="0">
                <a:solidFill>
                  <a:schemeClr val="accent1"/>
                </a:solidFill>
                <a:effectLst/>
              </a:rPr>
              <a:t> at 94 dB</a:t>
            </a:r>
            <a:r>
              <a:rPr lang="en-US" dirty="0" smtClean="0">
                <a:solidFill>
                  <a:schemeClr val="accent1"/>
                </a:solidFill>
                <a:effectLst/>
                <a:latin typeface="+mj-lt"/>
              </a:rPr>
              <a:t> - hole effect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26952"/>
              </p:ext>
            </p:extLst>
          </p:nvPr>
        </p:nvGraphicFramePr>
        <p:xfrm>
          <a:off x="0" y="764704"/>
          <a:ext cx="9144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accent1"/>
                </a:solidFill>
                <a:effectLst/>
              </a:rPr>
              <a:t>Frequency response</a:t>
            </a:r>
            <a:r>
              <a:rPr lang="en-US" dirty="0">
                <a:solidFill>
                  <a:schemeClr val="accent1"/>
                </a:solidFill>
                <a:effectLst/>
              </a:rPr>
              <a:t> at 94 dB - hole effect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802429"/>
              </p:ext>
            </p:extLst>
          </p:nvPr>
        </p:nvGraphicFramePr>
        <p:xfrm>
          <a:off x="0" y="836712"/>
          <a:ext cx="9144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340768"/>
            <a:ext cx="5143068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k-SK" dirty="0" err="1" smtClean="0">
                <a:latin typeface="+mn-lt"/>
                <a:cs typeface="Arial" pitchFamily="34" charset="0"/>
              </a:rPr>
              <a:t>For</a:t>
            </a:r>
            <a:r>
              <a:rPr lang="sk-SK" dirty="0">
                <a:latin typeface="+mn-lt"/>
                <a:cs typeface="Arial" pitchFamily="34" charset="0"/>
              </a:rPr>
              <a:t> </a:t>
            </a:r>
            <a:r>
              <a:rPr lang="sk-SK" dirty="0" err="1" smtClean="0">
                <a:latin typeface="+mn-lt"/>
                <a:cs typeface="Arial" pitchFamily="34" charset="0"/>
              </a:rPr>
              <a:t>many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dirty="0" err="1" smtClean="0">
                <a:latin typeface="+mn-lt"/>
                <a:cs typeface="Arial" pitchFamily="34" charset="0"/>
              </a:rPr>
              <a:t>years</a:t>
            </a:r>
            <a:r>
              <a:rPr lang="sk-SK" dirty="0" smtClean="0">
                <a:latin typeface="+mn-lt"/>
                <a:cs typeface="Arial" pitchFamily="34" charset="0"/>
              </a:rPr>
              <a:t>, a </a:t>
            </a:r>
            <a:r>
              <a:rPr lang="sk-SK" dirty="0" err="1" smtClean="0">
                <a:latin typeface="+mn-lt"/>
                <a:cs typeface="Arial" pitchFamily="34" charset="0"/>
              </a:rPr>
              <a:t>design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dirty="0" err="1" smtClean="0">
                <a:latin typeface="+mn-lt"/>
                <a:cs typeface="Arial" pitchFamily="34" charset="0"/>
              </a:rPr>
              <a:t>of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dirty="0" err="1" smtClean="0">
                <a:latin typeface="+mn-lt"/>
                <a:cs typeface="Arial" pitchFamily="34" charset="0"/>
              </a:rPr>
              <a:t>microphone</a:t>
            </a:r>
            <a:r>
              <a:rPr lang="sk-SK" dirty="0" smtClean="0">
                <a:latin typeface="+mn-lt"/>
                <a:cs typeface="Arial" pitchFamily="34" charset="0"/>
              </a:rPr>
              <a:t> has </a:t>
            </a:r>
            <a:r>
              <a:rPr lang="sk-SK" dirty="0" err="1" smtClean="0">
                <a:latin typeface="+mn-lt"/>
                <a:cs typeface="Arial" pitchFamily="34" charset="0"/>
              </a:rPr>
              <a:t>involved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dirty="0" err="1" smtClean="0">
                <a:latin typeface="+mn-lt"/>
                <a:cs typeface="Arial" pitchFamily="34" charset="0"/>
              </a:rPr>
              <a:t>the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dirty="0" err="1" smtClean="0">
                <a:latin typeface="+mn-lt"/>
                <a:cs typeface="Arial" pitchFamily="34" charset="0"/>
              </a:rPr>
              <a:t>use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dirty="0" err="1" smtClean="0">
                <a:latin typeface="+mn-lt"/>
                <a:cs typeface="Arial" pitchFamily="34" charset="0"/>
              </a:rPr>
              <a:t>of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dirty="0" err="1" smtClean="0">
                <a:latin typeface="+mn-lt"/>
                <a:cs typeface="Arial" pitchFamily="34" charset="0"/>
              </a:rPr>
              <a:t>carbon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dirty="0" err="1" smtClean="0">
                <a:latin typeface="+mn-lt"/>
                <a:cs typeface="Arial" pitchFamily="34" charset="0"/>
              </a:rPr>
              <a:t>granules</a:t>
            </a:r>
            <a:r>
              <a:rPr lang="sk-SK" dirty="0" smtClean="0">
                <a:latin typeface="+mn-lt"/>
                <a:cs typeface="Arial" pitchFamily="34" charset="0"/>
              </a:rPr>
              <a:t>. Varying pressure on the granules produced by incident sound waves produces an electrical output signal. </a:t>
            </a:r>
            <a:r>
              <a:rPr lang="sk-SK" b="1" dirty="0" err="1" smtClean="0">
                <a:latin typeface="+mn-lt"/>
                <a:cs typeface="Arial" pitchFamily="34" charset="0"/>
              </a:rPr>
              <a:t>Investigate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dirty="0" err="1" smtClean="0">
                <a:latin typeface="+mn-lt"/>
                <a:cs typeface="Arial" pitchFamily="34" charset="0"/>
              </a:rPr>
              <a:t>the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b="1" dirty="0" err="1" smtClean="0">
                <a:latin typeface="+mn-lt"/>
                <a:cs typeface="Arial" pitchFamily="34" charset="0"/>
              </a:rPr>
              <a:t>components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dirty="0" err="1" smtClean="0">
                <a:latin typeface="+mn-lt"/>
                <a:cs typeface="Arial" pitchFamily="34" charset="0"/>
              </a:rPr>
              <a:t>of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dirty="0" err="1" smtClean="0">
                <a:latin typeface="+mn-lt"/>
                <a:cs typeface="Arial" pitchFamily="34" charset="0"/>
              </a:rPr>
              <a:t>such</a:t>
            </a:r>
            <a:r>
              <a:rPr lang="sk-SK" dirty="0" smtClean="0">
                <a:latin typeface="+mn-lt"/>
                <a:cs typeface="Arial" pitchFamily="34" charset="0"/>
              </a:rPr>
              <a:t> a device and </a:t>
            </a:r>
            <a:r>
              <a:rPr lang="sk-SK" dirty="0" err="1" smtClean="0">
                <a:latin typeface="+mn-lt"/>
                <a:cs typeface="Arial" pitchFamily="34" charset="0"/>
              </a:rPr>
              <a:t>determine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dirty="0" err="1" smtClean="0">
                <a:latin typeface="+mn-lt"/>
                <a:cs typeface="Arial" pitchFamily="34" charset="0"/>
              </a:rPr>
              <a:t>its</a:t>
            </a:r>
            <a:r>
              <a:rPr lang="sk-SK" dirty="0" smtClean="0">
                <a:latin typeface="+mn-lt"/>
                <a:cs typeface="Arial" pitchFamily="34" charset="0"/>
              </a:rPr>
              <a:t> </a:t>
            </a:r>
            <a:r>
              <a:rPr lang="sk-SK" b="1" dirty="0" err="1" smtClean="0">
                <a:latin typeface="+mn-lt"/>
                <a:cs typeface="Arial" pitchFamily="34" charset="0"/>
              </a:rPr>
              <a:t>characteristics</a:t>
            </a:r>
            <a:r>
              <a:rPr lang="sk-SK" dirty="0" smtClean="0">
                <a:latin typeface="+mn-lt"/>
                <a:cs typeface="Arial" pitchFamily="34" charset="0"/>
              </a:rPr>
              <a:t>.</a:t>
            </a:r>
            <a:endParaRPr lang="sk-SK" dirty="0">
              <a:latin typeface="+mn-lt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72452" cy="654032"/>
          </a:xfrm>
        </p:spPr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  <a:effectLst/>
                <a:latin typeface="+mj-lt"/>
                <a:cs typeface="Arial" pitchFamily="34" charset="0"/>
              </a:rPr>
              <a:t>Task</a:t>
            </a:r>
            <a:endParaRPr lang="en-US" dirty="0"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6169" y="1923749"/>
            <a:ext cx="4663851" cy="34978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accent1"/>
                </a:solidFill>
                <a:effectLst/>
              </a:rPr>
              <a:t>Frequency response</a:t>
            </a:r>
            <a:r>
              <a:rPr lang="en-US" dirty="0">
                <a:solidFill>
                  <a:schemeClr val="accent1"/>
                </a:solidFill>
                <a:effectLst/>
              </a:rPr>
              <a:t> at 94 dB - hole effect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432480"/>
              </p:ext>
            </p:extLst>
          </p:nvPr>
        </p:nvGraphicFramePr>
        <p:xfrm>
          <a:off x="0" y="764704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482666"/>
              </p:ext>
            </p:extLst>
          </p:nvPr>
        </p:nvGraphicFramePr>
        <p:xfrm>
          <a:off x="5967" y="1052736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3" name="CustomShape 1"/>
          <p:cNvSpPr/>
          <p:nvPr/>
        </p:nvSpPr>
        <p:spPr>
          <a:xfrm>
            <a:off x="274320" y="28321"/>
            <a:ext cx="8227800" cy="114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Frequency response at 94 dB - hole effect</a:t>
            </a:r>
            <a:endParaRPr sz="3600" b="1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57200" y="1604520"/>
            <a:ext cx="8044920" cy="3975840"/>
          </a:xfrm>
          <a:prstGeom prst="rect">
            <a:avLst/>
          </a:prstGeom>
        </p:spPr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9672" y="2708920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There is </a:t>
            </a:r>
            <a:r>
              <a:rPr lang="en-US" sz="4400" b="1" dirty="0" smtClean="0"/>
              <a:t>no hole effect</a:t>
            </a:r>
            <a:endParaRPr lang="sk-SK" sz="4400" b="1" dirty="0"/>
          </a:p>
        </p:txBody>
      </p:sp>
    </p:spTree>
    <p:extLst>
      <p:ext uri="{BB962C8B-B14F-4D97-AF65-F5344CB8AC3E}">
        <p14:creationId xmlns:p14="http://schemas.microsoft.com/office/powerpoint/2010/main" val="9898470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394716"/>
              </p:ext>
            </p:extLst>
          </p:nvPr>
        </p:nvGraphicFramePr>
        <p:xfrm>
          <a:off x="5967" y="1052736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3" name="CustomShape 1"/>
          <p:cNvSpPr/>
          <p:nvPr/>
        </p:nvSpPr>
        <p:spPr>
          <a:xfrm>
            <a:off x="274320" y="28321"/>
            <a:ext cx="8227800" cy="114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Frequency response at 94 dB - hole effect</a:t>
            </a:r>
            <a:endParaRPr sz="3600" b="1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57200" y="1604520"/>
            <a:ext cx="8044920" cy="3975840"/>
          </a:xfrm>
          <a:prstGeom prst="rect">
            <a:avLst/>
          </a:prstGeom>
        </p:spPr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22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 rot="5603359">
            <a:off x="-559951" y="3505306"/>
            <a:ext cx="3391545" cy="968615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Straight Connector 7"/>
          <p:cNvCxnSpPr>
            <a:stCxn id="7" idx="0"/>
          </p:cNvCxnSpPr>
          <p:nvPr/>
        </p:nvCxnSpPr>
        <p:spPr>
          <a:xfrm>
            <a:off x="1619282" y="4018246"/>
            <a:ext cx="1152518" cy="4908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/>
          <p:cNvSpPr txBox="1"/>
          <p:nvPr/>
        </p:nvSpPr>
        <p:spPr>
          <a:xfrm>
            <a:off x="2571472" y="4486553"/>
            <a:ext cx="4433103" cy="15401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Low frequencies (speech) </a:t>
            </a:r>
          </a:p>
          <a:p>
            <a:r>
              <a:rPr lang="en-US" sz="2400" dirty="0"/>
              <a:t>-</a:t>
            </a:r>
            <a:r>
              <a:rPr lang="en-US" sz="2400" dirty="0" smtClean="0"/>
              <a:t> Low sensitivity</a:t>
            </a:r>
          </a:p>
          <a:p>
            <a:r>
              <a:rPr lang="en-US" sz="2400" dirty="0" smtClean="0"/>
              <a:t>- Low quality of recording?</a:t>
            </a:r>
          </a:p>
        </p:txBody>
      </p:sp>
    </p:spTree>
    <p:extLst>
      <p:ext uri="{BB962C8B-B14F-4D97-AF65-F5344CB8AC3E}">
        <p14:creationId xmlns:p14="http://schemas.microsoft.com/office/powerpoint/2010/main" val="27149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68" y="2660727"/>
            <a:ext cx="30956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/>
                <a:latin typeface="+mj-lt"/>
              </a:rPr>
              <a:t>Hi, how are you…? Speech record</a:t>
            </a:r>
            <a:endParaRPr lang="sk-SK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7776" y="222867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Factory made microphone</a:t>
            </a:r>
            <a:endParaRPr lang="sk-SK" dirty="0"/>
          </a:p>
        </p:txBody>
      </p:sp>
      <p:pic>
        <p:nvPicPr>
          <p:cNvPr id="5" name="hi how are fa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172" y="2676839"/>
            <a:ext cx="609600" cy="60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2972" y="464162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Actually, not that bad !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523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284600"/>
              </p:ext>
            </p:extLst>
          </p:nvPr>
        </p:nvGraphicFramePr>
        <p:xfrm>
          <a:off x="5967" y="1052736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3" name="CustomShape 1"/>
          <p:cNvSpPr/>
          <p:nvPr/>
        </p:nvSpPr>
        <p:spPr>
          <a:xfrm>
            <a:off x="274320" y="28321"/>
            <a:ext cx="8227800" cy="114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Frequency response at 94 dB - hole effect</a:t>
            </a:r>
            <a:endParaRPr sz="3600" b="1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57200" y="1604520"/>
            <a:ext cx="8044920" cy="3975840"/>
          </a:xfrm>
          <a:prstGeom prst="rect">
            <a:avLst/>
          </a:prstGeom>
        </p:spPr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62050" y="5331419"/>
            <a:ext cx="731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record these frequencies - song</a:t>
            </a:r>
            <a:endParaRPr lang="sk-SK" sz="3200" dirty="0"/>
          </a:p>
        </p:txBody>
      </p:sp>
      <p:sp>
        <p:nvSpPr>
          <p:cNvPr id="5" name="Oval 4"/>
          <p:cNvSpPr/>
          <p:nvPr/>
        </p:nvSpPr>
        <p:spPr>
          <a:xfrm>
            <a:off x="611560" y="2132856"/>
            <a:ext cx="4968552" cy="1603600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Straight Connector 7"/>
          <p:cNvCxnSpPr>
            <a:stCxn id="5" idx="7"/>
          </p:cNvCxnSpPr>
          <p:nvPr/>
        </p:nvCxnSpPr>
        <p:spPr>
          <a:xfrm flipV="1">
            <a:off x="4852484" y="2132856"/>
            <a:ext cx="1591724" cy="23484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2843" y="260648"/>
            <a:ext cx="7972452" cy="65403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/>
                <a:latin typeface="+mj-lt"/>
              </a:rPr>
              <a:t>Song record</a:t>
            </a:r>
            <a:endParaRPr lang="sk-SK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811883" y="1280362"/>
            <a:ext cx="4782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Factory </a:t>
            </a:r>
            <a:r>
              <a:rPr lang="sk-SK" sz="2800" b="1" dirty="0" smtClean="0"/>
              <a:t>assembled</a:t>
            </a:r>
            <a:endParaRPr lang="en-US" sz="2800" b="1" dirty="0" smtClean="0"/>
          </a:p>
          <a:p>
            <a:pPr algn="ctr"/>
            <a:r>
              <a:rPr lang="sk-SK" sz="2800" b="1" dirty="0" smtClean="0"/>
              <a:t>R=100</a:t>
            </a:r>
            <a:r>
              <a:rPr lang="el-GR" sz="2800" b="1" dirty="0"/>
              <a:t>Ω</a:t>
            </a:r>
            <a:endParaRPr lang="sk-SK" sz="2800" b="1" dirty="0"/>
          </a:p>
          <a:p>
            <a:endParaRPr lang="sk-SK" sz="28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-16082" y="4437112"/>
            <a:ext cx="9268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Song has significantly worse quality</a:t>
            </a:r>
          </a:p>
          <a:p>
            <a:pPr algn="ctr"/>
            <a:r>
              <a:rPr lang="en-US" sz="2400" b="1" dirty="0" smtClean="0"/>
              <a:t>How is it possible?</a:t>
            </a:r>
            <a:endParaRPr lang="sk-SK" sz="2000" b="1" dirty="0"/>
          </a:p>
        </p:txBody>
      </p:sp>
      <p:pic>
        <p:nvPicPr>
          <p:cNvPr id="11" name="tento factory made ber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4528.0408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1757" y="1462724"/>
            <a:ext cx="609600" cy="609600"/>
          </a:xfrm>
          <a:prstGeom prst="rect">
            <a:avLst/>
          </a:prstGeom>
        </p:spPr>
      </p:pic>
      <p:pic>
        <p:nvPicPr>
          <p:cNvPr id="3075" name="Picture 3" descr="C:\Users\Administrator\Desktop\9. Carbon Micrphone\tento factory made bere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" y="2819174"/>
            <a:ext cx="912121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8"/>
          <p:cNvSpPr txBox="1"/>
          <p:nvPr/>
        </p:nvSpPr>
        <p:spPr>
          <a:xfrm>
            <a:off x="11393" y="2599104"/>
            <a:ext cx="1819275" cy="228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i="1" dirty="0" smtClean="0">
                <a:effectLst/>
                <a:ea typeface="Calibri"/>
                <a:cs typeface="Times New Roman"/>
              </a:rPr>
              <a:t>Factory made</a:t>
            </a:r>
            <a:endParaRPr lang="sk-SK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4281" y="5162282"/>
            <a:ext cx="961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Wide range of frequencies </a:t>
            </a:r>
          </a:p>
          <a:p>
            <a:pPr algn="ctr"/>
            <a:r>
              <a:rPr lang="en-US" sz="2400" dirty="0" smtClean="0"/>
              <a:t>possibly irregular input from microphone – different amplitude response</a:t>
            </a:r>
            <a:endParaRPr lang="sk-SK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6729" y="6101002"/>
            <a:ext cx="885054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Let’s investigate </a:t>
            </a:r>
            <a:r>
              <a:rPr lang="en-US" sz="2800" b="1" dirty="0" smtClean="0"/>
              <a:t>amplitude dependence </a:t>
            </a:r>
            <a:r>
              <a:rPr lang="en-US" sz="2800" dirty="0" smtClean="0"/>
              <a:t>of microphone</a:t>
            </a:r>
            <a:endParaRPr lang="sk-SK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518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8" dur="10653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  <p:bldLst>
          <p:bldP spid="8" grpId="0"/>
          <p:bldP spid="4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518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14.528)">
                                          <p:cBhvr>
                                            <p:cTn id="8" dur="10653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  <p:bldLst>
          <p:bldP spid="8" grpId="0"/>
          <p:bldP spid="4" grpId="0"/>
          <p:bldP spid="5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tmf2012-2013\TMF\9. Carbon microphone\Merania\IMG_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8980"/>
            <a:ext cx="6550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Static amplitude dependence</a:t>
            </a:r>
            <a:endParaRPr lang="sk-SK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26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020272" y="2708920"/>
            <a:ext cx="0" cy="122413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1196753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Turning screw increases pressure</a:t>
            </a:r>
            <a:endParaRPr lang="sk-SK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885" y="393305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Conductivity</a:t>
            </a:r>
            <a:r>
              <a:rPr lang="sk-SK" sz="2400" b="1" dirty="0">
                <a:solidFill>
                  <a:schemeClr val="bg1"/>
                </a:solidFill>
              </a:rPr>
              <a:t> vs. pressure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measurement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61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Static amplitude dependence</a:t>
            </a:r>
            <a:endParaRPr lang="sk-SK" sz="4000" b="1" dirty="0">
              <a:solidFill>
                <a:schemeClr val="accent1"/>
              </a:solidFill>
            </a:endParaRPr>
          </a:p>
          <a:p>
            <a:endParaRPr lang="sk-SK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752677"/>
              </p:ext>
            </p:extLst>
          </p:nvPr>
        </p:nvGraphicFramePr>
        <p:xfrm>
          <a:off x="0" y="902042"/>
          <a:ext cx="9144000" cy="576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9380" y="253900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Response is </a:t>
            </a:r>
            <a:r>
              <a:rPr lang="en-US" sz="3600" b="1" dirty="0" smtClean="0"/>
              <a:t>non-linear</a:t>
            </a:r>
            <a:r>
              <a:rPr lang="en-US" sz="3600" dirty="0" smtClean="0">
                <a:solidFill>
                  <a:srgbClr val="FF0000"/>
                </a:solidFill>
              </a:rPr>
              <a:t>    </a:t>
            </a: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Let’s look at the </a:t>
            </a:r>
            <a:r>
              <a:rPr lang="en-US" sz="3600" b="1" dirty="0" smtClean="0">
                <a:solidFill>
                  <a:srgbClr val="FF0000"/>
                </a:solidFill>
              </a:rPr>
              <a:t>amplitude characteristics</a:t>
            </a:r>
            <a:endParaRPr lang="sk-SK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986488"/>
              </p:ext>
            </p:extLst>
          </p:nvPr>
        </p:nvGraphicFramePr>
        <p:xfrm>
          <a:off x="0" y="116632"/>
          <a:ext cx="914400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270547"/>
              </p:ext>
            </p:extLst>
          </p:nvPr>
        </p:nvGraphicFramePr>
        <p:xfrm>
          <a:off x="0" y="116632"/>
          <a:ext cx="914400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Amplitude response characteristics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63792" y="19168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Slope 1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27584" y="1421567"/>
            <a:ext cx="8208912" cy="17291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The slope is different than 1 for log-log graph</a:t>
            </a:r>
          </a:p>
          <a:p>
            <a:r>
              <a:rPr lang="en-US" sz="3200" dirty="0" smtClean="0"/>
              <a:t> – </a:t>
            </a:r>
            <a:r>
              <a:rPr lang="en-US" sz="3200" b="1" dirty="0" smtClean="0"/>
              <a:t>non-linear</a:t>
            </a:r>
            <a:r>
              <a:rPr lang="en-US" sz="3200" dirty="0" smtClean="0"/>
              <a:t> characteristics</a:t>
            </a:r>
            <a:endParaRPr lang="sk-SK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562475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100Hz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9612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716208"/>
              </p:ext>
            </p:extLst>
          </p:nvPr>
        </p:nvGraphicFramePr>
        <p:xfrm>
          <a:off x="0" y="692696"/>
          <a:ext cx="9143999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Amplitude response characteristics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14178" y="55892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220Hz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650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06846" y="260648"/>
            <a:ext cx="7972452" cy="654032"/>
          </a:xfrm>
        </p:spPr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  <a:effectLst/>
                <a:latin typeface="+mj-lt"/>
              </a:rPr>
              <a:t>Basic scheme</a:t>
            </a:r>
            <a:endParaRPr lang="sk-SK" dirty="0">
              <a:solidFill>
                <a:schemeClr val="accent1"/>
              </a:solidFill>
              <a:effectLst/>
              <a:latin typeface="+mj-lt"/>
            </a:endParaRPr>
          </a:p>
        </p:txBody>
      </p:sp>
      <p:pic>
        <p:nvPicPr>
          <p:cNvPr id="1027" name="Picture 3" descr="C:\Users\Administrator\Desktop\mic f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130976" cy="47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85084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Amplitude response characteristics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1"/>
          <p:cNvSpPr txBox="1"/>
          <p:nvPr/>
        </p:nvSpPr>
        <p:spPr>
          <a:xfrm>
            <a:off x="3419872" y="2839018"/>
            <a:ext cx="2520269" cy="6035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aseline="0" dirty="0" smtClean="0"/>
              <a:t>y = </a:t>
            </a:r>
            <a:r>
              <a:rPr lang="en-US" sz="2400" b="1" baseline="0" dirty="0" smtClean="0"/>
              <a:t>1,375</a:t>
            </a:r>
            <a:r>
              <a:rPr lang="en-US" sz="2400" baseline="0" dirty="0" smtClean="0"/>
              <a:t>x - 165,16</a:t>
            </a:r>
            <a:endParaRPr lang="en-US" sz="2400" dirty="0" smtClean="0"/>
          </a:p>
          <a:p>
            <a:endParaRPr lang="sk-SK" sz="1100" dirty="0"/>
          </a:p>
        </p:txBody>
      </p:sp>
      <p:sp>
        <p:nvSpPr>
          <p:cNvPr id="6" name="TextBox 7"/>
          <p:cNvSpPr txBox="1"/>
          <p:nvPr/>
        </p:nvSpPr>
        <p:spPr>
          <a:xfrm>
            <a:off x="1260054" y="5733256"/>
            <a:ext cx="1800180" cy="70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440Hz</a:t>
            </a:r>
            <a:endParaRPr lang="sk-SK" sz="3200" dirty="0"/>
          </a:p>
        </p:txBody>
      </p:sp>
      <p:sp>
        <p:nvSpPr>
          <p:cNvPr id="8" name="TextBox 1"/>
          <p:cNvSpPr txBox="1"/>
          <p:nvPr/>
        </p:nvSpPr>
        <p:spPr>
          <a:xfrm>
            <a:off x="7812360" y="2758636"/>
            <a:ext cx="1080120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Slope 1</a:t>
            </a:r>
            <a:endParaRPr lang="sk-SK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674031"/>
              </p:ext>
            </p:extLst>
          </p:nvPr>
        </p:nvGraphicFramePr>
        <p:xfrm>
          <a:off x="-25846" y="843980"/>
          <a:ext cx="932452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Amplitude response characteristics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7"/>
          <p:cNvSpPr txBox="1"/>
          <p:nvPr/>
        </p:nvSpPr>
        <p:spPr>
          <a:xfrm>
            <a:off x="1232620" y="5691814"/>
            <a:ext cx="1800179" cy="71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1000Hz</a:t>
            </a:r>
            <a:endParaRPr lang="sk-SK" sz="3200" dirty="0"/>
          </a:p>
        </p:txBody>
      </p:sp>
      <p:sp>
        <p:nvSpPr>
          <p:cNvPr id="6" name="TextBox 1"/>
          <p:cNvSpPr txBox="1"/>
          <p:nvPr/>
        </p:nvSpPr>
        <p:spPr>
          <a:xfrm>
            <a:off x="1655658" y="3274437"/>
            <a:ext cx="3816431" cy="5267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aseline="0" dirty="0" smtClean="0"/>
              <a:t>y = </a:t>
            </a:r>
            <a:r>
              <a:rPr lang="en-US" sz="2400" b="1" baseline="0" dirty="0" smtClean="0"/>
              <a:t>1,7228</a:t>
            </a:r>
            <a:r>
              <a:rPr lang="en-US" sz="2400" baseline="0" dirty="0" smtClean="0"/>
              <a:t>x - 208,05</a:t>
            </a:r>
            <a:endParaRPr lang="en-US" sz="2400" dirty="0" smtClean="0"/>
          </a:p>
          <a:p>
            <a:endParaRPr lang="sk-SK" sz="1100" dirty="0"/>
          </a:p>
        </p:txBody>
      </p:sp>
      <p:sp>
        <p:nvSpPr>
          <p:cNvPr id="9" name="TextBox 1"/>
          <p:cNvSpPr txBox="1"/>
          <p:nvPr/>
        </p:nvSpPr>
        <p:spPr>
          <a:xfrm>
            <a:off x="7812360" y="2450222"/>
            <a:ext cx="1080120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Slope 1</a:t>
            </a:r>
            <a:endParaRPr lang="sk-SK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952719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Amplitude response characteristics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1640" y="562475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3200Hz</a:t>
            </a:r>
            <a:endParaRPr lang="sk-SK" sz="3200" dirty="0"/>
          </a:p>
        </p:txBody>
      </p:sp>
      <p:sp>
        <p:nvSpPr>
          <p:cNvPr id="7" name="TextBox 1"/>
          <p:cNvSpPr txBox="1"/>
          <p:nvPr/>
        </p:nvSpPr>
        <p:spPr>
          <a:xfrm>
            <a:off x="4644008" y="4170787"/>
            <a:ext cx="2736251" cy="5326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400" baseline="0" dirty="0" smtClean="0"/>
              <a:t>y = </a:t>
            </a:r>
            <a:r>
              <a:rPr lang="en-US" sz="2400" b="1" baseline="0" dirty="0" smtClean="0"/>
              <a:t>0,6554</a:t>
            </a:r>
            <a:r>
              <a:rPr lang="en-US" sz="2400" baseline="0" dirty="0" smtClean="0"/>
              <a:t>x - 83,392</a:t>
            </a:r>
            <a:endParaRPr lang="en-US" sz="2400" dirty="0" smtClean="0"/>
          </a:p>
          <a:p>
            <a:endParaRPr lang="sk-SK" sz="1100" dirty="0"/>
          </a:p>
        </p:txBody>
      </p:sp>
      <p:sp>
        <p:nvSpPr>
          <p:cNvPr id="9" name="TextBox 1"/>
          <p:cNvSpPr txBox="1"/>
          <p:nvPr/>
        </p:nvSpPr>
        <p:spPr>
          <a:xfrm>
            <a:off x="6327895" y="1772816"/>
            <a:ext cx="1080120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Slope 1</a:t>
            </a:r>
            <a:endParaRPr lang="sk-SK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for different frequencies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647861"/>
              </p:ext>
            </p:extLst>
          </p:nvPr>
        </p:nvGraphicFramePr>
        <p:xfrm>
          <a:off x="0" y="548680"/>
          <a:ext cx="9144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660232" y="764704"/>
            <a:ext cx="0" cy="5616624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70476" y="76470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94 dB – frequency response measurement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988840"/>
            <a:ext cx="6372200" cy="2554545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Each frequency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Different sensitivity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(relative loudness)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Different slope </a:t>
            </a:r>
          </a:p>
          <a:p>
            <a:r>
              <a:rPr lang="en-US" sz="3200" dirty="0" smtClean="0"/>
              <a:t>   (change in relative loudness)</a:t>
            </a:r>
            <a:endParaRPr lang="sk-SK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383395"/>
            <a:ext cx="6598976" cy="2123658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Not very optimistic</a:t>
            </a:r>
          </a:p>
          <a:p>
            <a:pPr algn="ctr"/>
            <a:r>
              <a:rPr lang="en-US" sz="4400" dirty="0" smtClean="0"/>
              <a:t>- For ideal microphone should </a:t>
            </a:r>
            <a:r>
              <a:rPr lang="en-US" sz="4400" b="1" dirty="0" smtClean="0"/>
              <a:t>be one curve</a:t>
            </a:r>
            <a:endParaRPr lang="sk-SK" sz="4400" b="1" dirty="0"/>
          </a:p>
        </p:txBody>
      </p:sp>
      <p:sp>
        <p:nvSpPr>
          <p:cNvPr id="9" name="Left Brace 8"/>
          <p:cNvSpPr/>
          <p:nvPr/>
        </p:nvSpPr>
        <p:spPr>
          <a:xfrm>
            <a:off x="5364088" y="1772816"/>
            <a:ext cx="864096" cy="3672408"/>
          </a:xfrm>
          <a:prstGeom prst="leftBrace">
            <a:avLst>
              <a:gd name="adj1" fmla="val 67123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96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 animBg="1"/>
      <p:bldP spid="12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sound distorted?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 – narrow range of frequencies</a:t>
            </a:r>
          </a:p>
          <a:p>
            <a:pPr marL="0" indent="0">
              <a:buNone/>
            </a:pPr>
            <a:r>
              <a:rPr lang="en-US" dirty="0" smtClean="0"/>
              <a:t> 	        - sound card </a:t>
            </a:r>
            <a:r>
              <a:rPr lang="en-US" b="1" dirty="0" smtClean="0"/>
              <a:t>will adapt its sensitivity</a:t>
            </a:r>
          </a:p>
          <a:p>
            <a:endParaRPr lang="en-US" dirty="0"/>
          </a:p>
          <a:p>
            <a:r>
              <a:rPr lang="en-US" dirty="0" smtClean="0"/>
              <a:t>Song – wide frequency span – great variation   	       in relative loudness – sound card  		</a:t>
            </a:r>
            <a:r>
              <a:rPr lang="en-US" b="1" dirty="0" smtClean="0"/>
              <a:t>       unable to adapt its sensitivity</a:t>
            </a:r>
            <a:endParaRPr lang="sk-S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28228" y="5397023"/>
            <a:ext cx="9712796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Microphone can be used only to </a:t>
            </a:r>
            <a:r>
              <a:rPr lang="en-US" sz="3500" b="1" dirty="0" smtClean="0"/>
              <a:t>narrow range of frequencies (speech)</a:t>
            </a:r>
            <a:r>
              <a:rPr lang="en-US" sz="3500" dirty="0" smtClean="0"/>
              <a:t> – due to its </a:t>
            </a:r>
            <a:r>
              <a:rPr lang="en-US" sz="3500" b="1" dirty="0" smtClean="0"/>
              <a:t>non-linearity</a:t>
            </a:r>
            <a:endParaRPr lang="sk-SK" sz="3500" b="1" dirty="0"/>
          </a:p>
        </p:txBody>
      </p:sp>
    </p:spTree>
    <p:extLst>
      <p:ext uri="{BB962C8B-B14F-4D97-AF65-F5344CB8AC3E}">
        <p14:creationId xmlns:p14="http://schemas.microsoft.com/office/powerpoint/2010/main" val="33739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358992"/>
            <a:ext cx="8106124" cy="654032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1"/>
                </a:solidFill>
                <a:effectLst/>
              </a:rPr>
              <a:t>Directional </a:t>
            </a:r>
            <a:r>
              <a:rPr lang="en-US" dirty="0" smtClean="0">
                <a:solidFill>
                  <a:schemeClr val="accent1"/>
                </a:solidFill>
                <a:effectLst/>
              </a:rPr>
              <a:t/>
            </a:r>
            <a:br>
              <a:rPr lang="en-US" dirty="0" smtClean="0">
                <a:solidFill>
                  <a:schemeClr val="accent1"/>
                </a:solidFill>
                <a:effectLst/>
              </a:rPr>
            </a:br>
            <a:r>
              <a:rPr lang="sk-SK" dirty="0" smtClean="0">
                <a:solidFill>
                  <a:schemeClr val="accent1"/>
                </a:solidFill>
                <a:effectLst/>
              </a:rPr>
              <a:t>pattern</a:t>
            </a:r>
            <a:endParaRPr lang="sk-SK" dirty="0">
              <a:solidFill>
                <a:schemeClr val="accent1"/>
              </a:solidFill>
              <a:effectLst/>
            </a:endParaRPr>
          </a:p>
        </p:txBody>
      </p:sp>
      <p:sp>
        <p:nvSpPr>
          <p:cNvPr id="7" name="BlokTextu 10"/>
          <p:cNvSpPr txBox="1"/>
          <p:nvPr/>
        </p:nvSpPr>
        <p:spPr>
          <a:xfrm>
            <a:off x="179512" y="1418872"/>
            <a:ext cx="15121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L=94dB</a:t>
            </a:r>
          </a:p>
          <a:p>
            <a:r>
              <a:rPr lang="en-US" sz="2000" smtClean="0"/>
              <a:t>f=3200Hz</a:t>
            </a:r>
            <a:endParaRPr lang="en-US" sz="2000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2644755" y="-1"/>
            <a:ext cx="5569936" cy="6893486"/>
            <a:chOff x="2644755" y="-1"/>
            <a:chExt cx="5569936" cy="6893486"/>
          </a:xfrm>
        </p:grpSpPr>
        <p:grpSp>
          <p:nvGrpSpPr>
            <p:cNvPr id="26" name="Group 25"/>
            <p:cNvGrpSpPr/>
            <p:nvPr/>
          </p:nvGrpSpPr>
          <p:grpSpPr>
            <a:xfrm>
              <a:off x="2644755" y="-1"/>
              <a:ext cx="5569936" cy="6893486"/>
              <a:chOff x="2644755" y="-1"/>
              <a:chExt cx="5569936" cy="6893486"/>
            </a:xfrm>
          </p:grpSpPr>
          <p:pic>
            <p:nvPicPr>
              <p:cNvPr id="1639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4755" y="0"/>
                <a:ext cx="5569936" cy="6893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6" name="Straight Connector 15"/>
              <p:cNvCxnSpPr/>
              <p:nvPr/>
            </p:nvCxnSpPr>
            <p:spPr>
              <a:xfrm>
                <a:off x="5493965" y="-1"/>
                <a:ext cx="0" cy="6893485"/>
              </a:xfrm>
              <a:prstGeom prst="line">
                <a:avLst/>
              </a:pr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644755" y="4581128"/>
                <a:ext cx="5569936" cy="0"/>
              </a:xfrm>
              <a:prstGeom prst="line">
                <a:avLst/>
              </a:pr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5493965" y="620688"/>
                <a:ext cx="662211" cy="39604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5493965" y="1052736"/>
                <a:ext cx="1382292" cy="35283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Arc 23"/>
              <p:cNvSpPr/>
              <p:nvPr/>
            </p:nvSpPr>
            <p:spPr>
              <a:xfrm>
                <a:off x="5429723" y="1364312"/>
                <a:ext cx="1195201" cy="1008112"/>
              </a:xfrm>
              <a:prstGeom prst="arc">
                <a:avLst>
                  <a:gd name="adj1" fmla="val 16200000"/>
                  <a:gd name="adj2" fmla="val 2092925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5" name="BlokTextu 4"/>
            <p:cNvSpPr txBox="1"/>
            <p:nvPr/>
          </p:nvSpPr>
          <p:spPr>
            <a:xfrm>
              <a:off x="5897079" y="194209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/>
                <a:t>10°</a:t>
              </a:r>
              <a:endParaRPr lang="sk-SK" dirty="0"/>
            </a:p>
          </p:txBody>
        </p:sp>
      </p:grp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4106" y="4288768"/>
            <a:ext cx="523907" cy="40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281693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Relative axes  0 = -60 dB (relative loudness)</a:t>
            </a:r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16" y="0"/>
            <a:ext cx="5934075" cy="689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2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SzPct val="123000"/>
              <a:buFont typeface="Wingdings" pitchFamily="2" charset="2"/>
              <a:buChar char="ü"/>
            </a:pPr>
            <a:r>
              <a:rPr lang="sk-SK" dirty="0" smtClean="0">
                <a:solidFill>
                  <a:schemeClr val="bg1">
                    <a:lumMod val="75000"/>
                  </a:schemeClr>
                </a:solidFill>
              </a:rPr>
              <a:t>Explained </a:t>
            </a:r>
            <a:r>
              <a:rPr lang="sk-SK" dirty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sk-SK" dirty="0" smtClean="0">
                <a:solidFill>
                  <a:schemeClr val="bg1">
                    <a:lumMod val="75000"/>
                  </a:schemeClr>
                </a:solidFill>
              </a:rPr>
              <a:t>principle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SzPct val="123000"/>
              <a:buFont typeface="Wingdings" pitchFamily="2" charset="2"/>
              <a:buChar char="ü"/>
            </a:pPr>
            <a:r>
              <a:rPr lang="sk-SK" dirty="0" smtClean="0">
                <a:solidFill>
                  <a:schemeClr val="bg1">
                    <a:lumMod val="75000"/>
                  </a:schemeClr>
                </a:solidFill>
              </a:rPr>
              <a:t>Investigated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components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microphone</a:t>
            </a:r>
            <a:endParaRPr lang="sk-SK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SzPct val="123000"/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own microphone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bg1">
                  <a:lumMod val="75000"/>
                </a:schemeClr>
              </a:solidFill>
              <a:sym typeface="Wingdings" pitchFamily="2" charset="2"/>
            </a:endParaRPr>
          </a:p>
          <a:p>
            <a:pPr marL="457200" indent="-457200">
              <a:buSzPct val="123000"/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Characteristics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microphone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1200150" lvl="1" indent="-457200">
              <a:buSzPct val="123000"/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Frequency response</a:t>
            </a:r>
          </a:p>
          <a:p>
            <a:pPr marL="1200150" lvl="1" indent="-457200">
              <a:buSzPct val="123000"/>
              <a:buFont typeface="Wingdings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Investigated the ‘hole’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effect</a:t>
            </a:r>
          </a:p>
          <a:p>
            <a:pPr marL="1200150" lvl="1" indent="-457200">
              <a:buSzPct val="123000"/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Amplitude response</a:t>
            </a:r>
          </a:p>
          <a:p>
            <a:pPr lvl="1" indent="0">
              <a:buSzPct val="123000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   - Narrow range</a:t>
            </a:r>
          </a:p>
          <a:p>
            <a:pPr marL="1200150" lvl="1" indent="-457200">
              <a:buSzPct val="123000"/>
              <a:buFont typeface="Wingdings" pitchFamily="2" charset="2"/>
              <a:buChar char="ü"/>
            </a:pPr>
            <a:r>
              <a:rPr lang="sk-SK" dirty="0" smtClean="0">
                <a:solidFill>
                  <a:schemeClr val="bg1">
                    <a:lumMod val="75000"/>
                  </a:schemeClr>
                </a:solidFill>
              </a:rPr>
              <a:t>Direction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endParaRPr lang="sk-SK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  <a:effectLst/>
              </a:rPr>
              <a:t>Conclusion</a:t>
            </a:r>
            <a:endParaRPr lang="sk-SK" dirty="0">
              <a:solidFill>
                <a:schemeClr val="accent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2" descr="C:\Users\Administrator\Desktop\ta z wi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662239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62" y="2584617"/>
            <a:ext cx="2400467" cy="14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37" y="2473645"/>
            <a:ext cx="2195736" cy="164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01" y="2389687"/>
            <a:ext cx="2432008" cy="181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46" y="2356895"/>
            <a:ext cx="2892297" cy="200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893" y="2197846"/>
            <a:ext cx="3082850" cy="232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444" y="267251"/>
            <a:ext cx="743992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Thank you for your attention</a:t>
            </a:r>
            <a:endParaRPr lang="sk-SK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65591 0.365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5" y="1828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40678 0.355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19445 0.344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1722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3368 0.3354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1675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sk-SK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722313" y="4367213"/>
            <a:ext cx="831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Thanks to Martin </a:t>
            </a:r>
            <a:r>
              <a:rPr lang="en-US" sz="2400" b="1" dirty="0" err="1" smtClean="0">
                <a:solidFill>
                  <a:schemeClr val="accent1"/>
                </a:solidFill>
              </a:rPr>
              <a:t>Ferianc</a:t>
            </a:r>
            <a:r>
              <a:rPr lang="en-US" sz="2400" b="1" dirty="0" smtClean="0">
                <a:solidFill>
                  <a:schemeClr val="accent1"/>
                </a:solidFill>
              </a:rPr>
              <a:t> for technical support</a:t>
            </a:r>
            <a:endParaRPr lang="sk-SK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/>
                <a:latin typeface="+mn-lt"/>
              </a:rPr>
              <a:t>Directional – relative magnitude</a:t>
            </a:r>
            <a:endParaRPr lang="sk-SK" dirty="0">
              <a:solidFill>
                <a:schemeClr val="accent1"/>
              </a:solidFill>
              <a:effectLst/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26457"/>
              </p:ext>
            </p:extLst>
          </p:nvPr>
        </p:nvGraphicFramePr>
        <p:xfrm>
          <a:off x="0" y="1052736"/>
          <a:ext cx="9144000" cy="532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Graphite – is a very bad conductor </a:t>
            </a:r>
            <a:r>
              <a:rPr lang="en-US" dirty="0" smtClean="0"/>
              <a:t>!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  <a:effectLst/>
                <a:latin typeface="+mj-lt"/>
              </a:rPr>
              <a:t>Carbon Powder</a:t>
            </a:r>
            <a:endParaRPr lang="sk-SK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611560" y="1683000"/>
            <a:ext cx="4535640" cy="1197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sk-SK" sz="2800" dirty="0" smtClean="0">
                <a:solidFill>
                  <a:srgbClr val="FF0000"/>
                </a:solidFill>
                <a:latin typeface="Constantia" pitchFamily="18" charset="0"/>
              </a:rPr>
              <a:t>big </a:t>
            </a:r>
            <a:r>
              <a:rPr lang="sk-SK" sz="2800" dirty="0">
                <a:solidFill>
                  <a:srgbClr val="FF0000"/>
                </a:solidFill>
                <a:latin typeface="Constantia" pitchFamily="18" charset="0"/>
              </a:rPr>
              <a:t>changes in resistance</a:t>
            </a:r>
            <a:endParaRPr sz="2800" dirty="0">
              <a:latin typeface="Constantia" pitchFamily="18" charset="0"/>
            </a:endParaRPr>
          </a:p>
          <a:p>
            <a:r>
              <a:rPr lang="sk-SK" sz="2800" dirty="0">
                <a:solidFill>
                  <a:srgbClr val="FF0000"/>
                </a:solidFill>
                <a:latin typeface="Constantia" pitchFamily="18" charset="0"/>
              </a:rPr>
              <a:t>Idealy no add. </a:t>
            </a:r>
            <a:r>
              <a:rPr lang="sk-SK" sz="2800" dirty="0" smtClean="0">
                <a:solidFill>
                  <a:srgbClr val="FF0000"/>
                </a:solidFill>
                <a:latin typeface="Constantia" pitchFamily="18" charset="0"/>
              </a:rPr>
              <a:t>Substances</a:t>
            </a:r>
          </a:p>
          <a:p>
            <a:r>
              <a:rPr lang="sk-SK" sz="2800" dirty="0" smtClean="0">
                <a:solidFill>
                  <a:srgbClr val="FF0000"/>
                </a:solidFill>
                <a:latin typeface="Constantia" pitchFamily="18" charset="0"/>
              </a:rPr>
              <a:t>Van der Waals </a:t>
            </a:r>
            <a:r>
              <a:rPr lang="en-US" sz="2800" dirty="0">
                <a:latin typeface="Arial"/>
              </a:rPr>
              <a:t>(170 pm)</a:t>
            </a:r>
            <a:endParaRPr sz="2800" dirty="0">
              <a:latin typeface="Constantia" pitchFamily="18" charset="0"/>
            </a:endParaRPr>
          </a:p>
        </p:txBody>
      </p:sp>
      <p:pic>
        <p:nvPicPr>
          <p:cNvPr id="6" name="Picture 1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1864" y="1196280"/>
            <a:ext cx="1510560" cy="1538280"/>
          </a:xfrm>
          <a:prstGeom prst="rect">
            <a:avLst/>
          </a:prstGeom>
        </p:spPr>
      </p:pic>
      <p:pic>
        <p:nvPicPr>
          <p:cNvPr id="7" name="Picture 1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311" y="3087981"/>
            <a:ext cx="4390560" cy="3166560"/>
          </a:xfrm>
          <a:prstGeom prst="rect">
            <a:avLst/>
          </a:prstGeom>
        </p:spPr>
      </p:pic>
      <p:pic>
        <p:nvPicPr>
          <p:cNvPr id="8" name="Picture 1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2648" y="3814920"/>
            <a:ext cx="2807640" cy="2591640"/>
          </a:xfrm>
          <a:prstGeom prst="rect">
            <a:avLst/>
          </a:prstGeom>
        </p:spPr>
      </p:pic>
      <p:sp>
        <p:nvSpPr>
          <p:cNvPr id="9" name="CustomShape 3"/>
          <p:cNvSpPr/>
          <p:nvPr/>
        </p:nvSpPr>
        <p:spPr>
          <a:xfrm>
            <a:off x="5112000" y="2880000"/>
            <a:ext cx="3239640" cy="1439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sk-SK" sz="2800" b="1" dirty="0">
                <a:solidFill>
                  <a:srgbClr val="000000"/>
                </a:solidFill>
                <a:latin typeface="Arial"/>
                <a:ea typeface="FreeSerifBold"/>
              </a:rPr>
              <a:t>Group, period, block </a:t>
            </a:r>
            <a:endParaRPr lang="en-US" sz="2800" b="1" dirty="0" smtClean="0">
              <a:solidFill>
                <a:srgbClr val="000000"/>
              </a:solidFill>
              <a:latin typeface="Arial"/>
              <a:ea typeface="FreeSerifBold"/>
            </a:endParaRPr>
          </a:p>
          <a:p>
            <a:r>
              <a:rPr lang="sk-SK" sz="2800" dirty="0" smtClean="0">
                <a:solidFill>
                  <a:srgbClr val="000000"/>
                </a:solidFill>
                <a:latin typeface="Arial"/>
                <a:ea typeface="FreeSerif"/>
              </a:rPr>
              <a:t>14</a:t>
            </a:r>
            <a:r>
              <a:rPr lang="sk-SK" sz="2800" dirty="0">
                <a:solidFill>
                  <a:srgbClr val="000000"/>
                </a:solidFill>
                <a:latin typeface="Arial"/>
                <a:ea typeface="FreeSerif"/>
              </a:rPr>
              <a:t>, 2, p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  <a:effectLst/>
                <a:latin typeface="+mj-lt"/>
              </a:rPr>
              <a:t>Basic scheme and principle</a:t>
            </a:r>
            <a:endParaRPr lang="sk-SK" dirty="0">
              <a:solidFill>
                <a:schemeClr val="accent1"/>
              </a:solidFill>
              <a:effectLst/>
              <a:latin typeface="+mj-lt"/>
            </a:endParaRPr>
          </a:p>
        </p:txBody>
      </p:sp>
      <p:pic>
        <p:nvPicPr>
          <p:cNvPr id="2050" name="Picture 2" descr="C:\Users\Administrator\Desktop\10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901425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ta z wik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324476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3275692"/>
            <a:ext cx="234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Resistance decreases</a:t>
            </a:r>
            <a:endParaRPr lang="sk-SK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27784" y="3640757"/>
            <a:ext cx="72008" cy="3331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202" y="4437113"/>
            <a:ext cx="7914253" cy="1768261"/>
            <a:chOff x="762202" y="4437113"/>
            <a:chExt cx="7914253" cy="1768261"/>
          </a:xfrm>
        </p:grpSpPr>
        <p:sp>
          <p:nvSpPr>
            <p:cNvPr id="11" name="TextBox 10"/>
            <p:cNvSpPr txBox="1"/>
            <p:nvPr/>
          </p:nvSpPr>
          <p:spPr>
            <a:xfrm>
              <a:off x="762202" y="5805264"/>
              <a:ext cx="7914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000" b="1" dirty="0" smtClean="0"/>
                <a:t>Current is </a:t>
              </a:r>
              <a:r>
                <a:rPr lang="en-US" sz="2000" b="1" dirty="0" smtClean="0"/>
                <a:t>dynamic</a:t>
              </a:r>
              <a:r>
                <a:rPr lang="sk-SK" sz="2000" b="1" dirty="0" smtClean="0"/>
                <a:t>         Voltage drop across resistor is </a:t>
              </a:r>
              <a:r>
                <a:rPr lang="en-US" sz="2000" b="1" dirty="0" smtClean="0"/>
                <a:t>dynamic</a:t>
              </a:r>
              <a:endParaRPr lang="sk-SK" sz="2000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958446" y="6005319"/>
              <a:ext cx="266717" cy="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004048" y="4437113"/>
              <a:ext cx="2232248" cy="1368151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Stable</a:t>
            </a:r>
            <a:endParaRPr lang="en-US" dirty="0"/>
          </a:p>
          <a:p>
            <a:r>
              <a:rPr lang="en-US" dirty="0">
                <a:latin typeface="Arial"/>
              </a:rPr>
              <a:t>Triple point is at </a:t>
            </a:r>
            <a:endParaRPr lang="en-US" dirty="0"/>
          </a:p>
          <a:p>
            <a:r>
              <a:rPr lang="en-US" dirty="0">
                <a:latin typeface="Arial"/>
              </a:rPr>
              <a:t>10.8 ± 0.2 </a:t>
            </a:r>
            <a:r>
              <a:rPr lang="en-US" dirty="0" smtClean="0">
                <a:latin typeface="Arial"/>
              </a:rPr>
              <a:t>MPa</a:t>
            </a:r>
            <a:endParaRPr lang="en-US" dirty="0"/>
          </a:p>
          <a:p>
            <a:r>
              <a:rPr lang="en-US" dirty="0">
                <a:latin typeface="Arial"/>
              </a:rPr>
              <a:t> 4,600 ± 300 K </a:t>
            </a:r>
            <a:endParaRPr lang="sk-SK" dirty="0" smtClean="0">
              <a:latin typeface="Arial"/>
            </a:endParaRPr>
          </a:p>
          <a:p>
            <a:r>
              <a:rPr lang="en-US" dirty="0" smtClean="0">
                <a:latin typeface="Arial"/>
              </a:rPr>
              <a:t>Sublimates </a:t>
            </a:r>
            <a:r>
              <a:rPr lang="en-US" dirty="0">
                <a:latin typeface="Arial"/>
              </a:rPr>
              <a:t>at 3,900 K.</a:t>
            </a:r>
            <a:endParaRPr lang="en-US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  <a:effectLst/>
                <a:latin typeface="+mj-lt"/>
              </a:rPr>
              <a:t>Carbon Powder</a:t>
            </a:r>
            <a:endParaRPr lang="sk-SK" dirty="0">
              <a:solidFill>
                <a:schemeClr val="accent1"/>
              </a:solidFill>
              <a:effectLst/>
              <a:latin typeface="+mj-lt"/>
            </a:endParaRPr>
          </a:p>
        </p:txBody>
      </p:sp>
      <p:pic>
        <p:nvPicPr>
          <p:cNvPr id="6" name="Picture 1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2520" y="1295280"/>
            <a:ext cx="3885120" cy="3236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501317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onstantia" pitchFamily="18" charset="0"/>
              </a:rPr>
              <a:t>Carbon powder </a:t>
            </a:r>
            <a:r>
              <a:rPr lang="sk-SK" dirty="0" err="1" smtClean="0">
                <a:latin typeface="Constantia" pitchFamily="18" charset="0"/>
              </a:rPr>
              <a:t>of</a:t>
            </a:r>
            <a:r>
              <a:rPr lang="sk-SK" dirty="0" smtClean="0">
                <a:latin typeface="Constantia" pitchFamily="18" charset="0"/>
              </a:rPr>
              <a:t>  </a:t>
            </a:r>
            <a:r>
              <a:rPr lang="sk-SK" dirty="0" err="1" smtClean="0">
                <a:latin typeface="Constantia" pitchFamily="18" charset="0"/>
              </a:rPr>
              <a:t>the</a:t>
            </a:r>
            <a:r>
              <a:rPr lang="sk-SK" dirty="0" smtClean="0">
                <a:latin typeface="Constantia" pitchFamily="18" charset="0"/>
              </a:rPr>
              <a:t> </a:t>
            </a:r>
            <a:r>
              <a:rPr lang="sk-SK" dirty="0" err="1" smtClean="0">
                <a:latin typeface="Constantia" pitchFamily="18" charset="0"/>
              </a:rPr>
              <a:t>carbon</a:t>
            </a:r>
            <a:r>
              <a:rPr lang="sk-SK" dirty="0" smtClean="0">
                <a:latin typeface="Constantia" pitchFamily="18" charset="0"/>
              </a:rPr>
              <a:t> </a:t>
            </a:r>
            <a:r>
              <a:rPr lang="sk-SK" dirty="0" err="1" smtClean="0">
                <a:latin typeface="Constantia" pitchFamily="18" charset="0"/>
              </a:rPr>
              <a:t>microphone</a:t>
            </a:r>
            <a:endParaRPr lang="sk-SK" dirty="0">
              <a:latin typeface="Constant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Rovná spojnica 5"/>
          <p:cNvCxnSpPr/>
          <p:nvPr/>
        </p:nvCxnSpPr>
        <p:spPr>
          <a:xfrm flipH="1">
            <a:off x="1115616" y="4869160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flipV="1">
            <a:off x="5436096" y="1124744"/>
            <a:ext cx="1440160" cy="1800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H="1" flipV="1">
            <a:off x="827584" y="3212976"/>
            <a:ext cx="2232248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 flipV="1">
            <a:off x="5076056" y="620688"/>
            <a:ext cx="504056" cy="27003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6876256" y="7647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chemeClr val="bg1"/>
                </a:solidFill>
                <a:latin typeface="Constantia" pitchFamily="18" charset="0"/>
              </a:rPr>
              <a:t>Membrane</a:t>
            </a:r>
            <a:endParaRPr lang="sk-SK" sz="20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5328084" y="188641"/>
            <a:ext cx="3636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chemeClr val="bg1"/>
                </a:solidFill>
                <a:latin typeface="Constantia" pitchFamily="18" charset="0"/>
              </a:rPr>
              <a:t>Chamber</a:t>
            </a:r>
            <a:r>
              <a:rPr lang="sk-SK" sz="20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sk-SK" sz="2000" b="1" dirty="0" err="1" smtClean="0">
                <a:solidFill>
                  <a:schemeClr val="bg1"/>
                </a:solidFill>
                <a:latin typeface="Constantia" pitchFamily="18" charset="0"/>
              </a:rPr>
              <a:t>with</a:t>
            </a:r>
            <a:r>
              <a:rPr lang="sk-SK" sz="20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sk-SK" sz="2000" b="1" dirty="0" err="1" smtClean="0">
                <a:solidFill>
                  <a:schemeClr val="bg1"/>
                </a:solidFill>
                <a:latin typeface="Constantia" pitchFamily="18" charset="0"/>
              </a:rPr>
              <a:t>carbon</a:t>
            </a:r>
            <a:r>
              <a:rPr lang="sk-SK" sz="20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sk-SK" sz="2000" b="1" dirty="0" err="1" smtClean="0">
                <a:solidFill>
                  <a:schemeClr val="bg1"/>
                </a:solidFill>
                <a:latin typeface="Constantia" pitchFamily="18" charset="0"/>
              </a:rPr>
              <a:t>grains</a:t>
            </a:r>
            <a:endParaRPr lang="sk-SK" sz="20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9903" y="274027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latin typeface="Constantia" pitchFamily="18" charset="0"/>
              </a:rPr>
              <a:t>Resistor</a:t>
            </a:r>
            <a:endParaRPr lang="sk-SK" sz="2000" b="1" dirty="0">
              <a:latin typeface="Constantia" pitchFamily="18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0" y="4581128"/>
            <a:ext cx="111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latin typeface="Constantia" pitchFamily="18" charset="0"/>
              </a:rPr>
              <a:t>Voltage</a:t>
            </a:r>
            <a:r>
              <a:rPr lang="sk-SK" sz="2000" b="1" dirty="0" smtClean="0">
                <a:latin typeface="Constantia" pitchFamily="18" charset="0"/>
              </a:rPr>
              <a:t> </a:t>
            </a:r>
            <a:r>
              <a:rPr lang="sk-SK" sz="2000" b="1" dirty="0" err="1" smtClean="0">
                <a:latin typeface="Constantia" pitchFamily="18" charset="0"/>
              </a:rPr>
              <a:t>source</a:t>
            </a:r>
            <a:endParaRPr lang="sk-SK" sz="2000" b="1" dirty="0">
              <a:latin typeface="Constant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30956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/>
                <a:latin typeface="+mj-lt"/>
              </a:rPr>
              <a:t>Hi, how are you…?</a:t>
            </a:r>
            <a:endParaRPr lang="sk-SK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35730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Factory made</a:t>
            </a:r>
            <a:endParaRPr lang="sk-SK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26289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3928" y="14127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 made</a:t>
            </a:r>
            <a:endParaRPr lang="sk-SK" dirty="0"/>
          </a:p>
        </p:txBody>
      </p:sp>
      <p:pic>
        <p:nvPicPr>
          <p:cNvPr id="5" name="hi how are fa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23728" y="4021176"/>
            <a:ext cx="609600" cy="609600"/>
          </a:xfrm>
          <a:prstGeom prst="rect">
            <a:avLst/>
          </a:prstGeom>
        </p:spPr>
      </p:pic>
      <p:pic>
        <p:nvPicPr>
          <p:cNvPr id="6" name="hi how ar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23728" y="1782108"/>
            <a:ext cx="609600" cy="60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032" y="5517232"/>
            <a:ext cx="912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Factory records speech better – small range of frequencies – what about song?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4794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2843" y="260648"/>
            <a:ext cx="7972452" cy="65403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/>
                <a:latin typeface="+mj-lt"/>
              </a:rPr>
              <a:t>Comparison</a:t>
            </a:r>
            <a:endParaRPr lang="sk-SK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0" y="12005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800" b="1" dirty="0"/>
              <a:t>Home </a:t>
            </a:r>
            <a:r>
              <a:rPr lang="sk-SK" sz="2800" b="1" dirty="0" smtClean="0"/>
              <a:t>made</a:t>
            </a:r>
            <a:endParaRPr lang="en-US" sz="2800" b="1" dirty="0" smtClean="0"/>
          </a:p>
          <a:p>
            <a:pPr algn="ctr"/>
            <a:r>
              <a:rPr lang="sk-SK" sz="2800" b="1" dirty="0" smtClean="0"/>
              <a:t>R=5000</a:t>
            </a:r>
            <a:r>
              <a:rPr lang="el-GR" sz="2800" b="1" dirty="0" smtClean="0"/>
              <a:t>Ω</a:t>
            </a:r>
            <a:endParaRPr lang="sk-SK" sz="28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369380" y="1243431"/>
            <a:ext cx="4782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/>
              <a:t>Factory </a:t>
            </a:r>
            <a:r>
              <a:rPr lang="sk-SK" sz="2800" b="1" dirty="0" smtClean="0"/>
              <a:t>assembled</a:t>
            </a:r>
            <a:endParaRPr lang="en-US" sz="2800" b="1" dirty="0" smtClean="0"/>
          </a:p>
          <a:p>
            <a:pPr algn="ctr"/>
            <a:r>
              <a:rPr lang="sk-SK" sz="2800" b="1" dirty="0" smtClean="0"/>
              <a:t>R=100</a:t>
            </a:r>
            <a:r>
              <a:rPr lang="el-GR" sz="2800" b="1" dirty="0"/>
              <a:t>Ω</a:t>
            </a:r>
            <a:endParaRPr lang="sk-SK" sz="2800" b="1" dirty="0"/>
          </a:p>
          <a:p>
            <a:endParaRPr lang="sk-SK" sz="28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0" y="58772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record of the song with factory made has similar ‘quality’ as with home made – as predicted by its characteristics</a:t>
            </a:r>
            <a:endParaRPr lang="sk-SK" sz="2000" dirty="0"/>
          </a:p>
        </p:txBody>
      </p:sp>
      <p:pic>
        <p:nvPicPr>
          <p:cNvPr id="10" name="we willllll22 handma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1372847"/>
            <a:ext cx="609600" cy="609600"/>
          </a:xfrm>
          <a:prstGeom prst="rect">
            <a:avLst/>
          </a:prstGeom>
        </p:spPr>
      </p:pic>
      <p:pic>
        <p:nvPicPr>
          <p:cNvPr id="11" name="tento factory made bere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49254" y="1425793"/>
            <a:ext cx="609600" cy="609600"/>
          </a:xfrm>
          <a:prstGeom prst="rect">
            <a:avLst/>
          </a:prstGeom>
        </p:spPr>
      </p:pic>
      <p:pic>
        <p:nvPicPr>
          <p:cNvPr id="3074" name="Picture 2" descr="C:\Users\Administrator\Desktop\9. Carbon Micrphone\we willllll22 handmad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290"/>
            <a:ext cx="9121213" cy="12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9. Carbon Micrphone\tento factory made bere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2121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8"/>
          <p:cNvSpPr txBox="1"/>
          <p:nvPr/>
        </p:nvSpPr>
        <p:spPr>
          <a:xfrm>
            <a:off x="0" y="2257336"/>
            <a:ext cx="1819275" cy="228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i="1" dirty="0" smtClean="0">
                <a:effectLst/>
                <a:ea typeface="Calibri"/>
                <a:cs typeface="Times New Roman"/>
              </a:rPr>
              <a:t>Home made</a:t>
            </a:r>
            <a:endParaRPr lang="sk-SK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8"/>
          <p:cNvSpPr txBox="1"/>
          <p:nvPr/>
        </p:nvSpPr>
        <p:spPr>
          <a:xfrm>
            <a:off x="0" y="4073026"/>
            <a:ext cx="1819275" cy="228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1400" b="1" i="1" dirty="0" smtClean="0">
                <a:effectLst/>
                <a:ea typeface="Calibri"/>
                <a:cs typeface="Times New Roman"/>
              </a:rPr>
              <a:t>Factory made</a:t>
            </a:r>
            <a:endParaRPr lang="sk-SK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4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1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1120" y="32405"/>
            <a:ext cx="7972452" cy="65403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/>
                <a:latin typeface="+mj-lt"/>
              </a:rPr>
              <a:t>Factory assembled microphone </a:t>
            </a:r>
            <a:endParaRPr lang="sk-SK" dirty="0">
              <a:solidFill>
                <a:schemeClr val="accent1"/>
              </a:solidFill>
              <a:effectLst/>
              <a:latin typeface="+mj-lt"/>
            </a:endParaRPr>
          </a:p>
        </p:txBody>
      </p:sp>
      <p:pic>
        <p:nvPicPr>
          <p:cNvPr id="4" name="Picture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109" y="724415"/>
            <a:ext cx="4922928" cy="372038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50" y="2584610"/>
            <a:ext cx="5697854" cy="4273390"/>
          </a:xfrm>
          <a:prstGeom prst="rect">
            <a:avLst/>
          </a:prstGeom>
        </p:spPr>
      </p:pic>
      <p:pic>
        <p:nvPicPr>
          <p:cNvPr id="5" name="Picture 9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17190" y="3789040"/>
            <a:ext cx="4013125" cy="30689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6500"/>
            <a:ext cx="9143280" cy="68569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46944"/>
            <a:ext cx="1440160" cy="1440160"/>
          </a:xfrm>
          <a:prstGeom prst="rect">
            <a:avLst/>
          </a:prstGeom>
        </p:spPr>
      </p:pic>
      <p:cxnSp>
        <p:nvCxnSpPr>
          <p:cNvPr id="6" name="Rovná spojnica 5"/>
          <p:cNvCxnSpPr/>
          <p:nvPr/>
        </p:nvCxnSpPr>
        <p:spPr>
          <a:xfrm flipH="1">
            <a:off x="2267744" y="2996952"/>
            <a:ext cx="1368152" cy="20162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H="1">
            <a:off x="1681926" y="1067024"/>
            <a:ext cx="117383" cy="12565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 flipH="1">
            <a:off x="827584" y="2996952"/>
            <a:ext cx="648072" cy="18722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6611824" y="4233153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  <a:latin typeface="Constantia" pitchFamily="18" charset="0"/>
              </a:rPr>
              <a:t>Microphone</a:t>
            </a:r>
            <a:r>
              <a:rPr lang="sk-SK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  <a:latin typeface="Constantia" pitchFamily="18" charset="0"/>
              </a:rPr>
              <a:t>base</a:t>
            </a:r>
            <a:endParaRPr lang="sk-SK" sz="20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2627784" y="3619444"/>
            <a:ext cx="2016224" cy="62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738" b="1" dirty="0" smtClean="0">
                <a:solidFill>
                  <a:schemeClr val="bg1"/>
                </a:solidFill>
                <a:latin typeface="Constantia" pitchFamily="18" charset="0"/>
              </a:rPr>
              <a:t>Elastic membrane</a:t>
            </a:r>
            <a:endParaRPr lang="sk-SK" sz="1738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16" name="Rovná spojnica 15"/>
          <p:cNvCxnSpPr/>
          <p:nvPr/>
        </p:nvCxnSpPr>
        <p:spPr>
          <a:xfrm flipH="1">
            <a:off x="4140345" y="3351626"/>
            <a:ext cx="1008112" cy="19176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971600" y="353294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nstantia" pitchFamily="18" charset="0"/>
              </a:rPr>
              <a:t>C</a:t>
            </a:r>
            <a:r>
              <a:rPr lang="sk-SK" sz="2000" b="1" dirty="0" smtClean="0">
                <a:solidFill>
                  <a:schemeClr val="bg1"/>
                </a:solidFill>
                <a:latin typeface="Constantia" pitchFamily="18" charset="0"/>
              </a:rPr>
              <a:t>over</a:t>
            </a:r>
            <a:endParaRPr lang="sk-SK" sz="20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8" name="BlokTextu 13"/>
          <p:cNvSpPr txBox="1"/>
          <p:nvPr/>
        </p:nvSpPr>
        <p:spPr>
          <a:xfrm>
            <a:off x="1151620" y="883432"/>
            <a:ext cx="1224136" cy="367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738" b="1" dirty="0" smtClean="0">
                <a:solidFill>
                  <a:schemeClr val="bg1"/>
                </a:solidFill>
                <a:latin typeface="Constantia" pitchFamily="18" charset="0"/>
              </a:rPr>
              <a:t>Chamber</a:t>
            </a:r>
            <a:endParaRPr lang="sk-SK" sz="1738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9" name="BlokTextu 13"/>
          <p:cNvSpPr txBox="1"/>
          <p:nvPr/>
        </p:nvSpPr>
        <p:spPr>
          <a:xfrm>
            <a:off x="5076056" y="796716"/>
            <a:ext cx="2016224" cy="35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738" b="1" dirty="0" smtClean="0">
                <a:solidFill>
                  <a:schemeClr val="bg1"/>
                </a:solidFill>
                <a:latin typeface="Constantia" pitchFamily="18" charset="0"/>
              </a:rPr>
              <a:t>Carbon powder</a:t>
            </a:r>
            <a:endParaRPr lang="sk-SK" sz="1738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0" name="BlokTextu 13"/>
          <p:cNvSpPr txBox="1"/>
          <p:nvPr/>
        </p:nvSpPr>
        <p:spPr>
          <a:xfrm>
            <a:off x="4644401" y="3733001"/>
            <a:ext cx="2016224" cy="62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738" b="1" dirty="0" smtClean="0">
                <a:solidFill>
                  <a:schemeClr val="bg1"/>
                </a:solidFill>
                <a:latin typeface="Constantia" pitchFamily="18" charset="0"/>
              </a:rPr>
              <a:t>Covering membrane</a:t>
            </a:r>
            <a:endParaRPr lang="sk-SK" sz="1738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22" name="Rovná spojnica 9"/>
          <p:cNvCxnSpPr/>
          <p:nvPr/>
        </p:nvCxnSpPr>
        <p:spPr>
          <a:xfrm flipH="1">
            <a:off x="6524600" y="3293368"/>
            <a:ext cx="864096" cy="144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Rovná spojnica 9"/>
          <p:cNvCxnSpPr/>
          <p:nvPr/>
        </p:nvCxnSpPr>
        <p:spPr>
          <a:xfrm flipH="1" flipV="1">
            <a:off x="6084168" y="709815"/>
            <a:ext cx="1120152" cy="2654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MICROPHONE IS PASSIVE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sz="2000" dirty="0" smtClean="0"/>
              <a:t>WITHOUT VOLTAGE APPLIED – NO VOLTAGE CHANGE  	      				     CAN BE MEASURED</a:t>
            </a:r>
            <a:endParaRPr lang="sk-SK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effectLst/>
                <a:latin typeface="+mj-lt"/>
              </a:rPr>
              <a:t>Voltage is needed</a:t>
            </a:r>
            <a:r>
              <a:rPr lang="en-US" dirty="0" smtClean="0"/>
              <a:t/>
            </a:r>
            <a:br>
              <a:rPr lang="en-US" dirty="0" smtClean="0"/>
            </a:br>
            <a:endParaRPr lang="sk-SK" dirty="0"/>
          </a:p>
        </p:txBody>
      </p:sp>
      <p:grpSp>
        <p:nvGrpSpPr>
          <p:cNvPr id="8" name="Group 7"/>
          <p:cNvGrpSpPr/>
          <p:nvPr/>
        </p:nvGrpSpPr>
        <p:grpSpPr>
          <a:xfrm>
            <a:off x="20746" y="5019397"/>
            <a:ext cx="9067917" cy="1647380"/>
            <a:chOff x="-9059" y="3945891"/>
            <a:chExt cx="9067917" cy="1647380"/>
          </a:xfrm>
        </p:grpSpPr>
        <p:sp>
          <p:nvSpPr>
            <p:cNvPr id="4" name="Šípka doprava 9"/>
            <p:cNvSpPr/>
            <p:nvPr/>
          </p:nvSpPr>
          <p:spPr>
            <a:xfrm>
              <a:off x="3503249" y="4119274"/>
              <a:ext cx="1007619" cy="2619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" name="BlokTextu 3"/>
            <p:cNvSpPr txBox="1"/>
            <p:nvPr/>
          </p:nvSpPr>
          <p:spPr>
            <a:xfrm>
              <a:off x="-9059" y="3945891"/>
              <a:ext cx="371215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nstantia" pitchFamily="18" charset="0"/>
                </a:rPr>
                <a:t>Dynamic resistance </a:t>
              </a:r>
            </a:p>
            <a:p>
              <a:endParaRPr lang="sk-SK" dirty="0"/>
            </a:p>
          </p:txBody>
        </p:sp>
        <p:sp>
          <p:nvSpPr>
            <p:cNvPr id="6" name="BlokTextu 11"/>
            <p:cNvSpPr txBox="1"/>
            <p:nvPr/>
          </p:nvSpPr>
          <p:spPr>
            <a:xfrm>
              <a:off x="4486858" y="3945891"/>
              <a:ext cx="45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nstantia" pitchFamily="18" charset="0"/>
                </a:rPr>
                <a:t>Dynamic </a:t>
              </a:r>
              <a:r>
                <a:rPr lang="en-US" sz="2800" b="1" dirty="0" smtClean="0">
                  <a:latin typeface="Constantia" pitchFamily="18" charset="0"/>
                </a:rPr>
                <a:t>voltage</a:t>
              </a:r>
              <a:r>
                <a:rPr lang="sk-SK" sz="2800" b="1" dirty="0" smtClean="0">
                  <a:latin typeface="Constantia" pitchFamily="18" charset="0"/>
                </a:rPr>
                <a:t>, </a:t>
              </a:r>
              <a:r>
                <a:rPr lang="sk-SK" sz="2800" b="1" dirty="0" err="1" smtClean="0">
                  <a:latin typeface="Constantia" pitchFamily="18" charset="0"/>
                </a:rPr>
                <a:t>current</a:t>
              </a:r>
              <a:endParaRPr lang="sk-SK" sz="2800" dirty="0"/>
            </a:p>
          </p:txBody>
        </p:sp>
        <p:sp>
          <p:nvSpPr>
            <p:cNvPr id="7" name="BlokTextu 12"/>
            <p:cNvSpPr txBox="1"/>
            <p:nvPr/>
          </p:nvSpPr>
          <p:spPr>
            <a:xfrm>
              <a:off x="5157599" y="4731497"/>
              <a:ext cx="323051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Constantia" pitchFamily="18" charset="0"/>
                </a:rPr>
                <a:t>Measure</a:t>
              </a:r>
              <a:r>
                <a:rPr lang="sk-SK" sz="3200" b="1" dirty="0" smtClean="0">
                  <a:solidFill>
                    <a:srgbClr val="FF0000"/>
                  </a:solidFill>
                  <a:latin typeface="Constantia" pitchFamily="18" charset="0"/>
                </a:rPr>
                <a:t>able</a:t>
              </a:r>
              <a:endParaRPr lang="en-US" sz="3200" dirty="0">
                <a:solidFill>
                  <a:srgbClr val="FF0000"/>
                </a:solidFill>
                <a:latin typeface="Constantia" pitchFamily="18" charset="0"/>
              </a:endParaRPr>
            </a:p>
            <a:p>
              <a:endParaRPr lang="sk-SK" dirty="0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" y="2708920"/>
            <a:ext cx="7988193" cy="218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260491"/>
            <a:ext cx="4186808" cy="4525963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sk-SK" b="1" dirty="0" smtClean="0"/>
              <a:t>Radius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sz="2400" dirty="0" smtClean="0"/>
              <a:t>– change in frequency characteristics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sk-SK" b="1" dirty="0" smtClean="0"/>
              <a:t>Weight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sz="2400" dirty="0" smtClean="0"/>
              <a:t>– as light as possible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b="1" dirty="0" smtClean="0"/>
              <a:t>Elasticity</a:t>
            </a:r>
            <a:endParaRPr lang="sk-SK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/>
                </a:solidFill>
                <a:effectLst/>
              </a:rPr>
              <a:t>Membrane</a:t>
            </a:r>
            <a:endParaRPr lang="sk-SK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8194" name="Picture 2" descr="C:\Users\Administrator\Desktop\1302526876_yamaha-is-1112-subwoof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109310" cy="40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53480"/>
            <a:ext cx="3600400" cy="267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/>
              </a:rPr>
              <a:t>Why </a:t>
            </a:r>
            <a:r>
              <a:rPr lang="en-US" dirty="0">
                <a:solidFill>
                  <a:schemeClr val="accent1"/>
                </a:solidFill>
                <a:effectLst/>
              </a:rPr>
              <a:t>c</a:t>
            </a:r>
            <a:r>
              <a:rPr lang="sk-SK" dirty="0" smtClean="0">
                <a:solidFill>
                  <a:schemeClr val="accent1"/>
                </a:solidFill>
                <a:effectLst/>
              </a:rPr>
              <a:t>arbon powder</a:t>
            </a:r>
            <a:r>
              <a:rPr lang="en-US" dirty="0">
                <a:solidFill>
                  <a:schemeClr val="accent1"/>
                </a:solidFill>
                <a:effectLst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628800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sk-SK" sz="2800" b="1" dirty="0" smtClean="0">
                <a:latin typeface="Constantia" pitchFamily="18" charset="0"/>
              </a:rPr>
              <a:t>Bad conductor</a:t>
            </a:r>
            <a:endParaRPr lang="en-US" sz="2800" b="1" dirty="0">
              <a:latin typeface="Constantia" pitchFamily="18" charset="0"/>
            </a:endParaRPr>
          </a:p>
          <a:p>
            <a:r>
              <a:rPr lang="en-US" sz="2800" b="1" dirty="0" smtClean="0">
                <a:latin typeface="Constantia" pitchFamily="18" charset="0"/>
              </a:rPr>
              <a:t>       (in comparison with metals)</a:t>
            </a:r>
            <a:endParaRPr lang="sk-SK" sz="2800" b="1" dirty="0" smtClean="0">
              <a:latin typeface="Constantia" pitchFamily="18" charset="0"/>
            </a:endParaRPr>
          </a:p>
          <a:p>
            <a:pPr lvl="1"/>
            <a:r>
              <a:rPr lang="sk-SK" sz="2400" dirty="0" smtClean="0">
                <a:latin typeface="Constantia" pitchFamily="18" charset="0"/>
              </a:rPr>
              <a:t>- sensitivity of microphone</a:t>
            </a:r>
            <a:br>
              <a:rPr lang="sk-SK" sz="2400" dirty="0" smtClean="0">
                <a:latin typeface="Constantia" pitchFamily="18" charset="0"/>
              </a:rPr>
            </a:br>
            <a:r>
              <a:rPr lang="sk-SK" sz="2400" dirty="0" smtClean="0">
                <a:latin typeface="Constantia" pitchFamily="18" charset="0"/>
              </a:rPr>
              <a:t>- ideally no added substances</a:t>
            </a:r>
            <a:endParaRPr lang="sk-SK" sz="3600" b="1" dirty="0" smtClean="0">
              <a:latin typeface="Constantia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sk-SK" sz="2800" b="1" dirty="0" smtClean="0">
                <a:latin typeface="Constantia" pitchFamily="18" charset="0"/>
              </a:rPr>
              <a:t>Stable</a:t>
            </a:r>
            <a:r>
              <a:rPr lang="sk-SK" sz="3600" b="1" dirty="0" smtClean="0">
                <a:latin typeface="Constantia" pitchFamily="18" charset="0"/>
              </a:rPr>
              <a:t/>
            </a:r>
            <a:br>
              <a:rPr lang="sk-SK" sz="3600" b="1" dirty="0" smtClean="0">
                <a:latin typeface="Constantia" pitchFamily="18" charset="0"/>
              </a:rPr>
            </a:br>
            <a:r>
              <a:rPr lang="sk-SK" sz="2400" dirty="0" smtClean="0">
                <a:latin typeface="Constantia" pitchFamily="18" charset="0"/>
              </a:rPr>
              <a:t>- does not change structure with temperature or other conditions*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09" y="5961193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Constantia" pitchFamily="18" charset="0"/>
              </a:rPr>
              <a:t>*to a certain extent</a:t>
            </a:r>
            <a:endParaRPr lang="en-US" sz="1600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24440"/>
            <a:ext cx="8631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nstantia" pitchFamily="18" charset="0"/>
              </a:rPr>
              <a:t>Very 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high sensitivity </a:t>
            </a:r>
            <a:r>
              <a:rPr lang="en-US" sz="3600" b="1" dirty="0" smtClean="0">
                <a:latin typeface="Constantia" pitchFamily="18" charset="0"/>
              </a:rPr>
              <a:t>(of its resistivity) to pressure change</a:t>
            </a:r>
            <a:endParaRPr lang="sk-SK" sz="3600" b="1" dirty="0">
              <a:latin typeface="Constantia" pitchFamily="18" charset="0"/>
            </a:endParaRPr>
          </a:p>
          <a:p>
            <a:endParaRPr lang="sk-SK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5D5C2-10AA-47CD-98AE-8626380D8E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pl">
  <a:themeElements>
    <a:clrScheme name="bavyberko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91ED"/>
      </a:accent1>
      <a:accent2>
        <a:srgbClr val="7F7F7F"/>
      </a:accent2>
      <a:accent3>
        <a:srgbClr val="00B050"/>
      </a:accent3>
      <a:accent4>
        <a:srgbClr val="FF0000"/>
      </a:accent4>
      <a:accent5>
        <a:srgbClr val="FFC000"/>
      </a:accent5>
      <a:accent6>
        <a:srgbClr val="7030A0"/>
      </a:accent6>
      <a:hlink>
        <a:srgbClr val="0000FF"/>
      </a:hlink>
      <a:folHlink>
        <a:srgbClr val="800080"/>
      </a:folHlink>
    </a:clrScheme>
    <a:fontScheme name="Calluna Sans">
      <a:majorFont>
        <a:latin typeface="Calluna Sans"/>
        <a:ea typeface=""/>
        <a:cs typeface=""/>
      </a:majorFont>
      <a:minorFont>
        <a:latin typeface="Callun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Motív1</Template>
  <TotalTime>16879</TotalTime>
  <Words>1677</Words>
  <Application>Microsoft Office PowerPoint</Application>
  <PresentationFormat>On-screen Show (4:3)</PresentationFormat>
  <Paragraphs>310</Paragraphs>
  <Slides>43</Slides>
  <Notes>21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tpl</vt:lpstr>
      <vt:lpstr>Carbon Microphone</vt:lpstr>
      <vt:lpstr>Task</vt:lpstr>
      <vt:lpstr>Basic scheme</vt:lpstr>
      <vt:lpstr>Basic scheme and principle</vt:lpstr>
      <vt:lpstr>Factory assembled microphone </vt:lpstr>
      <vt:lpstr>PowerPoint Presentation</vt:lpstr>
      <vt:lpstr>Voltage is needed </vt:lpstr>
      <vt:lpstr>Membrane</vt:lpstr>
      <vt:lpstr>Why carbon powder?</vt:lpstr>
      <vt:lpstr>Covers</vt:lpstr>
      <vt:lpstr>Hole in diaphragm</vt:lpstr>
      <vt:lpstr>PowerPoint Presentation</vt:lpstr>
      <vt:lpstr>PowerPoint Presentation</vt:lpstr>
      <vt:lpstr>PowerPoint Presentation</vt:lpstr>
      <vt:lpstr>Home made record</vt:lpstr>
      <vt:lpstr>Apparatus</vt:lpstr>
      <vt:lpstr>Frequency response at 94 dB </vt:lpstr>
      <vt:lpstr>Frequency response at 94 dB - hole effect </vt:lpstr>
      <vt:lpstr>Frequency response at 94 dB - hole effect </vt:lpstr>
      <vt:lpstr>Frequency response at 94 dB - hole effect </vt:lpstr>
      <vt:lpstr>PowerPoint Presentation</vt:lpstr>
      <vt:lpstr>PowerPoint Presentation</vt:lpstr>
      <vt:lpstr>Hi, how are you…? Speech record</vt:lpstr>
      <vt:lpstr>PowerPoint Presentation</vt:lpstr>
      <vt:lpstr>Song record</vt:lpstr>
      <vt:lpstr>PowerPoint Presentation</vt:lpstr>
      <vt:lpstr>PowerPoint Presentation</vt:lpstr>
      <vt:lpstr>Amplitude response characteristics</vt:lpstr>
      <vt:lpstr>Amplitude response characteristics</vt:lpstr>
      <vt:lpstr>Amplitude response characteristics</vt:lpstr>
      <vt:lpstr>Amplitude response characteristics</vt:lpstr>
      <vt:lpstr>Amplitude response characteristics</vt:lpstr>
      <vt:lpstr>Comparison for different frequencies</vt:lpstr>
      <vt:lpstr>Why is sound distorted?</vt:lpstr>
      <vt:lpstr>Directional  pattern</vt:lpstr>
      <vt:lpstr>Conclusion</vt:lpstr>
      <vt:lpstr>APPENDICES</vt:lpstr>
      <vt:lpstr>Directional – relative magnitude</vt:lpstr>
      <vt:lpstr>Carbon Powder</vt:lpstr>
      <vt:lpstr>Carbon Powder</vt:lpstr>
      <vt:lpstr>PowerPoint Presentation</vt:lpstr>
      <vt:lpstr>Hi, how are you…?</vt:lpstr>
      <vt:lpstr>Comparison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Darth Martin</dc:creator>
  <cp:lastModifiedBy>Administrator</cp:lastModifiedBy>
  <cp:revision>263</cp:revision>
  <dcterms:created xsi:type="dcterms:W3CDTF">2013-04-17T07:28:14Z</dcterms:created>
  <dcterms:modified xsi:type="dcterms:W3CDTF">2013-07-26T13:04:00Z</dcterms:modified>
</cp:coreProperties>
</file>